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256" r:id="rId2"/>
    <p:sldId id="257" r:id="rId3"/>
    <p:sldId id="258" r:id="rId4"/>
    <p:sldId id="290" r:id="rId5"/>
    <p:sldId id="288" r:id="rId6"/>
    <p:sldId id="289" r:id="rId7"/>
    <p:sldId id="287" r:id="rId8"/>
    <p:sldId id="264" r:id="rId9"/>
    <p:sldId id="285" r:id="rId10"/>
    <p:sldId id="286" r:id="rId11"/>
    <p:sldId id="281" r:id="rId12"/>
    <p:sldId id="268" r:id="rId13"/>
    <p:sldId id="283" r:id="rId14"/>
    <p:sldId id="270" r:id="rId15"/>
    <p:sldId id="275" r:id="rId16"/>
    <p:sldId id="271" r:id="rId17"/>
    <p:sldId id="272" r:id="rId18"/>
    <p:sldId id="274" r:id="rId19"/>
    <p:sldId id="273" r:id="rId20"/>
    <p:sldId id="276" r:id="rId21"/>
    <p:sldId id="291" r:id="rId22"/>
    <p:sldId id="277" r:id="rId23"/>
    <p:sldId id="278" r:id="rId24"/>
    <p:sldId id="279" r:id="rId25"/>
    <p:sldId id="280"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3B5D"/>
    <a:srgbClr val="FF576B"/>
    <a:srgbClr val="FD5539"/>
    <a:srgbClr val="EAB200"/>
    <a:srgbClr val="D82102"/>
    <a:srgbClr val="00B0F0"/>
    <a:srgbClr val="D73D83"/>
    <a:srgbClr val="D620A6"/>
    <a:srgbClr val="ED3789"/>
    <a:srgbClr val="EF4E9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86" autoAdjust="0"/>
    <p:restoredTop sz="94649" autoAdjust="0"/>
  </p:normalViewPr>
  <p:slideViewPr>
    <p:cSldViewPr>
      <p:cViewPr varScale="1">
        <p:scale>
          <a:sx n="93" d="100"/>
          <a:sy n="93" d="100"/>
        </p:scale>
        <p:origin x="104" y="36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79A18F-4E26-4B2F-B1D2-2F3F2782C148}" type="datetimeFigureOut">
              <a:rPr lang="zh-CN" altLang="en-US" smtClean="0"/>
              <a:t>2019/3/11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70F956-FC7D-4434-9D9E-CC985997F4EF}"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更多精品素材：</a:t>
            </a:r>
            <a:r>
              <a:rPr lang="en-US" altLang="zh-CN" dirty="0"/>
              <a:t>http://shop248912786.taobao.com/index.htm  </a:t>
            </a:r>
            <a:r>
              <a:rPr lang="zh-CN" altLang="en-US" dirty="0"/>
              <a:t>（下拉可隐藏）</a:t>
            </a:r>
          </a:p>
        </p:txBody>
      </p:sp>
      <p:sp>
        <p:nvSpPr>
          <p:cNvPr id="4" name="灯片编号占位符 3"/>
          <p:cNvSpPr>
            <a:spLocks noGrp="1"/>
          </p:cNvSpPr>
          <p:nvPr>
            <p:ph type="sldNum" sz="quarter" idx="10"/>
          </p:nvPr>
        </p:nvSpPr>
        <p:spPr/>
        <p:txBody>
          <a:bodyPr/>
          <a:lstStyle/>
          <a:p>
            <a:fld id="{2A70F956-FC7D-4434-9D9E-CC985997F4EF}" type="slidenum">
              <a:rPr lang="zh-CN" altLang="en-US" smtClean="0"/>
              <a:t>25</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CB2931F4-194C-4DD9-9505-42FC048612EF}" type="datetimeFigureOut">
              <a:rPr lang="zh-CN" altLang="en-US" smtClean="0"/>
              <a:t>2019/3/11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FAB2A2D-5054-49A2-BEE4-C9F6B6DAB1ED}"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2931F4-194C-4DD9-9505-42FC048612EF}" type="datetimeFigureOut">
              <a:rPr lang="zh-CN" altLang="en-US" smtClean="0"/>
              <a:t>2019/3/11</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AB2A2D-5054-49A2-BEE4-C9F6B6DAB1ED}" type="slidenum">
              <a:rPr lang="zh-CN" altLang="en-US" smtClean="0"/>
              <a:t>‹#›</a:t>
            </a:fld>
            <a:endParaRPr lang="zh-CN" altLang="en-US"/>
          </a:p>
        </p:txBody>
      </p:sp>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标题 1" hidden="1"/>
          <p:cNvSpPr>
            <a:spLocks noGrp="1"/>
          </p:cNvSpPr>
          <p:nvPr>
            <p:ph type="title"/>
          </p:nvPr>
        </p:nvSpPr>
        <p:spPr/>
        <p:txBody>
          <a:bodyPr/>
          <a:lstStyle/>
          <a:p>
            <a:r>
              <a:rPr lang="en-US" altLang="zh-CN" dirty="0">
                <a:latin typeface="+mn-lt"/>
                <a:ea typeface="+mn-ea"/>
                <a:cs typeface="+mn-ea"/>
                <a:sym typeface="+mn-lt"/>
              </a:rPr>
              <a:t>+</a:t>
            </a:r>
            <a:endParaRPr lang="zh-CN" altLang="en-US" dirty="0">
              <a:latin typeface="+mn-lt"/>
              <a:ea typeface="+mn-ea"/>
              <a:cs typeface="+mn-ea"/>
              <a:sym typeface="+mn-lt"/>
            </a:endParaRPr>
          </a:p>
        </p:txBody>
      </p:sp>
      <p:sp>
        <p:nvSpPr>
          <p:cNvPr id="25" name="矩形 24"/>
          <p:cNvSpPr/>
          <p:nvPr/>
        </p:nvSpPr>
        <p:spPr>
          <a:xfrm flipH="1">
            <a:off x="1451484" y="2492601"/>
            <a:ext cx="9289032" cy="1200329"/>
          </a:xfrm>
          <a:prstGeom prst="rect">
            <a:avLst/>
          </a:prstGeom>
        </p:spPr>
        <p:txBody>
          <a:bodyPr wrap="square">
            <a:spAutoFit/>
          </a:bodyPr>
          <a:lstStyle/>
          <a:p>
            <a:pPr lvl="0" algn="ctr"/>
            <a:r>
              <a:rPr lang="zh-CN" altLang="en-US" sz="7200" b="1" dirty="0">
                <a:solidFill>
                  <a:srgbClr val="E33B5D"/>
                </a:solidFill>
                <a:cs typeface="+mn-ea"/>
                <a:sym typeface="+mn-lt"/>
              </a:rPr>
              <a:t>卡通教师说课</a:t>
            </a:r>
            <a:r>
              <a:rPr lang="en-US" altLang="zh-CN" sz="7200" b="1" dirty="0">
                <a:solidFill>
                  <a:srgbClr val="E33B5D"/>
                </a:solidFill>
                <a:cs typeface="+mn-ea"/>
                <a:sym typeface="+mn-lt"/>
              </a:rPr>
              <a:t>PPT</a:t>
            </a:r>
            <a:r>
              <a:rPr lang="zh-CN" altLang="en-US" sz="7200" b="1" dirty="0">
                <a:solidFill>
                  <a:srgbClr val="E33B5D"/>
                </a:solidFill>
                <a:cs typeface="+mn-ea"/>
                <a:sym typeface="+mn-lt"/>
              </a:rPr>
              <a:t>模板</a:t>
            </a:r>
            <a:endParaRPr lang="en-US" altLang="zh-CN" sz="7200" b="1" dirty="0">
              <a:solidFill>
                <a:srgbClr val="E33B5D"/>
              </a:solidFill>
              <a:cs typeface="+mn-ea"/>
              <a:sym typeface="+mn-lt"/>
            </a:endParaRPr>
          </a:p>
        </p:txBody>
      </p:sp>
      <p:sp>
        <p:nvSpPr>
          <p:cNvPr id="26" name="矩形 25"/>
          <p:cNvSpPr/>
          <p:nvPr/>
        </p:nvSpPr>
        <p:spPr>
          <a:xfrm flipH="1">
            <a:off x="4907868" y="3892986"/>
            <a:ext cx="2376264" cy="398780"/>
          </a:xfrm>
          <a:prstGeom prst="rect">
            <a:avLst/>
          </a:prstGeom>
        </p:spPr>
        <p:txBody>
          <a:bodyPr wrap="square">
            <a:spAutoFit/>
          </a:bodyPr>
          <a:lstStyle/>
          <a:p>
            <a:pPr lvl="0" algn="ctr"/>
            <a:r>
              <a:rPr lang="zh-CN" altLang="en-US" sz="2000" b="1" dirty="0">
                <a:solidFill>
                  <a:srgbClr val="E33B5D"/>
                </a:solidFill>
                <a:cs typeface="+mn-ea"/>
                <a:sym typeface="+mn-lt"/>
              </a:rPr>
              <a:t>演讲人：成长营</a:t>
            </a:r>
          </a:p>
        </p:txBody>
      </p:sp>
      <p:sp>
        <p:nvSpPr>
          <p:cNvPr id="3" name="矩形 2">
            <a:extLst>
              <a:ext uri="{FF2B5EF4-FFF2-40B4-BE49-F238E27FC236}">
                <a16:creationId xmlns:a16="http://schemas.microsoft.com/office/drawing/2014/main" id="{7B961153-1990-4F68-AFE8-000DACDB97CF}"/>
              </a:ext>
            </a:extLst>
          </p:cNvPr>
          <p:cNvSpPr/>
          <p:nvPr/>
        </p:nvSpPr>
        <p:spPr>
          <a:xfrm>
            <a:off x="4528679" y="3244334"/>
            <a:ext cx="184731" cy="369332"/>
          </a:xfrm>
          <a:prstGeom prst="rect">
            <a:avLst/>
          </a:prstGeom>
        </p:spPr>
        <p:txBody>
          <a:bodyPr wrap="none">
            <a:spAutoFit/>
          </a:bodyPr>
          <a:lstStyle/>
          <a:p>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inVertical)">
                                      <p:cBhvr>
                                        <p:cTn id="7" dur="500"/>
                                        <p:tgtEl>
                                          <p:spTgt spid="2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1000"/>
                                        <p:tgtEl>
                                          <p:spTgt spid="26"/>
                                        </p:tgtEl>
                                      </p:cBhvr>
                                    </p:animEffect>
                                    <p:anim calcmode="lin" valueType="num">
                                      <p:cBhvr>
                                        <p:cTn id="12" dur="1000" fill="hold"/>
                                        <p:tgtEl>
                                          <p:spTgt spid="26"/>
                                        </p:tgtEl>
                                        <p:attrNameLst>
                                          <p:attrName>ppt_x</p:attrName>
                                        </p:attrNameLst>
                                      </p:cBhvr>
                                      <p:tavLst>
                                        <p:tav tm="0">
                                          <p:val>
                                            <p:strVal val="#ppt_x"/>
                                          </p:val>
                                        </p:tav>
                                        <p:tav tm="100000">
                                          <p:val>
                                            <p:strVal val="#ppt_x"/>
                                          </p:val>
                                        </p:tav>
                                      </p:tavLst>
                                    </p:anim>
                                    <p:anim calcmode="lin" valueType="num">
                                      <p:cBhvr>
                                        <p:cTn id="13"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25" name="直接连接符 24"/>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26"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教学策略</a:t>
            </a:r>
          </a:p>
        </p:txBody>
      </p:sp>
      <p:grpSp>
        <p:nvGrpSpPr>
          <p:cNvPr id="3" name="组合 2"/>
          <p:cNvGrpSpPr/>
          <p:nvPr/>
        </p:nvGrpSpPr>
        <p:grpSpPr>
          <a:xfrm>
            <a:off x="1013777" y="1700808"/>
            <a:ext cx="10432014" cy="3611169"/>
            <a:chOff x="1013777" y="1700808"/>
            <a:chExt cx="10432014" cy="3611169"/>
          </a:xfrm>
        </p:grpSpPr>
        <p:sp>
          <p:nvSpPr>
            <p:cNvPr id="71" name="椭圆 44"/>
            <p:cNvSpPr>
              <a:spLocks noChangeArrowheads="1"/>
            </p:cNvSpPr>
            <p:nvPr/>
          </p:nvSpPr>
          <p:spPr bwMode="auto">
            <a:xfrm>
              <a:off x="1073621" y="1721069"/>
              <a:ext cx="1420004" cy="1420004"/>
            </a:xfrm>
            <a:prstGeom prst="ellipse">
              <a:avLst/>
            </a:prstGeom>
            <a:solidFill>
              <a:srgbClr val="E33B5D"/>
            </a:soli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solidFill>
                  <a:srgbClr val="000000">
                    <a:lumMod val="65000"/>
                    <a:lumOff val="35000"/>
                  </a:srgbClr>
                </a:solidFill>
                <a:effectLst/>
                <a:uLnTx/>
                <a:uFillTx/>
                <a:cs typeface="+mn-ea"/>
                <a:sym typeface="+mn-lt"/>
              </a:endParaRPr>
            </a:p>
          </p:txBody>
        </p:sp>
        <p:grpSp>
          <p:nvGrpSpPr>
            <p:cNvPr id="72" name="Group 8"/>
            <p:cNvGrpSpPr/>
            <p:nvPr/>
          </p:nvGrpSpPr>
          <p:grpSpPr bwMode="auto">
            <a:xfrm>
              <a:off x="1602023" y="2172339"/>
              <a:ext cx="340680" cy="517464"/>
              <a:chOff x="0" y="0"/>
              <a:chExt cx="293688" cy="446088"/>
            </a:xfrm>
          </p:grpSpPr>
          <p:sp>
            <p:nvSpPr>
              <p:cNvPr id="73" name="Freeform 1016"/>
              <p:cNvSpPr>
                <a:spLocks noChangeArrowheads="1"/>
              </p:cNvSpPr>
              <p:nvPr/>
            </p:nvSpPr>
            <p:spPr bwMode="auto">
              <a:xfrm>
                <a:off x="0" y="0"/>
                <a:ext cx="293688" cy="352425"/>
              </a:xfrm>
              <a:custGeom>
                <a:avLst/>
                <a:gdLst>
                  <a:gd name="T0" fmla="*/ 50 w 50"/>
                  <a:gd name="T1" fmla="*/ 23 h 60"/>
                  <a:gd name="T2" fmla="*/ 25 w 50"/>
                  <a:gd name="T3" fmla="*/ 0 h 60"/>
                  <a:gd name="T4" fmla="*/ 0 w 50"/>
                  <a:gd name="T5" fmla="*/ 23 h 60"/>
                  <a:gd name="T6" fmla="*/ 2 w 50"/>
                  <a:gd name="T7" fmla="*/ 32 h 60"/>
                  <a:gd name="T8" fmla="*/ 2 w 50"/>
                  <a:gd name="T9" fmla="*/ 32 h 60"/>
                  <a:gd name="T10" fmla="*/ 5 w 50"/>
                  <a:gd name="T11" fmla="*/ 36 h 60"/>
                  <a:gd name="T12" fmla="*/ 13 w 50"/>
                  <a:gd name="T13" fmla="*/ 58 h 60"/>
                  <a:gd name="T14" fmla="*/ 17 w 50"/>
                  <a:gd name="T15" fmla="*/ 60 h 60"/>
                  <a:gd name="T16" fmla="*/ 33 w 50"/>
                  <a:gd name="T17" fmla="*/ 60 h 60"/>
                  <a:gd name="T18" fmla="*/ 37 w 50"/>
                  <a:gd name="T19" fmla="*/ 58 h 60"/>
                  <a:gd name="T20" fmla="*/ 45 w 50"/>
                  <a:gd name="T21" fmla="*/ 36 h 60"/>
                  <a:gd name="T22" fmla="*/ 48 w 50"/>
                  <a:gd name="T23" fmla="*/ 32 h 60"/>
                  <a:gd name="T24" fmla="*/ 48 w 50"/>
                  <a:gd name="T25" fmla="*/ 32 h 60"/>
                  <a:gd name="T26" fmla="*/ 48 w 50"/>
                  <a:gd name="T27" fmla="*/ 32 h 60"/>
                  <a:gd name="T28" fmla="*/ 50 w 50"/>
                  <a:gd name="T29" fmla="*/ 23 h 6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0"/>
                  <a:gd name="T46" fmla="*/ 0 h 60"/>
                  <a:gd name="T47" fmla="*/ 50 w 50"/>
                  <a:gd name="T48" fmla="*/ 60 h 6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0" h="60">
                    <a:moveTo>
                      <a:pt x="50" y="23"/>
                    </a:moveTo>
                    <a:cubicBezTo>
                      <a:pt x="50" y="10"/>
                      <a:pt x="39" y="0"/>
                      <a:pt x="25" y="0"/>
                    </a:cubicBezTo>
                    <a:cubicBezTo>
                      <a:pt x="11" y="0"/>
                      <a:pt x="0" y="10"/>
                      <a:pt x="0" y="23"/>
                    </a:cubicBezTo>
                    <a:cubicBezTo>
                      <a:pt x="0" y="26"/>
                      <a:pt x="1" y="29"/>
                      <a:pt x="2" y="32"/>
                    </a:cubicBezTo>
                    <a:cubicBezTo>
                      <a:pt x="2" y="32"/>
                      <a:pt x="2" y="32"/>
                      <a:pt x="2" y="32"/>
                    </a:cubicBezTo>
                    <a:cubicBezTo>
                      <a:pt x="3" y="33"/>
                      <a:pt x="4" y="35"/>
                      <a:pt x="5" y="36"/>
                    </a:cubicBezTo>
                    <a:cubicBezTo>
                      <a:pt x="9" y="43"/>
                      <a:pt x="13" y="55"/>
                      <a:pt x="13" y="58"/>
                    </a:cubicBezTo>
                    <a:cubicBezTo>
                      <a:pt x="13" y="59"/>
                      <a:pt x="15" y="60"/>
                      <a:pt x="17" y="60"/>
                    </a:cubicBezTo>
                    <a:cubicBezTo>
                      <a:pt x="33" y="60"/>
                      <a:pt x="33" y="60"/>
                      <a:pt x="33" y="60"/>
                    </a:cubicBezTo>
                    <a:cubicBezTo>
                      <a:pt x="35" y="60"/>
                      <a:pt x="37" y="59"/>
                      <a:pt x="37" y="58"/>
                    </a:cubicBezTo>
                    <a:cubicBezTo>
                      <a:pt x="37" y="55"/>
                      <a:pt x="41" y="43"/>
                      <a:pt x="45" y="36"/>
                    </a:cubicBezTo>
                    <a:cubicBezTo>
                      <a:pt x="46" y="35"/>
                      <a:pt x="47" y="33"/>
                      <a:pt x="48" y="32"/>
                    </a:cubicBezTo>
                    <a:cubicBezTo>
                      <a:pt x="48" y="32"/>
                      <a:pt x="48" y="32"/>
                      <a:pt x="48" y="32"/>
                    </a:cubicBezTo>
                    <a:cubicBezTo>
                      <a:pt x="48" y="32"/>
                      <a:pt x="48" y="32"/>
                      <a:pt x="48" y="32"/>
                    </a:cubicBezTo>
                    <a:cubicBezTo>
                      <a:pt x="49" y="29"/>
                      <a:pt x="50" y="26"/>
                      <a:pt x="50" y="23"/>
                    </a:cubicBez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solidFill>
                    <a:srgbClr val="000000">
                      <a:lumMod val="65000"/>
                      <a:lumOff val="35000"/>
                    </a:srgbClr>
                  </a:solidFill>
                  <a:effectLst/>
                  <a:uLnTx/>
                  <a:uFillTx/>
                  <a:cs typeface="+mn-ea"/>
                  <a:sym typeface="+mn-lt"/>
                </a:endParaRPr>
              </a:p>
            </p:txBody>
          </p:sp>
          <p:sp>
            <p:nvSpPr>
              <p:cNvPr id="74" name="Freeform 1017"/>
              <p:cNvSpPr>
                <a:spLocks noChangeArrowheads="1"/>
              </p:cNvSpPr>
              <p:nvPr/>
            </p:nvSpPr>
            <p:spPr bwMode="auto">
              <a:xfrm>
                <a:off x="76200" y="376237"/>
                <a:ext cx="141288" cy="22225"/>
              </a:xfrm>
              <a:custGeom>
                <a:avLst/>
                <a:gdLst>
                  <a:gd name="T0" fmla="*/ 24 w 24"/>
                  <a:gd name="T1" fmla="*/ 2 h 4"/>
                  <a:gd name="T2" fmla="*/ 21 w 24"/>
                  <a:gd name="T3" fmla="*/ 0 h 4"/>
                  <a:gd name="T4" fmla="*/ 3 w 24"/>
                  <a:gd name="T5" fmla="*/ 0 h 4"/>
                  <a:gd name="T6" fmla="*/ 0 w 24"/>
                  <a:gd name="T7" fmla="*/ 2 h 4"/>
                  <a:gd name="T8" fmla="*/ 0 w 24"/>
                  <a:gd name="T9" fmla="*/ 2 h 4"/>
                  <a:gd name="T10" fmla="*/ 3 w 24"/>
                  <a:gd name="T11" fmla="*/ 4 h 4"/>
                  <a:gd name="T12" fmla="*/ 21 w 24"/>
                  <a:gd name="T13" fmla="*/ 4 h 4"/>
                  <a:gd name="T14" fmla="*/ 24 w 24"/>
                  <a:gd name="T15" fmla="*/ 2 h 4"/>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4"/>
                  <a:gd name="T26" fmla="*/ 24 w 24"/>
                  <a:gd name="T27" fmla="*/ 4 h 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4">
                    <a:moveTo>
                      <a:pt x="24" y="2"/>
                    </a:moveTo>
                    <a:cubicBezTo>
                      <a:pt x="24" y="1"/>
                      <a:pt x="22" y="0"/>
                      <a:pt x="21" y="0"/>
                    </a:cubicBezTo>
                    <a:cubicBezTo>
                      <a:pt x="3" y="0"/>
                      <a:pt x="3" y="0"/>
                      <a:pt x="3" y="0"/>
                    </a:cubicBezTo>
                    <a:cubicBezTo>
                      <a:pt x="1" y="0"/>
                      <a:pt x="0" y="1"/>
                      <a:pt x="0" y="2"/>
                    </a:cubicBezTo>
                    <a:cubicBezTo>
                      <a:pt x="0" y="2"/>
                      <a:pt x="0" y="2"/>
                      <a:pt x="0" y="2"/>
                    </a:cubicBezTo>
                    <a:cubicBezTo>
                      <a:pt x="0" y="3"/>
                      <a:pt x="1" y="4"/>
                      <a:pt x="3" y="4"/>
                    </a:cubicBezTo>
                    <a:cubicBezTo>
                      <a:pt x="21" y="4"/>
                      <a:pt x="21" y="4"/>
                      <a:pt x="21" y="4"/>
                    </a:cubicBezTo>
                    <a:cubicBezTo>
                      <a:pt x="22" y="4"/>
                      <a:pt x="24" y="3"/>
                      <a:pt x="24" y="2"/>
                    </a:cubicBez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solidFill>
                    <a:srgbClr val="000000">
                      <a:lumMod val="65000"/>
                      <a:lumOff val="35000"/>
                    </a:srgbClr>
                  </a:solidFill>
                  <a:effectLst/>
                  <a:uLnTx/>
                  <a:uFillTx/>
                  <a:cs typeface="+mn-ea"/>
                  <a:sym typeface="+mn-lt"/>
                </a:endParaRPr>
              </a:p>
            </p:txBody>
          </p:sp>
          <p:sp>
            <p:nvSpPr>
              <p:cNvPr id="75" name="Freeform 1018"/>
              <p:cNvSpPr>
                <a:spLocks noChangeArrowheads="1"/>
              </p:cNvSpPr>
              <p:nvPr/>
            </p:nvSpPr>
            <p:spPr bwMode="auto">
              <a:xfrm>
                <a:off x="76200" y="415925"/>
                <a:ext cx="141288" cy="30163"/>
              </a:xfrm>
              <a:custGeom>
                <a:avLst/>
                <a:gdLst>
                  <a:gd name="T0" fmla="*/ 24 w 24"/>
                  <a:gd name="T1" fmla="*/ 2 h 5"/>
                  <a:gd name="T2" fmla="*/ 21 w 24"/>
                  <a:gd name="T3" fmla="*/ 0 h 5"/>
                  <a:gd name="T4" fmla="*/ 3 w 24"/>
                  <a:gd name="T5" fmla="*/ 0 h 5"/>
                  <a:gd name="T6" fmla="*/ 0 w 24"/>
                  <a:gd name="T7" fmla="*/ 2 h 5"/>
                  <a:gd name="T8" fmla="*/ 0 w 24"/>
                  <a:gd name="T9" fmla="*/ 2 h 5"/>
                  <a:gd name="T10" fmla="*/ 3 w 24"/>
                  <a:gd name="T11" fmla="*/ 5 h 5"/>
                  <a:gd name="T12" fmla="*/ 21 w 24"/>
                  <a:gd name="T13" fmla="*/ 5 h 5"/>
                  <a:gd name="T14" fmla="*/ 24 w 24"/>
                  <a:gd name="T15" fmla="*/ 2 h 5"/>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5"/>
                  <a:gd name="T26" fmla="*/ 24 w 24"/>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5">
                    <a:moveTo>
                      <a:pt x="24" y="2"/>
                    </a:moveTo>
                    <a:cubicBezTo>
                      <a:pt x="24" y="1"/>
                      <a:pt x="22" y="0"/>
                      <a:pt x="21" y="0"/>
                    </a:cubicBezTo>
                    <a:cubicBezTo>
                      <a:pt x="3" y="0"/>
                      <a:pt x="3" y="0"/>
                      <a:pt x="3" y="0"/>
                    </a:cubicBezTo>
                    <a:cubicBezTo>
                      <a:pt x="1" y="0"/>
                      <a:pt x="0" y="1"/>
                      <a:pt x="0" y="2"/>
                    </a:cubicBezTo>
                    <a:cubicBezTo>
                      <a:pt x="0" y="2"/>
                      <a:pt x="0" y="2"/>
                      <a:pt x="0" y="2"/>
                    </a:cubicBezTo>
                    <a:cubicBezTo>
                      <a:pt x="0" y="4"/>
                      <a:pt x="1" y="5"/>
                      <a:pt x="3" y="5"/>
                    </a:cubicBezTo>
                    <a:cubicBezTo>
                      <a:pt x="21" y="5"/>
                      <a:pt x="21" y="5"/>
                      <a:pt x="21" y="5"/>
                    </a:cubicBezTo>
                    <a:cubicBezTo>
                      <a:pt x="22" y="5"/>
                      <a:pt x="24" y="4"/>
                      <a:pt x="24" y="2"/>
                    </a:cubicBez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solidFill>
                    <a:srgbClr val="000000">
                      <a:lumMod val="65000"/>
                      <a:lumOff val="35000"/>
                    </a:srgbClr>
                  </a:solidFill>
                  <a:effectLst/>
                  <a:uLnTx/>
                  <a:uFillTx/>
                  <a:cs typeface="+mn-ea"/>
                  <a:sym typeface="+mn-lt"/>
                </a:endParaRPr>
              </a:p>
            </p:txBody>
          </p:sp>
        </p:grpSp>
        <p:sp>
          <p:nvSpPr>
            <p:cNvPr id="76" name="椭圆 50"/>
            <p:cNvSpPr>
              <a:spLocks noChangeArrowheads="1"/>
            </p:cNvSpPr>
            <p:nvPr/>
          </p:nvSpPr>
          <p:spPr bwMode="auto">
            <a:xfrm>
              <a:off x="3119825" y="1721069"/>
              <a:ext cx="1420004" cy="1420004"/>
            </a:xfrm>
            <a:prstGeom prst="ellipse">
              <a:avLst/>
            </a:prstGeom>
            <a:solidFill>
              <a:srgbClr val="E33B5D"/>
            </a:soli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solidFill>
                  <a:srgbClr val="000000">
                    <a:lumMod val="65000"/>
                    <a:lumOff val="35000"/>
                  </a:srgbClr>
                </a:solidFill>
                <a:effectLst/>
                <a:uLnTx/>
                <a:uFillTx/>
                <a:cs typeface="+mn-ea"/>
                <a:sym typeface="+mn-lt"/>
              </a:endParaRPr>
            </a:p>
          </p:txBody>
        </p:sp>
        <p:sp>
          <p:nvSpPr>
            <p:cNvPr id="77" name="Freeform 1001"/>
            <p:cNvSpPr>
              <a:spLocks noEditPoints="1" noChangeArrowheads="1"/>
            </p:cNvSpPr>
            <p:nvPr/>
          </p:nvSpPr>
          <p:spPr bwMode="auto">
            <a:xfrm>
              <a:off x="3535306" y="2083058"/>
              <a:ext cx="570868" cy="633479"/>
            </a:xfrm>
            <a:custGeom>
              <a:avLst/>
              <a:gdLst>
                <a:gd name="T0" fmla="*/ 56 w 84"/>
                <a:gd name="T1" fmla="*/ 32 h 93"/>
                <a:gd name="T2" fmla="*/ 64 w 84"/>
                <a:gd name="T3" fmla="*/ 14 h 93"/>
                <a:gd name="T4" fmla="*/ 67 w 84"/>
                <a:gd name="T5" fmla="*/ 12 h 93"/>
                <a:gd name="T6" fmla="*/ 65 w 84"/>
                <a:gd name="T7" fmla="*/ 10 h 93"/>
                <a:gd name="T8" fmla="*/ 65 w 84"/>
                <a:gd name="T9" fmla="*/ 10 h 93"/>
                <a:gd name="T10" fmla="*/ 64 w 84"/>
                <a:gd name="T11" fmla="*/ 10 h 93"/>
                <a:gd name="T12" fmla="*/ 63 w 84"/>
                <a:gd name="T13" fmla="*/ 12 h 93"/>
                <a:gd name="T14" fmla="*/ 45 w 84"/>
                <a:gd name="T15" fmla="*/ 28 h 93"/>
                <a:gd name="T16" fmla="*/ 41 w 84"/>
                <a:gd name="T17" fmla="*/ 28 h 93"/>
                <a:gd name="T18" fmla="*/ 40 w 84"/>
                <a:gd name="T19" fmla="*/ 28 h 93"/>
                <a:gd name="T20" fmla="*/ 19 w 84"/>
                <a:gd name="T21" fmla="*/ 2 h 93"/>
                <a:gd name="T22" fmla="*/ 15 w 84"/>
                <a:gd name="T23" fmla="*/ 2 h 93"/>
                <a:gd name="T24" fmla="*/ 17 w 84"/>
                <a:gd name="T25" fmla="*/ 4 h 93"/>
                <a:gd name="T26" fmla="*/ 34 w 84"/>
                <a:gd name="T27" fmla="*/ 29 h 93"/>
                <a:gd name="T28" fmla="*/ 5 w 84"/>
                <a:gd name="T29" fmla="*/ 32 h 93"/>
                <a:gd name="T30" fmla="*/ 0 w 84"/>
                <a:gd name="T31" fmla="*/ 87 h 93"/>
                <a:gd name="T32" fmla="*/ 7 w 84"/>
                <a:gd name="T33" fmla="*/ 92 h 93"/>
                <a:gd name="T34" fmla="*/ 17 w 84"/>
                <a:gd name="T35" fmla="*/ 93 h 93"/>
                <a:gd name="T36" fmla="*/ 67 w 84"/>
                <a:gd name="T37" fmla="*/ 92 h 93"/>
                <a:gd name="T38" fmla="*/ 78 w 84"/>
                <a:gd name="T39" fmla="*/ 93 h 93"/>
                <a:gd name="T40" fmla="*/ 79 w 84"/>
                <a:gd name="T41" fmla="*/ 92 h 93"/>
                <a:gd name="T42" fmla="*/ 84 w 84"/>
                <a:gd name="T43" fmla="*/ 37 h 93"/>
                <a:gd name="T44" fmla="*/ 71 w 84"/>
                <a:gd name="T45" fmla="*/ 80 h 93"/>
                <a:gd name="T46" fmla="*/ 13 w 84"/>
                <a:gd name="T47" fmla="*/ 88 h 93"/>
                <a:gd name="T48" fmla="*/ 4 w 84"/>
                <a:gd name="T49" fmla="*/ 44 h 93"/>
                <a:gd name="T50" fmla="*/ 63 w 84"/>
                <a:gd name="T51" fmla="*/ 36 h 93"/>
                <a:gd name="T52" fmla="*/ 71 w 84"/>
                <a:gd name="T53" fmla="*/ 80 h 93"/>
                <a:gd name="T54" fmla="*/ 74 w 84"/>
                <a:gd name="T55" fmla="*/ 51 h 93"/>
                <a:gd name="T56" fmla="*/ 80 w 84"/>
                <a:gd name="T57" fmla="*/ 51 h 93"/>
                <a:gd name="T58" fmla="*/ 77 w 84"/>
                <a:gd name="T59" fmla="*/ 46 h 93"/>
                <a:gd name="T60" fmla="*/ 77 w 84"/>
                <a:gd name="T61" fmla="*/ 39 h 93"/>
                <a:gd name="T62" fmla="*/ 77 w 84"/>
                <a:gd name="T63" fmla="*/ 46 h 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4"/>
                <a:gd name="T97" fmla="*/ 0 h 93"/>
                <a:gd name="T98" fmla="*/ 84 w 84"/>
                <a:gd name="T99" fmla="*/ 93 h 9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4" h="93">
                  <a:moveTo>
                    <a:pt x="79" y="32"/>
                  </a:moveTo>
                  <a:cubicBezTo>
                    <a:pt x="56" y="32"/>
                    <a:pt x="56" y="32"/>
                    <a:pt x="56" y="32"/>
                  </a:cubicBezTo>
                  <a:cubicBezTo>
                    <a:pt x="54" y="31"/>
                    <a:pt x="51" y="29"/>
                    <a:pt x="47" y="28"/>
                  </a:cubicBezTo>
                  <a:cubicBezTo>
                    <a:pt x="64" y="14"/>
                    <a:pt x="64" y="14"/>
                    <a:pt x="64" y="14"/>
                  </a:cubicBezTo>
                  <a:cubicBezTo>
                    <a:pt x="64" y="14"/>
                    <a:pt x="64" y="14"/>
                    <a:pt x="65" y="14"/>
                  </a:cubicBezTo>
                  <a:cubicBezTo>
                    <a:pt x="66" y="14"/>
                    <a:pt x="67" y="13"/>
                    <a:pt x="67" y="12"/>
                  </a:cubicBezTo>
                  <a:cubicBezTo>
                    <a:pt x="67" y="11"/>
                    <a:pt x="66" y="10"/>
                    <a:pt x="65" y="10"/>
                  </a:cubicBezTo>
                  <a:cubicBezTo>
                    <a:pt x="65" y="10"/>
                    <a:pt x="65" y="10"/>
                    <a:pt x="65" y="10"/>
                  </a:cubicBezTo>
                  <a:cubicBezTo>
                    <a:pt x="65" y="10"/>
                    <a:pt x="65" y="10"/>
                    <a:pt x="65" y="10"/>
                  </a:cubicBezTo>
                  <a:cubicBezTo>
                    <a:pt x="65" y="10"/>
                    <a:pt x="65" y="10"/>
                    <a:pt x="65" y="10"/>
                  </a:cubicBezTo>
                  <a:cubicBezTo>
                    <a:pt x="65" y="10"/>
                    <a:pt x="64" y="10"/>
                    <a:pt x="64" y="10"/>
                  </a:cubicBezTo>
                  <a:cubicBezTo>
                    <a:pt x="64" y="10"/>
                    <a:pt x="64" y="10"/>
                    <a:pt x="64" y="10"/>
                  </a:cubicBezTo>
                  <a:cubicBezTo>
                    <a:pt x="64" y="10"/>
                    <a:pt x="64" y="10"/>
                    <a:pt x="64" y="10"/>
                  </a:cubicBezTo>
                  <a:cubicBezTo>
                    <a:pt x="63" y="11"/>
                    <a:pt x="63" y="11"/>
                    <a:pt x="63" y="12"/>
                  </a:cubicBezTo>
                  <a:cubicBezTo>
                    <a:pt x="63" y="12"/>
                    <a:pt x="63" y="13"/>
                    <a:pt x="63" y="13"/>
                  </a:cubicBezTo>
                  <a:cubicBezTo>
                    <a:pt x="45" y="28"/>
                    <a:pt x="45" y="28"/>
                    <a:pt x="45" y="28"/>
                  </a:cubicBezTo>
                  <a:cubicBezTo>
                    <a:pt x="44" y="28"/>
                    <a:pt x="43" y="28"/>
                    <a:pt x="41" y="28"/>
                  </a:cubicBezTo>
                  <a:cubicBezTo>
                    <a:pt x="41" y="28"/>
                    <a:pt x="41" y="28"/>
                    <a:pt x="41" y="28"/>
                  </a:cubicBezTo>
                  <a:cubicBezTo>
                    <a:pt x="41" y="28"/>
                    <a:pt x="41" y="28"/>
                    <a:pt x="40" y="28"/>
                  </a:cubicBezTo>
                  <a:cubicBezTo>
                    <a:pt x="40" y="28"/>
                    <a:pt x="40" y="28"/>
                    <a:pt x="40" y="28"/>
                  </a:cubicBezTo>
                  <a:cubicBezTo>
                    <a:pt x="18" y="3"/>
                    <a:pt x="18" y="3"/>
                    <a:pt x="18" y="3"/>
                  </a:cubicBezTo>
                  <a:cubicBezTo>
                    <a:pt x="18" y="3"/>
                    <a:pt x="19" y="3"/>
                    <a:pt x="19" y="2"/>
                  </a:cubicBezTo>
                  <a:cubicBezTo>
                    <a:pt x="19" y="1"/>
                    <a:pt x="18" y="0"/>
                    <a:pt x="17" y="0"/>
                  </a:cubicBezTo>
                  <a:cubicBezTo>
                    <a:pt x="16" y="0"/>
                    <a:pt x="15" y="1"/>
                    <a:pt x="15" y="2"/>
                  </a:cubicBezTo>
                  <a:cubicBezTo>
                    <a:pt x="15" y="3"/>
                    <a:pt x="16" y="4"/>
                    <a:pt x="17" y="4"/>
                  </a:cubicBezTo>
                  <a:cubicBezTo>
                    <a:pt x="17" y="4"/>
                    <a:pt x="17" y="4"/>
                    <a:pt x="17" y="4"/>
                  </a:cubicBezTo>
                  <a:cubicBezTo>
                    <a:pt x="38" y="28"/>
                    <a:pt x="38" y="28"/>
                    <a:pt x="38" y="28"/>
                  </a:cubicBezTo>
                  <a:cubicBezTo>
                    <a:pt x="36" y="28"/>
                    <a:pt x="35" y="28"/>
                    <a:pt x="34" y="29"/>
                  </a:cubicBezTo>
                  <a:cubicBezTo>
                    <a:pt x="31" y="30"/>
                    <a:pt x="28" y="31"/>
                    <a:pt x="27" y="32"/>
                  </a:cubicBezTo>
                  <a:cubicBezTo>
                    <a:pt x="5" y="32"/>
                    <a:pt x="5" y="32"/>
                    <a:pt x="5" y="32"/>
                  </a:cubicBezTo>
                  <a:cubicBezTo>
                    <a:pt x="3" y="32"/>
                    <a:pt x="0" y="34"/>
                    <a:pt x="0" y="37"/>
                  </a:cubicBezTo>
                  <a:cubicBezTo>
                    <a:pt x="0" y="87"/>
                    <a:pt x="0" y="87"/>
                    <a:pt x="0" y="87"/>
                  </a:cubicBezTo>
                  <a:cubicBezTo>
                    <a:pt x="0" y="90"/>
                    <a:pt x="3" y="92"/>
                    <a:pt x="5" y="92"/>
                  </a:cubicBezTo>
                  <a:cubicBezTo>
                    <a:pt x="7" y="92"/>
                    <a:pt x="7" y="92"/>
                    <a:pt x="7" y="92"/>
                  </a:cubicBezTo>
                  <a:cubicBezTo>
                    <a:pt x="7" y="93"/>
                    <a:pt x="7" y="93"/>
                    <a:pt x="7" y="93"/>
                  </a:cubicBezTo>
                  <a:cubicBezTo>
                    <a:pt x="17" y="93"/>
                    <a:pt x="17" y="93"/>
                    <a:pt x="17" y="93"/>
                  </a:cubicBezTo>
                  <a:cubicBezTo>
                    <a:pt x="17" y="92"/>
                    <a:pt x="17" y="92"/>
                    <a:pt x="17" y="92"/>
                  </a:cubicBezTo>
                  <a:cubicBezTo>
                    <a:pt x="67" y="92"/>
                    <a:pt x="67" y="92"/>
                    <a:pt x="67" y="92"/>
                  </a:cubicBezTo>
                  <a:cubicBezTo>
                    <a:pt x="67" y="93"/>
                    <a:pt x="67" y="93"/>
                    <a:pt x="67" y="93"/>
                  </a:cubicBezTo>
                  <a:cubicBezTo>
                    <a:pt x="78" y="93"/>
                    <a:pt x="78" y="93"/>
                    <a:pt x="78" y="93"/>
                  </a:cubicBezTo>
                  <a:cubicBezTo>
                    <a:pt x="78" y="92"/>
                    <a:pt x="78" y="92"/>
                    <a:pt x="78" y="92"/>
                  </a:cubicBezTo>
                  <a:cubicBezTo>
                    <a:pt x="79" y="92"/>
                    <a:pt x="79" y="92"/>
                    <a:pt x="79" y="92"/>
                  </a:cubicBezTo>
                  <a:cubicBezTo>
                    <a:pt x="82" y="92"/>
                    <a:pt x="84" y="90"/>
                    <a:pt x="84" y="87"/>
                  </a:cubicBezTo>
                  <a:cubicBezTo>
                    <a:pt x="84" y="37"/>
                    <a:pt x="84" y="37"/>
                    <a:pt x="84" y="37"/>
                  </a:cubicBezTo>
                  <a:cubicBezTo>
                    <a:pt x="84" y="34"/>
                    <a:pt x="82" y="32"/>
                    <a:pt x="79" y="32"/>
                  </a:cubicBezTo>
                  <a:close/>
                  <a:moveTo>
                    <a:pt x="71" y="80"/>
                  </a:moveTo>
                  <a:cubicBezTo>
                    <a:pt x="71" y="84"/>
                    <a:pt x="67" y="88"/>
                    <a:pt x="63" y="88"/>
                  </a:cubicBezTo>
                  <a:cubicBezTo>
                    <a:pt x="13" y="88"/>
                    <a:pt x="13" y="88"/>
                    <a:pt x="13" y="88"/>
                  </a:cubicBezTo>
                  <a:cubicBezTo>
                    <a:pt x="8" y="88"/>
                    <a:pt x="4" y="84"/>
                    <a:pt x="4" y="80"/>
                  </a:cubicBezTo>
                  <a:cubicBezTo>
                    <a:pt x="4" y="44"/>
                    <a:pt x="4" y="44"/>
                    <a:pt x="4" y="44"/>
                  </a:cubicBezTo>
                  <a:cubicBezTo>
                    <a:pt x="4" y="39"/>
                    <a:pt x="8" y="36"/>
                    <a:pt x="13" y="36"/>
                  </a:cubicBezTo>
                  <a:cubicBezTo>
                    <a:pt x="63" y="36"/>
                    <a:pt x="63" y="36"/>
                    <a:pt x="63" y="36"/>
                  </a:cubicBezTo>
                  <a:cubicBezTo>
                    <a:pt x="67" y="36"/>
                    <a:pt x="71" y="39"/>
                    <a:pt x="71" y="44"/>
                  </a:cubicBezTo>
                  <a:lnTo>
                    <a:pt x="71" y="80"/>
                  </a:lnTo>
                  <a:close/>
                  <a:moveTo>
                    <a:pt x="77" y="54"/>
                  </a:moveTo>
                  <a:cubicBezTo>
                    <a:pt x="75" y="54"/>
                    <a:pt x="74" y="52"/>
                    <a:pt x="74" y="51"/>
                  </a:cubicBezTo>
                  <a:cubicBezTo>
                    <a:pt x="74" y="49"/>
                    <a:pt x="75" y="47"/>
                    <a:pt x="77" y="47"/>
                  </a:cubicBezTo>
                  <a:cubicBezTo>
                    <a:pt x="79" y="47"/>
                    <a:pt x="80" y="49"/>
                    <a:pt x="80" y="51"/>
                  </a:cubicBezTo>
                  <a:cubicBezTo>
                    <a:pt x="80" y="52"/>
                    <a:pt x="79" y="54"/>
                    <a:pt x="77" y="54"/>
                  </a:cubicBezTo>
                  <a:close/>
                  <a:moveTo>
                    <a:pt x="77" y="46"/>
                  </a:moveTo>
                  <a:cubicBezTo>
                    <a:pt x="75" y="46"/>
                    <a:pt x="74" y="44"/>
                    <a:pt x="74" y="43"/>
                  </a:cubicBezTo>
                  <a:cubicBezTo>
                    <a:pt x="74" y="41"/>
                    <a:pt x="75" y="39"/>
                    <a:pt x="77" y="39"/>
                  </a:cubicBezTo>
                  <a:cubicBezTo>
                    <a:pt x="79" y="39"/>
                    <a:pt x="80" y="41"/>
                    <a:pt x="80" y="43"/>
                  </a:cubicBezTo>
                  <a:cubicBezTo>
                    <a:pt x="80" y="44"/>
                    <a:pt x="79" y="46"/>
                    <a:pt x="77" y="46"/>
                  </a:cubicBez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1200" b="0" i="0" u="none" strike="noStrike" kern="0" cap="none" spc="0" normalizeH="0" baseline="0" noProof="0">
                <a:ln>
                  <a:noFill/>
                </a:ln>
                <a:solidFill>
                  <a:srgbClr val="000000">
                    <a:lumMod val="65000"/>
                    <a:lumOff val="35000"/>
                  </a:srgbClr>
                </a:solidFill>
                <a:effectLst/>
                <a:uLnTx/>
                <a:uFillTx/>
                <a:cs typeface="+mn-ea"/>
                <a:sym typeface="+mn-lt"/>
              </a:endParaRPr>
            </a:p>
          </p:txBody>
        </p:sp>
        <p:sp>
          <p:nvSpPr>
            <p:cNvPr id="78" name="椭圆 53"/>
            <p:cNvSpPr>
              <a:spLocks noChangeArrowheads="1"/>
            </p:cNvSpPr>
            <p:nvPr/>
          </p:nvSpPr>
          <p:spPr bwMode="auto">
            <a:xfrm>
              <a:off x="5166029" y="1721069"/>
              <a:ext cx="1421846" cy="1420004"/>
            </a:xfrm>
            <a:prstGeom prst="ellipse">
              <a:avLst/>
            </a:prstGeom>
            <a:solidFill>
              <a:srgbClr val="E33B5D"/>
            </a:soli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solidFill>
                  <a:srgbClr val="000000">
                    <a:lumMod val="65000"/>
                    <a:lumOff val="35000"/>
                  </a:srgbClr>
                </a:solidFill>
                <a:effectLst/>
                <a:uLnTx/>
                <a:uFillTx/>
                <a:cs typeface="+mn-ea"/>
                <a:sym typeface="+mn-lt"/>
              </a:endParaRPr>
            </a:p>
          </p:txBody>
        </p:sp>
        <p:grpSp>
          <p:nvGrpSpPr>
            <p:cNvPr id="79" name="Group 17"/>
            <p:cNvGrpSpPr/>
            <p:nvPr/>
          </p:nvGrpSpPr>
          <p:grpSpPr bwMode="auto">
            <a:xfrm>
              <a:off x="5582807" y="2172339"/>
              <a:ext cx="442535" cy="570869"/>
              <a:chOff x="0" y="0"/>
              <a:chExt cx="381000" cy="492126"/>
            </a:xfrm>
          </p:grpSpPr>
          <p:sp>
            <p:nvSpPr>
              <p:cNvPr id="80" name="Freeform 1011"/>
              <p:cNvSpPr>
                <a:spLocks noChangeArrowheads="1"/>
              </p:cNvSpPr>
              <p:nvPr/>
            </p:nvSpPr>
            <p:spPr bwMode="auto">
              <a:xfrm>
                <a:off x="182562" y="0"/>
                <a:ext cx="46038" cy="111125"/>
              </a:xfrm>
              <a:custGeom>
                <a:avLst/>
                <a:gdLst>
                  <a:gd name="T0" fmla="*/ 8 w 8"/>
                  <a:gd name="T1" fmla="*/ 15 h 19"/>
                  <a:gd name="T2" fmla="*/ 4 w 8"/>
                  <a:gd name="T3" fmla="*/ 19 h 19"/>
                  <a:gd name="T4" fmla="*/ 4 w 8"/>
                  <a:gd name="T5" fmla="*/ 19 h 19"/>
                  <a:gd name="T6" fmla="*/ 0 w 8"/>
                  <a:gd name="T7" fmla="*/ 15 h 19"/>
                  <a:gd name="T8" fmla="*/ 0 w 8"/>
                  <a:gd name="T9" fmla="*/ 5 h 19"/>
                  <a:gd name="T10" fmla="*/ 4 w 8"/>
                  <a:gd name="T11" fmla="*/ 0 h 19"/>
                  <a:gd name="T12" fmla="*/ 4 w 8"/>
                  <a:gd name="T13" fmla="*/ 0 h 19"/>
                  <a:gd name="T14" fmla="*/ 8 w 8"/>
                  <a:gd name="T15" fmla="*/ 5 h 19"/>
                  <a:gd name="T16" fmla="*/ 8 w 8"/>
                  <a:gd name="T17" fmla="*/ 15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
                  <a:gd name="T28" fmla="*/ 0 h 19"/>
                  <a:gd name="T29" fmla="*/ 8 w 8"/>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19">
                    <a:moveTo>
                      <a:pt x="8" y="15"/>
                    </a:moveTo>
                    <a:cubicBezTo>
                      <a:pt x="8" y="17"/>
                      <a:pt x="6" y="19"/>
                      <a:pt x="4" y="19"/>
                    </a:cubicBezTo>
                    <a:cubicBezTo>
                      <a:pt x="4" y="19"/>
                      <a:pt x="4" y="19"/>
                      <a:pt x="4" y="19"/>
                    </a:cubicBezTo>
                    <a:cubicBezTo>
                      <a:pt x="2" y="19"/>
                      <a:pt x="0" y="17"/>
                      <a:pt x="0" y="15"/>
                    </a:cubicBezTo>
                    <a:cubicBezTo>
                      <a:pt x="0" y="5"/>
                      <a:pt x="0" y="5"/>
                      <a:pt x="0" y="5"/>
                    </a:cubicBezTo>
                    <a:cubicBezTo>
                      <a:pt x="0" y="2"/>
                      <a:pt x="2" y="0"/>
                      <a:pt x="4" y="0"/>
                    </a:cubicBezTo>
                    <a:cubicBezTo>
                      <a:pt x="4" y="0"/>
                      <a:pt x="4" y="0"/>
                      <a:pt x="4" y="0"/>
                    </a:cubicBezTo>
                    <a:cubicBezTo>
                      <a:pt x="6" y="0"/>
                      <a:pt x="8" y="2"/>
                      <a:pt x="8" y="5"/>
                    </a:cubicBezTo>
                    <a:lnTo>
                      <a:pt x="8" y="15"/>
                    </a:ln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1200" b="0" i="0" u="none" strike="noStrike" kern="0" cap="none" spc="0" normalizeH="0" baseline="0" noProof="0">
                  <a:ln>
                    <a:noFill/>
                  </a:ln>
                  <a:solidFill>
                    <a:srgbClr val="000000">
                      <a:lumMod val="65000"/>
                      <a:lumOff val="35000"/>
                    </a:srgbClr>
                  </a:solidFill>
                  <a:effectLst/>
                  <a:uLnTx/>
                  <a:uFillTx/>
                  <a:cs typeface="+mn-ea"/>
                  <a:sym typeface="+mn-lt"/>
                </a:endParaRPr>
              </a:p>
            </p:txBody>
          </p:sp>
          <p:sp>
            <p:nvSpPr>
              <p:cNvPr id="81" name="Freeform 1012"/>
              <p:cNvSpPr>
                <a:spLocks noChangeArrowheads="1"/>
              </p:cNvSpPr>
              <p:nvPr/>
            </p:nvSpPr>
            <p:spPr bwMode="auto">
              <a:xfrm>
                <a:off x="293687" y="0"/>
                <a:ext cx="52388" cy="111125"/>
              </a:xfrm>
              <a:custGeom>
                <a:avLst/>
                <a:gdLst>
                  <a:gd name="T0" fmla="*/ 9 w 9"/>
                  <a:gd name="T1" fmla="*/ 15 h 19"/>
                  <a:gd name="T2" fmla="*/ 4 w 9"/>
                  <a:gd name="T3" fmla="*/ 19 h 19"/>
                  <a:gd name="T4" fmla="*/ 4 w 9"/>
                  <a:gd name="T5" fmla="*/ 19 h 19"/>
                  <a:gd name="T6" fmla="*/ 0 w 9"/>
                  <a:gd name="T7" fmla="*/ 15 h 19"/>
                  <a:gd name="T8" fmla="*/ 0 w 9"/>
                  <a:gd name="T9" fmla="*/ 5 h 19"/>
                  <a:gd name="T10" fmla="*/ 4 w 9"/>
                  <a:gd name="T11" fmla="*/ 0 h 19"/>
                  <a:gd name="T12" fmla="*/ 4 w 9"/>
                  <a:gd name="T13" fmla="*/ 0 h 19"/>
                  <a:gd name="T14" fmla="*/ 9 w 9"/>
                  <a:gd name="T15" fmla="*/ 5 h 19"/>
                  <a:gd name="T16" fmla="*/ 9 w 9"/>
                  <a:gd name="T17" fmla="*/ 15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
                  <a:gd name="T28" fmla="*/ 0 h 19"/>
                  <a:gd name="T29" fmla="*/ 9 w 9"/>
                  <a:gd name="T30" fmla="*/ 19 h 1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 h="19">
                    <a:moveTo>
                      <a:pt x="9" y="15"/>
                    </a:moveTo>
                    <a:cubicBezTo>
                      <a:pt x="9" y="17"/>
                      <a:pt x="7" y="19"/>
                      <a:pt x="4" y="19"/>
                    </a:cubicBezTo>
                    <a:cubicBezTo>
                      <a:pt x="4" y="19"/>
                      <a:pt x="4" y="19"/>
                      <a:pt x="4" y="19"/>
                    </a:cubicBezTo>
                    <a:cubicBezTo>
                      <a:pt x="2" y="19"/>
                      <a:pt x="0" y="17"/>
                      <a:pt x="0" y="15"/>
                    </a:cubicBezTo>
                    <a:cubicBezTo>
                      <a:pt x="0" y="5"/>
                      <a:pt x="0" y="5"/>
                      <a:pt x="0" y="5"/>
                    </a:cubicBezTo>
                    <a:cubicBezTo>
                      <a:pt x="0" y="2"/>
                      <a:pt x="2" y="0"/>
                      <a:pt x="4" y="0"/>
                    </a:cubicBezTo>
                    <a:cubicBezTo>
                      <a:pt x="4" y="0"/>
                      <a:pt x="4" y="0"/>
                      <a:pt x="4" y="0"/>
                    </a:cubicBezTo>
                    <a:cubicBezTo>
                      <a:pt x="7" y="0"/>
                      <a:pt x="9" y="2"/>
                      <a:pt x="9" y="5"/>
                    </a:cubicBezTo>
                    <a:lnTo>
                      <a:pt x="9" y="15"/>
                    </a:ln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1200" b="0" i="0" u="none" strike="noStrike" kern="0" cap="none" spc="0" normalizeH="0" baseline="0" noProof="0">
                  <a:ln>
                    <a:noFill/>
                  </a:ln>
                  <a:solidFill>
                    <a:srgbClr val="000000">
                      <a:lumMod val="65000"/>
                      <a:lumOff val="35000"/>
                    </a:srgbClr>
                  </a:solidFill>
                  <a:effectLst/>
                  <a:uLnTx/>
                  <a:uFillTx/>
                  <a:cs typeface="+mn-ea"/>
                  <a:sym typeface="+mn-lt"/>
                </a:endParaRPr>
              </a:p>
            </p:txBody>
          </p:sp>
          <p:sp>
            <p:nvSpPr>
              <p:cNvPr id="82" name="Freeform 1013"/>
              <p:cNvSpPr>
                <a:spLocks noChangeArrowheads="1"/>
              </p:cNvSpPr>
              <p:nvPr/>
            </p:nvSpPr>
            <p:spPr bwMode="auto">
              <a:xfrm>
                <a:off x="147637" y="134938"/>
                <a:ext cx="233363" cy="204788"/>
              </a:xfrm>
              <a:custGeom>
                <a:avLst/>
                <a:gdLst>
                  <a:gd name="T0" fmla="*/ 35 w 40"/>
                  <a:gd name="T1" fmla="*/ 0 h 35"/>
                  <a:gd name="T2" fmla="*/ 5 w 40"/>
                  <a:gd name="T3" fmla="*/ 0 h 35"/>
                  <a:gd name="T4" fmla="*/ 0 w 40"/>
                  <a:gd name="T5" fmla="*/ 0 h 35"/>
                  <a:gd name="T6" fmla="*/ 0 w 40"/>
                  <a:gd name="T7" fmla="*/ 4 h 35"/>
                  <a:gd name="T8" fmla="*/ 0 w 40"/>
                  <a:gd name="T9" fmla="*/ 10 h 35"/>
                  <a:gd name="T10" fmla="*/ 0 w 40"/>
                  <a:gd name="T11" fmla="*/ 27 h 35"/>
                  <a:gd name="T12" fmla="*/ 5 w 40"/>
                  <a:gd name="T13" fmla="*/ 31 h 35"/>
                  <a:gd name="T14" fmla="*/ 12 w 40"/>
                  <a:gd name="T15" fmla="*/ 31 h 35"/>
                  <a:gd name="T16" fmla="*/ 16 w 40"/>
                  <a:gd name="T17" fmla="*/ 35 h 35"/>
                  <a:gd name="T18" fmla="*/ 25 w 40"/>
                  <a:gd name="T19" fmla="*/ 35 h 35"/>
                  <a:gd name="T20" fmla="*/ 29 w 40"/>
                  <a:gd name="T21" fmla="*/ 31 h 35"/>
                  <a:gd name="T22" fmla="*/ 35 w 40"/>
                  <a:gd name="T23" fmla="*/ 31 h 35"/>
                  <a:gd name="T24" fmla="*/ 40 w 40"/>
                  <a:gd name="T25" fmla="*/ 27 h 35"/>
                  <a:gd name="T26" fmla="*/ 40 w 40"/>
                  <a:gd name="T27" fmla="*/ 10 h 35"/>
                  <a:gd name="T28" fmla="*/ 40 w 40"/>
                  <a:gd name="T29" fmla="*/ 4 h 35"/>
                  <a:gd name="T30" fmla="*/ 40 w 40"/>
                  <a:gd name="T31" fmla="*/ 0 h 35"/>
                  <a:gd name="T32" fmla="*/ 35 w 40"/>
                  <a:gd name="T33" fmla="*/ 0 h 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0"/>
                  <a:gd name="T52" fmla="*/ 0 h 35"/>
                  <a:gd name="T53" fmla="*/ 40 w 40"/>
                  <a:gd name="T54" fmla="*/ 35 h 3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0" h="35">
                    <a:moveTo>
                      <a:pt x="35" y="0"/>
                    </a:moveTo>
                    <a:cubicBezTo>
                      <a:pt x="5" y="0"/>
                      <a:pt x="5" y="0"/>
                      <a:pt x="5" y="0"/>
                    </a:cubicBezTo>
                    <a:cubicBezTo>
                      <a:pt x="0" y="0"/>
                      <a:pt x="0" y="0"/>
                      <a:pt x="0" y="0"/>
                    </a:cubicBezTo>
                    <a:cubicBezTo>
                      <a:pt x="0" y="4"/>
                      <a:pt x="0" y="4"/>
                      <a:pt x="0" y="4"/>
                    </a:cubicBezTo>
                    <a:cubicBezTo>
                      <a:pt x="0" y="10"/>
                      <a:pt x="0" y="10"/>
                      <a:pt x="0" y="10"/>
                    </a:cubicBezTo>
                    <a:cubicBezTo>
                      <a:pt x="0" y="27"/>
                      <a:pt x="0" y="27"/>
                      <a:pt x="0" y="27"/>
                    </a:cubicBezTo>
                    <a:cubicBezTo>
                      <a:pt x="0" y="29"/>
                      <a:pt x="2" y="31"/>
                      <a:pt x="5" y="31"/>
                    </a:cubicBezTo>
                    <a:cubicBezTo>
                      <a:pt x="12" y="31"/>
                      <a:pt x="12" y="31"/>
                      <a:pt x="12" y="31"/>
                    </a:cubicBezTo>
                    <a:cubicBezTo>
                      <a:pt x="12" y="33"/>
                      <a:pt x="14" y="35"/>
                      <a:pt x="16" y="35"/>
                    </a:cubicBezTo>
                    <a:cubicBezTo>
                      <a:pt x="25" y="35"/>
                      <a:pt x="25" y="35"/>
                      <a:pt x="25" y="35"/>
                    </a:cubicBezTo>
                    <a:cubicBezTo>
                      <a:pt x="27" y="35"/>
                      <a:pt x="29" y="33"/>
                      <a:pt x="29" y="31"/>
                    </a:cubicBezTo>
                    <a:cubicBezTo>
                      <a:pt x="35" y="31"/>
                      <a:pt x="35" y="31"/>
                      <a:pt x="35" y="31"/>
                    </a:cubicBezTo>
                    <a:cubicBezTo>
                      <a:pt x="38" y="31"/>
                      <a:pt x="40" y="29"/>
                      <a:pt x="40" y="27"/>
                    </a:cubicBezTo>
                    <a:cubicBezTo>
                      <a:pt x="40" y="10"/>
                      <a:pt x="40" y="10"/>
                      <a:pt x="40" y="10"/>
                    </a:cubicBezTo>
                    <a:cubicBezTo>
                      <a:pt x="40" y="4"/>
                      <a:pt x="40" y="4"/>
                      <a:pt x="40" y="4"/>
                    </a:cubicBezTo>
                    <a:cubicBezTo>
                      <a:pt x="40" y="0"/>
                      <a:pt x="40" y="0"/>
                      <a:pt x="40" y="0"/>
                    </a:cubicBezTo>
                    <a:lnTo>
                      <a:pt x="35" y="0"/>
                    </a:ln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1200" b="0" i="0" u="none" strike="noStrike" kern="0" cap="none" spc="0" normalizeH="0" baseline="0" noProof="0">
                  <a:ln>
                    <a:noFill/>
                  </a:ln>
                  <a:solidFill>
                    <a:srgbClr val="000000">
                      <a:lumMod val="65000"/>
                      <a:lumOff val="35000"/>
                    </a:srgbClr>
                  </a:solidFill>
                  <a:effectLst/>
                  <a:uLnTx/>
                  <a:uFillTx/>
                  <a:cs typeface="+mn-ea"/>
                  <a:sym typeface="+mn-lt"/>
                </a:endParaRPr>
              </a:p>
            </p:txBody>
          </p:sp>
          <p:sp>
            <p:nvSpPr>
              <p:cNvPr id="83" name="Freeform 1014"/>
              <p:cNvSpPr>
                <a:spLocks noChangeArrowheads="1"/>
              </p:cNvSpPr>
              <p:nvPr/>
            </p:nvSpPr>
            <p:spPr bwMode="auto">
              <a:xfrm>
                <a:off x="0" y="334963"/>
                <a:ext cx="280988" cy="157163"/>
              </a:xfrm>
              <a:custGeom>
                <a:avLst/>
                <a:gdLst>
                  <a:gd name="T0" fmla="*/ 45 w 48"/>
                  <a:gd name="T1" fmla="*/ 2 h 27"/>
                  <a:gd name="T2" fmla="*/ 43 w 48"/>
                  <a:gd name="T3" fmla="*/ 5 h 27"/>
                  <a:gd name="T4" fmla="*/ 43 w 48"/>
                  <a:gd name="T5" fmla="*/ 13 h 27"/>
                  <a:gd name="T6" fmla="*/ 35 w 48"/>
                  <a:gd name="T7" fmla="*/ 21 h 27"/>
                  <a:gd name="T8" fmla="*/ 27 w 48"/>
                  <a:gd name="T9" fmla="*/ 13 h 27"/>
                  <a:gd name="T10" fmla="*/ 13 w 48"/>
                  <a:gd name="T11" fmla="*/ 0 h 27"/>
                  <a:gd name="T12" fmla="*/ 0 w 48"/>
                  <a:gd name="T13" fmla="*/ 13 h 27"/>
                  <a:gd name="T14" fmla="*/ 3 w 48"/>
                  <a:gd name="T15" fmla="*/ 16 h 27"/>
                  <a:gd name="T16" fmla="*/ 6 w 48"/>
                  <a:gd name="T17" fmla="*/ 13 h 27"/>
                  <a:gd name="T18" fmla="*/ 13 w 48"/>
                  <a:gd name="T19" fmla="*/ 5 h 27"/>
                  <a:gd name="T20" fmla="*/ 21 w 48"/>
                  <a:gd name="T21" fmla="*/ 13 h 27"/>
                  <a:gd name="T22" fmla="*/ 35 w 48"/>
                  <a:gd name="T23" fmla="*/ 27 h 27"/>
                  <a:gd name="T24" fmla="*/ 48 w 48"/>
                  <a:gd name="T25" fmla="*/ 13 h 27"/>
                  <a:gd name="T26" fmla="*/ 48 w 48"/>
                  <a:gd name="T27" fmla="*/ 5 h 27"/>
                  <a:gd name="T28" fmla="*/ 45 w 48"/>
                  <a:gd name="T29" fmla="*/ 2 h 2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8"/>
                  <a:gd name="T46" fmla="*/ 0 h 27"/>
                  <a:gd name="T47" fmla="*/ 48 w 48"/>
                  <a:gd name="T48" fmla="*/ 27 h 2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8" h="27">
                    <a:moveTo>
                      <a:pt x="45" y="2"/>
                    </a:moveTo>
                    <a:cubicBezTo>
                      <a:pt x="44" y="2"/>
                      <a:pt x="43" y="3"/>
                      <a:pt x="43" y="5"/>
                    </a:cubicBezTo>
                    <a:cubicBezTo>
                      <a:pt x="43" y="13"/>
                      <a:pt x="43" y="13"/>
                      <a:pt x="43" y="13"/>
                    </a:cubicBezTo>
                    <a:cubicBezTo>
                      <a:pt x="43" y="18"/>
                      <a:pt x="39" y="21"/>
                      <a:pt x="35" y="21"/>
                    </a:cubicBezTo>
                    <a:cubicBezTo>
                      <a:pt x="30" y="21"/>
                      <a:pt x="27" y="18"/>
                      <a:pt x="27" y="13"/>
                    </a:cubicBezTo>
                    <a:cubicBezTo>
                      <a:pt x="27" y="6"/>
                      <a:pt x="21" y="0"/>
                      <a:pt x="13" y="0"/>
                    </a:cubicBezTo>
                    <a:cubicBezTo>
                      <a:pt x="6" y="0"/>
                      <a:pt x="0" y="6"/>
                      <a:pt x="0" y="13"/>
                    </a:cubicBezTo>
                    <a:cubicBezTo>
                      <a:pt x="0" y="15"/>
                      <a:pt x="1" y="16"/>
                      <a:pt x="3" y="16"/>
                    </a:cubicBezTo>
                    <a:cubicBezTo>
                      <a:pt x="4" y="16"/>
                      <a:pt x="6" y="15"/>
                      <a:pt x="6" y="13"/>
                    </a:cubicBezTo>
                    <a:cubicBezTo>
                      <a:pt x="6" y="9"/>
                      <a:pt x="9" y="5"/>
                      <a:pt x="13" y="5"/>
                    </a:cubicBezTo>
                    <a:cubicBezTo>
                      <a:pt x="18" y="5"/>
                      <a:pt x="21" y="9"/>
                      <a:pt x="21" y="13"/>
                    </a:cubicBezTo>
                    <a:cubicBezTo>
                      <a:pt x="21" y="21"/>
                      <a:pt x="27" y="27"/>
                      <a:pt x="35" y="27"/>
                    </a:cubicBezTo>
                    <a:cubicBezTo>
                      <a:pt x="42" y="27"/>
                      <a:pt x="48" y="21"/>
                      <a:pt x="48" y="13"/>
                    </a:cubicBezTo>
                    <a:cubicBezTo>
                      <a:pt x="48" y="5"/>
                      <a:pt x="48" y="5"/>
                      <a:pt x="48" y="5"/>
                    </a:cubicBezTo>
                    <a:cubicBezTo>
                      <a:pt x="48" y="3"/>
                      <a:pt x="47" y="2"/>
                      <a:pt x="45" y="2"/>
                    </a:cubicBez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1200" b="0" i="0" u="none" strike="noStrike" kern="0" cap="none" spc="0" normalizeH="0" baseline="0" noProof="0">
                  <a:ln>
                    <a:noFill/>
                  </a:ln>
                  <a:solidFill>
                    <a:srgbClr val="000000">
                      <a:lumMod val="65000"/>
                      <a:lumOff val="35000"/>
                    </a:srgbClr>
                  </a:solidFill>
                  <a:effectLst/>
                  <a:uLnTx/>
                  <a:uFillTx/>
                  <a:cs typeface="+mn-ea"/>
                  <a:sym typeface="+mn-lt"/>
                </a:endParaRPr>
              </a:p>
            </p:txBody>
          </p:sp>
        </p:grpSp>
        <p:sp>
          <p:nvSpPr>
            <p:cNvPr id="84" name="椭圆 60"/>
            <p:cNvSpPr>
              <a:spLocks noChangeArrowheads="1"/>
            </p:cNvSpPr>
            <p:nvPr/>
          </p:nvSpPr>
          <p:spPr bwMode="auto">
            <a:xfrm>
              <a:off x="7214077" y="1700808"/>
              <a:ext cx="1420004" cy="1420004"/>
            </a:xfrm>
            <a:prstGeom prst="ellipse">
              <a:avLst/>
            </a:prstGeom>
            <a:solidFill>
              <a:srgbClr val="E33B5D"/>
            </a:soli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solidFill>
                  <a:srgbClr val="000000">
                    <a:lumMod val="65000"/>
                    <a:lumOff val="35000"/>
                  </a:srgbClr>
                </a:solidFill>
                <a:effectLst/>
                <a:uLnTx/>
                <a:uFillTx/>
                <a:cs typeface="+mn-ea"/>
                <a:sym typeface="+mn-lt"/>
              </a:endParaRPr>
            </a:p>
          </p:txBody>
        </p:sp>
        <p:sp>
          <p:nvSpPr>
            <p:cNvPr id="85" name="Freeform 1015"/>
            <p:cNvSpPr>
              <a:spLocks noChangeArrowheads="1"/>
            </p:cNvSpPr>
            <p:nvPr/>
          </p:nvSpPr>
          <p:spPr bwMode="auto">
            <a:xfrm>
              <a:off x="7652178" y="2235805"/>
              <a:ext cx="530354" cy="482475"/>
            </a:xfrm>
            <a:custGeom>
              <a:avLst/>
              <a:gdLst>
                <a:gd name="T0" fmla="*/ 1 w 78"/>
                <a:gd name="T1" fmla="*/ 69 h 71"/>
                <a:gd name="T2" fmla="*/ 5 w 78"/>
                <a:gd name="T3" fmla="*/ 70 h 71"/>
                <a:gd name="T4" fmla="*/ 14 w 78"/>
                <a:gd name="T5" fmla="*/ 55 h 71"/>
                <a:gd name="T6" fmla="*/ 49 w 78"/>
                <a:gd name="T7" fmla="*/ 48 h 71"/>
                <a:gd name="T8" fmla="*/ 78 w 78"/>
                <a:gd name="T9" fmla="*/ 0 h 71"/>
                <a:gd name="T10" fmla="*/ 10 w 78"/>
                <a:gd name="T11" fmla="*/ 53 h 71"/>
                <a:gd name="T12" fmla="*/ 42 w 78"/>
                <a:gd name="T13" fmla="*/ 21 h 71"/>
                <a:gd name="T14" fmla="*/ 1 w 78"/>
                <a:gd name="T15" fmla="*/ 69 h 71"/>
                <a:gd name="T16" fmla="*/ 0 60000 65536"/>
                <a:gd name="T17" fmla="*/ 0 60000 65536"/>
                <a:gd name="T18" fmla="*/ 0 60000 65536"/>
                <a:gd name="T19" fmla="*/ 0 60000 65536"/>
                <a:gd name="T20" fmla="*/ 0 60000 65536"/>
                <a:gd name="T21" fmla="*/ 0 60000 65536"/>
                <a:gd name="T22" fmla="*/ 0 60000 65536"/>
                <a:gd name="T23" fmla="*/ 0 60000 65536"/>
                <a:gd name="T24" fmla="*/ 0 w 78"/>
                <a:gd name="T25" fmla="*/ 0 h 71"/>
                <a:gd name="T26" fmla="*/ 78 w 78"/>
                <a:gd name="T27" fmla="*/ 71 h 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8" h="71">
                  <a:moveTo>
                    <a:pt x="1" y="69"/>
                  </a:moveTo>
                  <a:cubicBezTo>
                    <a:pt x="1" y="69"/>
                    <a:pt x="0" y="71"/>
                    <a:pt x="5" y="70"/>
                  </a:cubicBezTo>
                  <a:cubicBezTo>
                    <a:pt x="4" y="67"/>
                    <a:pt x="14" y="55"/>
                    <a:pt x="14" y="55"/>
                  </a:cubicBezTo>
                  <a:cubicBezTo>
                    <a:pt x="14" y="55"/>
                    <a:pt x="32" y="67"/>
                    <a:pt x="49" y="48"/>
                  </a:cubicBezTo>
                  <a:cubicBezTo>
                    <a:pt x="66" y="29"/>
                    <a:pt x="54" y="13"/>
                    <a:pt x="78" y="0"/>
                  </a:cubicBezTo>
                  <a:cubicBezTo>
                    <a:pt x="21" y="12"/>
                    <a:pt x="9" y="30"/>
                    <a:pt x="10" y="53"/>
                  </a:cubicBezTo>
                  <a:cubicBezTo>
                    <a:pt x="15" y="42"/>
                    <a:pt x="29" y="27"/>
                    <a:pt x="42" y="21"/>
                  </a:cubicBezTo>
                  <a:cubicBezTo>
                    <a:pt x="21" y="36"/>
                    <a:pt x="7" y="58"/>
                    <a:pt x="1" y="69"/>
                  </a:cubicBez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solidFill>
                  <a:srgbClr val="000000">
                    <a:lumMod val="65000"/>
                    <a:lumOff val="35000"/>
                  </a:srgbClr>
                </a:solidFill>
                <a:effectLst/>
                <a:uLnTx/>
                <a:uFillTx/>
                <a:cs typeface="+mn-ea"/>
                <a:sym typeface="+mn-lt"/>
              </a:endParaRPr>
            </a:p>
          </p:txBody>
        </p:sp>
        <p:sp>
          <p:nvSpPr>
            <p:cNvPr id="86" name="椭圆 85"/>
            <p:cNvSpPr>
              <a:spLocks noChangeArrowheads="1"/>
            </p:cNvSpPr>
            <p:nvPr/>
          </p:nvSpPr>
          <p:spPr bwMode="auto">
            <a:xfrm>
              <a:off x="9260280" y="1721069"/>
              <a:ext cx="1420004" cy="1420004"/>
            </a:xfrm>
            <a:prstGeom prst="ellipse">
              <a:avLst/>
            </a:prstGeom>
            <a:solidFill>
              <a:srgbClr val="E33B5D"/>
            </a:solid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solidFill>
                  <a:srgbClr val="000000">
                    <a:lumMod val="65000"/>
                    <a:lumOff val="35000"/>
                  </a:srgbClr>
                </a:solidFill>
                <a:effectLst/>
                <a:uLnTx/>
                <a:uFillTx/>
                <a:cs typeface="+mn-ea"/>
                <a:sym typeface="+mn-lt"/>
              </a:endParaRPr>
            </a:p>
          </p:txBody>
        </p:sp>
        <p:grpSp>
          <p:nvGrpSpPr>
            <p:cNvPr id="87" name="Group 27"/>
            <p:cNvGrpSpPr/>
            <p:nvPr/>
          </p:nvGrpSpPr>
          <p:grpSpPr bwMode="auto">
            <a:xfrm>
              <a:off x="9726607" y="2257794"/>
              <a:ext cx="481864" cy="352005"/>
              <a:chOff x="0" y="0"/>
              <a:chExt cx="685800" cy="400050"/>
            </a:xfrm>
          </p:grpSpPr>
          <p:sp>
            <p:nvSpPr>
              <p:cNvPr id="88" name="Freeform 8"/>
              <p:cNvSpPr>
                <a:spLocks noChangeArrowheads="1"/>
              </p:cNvSpPr>
              <p:nvPr/>
            </p:nvSpPr>
            <p:spPr bwMode="auto">
              <a:xfrm>
                <a:off x="0" y="365125"/>
                <a:ext cx="685800" cy="34925"/>
              </a:xfrm>
              <a:custGeom>
                <a:avLst/>
                <a:gdLst>
                  <a:gd name="T0" fmla="*/ 117 w 117"/>
                  <a:gd name="T1" fmla="*/ 5 h 6"/>
                  <a:gd name="T2" fmla="*/ 115 w 117"/>
                  <a:gd name="T3" fmla="*/ 6 h 6"/>
                  <a:gd name="T4" fmla="*/ 2 w 117"/>
                  <a:gd name="T5" fmla="*/ 6 h 6"/>
                  <a:gd name="T6" fmla="*/ 0 w 117"/>
                  <a:gd name="T7" fmla="*/ 5 h 6"/>
                  <a:gd name="T8" fmla="*/ 0 w 117"/>
                  <a:gd name="T9" fmla="*/ 1 h 6"/>
                  <a:gd name="T10" fmla="*/ 2 w 117"/>
                  <a:gd name="T11" fmla="*/ 0 h 6"/>
                  <a:gd name="T12" fmla="*/ 115 w 117"/>
                  <a:gd name="T13" fmla="*/ 0 h 6"/>
                  <a:gd name="T14" fmla="*/ 117 w 117"/>
                  <a:gd name="T15" fmla="*/ 1 h 6"/>
                  <a:gd name="T16" fmla="*/ 117 w 117"/>
                  <a:gd name="T17" fmla="*/ 5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7"/>
                  <a:gd name="T28" fmla="*/ 0 h 6"/>
                  <a:gd name="T29" fmla="*/ 117 w 117"/>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7" h="6">
                    <a:moveTo>
                      <a:pt x="117" y="5"/>
                    </a:moveTo>
                    <a:cubicBezTo>
                      <a:pt x="117" y="6"/>
                      <a:pt x="116" y="6"/>
                      <a:pt x="115" y="6"/>
                    </a:cubicBezTo>
                    <a:cubicBezTo>
                      <a:pt x="2" y="6"/>
                      <a:pt x="2" y="6"/>
                      <a:pt x="2" y="6"/>
                    </a:cubicBezTo>
                    <a:cubicBezTo>
                      <a:pt x="1" y="6"/>
                      <a:pt x="0" y="6"/>
                      <a:pt x="0" y="5"/>
                    </a:cubicBezTo>
                    <a:cubicBezTo>
                      <a:pt x="0" y="1"/>
                      <a:pt x="0" y="1"/>
                      <a:pt x="0" y="1"/>
                    </a:cubicBezTo>
                    <a:cubicBezTo>
                      <a:pt x="0" y="0"/>
                      <a:pt x="1" y="0"/>
                      <a:pt x="2" y="0"/>
                    </a:cubicBezTo>
                    <a:cubicBezTo>
                      <a:pt x="115" y="0"/>
                      <a:pt x="115" y="0"/>
                      <a:pt x="115" y="0"/>
                    </a:cubicBezTo>
                    <a:cubicBezTo>
                      <a:pt x="116" y="0"/>
                      <a:pt x="117" y="0"/>
                      <a:pt x="117" y="1"/>
                    </a:cubicBezTo>
                    <a:lnTo>
                      <a:pt x="117" y="5"/>
                    </a:ln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solidFill>
                    <a:srgbClr val="000000">
                      <a:lumMod val="65000"/>
                      <a:lumOff val="35000"/>
                    </a:srgbClr>
                  </a:solidFill>
                  <a:effectLst/>
                  <a:uLnTx/>
                  <a:uFillTx/>
                  <a:cs typeface="+mn-ea"/>
                  <a:sym typeface="+mn-lt"/>
                </a:endParaRPr>
              </a:p>
            </p:txBody>
          </p:sp>
          <p:sp>
            <p:nvSpPr>
              <p:cNvPr id="89" name="Freeform 9"/>
              <p:cNvSpPr>
                <a:spLocks noEditPoints="1" noChangeArrowheads="1"/>
              </p:cNvSpPr>
              <p:nvPr/>
            </p:nvSpPr>
            <p:spPr bwMode="auto">
              <a:xfrm>
                <a:off x="41275" y="0"/>
                <a:ext cx="603250" cy="346075"/>
              </a:xfrm>
              <a:custGeom>
                <a:avLst/>
                <a:gdLst>
                  <a:gd name="T0" fmla="*/ 99 w 103"/>
                  <a:gd name="T1" fmla="*/ 0 h 59"/>
                  <a:gd name="T2" fmla="*/ 5 w 103"/>
                  <a:gd name="T3" fmla="*/ 0 h 59"/>
                  <a:gd name="T4" fmla="*/ 0 w 103"/>
                  <a:gd name="T5" fmla="*/ 5 h 59"/>
                  <a:gd name="T6" fmla="*/ 0 w 103"/>
                  <a:gd name="T7" fmla="*/ 54 h 59"/>
                  <a:gd name="T8" fmla="*/ 5 w 103"/>
                  <a:gd name="T9" fmla="*/ 59 h 59"/>
                  <a:gd name="T10" fmla="*/ 99 w 103"/>
                  <a:gd name="T11" fmla="*/ 59 h 59"/>
                  <a:gd name="T12" fmla="*/ 103 w 103"/>
                  <a:gd name="T13" fmla="*/ 54 h 59"/>
                  <a:gd name="T14" fmla="*/ 103 w 103"/>
                  <a:gd name="T15" fmla="*/ 5 h 59"/>
                  <a:gd name="T16" fmla="*/ 99 w 103"/>
                  <a:gd name="T17" fmla="*/ 0 h 59"/>
                  <a:gd name="T18" fmla="*/ 99 w 103"/>
                  <a:gd name="T19" fmla="*/ 55 h 59"/>
                  <a:gd name="T20" fmla="*/ 5 w 103"/>
                  <a:gd name="T21" fmla="*/ 55 h 59"/>
                  <a:gd name="T22" fmla="*/ 5 w 103"/>
                  <a:gd name="T23" fmla="*/ 6 h 59"/>
                  <a:gd name="T24" fmla="*/ 99 w 103"/>
                  <a:gd name="T25" fmla="*/ 6 h 59"/>
                  <a:gd name="T26" fmla="*/ 99 w 103"/>
                  <a:gd name="T27" fmla="*/ 55 h 5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3"/>
                  <a:gd name="T43" fmla="*/ 0 h 59"/>
                  <a:gd name="T44" fmla="*/ 103 w 103"/>
                  <a:gd name="T45" fmla="*/ 59 h 5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3" h="59">
                    <a:moveTo>
                      <a:pt x="99" y="0"/>
                    </a:moveTo>
                    <a:cubicBezTo>
                      <a:pt x="5" y="0"/>
                      <a:pt x="5" y="0"/>
                      <a:pt x="5" y="0"/>
                    </a:cubicBezTo>
                    <a:cubicBezTo>
                      <a:pt x="2" y="0"/>
                      <a:pt x="0" y="2"/>
                      <a:pt x="0" y="5"/>
                    </a:cubicBezTo>
                    <a:cubicBezTo>
                      <a:pt x="0" y="54"/>
                      <a:pt x="0" y="54"/>
                      <a:pt x="0" y="54"/>
                    </a:cubicBezTo>
                    <a:cubicBezTo>
                      <a:pt x="0" y="57"/>
                      <a:pt x="2" y="59"/>
                      <a:pt x="5" y="59"/>
                    </a:cubicBezTo>
                    <a:cubicBezTo>
                      <a:pt x="99" y="59"/>
                      <a:pt x="99" y="59"/>
                      <a:pt x="99" y="59"/>
                    </a:cubicBezTo>
                    <a:cubicBezTo>
                      <a:pt x="101" y="59"/>
                      <a:pt x="103" y="57"/>
                      <a:pt x="103" y="54"/>
                    </a:cubicBezTo>
                    <a:cubicBezTo>
                      <a:pt x="103" y="5"/>
                      <a:pt x="103" y="5"/>
                      <a:pt x="103" y="5"/>
                    </a:cubicBezTo>
                    <a:cubicBezTo>
                      <a:pt x="103" y="2"/>
                      <a:pt x="101" y="0"/>
                      <a:pt x="99" y="0"/>
                    </a:cubicBezTo>
                    <a:close/>
                    <a:moveTo>
                      <a:pt x="99" y="55"/>
                    </a:moveTo>
                    <a:cubicBezTo>
                      <a:pt x="5" y="55"/>
                      <a:pt x="5" y="55"/>
                      <a:pt x="5" y="55"/>
                    </a:cubicBezTo>
                    <a:cubicBezTo>
                      <a:pt x="5" y="6"/>
                      <a:pt x="5" y="6"/>
                      <a:pt x="5" y="6"/>
                    </a:cubicBezTo>
                    <a:cubicBezTo>
                      <a:pt x="99" y="6"/>
                      <a:pt x="99" y="6"/>
                      <a:pt x="99" y="6"/>
                    </a:cubicBezTo>
                    <a:lnTo>
                      <a:pt x="99" y="55"/>
                    </a:ln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solidFill>
                    <a:srgbClr val="000000">
                      <a:lumMod val="65000"/>
                      <a:lumOff val="35000"/>
                    </a:srgbClr>
                  </a:solidFill>
                  <a:effectLst/>
                  <a:uLnTx/>
                  <a:uFillTx/>
                  <a:cs typeface="+mn-ea"/>
                  <a:sym typeface="+mn-lt"/>
                </a:endParaRPr>
              </a:p>
            </p:txBody>
          </p:sp>
        </p:grpSp>
        <p:sp>
          <p:nvSpPr>
            <p:cNvPr id="90" name="文本框 68"/>
            <p:cNvSpPr>
              <a:spLocks noChangeArrowheads="1"/>
            </p:cNvSpPr>
            <p:nvPr/>
          </p:nvSpPr>
          <p:spPr bwMode="auto">
            <a:xfrm>
              <a:off x="1190824" y="3387089"/>
              <a:ext cx="20660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a:ln>
                    <a:noFill/>
                  </a:ln>
                  <a:solidFill>
                    <a:schemeClr val="tx1">
                      <a:lumMod val="85000"/>
                      <a:lumOff val="15000"/>
                    </a:schemeClr>
                  </a:solidFill>
                  <a:effectLst/>
                  <a:uLnTx/>
                  <a:uFillTx/>
                  <a:cs typeface="+mn-ea"/>
                  <a:sym typeface="+mn-lt"/>
                </a:rPr>
                <a:t>单击输入标题</a:t>
              </a:r>
            </a:p>
          </p:txBody>
        </p:sp>
        <p:sp>
          <p:nvSpPr>
            <p:cNvPr id="91" name="文本框 69"/>
            <p:cNvSpPr>
              <a:spLocks noChangeArrowheads="1"/>
            </p:cNvSpPr>
            <p:nvPr/>
          </p:nvSpPr>
          <p:spPr bwMode="auto">
            <a:xfrm>
              <a:off x="3191169" y="3387089"/>
              <a:ext cx="20660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a:ln>
                    <a:noFill/>
                  </a:ln>
                  <a:solidFill>
                    <a:schemeClr val="tx1">
                      <a:lumMod val="85000"/>
                      <a:lumOff val="15000"/>
                    </a:schemeClr>
                  </a:solidFill>
                  <a:effectLst/>
                  <a:uLnTx/>
                  <a:uFillTx/>
                  <a:cs typeface="+mn-ea"/>
                  <a:sym typeface="+mn-lt"/>
                </a:rPr>
                <a:t>单击输入标题</a:t>
              </a:r>
            </a:p>
          </p:txBody>
        </p:sp>
        <p:sp>
          <p:nvSpPr>
            <p:cNvPr id="92" name="文本框 70"/>
            <p:cNvSpPr>
              <a:spLocks noChangeArrowheads="1"/>
            </p:cNvSpPr>
            <p:nvPr/>
          </p:nvSpPr>
          <p:spPr bwMode="auto">
            <a:xfrm>
              <a:off x="5313298" y="3387089"/>
              <a:ext cx="20660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a:ln>
                    <a:noFill/>
                  </a:ln>
                  <a:solidFill>
                    <a:schemeClr val="tx1">
                      <a:lumMod val="85000"/>
                      <a:lumOff val="15000"/>
                    </a:schemeClr>
                  </a:solidFill>
                  <a:effectLst/>
                  <a:uLnTx/>
                  <a:uFillTx/>
                  <a:cs typeface="+mn-ea"/>
                  <a:sym typeface="+mn-lt"/>
                </a:rPr>
                <a:t>单击输入标题</a:t>
              </a:r>
            </a:p>
          </p:txBody>
        </p:sp>
        <p:sp>
          <p:nvSpPr>
            <p:cNvPr id="93" name="文本框 71"/>
            <p:cNvSpPr>
              <a:spLocks noChangeArrowheads="1"/>
            </p:cNvSpPr>
            <p:nvPr/>
          </p:nvSpPr>
          <p:spPr bwMode="auto">
            <a:xfrm>
              <a:off x="7313643" y="3387089"/>
              <a:ext cx="20660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a:ln>
                    <a:noFill/>
                  </a:ln>
                  <a:solidFill>
                    <a:schemeClr val="tx1">
                      <a:lumMod val="85000"/>
                      <a:lumOff val="15000"/>
                    </a:schemeClr>
                  </a:solidFill>
                  <a:effectLst/>
                  <a:uLnTx/>
                  <a:uFillTx/>
                  <a:cs typeface="+mn-ea"/>
                  <a:sym typeface="+mn-lt"/>
                </a:rPr>
                <a:t>单击输入标题</a:t>
              </a:r>
            </a:p>
          </p:txBody>
        </p:sp>
        <p:sp>
          <p:nvSpPr>
            <p:cNvPr id="94" name="文本框 72"/>
            <p:cNvSpPr>
              <a:spLocks noChangeArrowheads="1"/>
            </p:cNvSpPr>
            <p:nvPr/>
          </p:nvSpPr>
          <p:spPr bwMode="auto">
            <a:xfrm>
              <a:off x="9379717" y="3387089"/>
              <a:ext cx="20660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a:ln>
                    <a:noFill/>
                  </a:ln>
                  <a:solidFill>
                    <a:schemeClr val="tx1">
                      <a:lumMod val="85000"/>
                      <a:lumOff val="15000"/>
                    </a:schemeClr>
                  </a:solidFill>
                  <a:effectLst/>
                  <a:uLnTx/>
                  <a:uFillTx/>
                  <a:cs typeface="+mn-ea"/>
                  <a:sym typeface="+mn-lt"/>
                </a:rPr>
                <a:t>单击输入标题</a:t>
              </a:r>
            </a:p>
          </p:txBody>
        </p:sp>
        <p:sp>
          <p:nvSpPr>
            <p:cNvPr id="95" name="燕尾形 73"/>
            <p:cNvSpPr>
              <a:spLocks noChangeArrowheads="1"/>
            </p:cNvSpPr>
            <p:nvPr/>
          </p:nvSpPr>
          <p:spPr bwMode="auto">
            <a:xfrm>
              <a:off x="2664907" y="2362004"/>
              <a:ext cx="250481" cy="250481"/>
            </a:xfrm>
            <a:prstGeom prst="chevron">
              <a:avLst>
                <a:gd name="adj" fmla="val 50000"/>
              </a:avLst>
            </a:prstGeom>
            <a:solidFill>
              <a:srgbClr val="FFFFFF">
                <a:lumMod val="65000"/>
              </a:srgbClr>
            </a:solidFill>
            <a:ln>
              <a:noFill/>
            </a:ln>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solidFill>
                  <a:srgbClr val="000000">
                    <a:lumMod val="65000"/>
                    <a:lumOff val="35000"/>
                  </a:srgbClr>
                </a:solidFill>
                <a:effectLst/>
                <a:uLnTx/>
                <a:uFillTx/>
                <a:cs typeface="+mn-ea"/>
                <a:sym typeface="+mn-lt"/>
              </a:endParaRPr>
            </a:p>
          </p:txBody>
        </p:sp>
        <p:sp>
          <p:nvSpPr>
            <p:cNvPr id="96" name="燕尾形 74"/>
            <p:cNvSpPr>
              <a:spLocks noChangeArrowheads="1"/>
            </p:cNvSpPr>
            <p:nvPr/>
          </p:nvSpPr>
          <p:spPr bwMode="auto">
            <a:xfrm>
              <a:off x="4742422" y="2362004"/>
              <a:ext cx="250481" cy="250481"/>
            </a:xfrm>
            <a:prstGeom prst="chevron">
              <a:avLst>
                <a:gd name="adj" fmla="val 50000"/>
              </a:avLst>
            </a:prstGeom>
            <a:solidFill>
              <a:srgbClr val="FFFFFF">
                <a:lumMod val="65000"/>
              </a:srgbClr>
            </a:solidFill>
            <a:ln>
              <a:noFill/>
            </a:ln>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solidFill>
                  <a:srgbClr val="000000">
                    <a:lumMod val="65000"/>
                    <a:lumOff val="35000"/>
                  </a:srgbClr>
                </a:solidFill>
                <a:effectLst/>
                <a:uLnTx/>
                <a:uFillTx/>
                <a:cs typeface="+mn-ea"/>
                <a:sym typeface="+mn-lt"/>
              </a:endParaRPr>
            </a:p>
          </p:txBody>
        </p:sp>
        <p:sp>
          <p:nvSpPr>
            <p:cNvPr id="97" name="燕尾形 75"/>
            <p:cNvSpPr>
              <a:spLocks noChangeArrowheads="1"/>
            </p:cNvSpPr>
            <p:nvPr/>
          </p:nvSpPr>
          <p:spPr bwMode="auto">
            <a:xfrm>
              <a:off x="6779419" y="2362004"/>
              <a:ext cx="250481" cy="250481"/>
            </a:xfrm>
            <a:prstGeom prst="chevron">
              <a:avLst>
                <a:gd name="adj" fmla="val 50000"/>
              </a:avLst>
            </a:prstGeom>
            <a:solidFill>
              <a:srgbClr val="FFFFFF">
                <a:lumMod val="65000"/>
              </a:srgbClr>
            </a:solidFill>
            <a:ln>
              <a:noFill/>
            </a:ln>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solidFill>
                  <a:srgbClr val="000000">
                    <a:lumMod val="65000"/>
                    <a:lumOff val="35000"/>
                  </a:srgbClr>
                </a:solidFill>
                <a:effectLst/>
                <a:uLnTx/>
                <a:uFillTx/>
                <a:cs typeface="+mn-ea"/>
                <a:sym typeface="+mn-lt"/>
              </a:endParaRPr>
            </a:p>
          </p:txBody>
        </p:sp>
        <p:sp>
          <p:nvSpPr>
            <p:cNvPr id="98" name="燕尾形 76"/>
            <p:cNvSpPr>
              <a:spLocks noChangeArrowheads="1"/>
            </p:cNvSpPr>
            <p:nvPr/>
          </p:nvSpPr>
          <p:spPr bwMode="auto">
            <a:xfrm>
              <a:off x="8845883" y="2384104"/>
              <a:ext cx="250481" cy="250481"/>
            </a:xfrm>
            <a:prstGeom prst="chevron">
              <a:avLst>
                <a:gd name="adj" fmla="val 50000"/>
              </a:avLst>
            </a:prstGeom>
            <a:solidFill>
              <a:srgbClr val="FFFFFF">
                <a:lumMod val="65000"/>
              </a:srgbClr>
            </a:solidFill>
            <a:ln>
              <a:noFill/>
            </a:ln>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solidFill>
                  <a:srgbClr val="000000">
                    <a:lumMod val="65000"/>
                    <a:lumOff val="35000"/>
                  </a:srgbClr>
                </a:solidFill>
                <a:effectLst/>
                <a:uLnTx/>
                <a:uFillTx/>
                <a:cs typeface="+mn-ea"/>
                <a:sym typeface="+mn-lt"/>
              </a:endParaRPr>
            </a:p>
          </p:txBody>
        </p:sp>
        <p:grpSp>
          <p:nvGrpSpPr>
            <p:cNvPr id="99" name="Group 46"/>
            <p:cNvGrpSpPr/>
            <p:nvPr/>
          </p:nvGrpSpPr>
          <p:grpSpPr bwMode="auto">
            <a:xfrm>
              <a:off x="1147292" y="3934875"/>
              <a:ext cx="9847129" cy="357303"/>
              <a:chOff x="0" y="0"/>
              <a:chExt cx="8487614" cy="309189"/>
            </a:xfrm>
            <a:solidFill>
              <a:srgbClr val="E33B5D"/>
            </a:solidFill>
          </p:grpSpPr>
          <p:sp>
            <p:nvSpPr>
              <p:cNvPr id="100" name="矩形 84"/>
              <p:cNvSpPr>
                <a:spLocks noChangeArrowheads="1"/>
              </p:cNvSpPr>
              <p:nvPr/>
            </p:nvSpPr>
            <p:spPr bwMode="auto">
              <a:xfrm>
                <a:off x="0" y="0"/>
                <a:ext cx="8487614" cy="309189"/>
              </a:xfrm>
              <a:prstGeom prst="rect">
                <a:avLst/>
              </a:prstGeom>
              <a:grpFill/>
              <a:ln>
                <a:noFill/>
              </a:ln>
              <a:extLst>
                <a:ext uri="{91240B29-F687-4F45-9708-019B960494DF}">
                  <a14:hiddenLine xmlns:a14="http://schemas.microsoft.com/office/drawing/2010/main" w="12700">
                    <a:solidFill>
                      <a:srgbClr val="42719B"/>
                    </a:solidFill>
                    <a:bevel/>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solidFill>
                    <a:srgbClr val="000000">
                      <a:lumMod val="65000"/>
                      <a:lumOff val="35000"/>
                    </a:srgbClr>
                  </a:solidFill>
                  <a:effectLst/>
                  <a:uLnTx/>
                  <a:uFillTx/>
                  <a:cs typeface="+mn-ea"/>
                  <a:sym typeface="+mn-lt"/>
                </a:endParaRPr>
              </a:p>
            </p:txBody>
          </p:sp>
          <p:sp>
            <p:nvSpPr>
              <p:cNvPr id="101" name="燕尾形 85"/>
              <p:cNvSpPr>
                <a:spLocks noChangeArrowheads="1"/>
              </p:cNvSpPr>
              <p:nvPr/>
            </p:nvSpPr>
            <p:spPr bwMode="auto">
              <a:xfrm rot="5400000">
                <a:off x="447875" y="45803"/>
                <a:ext cx="237581" cy="237581"/>
              </a:xfrm>
              <a:prstGeom prst="chevron">
                <a:avLst>
                  <a:gd name="adj" fmla="val 50000"/>
                </a:avLst>
              </a:prstGeom>
              <a:grpFill/>
              <a:ln>
                <a:noFill/>
              </a:ln>
              <a:extLst>
                <a:ext uri="{91240B29-F687-4F45-9708-019B960494DF}">
                  <a14:hiddenLine xmlns:a14="http://schemas.microsoft.com/office/drawing/2010/main" w="12700">
                    <a:solidFill>
                      <a:srgbClr val="42719B"/>
                    </a:solidFill>
                    <a:bevel/>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solidFill>
                    <a:srgbClr val="000000">
                      <a:lumMod val="65000"/>
                      <a:lumOff val="35000"/>
                    </a:srgbClr>
                  </a:solidFill>
                  <a:effectLst/>
                  <a:uLnTx/>
                  <a:uFillTx/>
                  <a:cs typeface="+mn-ea"/>
                  <a:sym typeface="+mn-lt"/>
                </a:endParaRPr>
              </a:p>
            </p:txBody>
          </p:sp>
          <p:sp>
            <p:nvSpPr>
              <p:cNvPr id="102" name="燕尾形 86"/>
              <p:cNvSpPr>
                <a:spLocks noChangeArrowheads="1"/>
              </p:cNvSpPr>
              <p:nvPr/>
            </p:nvSpPr>
            <p:spPr bwMode="auto">
              <a:xfrm rot="5400000">
                <a:off x="2193724" y="45802"/>
                <a:ext cx="237581" cy="237581"/>
              </a:xfrm>
              <a:prstGeom prst="chevron">
                <a:avLst>
                  <a:gd name="adj" fmla="val 50000"/>
                </a:avLst>
              </a:prstGeom>
              <a:grpFill/>
              <a:ln>
                <a:noFill/>
              </a:ln>
              <a:extLst>
                <a:ext uri="{91240B29-F687-4F45-9708-019B960494DF}">
                  <a14:hiddenLine xmlns:a14="http://schemas.microsoft.com/office/drawing/2010/main" w="12700">
                    <a:solidFill>
                      <a:srgbClr val="42719B"/>
                    </a:solidFill>
                    <a:bevel/>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solidFill>
                    <a:srgbClr val="000000">
                      <a:lumMod val="65000"/>
                      <a:lumOff val="35000"/>
                    </a:srgbClr>
                  </a:solidFill>
                  <a:effectLst/>
                  <a:uLnTx/>
                  <a:uFillTx/>
                  <a:cs typeface="+mn-ea"/>
                  <a:sym typeface="+mn-lt"/>
                </a:endParaRPr>
              </a:p>
            </p:txBody>
          </p:sp>
          <p:sp>
            <p:nvSpPr>
              <p:cNvPr id="103" name="燕尾形 87"/>
              <p:cNvSpPr>
                <a:spLocks noChangeArrowheads="1"/>
              </p:cNvSpPr>
              <p:nvPr/>
            </p:nvSpPr>
            <p:spPr bwMode="auto">
              <a:xfrm rot="5400000">
                <a:off x="4024557" y="51518"/>
                <a:ext cx="237581" cy="237581"/>
              </a:xfrm>
              <a:prstGeom prst="chevron">
                <a:avLst>
                  <a:gd name="adj" fmla="val 50000"/>
                </a:avLst>
              </a:prstGeom>
              <a:grpFill/>
              <a:ln>
                <a:noFill/>
              </a:ln>
              <a:extLst>
                <a:ext uri="{91240B29-F687-4F45-9708-019B960494DF}">
                  <a14:hiddenLine xmlns:a14="http://schemas.microsoft.com/office/drawing/2010/main" w="12700">
                    <a:solidFill>
                      <a:srgbClr val="42719B"/>
                    </a:solidFill>
                    <a:bevel/>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solidFill>
                    <a:srgbClr val="000000">
                      <a:lumMod val="65000"/>
                      <a:lumOff val="35000"/>
                    </a:srgbClr>
                  </a:solidFill>
                  <a:effectLst/>
                  <a:uLnTx/>
                  <a:uFillTx/>
                  <a:cs typeface="+mn-ea"/>
                  <a:sym typeface="+mn-lt"/>
                </a:endParaRPr>
              </a:p>
            </p:txBody>
          </p:sp>
          <p:sp>
            <p:nvSpPr>
              <p:cNvPr id="104" name="燕尾形 88"/>
              <p:cNvSpPr>
                <a:spLocks noChangeArrowheads="1"/>
              </p:cNvSpPr>
              <p:nvPr/>
            </p:nvSpPr>
            <p:spPr bwMode="auto">
              <a:xfrm rot="5400000">
                <a:off x="5716320" y="40380"/>
                <a:ext cx="237581" cy="237581"/>
              </a:xfrm>
              <a:prstGeom prst="chevron">
                <a:avLst>
                  <a:gd name="adj" fmla="val 50000"/>
                </a:avLst>
              </a:prstGeom>
              <a:grpFill/>
              <a:ln>
                <a:noFill/>
              </a:ln>
              <a:extLst>
                <a:ext uri="{91240B29-F687-4F45-9708-019B960494DF}">
                  <a14:hiddenLine xmlns:a14="http://schemas.microsoft.com/office/drawing/2010/main" w="12700">
                    <a:solidFill>
                      <a:srgbClr val="42719B"/>
                    </a:solidFill>
                    <a:bevel/>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solidFill>
                    <a:srgbClr val="000000">
                      <a:lumMod val="65000"/>
                      <a:lumOff val="35000"/>
                    </a:srgbClr>
                  </a:solidFill>
                  <a:effectLst/>
                  <a:uLnTx/>
                  <a:uFillTx/>
                  <a:cs typeface="+mn-ea"/>
                  <a:sym typeface="+mn-lt"/>
                </a:endParaRPr>
              </a:p>
            </p:txBody>
          </p:sp>
          <p:sp>
            <p:nvSpPr>
              <p:cNvPr id="105" name="燕尾形 89"/>
              <p:cNvSpPr>
                <a:spLocks noChangeArrowheads="1"/>
              </p:cNvSpPr>
              <p:nvPr/>
            </p:nvSpPr>
            <p:spPr bwMode="auto">
              <a:xfrm rot="5400000">
                <a:off x="7540696" y="51082"/>
                <a:ext cx="237581" cy="237581"/>
              </a:xfrm>
              <a:prstGeom prst="chevron">
                <a:avLst>
                  <a:gd name="adj" fmla="val 50000"/>
                </a:avLst>
              </a:prstGeom>
              <a:grpFill/>
              <a:ln>
                <a:noFill/>
              </a:ln>
              <a:extLst>
                <a:ext uri="{91240B29-F687-4F45-9708-019B960494DF}">
                  <a14:hiddenLine xmlns:a14="http://schemas.microsoft.com/office/drawing/2010/main" w="12700">
                    <a:solidFill>
                      <a:srgbClr val="42719B"/>
                    </a:solidFill>
                    <a:bevel/>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1800" b="0" i="0" u="none" strike="noStrike" kern="0" cap="none" spc="0" normalizeH="0" baseline="0" noProof="0">
                  <a:ln>
                    <a:noFill/>
                  </a:ln>
                  <a:solidFill>
                    <a:srgbClr val="000000">
                      <a:lumMod val="65000"/>
                      <a:lumOff val="35000"/>
                    </a:srgbClr>
                  </a:solidFill>
                  <a:effectLst/>
                  <a:uLnTx/>
                  <a:uFillTx/>
                  <a:cs typeface="+mn-ea"/>
                  <a:sym typeface="+mn-lt"/>
                </a:endParaRPr>
              </a:p>
            </p:txBody>
          </p:sp>
        </p:grpSp>
        <p:sp>
          <p:nvSpPr>
            <p:cNvPr id="106" name="Content Placeholder 2"/>
            <p:cNvSpPr txBox="1"/>
            <p:nvPr/>
          </p:nvSpPr>
          <p:spPr>
            <a:xfrm>
              <a:off x="1013777" y="4519445"/>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ct val="20000"/>
                </a:spcBef>
                <a:spcAft>
                  <a:spcPts val="0"/>
                </a:spcAft>
                <a:buClrTx/>
                <a:buSzTx/>
                <a:buFont typeface="Arial" panose="020B0604020202020204" pitchFamily="34" charset="0"/>
                <a:buNone/>
                <a:defRPr/>
              </a:pPr>
              <a:r>
                <a:rPr kumimoji="0" lang="zh-CN" altLang="en-US" sz="1200" b="0" i="0" u="none" strike="noStrike" kern="1200" cap="none" spc="0" normalizeH="0" baseline="0" noProof="0" dirty="0">
                  <a:ln>
                    <a:noFill/>
                  </a:ln>
                  <a:solidFill>
                    <a:schemeClr val="tx1">
                      <a:lumMod val="85000"/>
                      <a:lumOff val="15000"/>
                    </a:schemeClr>
                  </a:solidFill>
                  <a:effectLst/>
                  <a:uLnTx/>
                  <a:uFillTx/>
                  <a:cs typeface="+mn-ea"/>
                  <a:sym typeface="+mn-lt"/>
                </a:rPr>
                <a:t>请在这里添加文字内容请在这里添加文字内容请在这里添加文字内容请在这里添加文字内容</a:t>
              </a:r>
              <a:endParaRPr kumimoji="0" lang="en-US" altLang="zh-CN" sz="12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107" name="Content Placeholder 2"/>
            <p:cNvSpPr txBox="1"/>
            <p:nvPr/>
          </p:nvSpPr>
          <p:spPr>
            <a:xfrm>
              <a:off x="2974747" y="4519445"/>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ct val="20000"/>
                </a:spcBef>
                <a:spcAft>
                  <a:spcPts val="0"/>
                </a:spcAft>
                <a:buClrTx/>
                <a:buSzTx/>
                <a:buFont typeface="Arial" panose="020B0604020202020204" pitchFamily="34" charset="0"/>
                <a:buNone/>
                <a:defRPr/>
              </a:pPr>
              <a:r>
                <a:rPr kumimoji="0" lang="zh-CN" altLang="en-US" sz="1200" b="0" i="0" u="none" strike="noStrike" kern="1200" cap="none" spc="0" normalizeH="0" baseline="0" noProof="0" dirty="0">
                  <a:ln>
                    <a:noFill/>
                  </a:ln>
                  <a:solidFill>
                    <a:schemeClr val="tx1">
                      <a:lumMod val="85000"/>
                      <a:lumOff val="15000"/>
                    </a:schemeClr>
                  </a:solidFill>
                  <a:effectLst/>
                  <a:uLnTx/>
                  <a:uFillTx/>
                  <a:cs typeface="+mn-ea"/>
                  <a:sym typeface="+mn-lt"/>
                </a:rPr>
                <a:t>请在这里添加文字内容请在这里添加文字内容请在这里添加文字内容请在这里添加文字内容</a:t>
              </a:r>
              <a:endParaRPr kumimoji="0" lang="en-US" altLang="zh-CN" sz="12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108" name="Content Placeholder 2"/>
            <p:cNvSpPr txBox="1"/>
            <p:nvPr/>
          </p:nvSpPr>
          <p:spPr>
            <a:xfrm>
              <a:off x="5025541" y="4519445"/>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ct val="20000"/>
                </a:spcBef>
                <a:spcAft>
                  <a:spcPts val="0"/>
                </a:spcAft>
                <a:buClrTx/>
                <a:buSzTx/>
                <a:buFont typeface="Arial" panose="020B0604020202020204" pitchFamily="34" charset="0"/>
                <a:buNone/>
                <a:defRPr/>
              </a:pPr>
              <a:r>
                <a:rPr kumimoji="0" lang="zh-CN" altLang="en-US" sz="1200" b="0" i="0" u="none" strike="noStrike" kern="1200" cap="none" spc="0" normalizeH="0" baseline="0" noProof="0" dirty="0">
                  <a:ln>
                    <a:noFill/>
                  </a:ln>
                  <a:solidFill>
                    <a:schemeClr val="tx1">
                      <a:lumMod val="85000"/>
                      <a:lumOff val="15000"/>
                    </a:schemeClr>
                  </a:solidFill>
                  <a:effectLst/>
                  <a:uLnTx/>
                  <a:uFillTx/>
                  <a:cs typeface="+mn-ea"/>
                  <a:sym typeface="+mn-lt"/>
                </a:rPr>
                <a:t>请在这里添加文字内容请在这里添加文字内容请在这里添加文字内容请在这里添加文字内容</a:t>
              </a:r>
              <a:endParaRPr kumimoji="0" lang="en-US" altLang="zh-CN" sz="12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109" name="Content Placeholder 2"/>
            <p:cNvSpPr txBox="1"/>
            <p:nvPr/>
          </p:nvSpPr>
          <p:spPr>
            <a:xfrm>
              <a:off x="6988284" y="4519445"/>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ct val="20000"/>
                </a:spcBef>
                <a:spcAft>
                  <a:spcPts val="0"/>
                </a:spcAft>
                <a:buClrTx/>
                <a:buSzTx/>
                <a:buFont typeface="Arial" panose="020B0604020202020204" pitchFamily="34" charset="0"/>
                <a:buNone/>
                <a:defRPr/>
              </a:pPr>
              <a:r>
                <a:rPr kumimoji="0" lang="zh-CN" altLang="en-US" sz="1200" b="0" i="0" u="none" strike="noStrike" kern="1200" cap="none" spc="0" normalizeH="0" baseline="0" noProof="0" dirty="0">
                  <a:ln>
                    <a:noFill/>
                  </a:ln>
                  <a:solidFill>
                    <a:schemeClr val="tx1">
                      <a:lumMod val="85000"/>
                      <a:lumOff val="15000"/>
                    </a:schemeClr>
                  </a:solidFill>
                  <a:effectLst/>
                  <a:uLnTx/>
                  <a:uFillTx/>
                  <a:cs typeface="+mn-ea"/>
                  <a:sym typeface="+mn-lt"/>
                </a:rPr>
                <a:t>请在这里添加文字内容请在这里添加文字内容请在这里添加文字内容请在这里添加文字内容</a:t>
              </a:r>
              <a:endParaRPr kumimoji="0" lang="en-US" altLang="zh-CN" sz="12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110" name="Content Placeholder 2"/>
            <p:cNvSpPr txBox="1"/>
            <p:nvPr/>
          </p:nvSpPr>
          <p:spPr>
            <a:xfrm>
              <a:off x="9136891" y="4519445"/>
              <a:ext cx="1857530" cy="79253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ct val="20000"/>
                </a:spcBef>
                <a:spcAft>
                  <a:spcPts val="0"/>
                </a:spcAft>
                <a:buClrTx/>
                <a:buSzTx/>
                <a:buFont typeface="Arial" panose="020B0604020202020204" pitchFamily="34" charset="0"/>
                <a:buNone/>
                <a:defRPr/>
              </a:pPr>
              <a:r>
                <a:rPr kumimoji="0" lang="zh-CN" altLang="en-US" sz="1200" b="0" i="0" u="none" strike="noStrike" kern="1200" cap="none" spc="0" normalizeH="0" baseline="0" noProof="0" dirty="0">
                  <a:ln>
                    <a:noFill/>
                  </a:ln>
                  <a:solidFill>
                    <a:schemeClr val="tx1">
                      <a:lumMod val="85000"/>
                      <a:lumOff val="15000"/>
                    </a:schemeClr>
                  </a:solidFill>
                  <a:effectLst/>
                  <a:uLnTx/>
                  <a:uFillTx/>
                  <a:cs typeface="+mn-ea"/>
                  <a:sym typeface="+mn-lt"/>
                </a:rPr>
                <a:t>请在这里添加文字内容请在这里添加文字内容请在这里添加文字内容请在这里添加文字内容</a:t>
              </a:r>
              <a:endParaRPr kumimoji="0" lang="en-US" altLang="zh-CN" sz="12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50" name="直接连接符 49"/>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51"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教学策略</a:t>
            </a:r>
          </a:p>
        </p:txBody>
      </p:sp>
      <p:grpSp>
        <p:nvGrpSpPr>
          <p:cNvPr id="3" name="组合 2"/>
          <p:cNvGrpSpPr/>
          <p:nvPr/>
        </p:nvGrpSpPr>
        <p:grpSpPr>
          <a:xfrm>
            <a:off x="871425" y="1340768"/>
            <a:ext cx="10446299" cy="4469553"/>
            <a:chOff x="871425" y="1340768"/>
            <a:chExt cx="10446299" cy="4469553"/>
          </a:xfrm>
        </p:grpSpPr>
        <p:sp>
          <p:nvSpPr>
            <p:cNvPr id="52" name="矩形 51"/>
            <p:cNvSpPr/>
            <p:nvPr/>
          </p:nvSpPr>
          <p:spPr bwMode="auto">
            <a:xfrm>
              <a:off x="6774081" y="1412767"/>
              <a:ext cx="4543643" cy="4397554"/>
            </a:xfrm>
            <a:prstGeom prst="rect">
              <a:avLst/>
            </a:prstGeom>
            <a:solidFill>
              <a:schemeClr val="bg1">
                <a:lumMod val="95000"/>
              </a:schemeClr>
            </a:solidFill>
            <a:ln w="14288" cap="flat">
              <a:solidFill>
                <a:srgbClr val="B3B3B3"/>
              </a:solidFill>
              <a:prstDash val="solid"/>
              <a:miter lim="800000"/>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54" name="Freeform 5"/>
            <p:cNvSpPr>
              <a:spLocks noEditPoints="1"/>
            </p:cNvSpPr>
            <p:nvPr/>
          </p:nvSpPr>
          <p:spPr bwMode="auto">
            <a:xfrm>
              <a:off x="871425" y="2056783"/>
              <a:ext cx="2779576" cy="2765014"/>
            </a:xfrm>
            <a:custGeom>
              <a:avLst/>
              <a:gdLst>
                <a:gd name="T0" fmla="*/ 2474 w 4948"/>
                <a:gd name="T1" fmla="*/ 4348 h 4921"/>
                <a:gd name="T2" fmla="*/ 2474 w 4948"/>
                <a:gd name="T3" fmla="*/ 573 h 4921"/>
                <a:gd name="T4" fmla="*/ 2675 w 4948"/>
                <a:gd name="T5" fmla="*/ 0 h 4921"/>
                <a:gd name="T6" fmla="*/ 2178 w 4948"/>
                <a:gd name="T7" fmla="*/ 391 h 4921"/>
                <a:gd name="T8" fmla="*/ 1696 w 4948"/>
                <a:gd name="T9" fmla="*/ 116 h 4921"/>
                <a:gd name="T10" fmla="*/ 1393 w 4948"/>
                <a:gd name="T11" fmla="*/ 677 h 4921"/>
                <a:gd name="T12" fmla="*/ 867 w 4948"/>
                <a:gd name="T13" fmla="*/ 579 h 4921"/>
                <a:gd name="T14" fmla="*/ 801 w 4948"/>
                <a:gd name="T15" fmla="*/ 1218 h 4921"/>
                <a:gd name="T16" fmla="*/ 245 w 4948"/>
                <a:gd name="T17" fmla="*/ 1374 h 4921"/>
                <a:gd name="T18" fmla="*/ 444 w 4948"/>
                <a:gd name="T19" fmla="*/ 1988 h 4921"/>
                <a:gd name="T20" fmla="*/ 0 w 4948"/>
                <a:gd name="T21" fmla="*/ 2260 h 4921"/>
                <a:gd name="T22" fmla="*/ 412 w 4948"/>
                <a:gd name="T23" fmla="*/ 2760 h 4921"/>
                <a:gd name="T24" fmla="*/ 109 w 4948"/>
                <a:gd name="T25" fmla="*/ 3210 h 4921"/>
                <a:gd name="T26" fmla="*/ 678 w 4948"/>
                <a:gd name="T27" fmla="*/ 3517 h 4921"/>
                <a:gd name="T28" fmla="*/ 582 w 4948"/>
                <a:gd name="T29" fmla="*/ 4059 h 4921"/>
                <a:gd name="T30" fmla="*/ 1221 w 4948"/>
                <a:gd name="T31" fmla="*/ 4127 h 4921"/>
                <a:gd name="T32" fmla="*/ 1322 w 4948"/>
                <a:gd name="T33" fmla="*/ 4647 h 4921"/>
                <a:gd name="T34" fmla="*/ 1934 w 4948"/>
                <a:gd name="T35" fmla="*/ 4479 h 4921"/>
                <a:gd name="T36" fmla="*/ 2273 w 4948"/>
                <a:gd name="T37" fmla="*/ 4921 h 4921"/>
                <a:gd name="T38" fmla="*/ 2768 w 4948"/>
                <a:gd name="T39" fmla="*/ 4536 h 4921"/>
                <a:gd name="T40" fmla="*/ 3252 w 4948"/>
                <a:gd name="T41" fmla="*/ 4805 h 4921"/>
                <a:gd name="T42" fmla="*/ 3558 w 4948"/>
                <a:gd name="T43" fmla="*/ 4267 h 4921"/>
                <a:gd name="T44" fmla="*/ 4081 w 4948"/>
                <a:gd name="T45" fmla="*/ 4342 h 4921"/>
                <a:gd name="T46" fmla="*/ 4165 w 4948"/>
                <a:gd name="T47" fmla="*/ 3735 h 4921"/>
                <a:gd name="T48" fmla="*/ 4703 w 4948"/>
                <a:gd name="T49" fmla="*/ 3547 h 4921"/>
                <a:gd name="T50" fmla="*/ 4540 w 4948"/>
                <a:gd name="T51" fmla="*/ 2959 h 4921"/>
                <a:gd name="T52" fmla="*/ 4948 w 4948"/>
                <a:gd name="T53" fmla="*/ 2661 h 4921"/>
                <a:gd name="T54" fmla="*/ 4580 w 4948"/>
                <a:gd name="T55" fmla="*/ 2173 h 4921"/>
                <a:gd name="T56" fmla="*/ 4839 w 4948"/>
                <a:gd name="T57" fmla="*/ 1711 h 4921"/>
                <a:gd name="T58" fmla="*/ 4310 w 4948"/>
                <a:gd name="T59" fmla="*/ 1399 h 4921"/>
                <a:gd name="T60" fmla="*/ 4366 w 4948"/>
                <a:gd name="T61" fmla="*/ 862 h 4921"/>
                <a:gd name="T62" fmla="*/ 3752 w 4948"/>
                <a:gd name="T63" fmla="*/ 781 h 4921"/>
                <a:gd name="T64" fmla="*/ 3626 w 4948"/>
                <a:gd name="T65" fmla="*/ 274 h 4921"/>
                <a:gd name="T66" fmla="*/ 3022 w 4948"/>
                <a:gd name="T67" fmla="*/ 433 h 4921"/>
                <a:gd name="T68" fmla="*/ 2675 w 4948"/>
                <a:gd name="T69" fmla="*/ 0 h 4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48" h="4921">
                  <a:moveTo>
                    <a:pt x="4362" y="2461"/>
                  </a:moveTo>
                  <a:cubicBezTo>
                    <a:pt x="4362" y="3503"/>
                    <a:pt x="3517" y="4348"/>
                    <a:pt x="2474" y="4348"/>
                  </a:cubicBezTo>
                  <a:cubicBezTo>
                    <a:pt x="1431" y="4348"/>
                    <a:pt x="586" y="3503"/>
                    <a:pt x="586" y="2461"/>
                  </a:cubicBezTo>
                  <a:cubicBezTo>
                    <a:pt x="586" y="1418"/>
                    <a:pt x="1431" y="573"/>
                    <a:pt x="2474" y="573"/>
                  </a:cubicBezTo>
                  <a:cubicBezTo>
                    <a:pt x="3517" y="573"/>
                    <a:pt x="4362" y="1418"/>
                    <a:pt x="4362" y="2461"/>
                  </a:cubicBezTo>
                  <a:close/>
                  <a:moveTo>
                    <a:pt x="2675" y="0"/>
                  </a:moveTo>
                  <a:lnTo>
                    <a:pt x="2282" y="0"/>
                  </a:lnTo>
                  <a:lnTo>
                    <a:pt x="2178" y="391"/>
                  </a:lnTo>
                  <a:cubicBezTo>
                    <a:pt x="2097" y="403"/>
                    <a:pt x="2017" y="420"/>
                    <a:pt x="1939" y="441"/>
                  </a:cubicBezTo>
                  <a:lnTo>
                    <a:pt x="1696" y="116"/>
                  </a:lnTo>
                  <a:lnTo>
                    <a:pt x="1334" y="269"/>
                  </a:lnTo>
                  <a:lnTo>
                    <a:pt x="1393" y="677"/>
                  </a:lnTo>
                  <a:cubicBezTo>
                    <a:pt x="1334" y="713"/>
                    <a:pt x="1276" y="752"/>
                    <a:pt x="1221" y="794"/>
                  </a:cubicBezTo>
                  <a:lnTo>
                    <a:pt x="867" y="579"/>
                  </a:lnTo>
                  <a:lnTo>
                    <a:pt x="588" y="856"/>
                  </a:lnTo>
                  <a:lnTo>
                    <a:pt x="801" y="1218"/>
                  </a:lnTo>
                  <a:cubicBezTo>
                    <a:pt x="751" y="1286"/>
                    <a:pt x="704" y="1357"/>
                    <a:pt x="662" y="1431"/>
                  </a:cubicBezTo>
                  <a:lnTo>
                    <a:pt x="245" y="1374"/>
                  </a:lnTo>
                  <a:lnTo>
                    <a:pt x="101" y="1738"/>
                  </a:lnTo>
                  <a:lnTo>
                    <a:pt x="444" y="1988"/>
                  </a:lnTo>
                  <a:cubicBezTo>
                    <a:pt x="431" y="2045"/>
                    <a:pt x="420" y="2103"/>
                    <a:pt x="412" y="2161"/>
                  </a:cubicBezTo>
                  <a:lnTo>
                    <a:pt x="0" y="2260"/>
                  </a:lnTo>
                  <a:lnTo>
                    <a:pt x="0" y="2652"/>
                  </a:lnTo>
                  <a:lnTo>
                    <a:pt x="412" y="2760"/>
                  </a:lnTo>
                  <a:cubicBezTo>
                    <a:pt x="421" y="2829"/>
                    <a:pt x="435" y="2897"/>
                    <a:pt x="451" y="2963"/>
                  </a:cubicBezTo>
                  <a:lnTo>
                    <a:pt x="109" y="3210"/>
                  </a:lnTo>
                  <a:lnTo>
                    <a:pt x="259" y="3572"/>
                  </a:lnTo>
                  <a:lnTo>
                    <a:pt x="678" y="3517"/>
                  </a:lnTo>
                  <a:cubicBezTo>
                    <a:pt x="715" y="3581"/>
                    <a:pt x="756" y="3643"/>
                    <a:pt x="801" y="3703"/>
                  </a:cubicBezTo>
                  <a:lnTo>
                    <a:pt x="582" y="4059"/>
                  </a:lnTo>
                  <a:lnTo>
                    <a:pt x="861" y="4336"/>
                  </a:lnTo>
                  <a:lnTo>
                    <a:pt x="1221" y="4127"/>
                  </a:lnTo>
                  <a:cubicBezTo>
                    <a:pt x="1275" y="4168"/>
                    <a:pt x="1331" y="4206"/>
                    <a:pt x="1389" y="4242"/>
                  </a:cubicBezTo>
                  <a:lnTo>
                    <a:pt x="1322" y="4647"/>
                  </a:lnTo>
                  <a:lnTo>
                    <a:pt x="1684" y="4800"/>
                  </a:lnTo>
                  <a:lnTo>
                    <a:pt x="1934" y="4479"/>
                  </a:lnTo>
                  <a:cubicBezTo>
                    <a:pt x="2014" y="4500"/>
                    <a:pt x="2095" y="4518"/>
                    <a:pt x="2178" y="4531"/>
                  </a:cubicBezTo>
                  <a:lnTo>
                    <a:pt x="2273" y="4921"/>
                  </a:lnTo>
                  <a:lnTo>
                    <a:pt x="2667" y="4921"/>
                  </a:lnTo>
                  <a:lnTo>
                    <a:pt x="2768" y="4536"/>
                  </a:lnTo>
                  <a:cubicBezTo>
                    <a:pt x="2853" y="4525"/>
                    <a:pt x="2936" y="4510"/>
                    <a:pt x="3017" y="4489"/>
                  </a:cubicBezTo>
                  <a:lnTo>
                    <a:pt x="3252" y="4805"/>
                  </a:lnTo>
                  <a:lnTo>
                    <a:pt x="3614" y="4653"/>
                  </a:lnTo>
                  <a:lnTo>
                    <a:pt x="3558" y="4267"/>
                  </a:lnTo>
                  <a:cubicBezTo>
                    <a:pt x="3625" y="4229"/>
                    <a:pt x="3689" y="4187"/>
                    <a:pt x="3750" y="4141"/>
                  </a:cubicBezTo>
                  <a:lnTo>
                    <a:pt x="4081" y="4342"/>
                  </a:lnTo>
                  <a:lnTo>
                    <a:pt x="4360" y="4065"/>
                  </a:lnTo>
                  <a:lnTo>
                    <a:pt x="4165" y="3735"/>
                  </a:lnTo>
                  <a:cubicBezTo>
                    <a:pt x="4224" y="3659"/>
                    <a:pt x="4277" y="3579"/>
                    <a:pt x="4325" y="3495"/>
                  </a:cubicBezTo>
                  <a:lnTo>
                    <a:pt x="4703" y="3547"/>
                  </a:lnTo>
                  <a:lnTo>
                    <a:pt x="4847" y="3183"/>
                  </a:lnTo>
                  <a:lnTo>
                    <a:pt x="4540" y="2959"/>
                  </a:lnTo>
                  <a:cubicBezTo>
                    <a:pt x="4557" y="2891"/>
                    <a:pt x="4570" y="2821"/>
                    <a:pt x="4580" y="2749"/>
                  </a:cubicBezTo>
                  <a:lnTo>
                    <a:pt x="4948" y="2661"/>
                  </a:lnTo>
                  <a:lnTo>
                    <a:pt x="4948" y="2269"/>
                  </a:lnTo>
                  <a:lnTo>
                    <a:pt x="4580" y="2173"/>
                  </a:lnTo>
                  <a:cubicBezTo>
                    <a:pt x="4569" y="2091"/>
                    <a:pt x="4553" y="2011"/>
                    <a:pt x="4533" y="1932"/>
                  </a:cubicBezTo>
                  <a:lnTo>
                    <a:pt x="4839" y="1711"/>
                  </a:lnTo>
                  <a:lnTo>
                    <a:pt x="4690" y="1349"/>
                  </a:lnTo>
                  <a:lnTo>
                    <a:pt x="4310" y="1399"/>
                  </a:lnTo>
                  <a:cubicBezTo>
                    <a:pt x="4266" y="1326"/>
                    <a:pt x="4218" y="1255"/>
                    <a:pt x="4166" y="1188"/>
                  </a:cubicBezTo>
                  <a:lnTo>
                    <a:pt x="4366" y="862"/>
                  </a:lnTo>
                  <a:lnTo>
                    <a:pt x="4087" y="585"/>
                  </a:lnTo>
                  <a:lnTo>
                    <a:pt x="3752" y="781"/>
                  </a:lnTo>
                  <a:cubicBezTo>
                    <a:pt x="3691" y="736"/>
                    <a:pt x="3628" y="695"/>
                    <a:pt x="3563" y="656"/>
                  </a:cubicBezTo>
                  <a:lnTo>
                    <a:pt x="3626" y="274"/>
                  </a:lnTo>
                  <a:lnTo>
                    <a:pt x="3264" y="121"/>
                  </a:lnTo>
                  <a:lnTo>
                    <a:pt x="3022" y="433"/>
                  </a:lnTo>
                  <a:cubicBezTo>
                    <a:pt x="2939" y="412"/>
                    <a:pt x="2855" y="396"/>
                    <a:pt x="2769" y="385"/>
                  </a:cubicBezTo>
                  <a:lnTo>
                    <a:pt x="2675" y="0"/>
                  </a:lnTo>
                  <a:close/>
                </a:path>
              </a:pathLst>
            </a:custGeom>
            <a:solidFill>
              <a:srgbClr val="E33B5D"/>
            </a:solidFill>
            <a:ln w="28575" cap="flat">
              <a:solidFill>
                <a:srgbClr val="E33B5D"/>
              </a:solidFill>
              <a:prstDash val="solid"/>
              <a:miter lim="800000"/>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ct val="20000"/>
                </a:spcBef>
                <a:spcAft>
                  <a:spcPts val="0"/>
                </a:spcAft>
                <a:buClrTx/>
                <a:buSzTx/>
                <a:buFontTx/>
                <a:buChar char="•"/>
                <a:defRPr/>
              </a:pPr>
              <a:endParaRPr kumimoji="0" lang="zh-CN" altLang="en-US" sz="2000" b="0" i="0" u="none" strike="noStrike" kern="0" cap="none" spc="0" normalizeH="0" baseline="0" noProof="0">
                <a:ln>
                  <a:noFill/>
                </a:ln>
                <a:solidFill>
                  <a:srgbClr val="44546A"/>
                </a:solidFill>
                <a:effectLst/>
                <a:uLnTx/>
                <a:uFillTx/>
                <a:cs typeface="+mn-ea"/>
                <a:sym typeface="+mn-lt"/>
              </a:endParaRPr>
            </a:p>
          </p:txBody>
        </p:sp>
        <p:sp>
          <p:nvSpPr>
            <p:cNvPr id="55" name="Freeform 6"/>
            <p:cNvSpPr>
              <a:spLocks noEditPoints="1"/>
            </p:cNvSpPr>
            <p:nvPr/>
          </p:nvSpPr>
          <p:spPr bwMode="auto">
            <a:xfrm>
              <a:off x="3768025" y="2050167"/>
              <a:ext cx="2779574" cy="2778248"/>
            </a:xfrm>
            <a:custGeom>
              <a:avLst/>
              <a:gdLst>
                <a:gd name="T0" fmla="*/ 1417 w 4950"/>
                <a:gd name="T1" fmla="*/ 4048 h 4943"/>
                <a:gd name="T2" fmla="*/ 3532 w 4950"/>
                <a:gd name="T3" fmla="*/ 895 h 4943"/>
                <a:gd name="T4" fmla="*/ 4021 w 4950"/>
                <a:gd name="T5" fmla="*/ 530 h 4943"/>
                <a:gd name="T6" fmla="*/ 3388 w 4950"/>
                <a:gd name="T7" fmla="*/ 577 h 4943"/>
                <a:gd name="T8" fmla="*/ 3139 w 4950"/>
                <a:gd name="T9" fmla="*/ 78 h 4943"/>
                <a:gd name="T10" fmla="*/ 2571 w 4950"/>
                <a:gd name="T11" fmla="*/ 376 h 4943"/>
                <a:gd name="T12" fmla="*/ 2187 w 4950"/>
                <a:gd name="T13" fmla="*/ 0 h 4943"/>
                <a:gd name="T14" fmla="*/ 1774 w 4950"/>
                <a:gd name="T15" fmla="*/ 496 h 4943"/>
                <a:gd name="T16" fmla="*/ 1222 w 4950"/>
                <a:gd name="T17" fmla="*/ 315 h 4943"/>
                <a:gd name="T18" fmla="*/ 1045 w 4950"/>
                <a:gd name="T19" fmla="*/ 940 h 4943"/>
                <a:gd name="T20" fmla="*/ 521 w 4950"/>
                <a:gd name="T21" fmla="*/ 918 h 4943"/>
                <a:gd name="T22" fmla="*/ 585 w 4950"/>
                <a:gd name="T23" fmla="*/ 1566 h 4943"/>
                <a:gd name="T24" fmla="*/ 80 w 4950"/>
                <a:gd name="T25" fmla="*/ 1772 h 4943"/>
                <a:gd name="T26" fmla="*/ 383 w 4950"/>
                <a:gd name="T27" fmla="*/ 2347 h 4943"/>
                <a:gd name="T28" fmla="*/ 0 w 4950"/>
                <a:gd name="T29" fmla="*/ 2746 h 4943"/>
                <a:gd name="T30" fmla="*/ 494 w 4950"/>
                <a:gd name="T31" fmla="*/ 3161 h 4943"/>
                <a:gd name="T32" fmla="*/ 287 w 4950"/>
                <a:gd name="T33" fmla="*/ 3652 h 4943"/>
                <a:gd name="T34" fmla="*/ 893 w 4950"/>
                <a:gd name="T35" fmla="*/ 3854 h 4943"/>
                <a:gd name="T36" fmla="*/ 928 w 4950"/>
                <a:gd name="T37" fmla="*/ 4413 h 4943"/>
                <a:gd name="T38" fmla="*/ 1557 w 4950"/>
                <a:gd name="T39" fmla="*/ 4369 h 4943"/>
                <a:gd name="T40" fmla="*/ 1810 w 4950"/>
                <a:gd name="T41" fmla="*/ 4865 h 4943"/>
                <a:gd name="T42" fmla="*/ 2368 w 4950"/>
                <a:gd name="T43" fmla="*/ 4588 h 4943"/>
                <a:gd name="T44" fmla="*/ 2762 w 4950"/>
                <a:gd name="T45" fmla="*/ 4943 h 4943"/>
                <a:gd name="T46" fmla="*/ 3173 w 4950"/>
                <a:gd name="T47" fmla="*/ 4483 h 4943"/>
                <a:gd name="T48" fmla="*/ 3727 w 4950"/>
                <a:gd name="T49" fmla="*/ 4628 h 4943"/>
                <a:gd name="T50" fmla="*/ 3920 w 4950"/>
                <a:gd name="T51" fmla="*/ 4046 h 4943"/>
                <a:gd name="T52" fmla="*/ 4428 w 4950"/>
                <a:gd name="T53" fmla="*/ 4025 h 4943"/>
                <a:gd name="T54" fmla="*/ 4394 w 4950"/>
                <a:gd name="T55" fmla="*/ 3412 h 4943"/>
                <a:gd name="T56" fmla="*/ 4869 w 4950"/>
                <a:gd name="T57" fmla="*/ 3171 h 4943"/>
                <a:gd name="T58" fmla="*/ 4602 w 4950"/>
                <a:gd name="T59" fmla="*/ 2614 h 4943"/>
                <a:gd name="T60" fmla="*/ 4950 w 4950"/>
                <a:gd name="T61" fmla="*/ 2197 h 4943"/>
                <a:gd name="T62" fmla="*/ 4483 w 4950"/>
                <a:gd name="T63" fmla="*/ 1784 h 4943"/>
                <a:gd name="T64" fmla="*/ 4662 w 4950"/>
                <a:gd name="T65" fmla="*/ 1291 h 4943"/>
                <a:gd name="T66" fmla="*/ 4068 w 4950"/>
                <a:gd name="T67" fmla="*/ 1085 h 4943"/>
                <a:gd name="T68" fmla="*/ 4021 w 4950"/>
                <a:gd name="T69" fmla="*/ 530 h 4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50" h="4943">
                  <a:moveTo>
                    <a:pt x="4051" y="3529"/>
                  </a:moveTo>
                  <a:cubicBezTo>
                    <a:pt x="3467" y="4400"/>
                    <a:pt x="2287" y="4632"/>
                    <a:pt x="1417" y="4048"/>
                  </a:cubicBezTo>
                  <a:cubicBezTo>
                    <a:pt x="546" y="3464"/>
                    <a:pt x="314" y="2284"/>
                    <a:pt x="898" y="1414"/>
                  </a:cubicBezTo>
                  <a:cubicBezTo>
                    <a:pt x="1482" y="543"/>
                    <a:pt x="2662" y="311"/>
                    <a:pt x="3532" y="895"/>
                  </a:cubicBezTo>
                  <a:cubicBezTo>
                    <a:pt x="4403" y="1479"/>
                    <a:pt x="4635" y="2659"/>
                    <a:pt x="4051" y="3529"/>
                  </a:cubicBezTo>
                  <a:close/>
                  <a:moveTo>
                    <a:pt x="4021" y="530"/>
                  </a:moveTo>
                  <a:lnTo>
                    <a:pt x="3693" y="309"/>
                  </a:lnTo>
                  <a:lnTo>
                    <a:pt x="3388" y="577"/>
                  </a:lnTo>
                  <a:cubicBezTo>
                    <a:pt x="3313" y="542"/>
                    <a:pt x="3236" y="511"/>
                    <a:pt x="3159" y="486"/>
                  </a:cubicBezTo>
                  <a:lnTo>
                    <a:pt x="3139" y="78"/>
                  </a:lnTo>
                  <a:lnTo>
                    <a:pt x="2751" y="2"/>
                  </a:lnTo>
                  <a:lnTo>
                    <a:pt x="2571" y="376"/>
                  </a:lnTo>
                  <a:cubicBezTo>
                    <a:pt x="2502" y="373"/>
                    <a:pt x="2432" y="374"/>
                    <a:pt x="2362" y="378"/>
                  </a:cubicBezTo>
                  <a:lnTo>
                    <a:pt x="2187" y="0"/>
                  </a:lnTo>
                  <a:lnTo>
                    <a:pt x="1799" y="75"/>
                  </a:lnTo>
                  <a:lnTo>
                    <a:pt x="1774" y="496"/>
                  </a:lnTo>
                  <a:cubicBezTo>
                    <a:pt x="1694" y="525"/>
                    <a:pt x="1615" y="558"/>
                    <a:pt x="1539" y="597"/>
                  </a:cubicBezTo>
                  <a:lnTo>
                    <a:pt x="1222" y="315"/>
                  </a:lnTo>
                  <a:lnTo>
                    <a:pt x="898" y="539"/>
                  </a:lnTo>
                  <a:lnTo>
                    <a:pt x="1045" y="940"/>
                  </a:lnTo>
                  <a:cubicBezTo>
                    <a:pt x="1002" y="980"/>
                    <a:pt x="960" y="1022"/>
                    <a:pt x="920" y="1066"/>
                  </a:cubicBezTo>
                  <a:lnTo>
                    <a:pt x="521" y="918"/>
                  </a:lnTo>
                  <a:lnTo>
                    <a:pt x="302" y="1245"/>
                  </a:lnTo>
                  <a:lnTo>
                    <a:pt x="585" y="1566"/>
                  </a:lnTo>
                  <a:cubicBezTo>
                    <a:pt x="555" y="1629"/>
                    <a:pt x="528" y="1693"/>
                    <a:pt x="504" y="1758"/>
                  </a:cubicBezTo>
                  <a:lnTo>
                    <a:pt x="80" y="1772"/>
                  </a:lnTo>
                  <a:lnTo>
                    <a:pt x="2" y="2158"/>
                  </a:lnTo>
                  <a:lnTo>
                    <a:pt x="383" y="2347"/>
                  </a:lnTo>
                  <a:cubicBezTo>
                    <a:pt x="378" y="2422"/>
                    <a:pt x="378" y="2496"/>
                    <a:pt x="381" y="2571"/>
                  </a:cubicBezTo>
                  <a:lnTo>
                    <a:pt x="0" y="2746"/>
                  </a:lnTo>
                  <a:lnTo>
                    <a:pt x="77" y="3133"/>
                  </a:lnTo>
                  <a:lnTo>
                    <a:pt x="494" y="3161"/>
                  </a:lnTo>
                  <a:cubicBezTo>
                    <a:pt x="517" y="3225"/>
                    <a:pt x="542" y="3289"/>
                    <a:pt x="570" y="3351"/>
                  </a:cubicBezTo>
                  <a:lnTo>
                    <a:pt x="287" y="3652"/>
                  </a:lnTo>
                  <a:lnTo>
                    <a:pt x="504" y="3982"/>
                  </a:lnTo>
                  <a:lnTo>
                    <a:pt x="893" y="3854"/>
                  </a:lnTo>
                  <a:cubicBezTo>
                    <a:pt x="947" y="3917"/>
                    <a:pt x="1005" y="3977"/>
                    <a:pt x="1067" y="4034"/>
                  </a:cubicBezTo>
                  <a:lnTo>
                    <a:pt x="928" y="4413"/>
                  </a:lnTo>
                  <a:lnTo>
                    <a:pt x="1257" y="4634"/>
                  </a:lnTo>
                  <a:lnTo>
                    <a:pt x="1557" y="4369"/>
                  </a:lnTo>
                  <a:cubicBezTo>
                    <a:pt x="1634" y="4408"/>
                    <a:pt x="1712" y="4441"/>
                    <a:pt x="1791" y="4470"/>
                  </a:cubicBezTo>
                  <a:lnTo>
                    <a:pt x="1810" y="4865"/>
                  </a:lnTo>
                  <a:lnTo>
                    <a:pt x="2199" y="4941"/>
                  </a:lnTo>
                  <a:lnTo>
                    <a:pt x="2368" y="4588"/>
                  </a:lnTo>
                  <a:cubicBezTo>
                    <a:pt x="2445" y="4593"/>
                    <a:pt x="2522" y="4594"/>
                    <a:pt x="2599" y="4590"/>
                  </a:cubicBezTo>
                  <a:lnTo>
                    <a:pt x="2762" y="4943"/>
                  </a:lnTo>
                  <a:lnTo>
                    <a:pt x="3150" y="4868"/>
                  </a:lnTo>
                  <a:lnTo>
                    <a:pt x="3173" y="4483"/>
                  </a:lnTo>
                  <a:cubicBezTo>
                    <a:pt x="3264" y="4452"/>
                    <a:pt x="3354" y="4416"/>
                    <a:pt x="3440" y="4373"/>
                  </a:cubicBezTo>
                  <a:lnTo>
                    <a:pt x="3727" y="4628"/>
                  </a:lnTo>
                  <a:lnTo>
                    <a:pt x="4051" y="4404"/>
                  </a:lnTo>
                  <a:lnTo>
                    <a:pt x="3920" y="4046"/>
                  </a:lnTo>
                  <a:cubicBezTo>
                    <a:pt x="3973" y="3998"/>
                    <a:pt x="4023" y="3947"/>
                    <a:pt x="4071" y="3893"/>
                  </a:cubicBezTo>
                  <a:lnTo>
                    <a:pt x="4428" y="4025"/>
                  </a:lnTo>
                  <a:lnTo>
                    <a:pt x="4648" y="3698"/>
                  </a:lnTo>
                  <a:lnTo>
                    <a:pt x="4394" y="3412"/>
                  </a:lnTo>
                  <a:cubicBezTo>
                    <a:pt x="4431" y="3337"/>
                    <a:pt x="4463" y="3261"/>
                    <a:pt x="4489" y="3183"/>
                  </a:cubicBezTo>
                  <a:lnTo>
                    <a:pt x="4869" y="3171"/>
                  </a:lnTo>
                  <a:lnTo>
                    <a:pt x="4947" y="2785"/>
                  </a:lnTo>
                  <a:lnTo>
                    <a:pt x="4602" y="2614"/>
                  </a:lnTo>
                  <a:cubicBezTo>
                    <a:pt x="4607" y="2528"/>
                    <a:pt x="4606" y="2442"/>
                    <a:pt x="4601" y="2357"/>
                  </a:cubicBezTo>
                  <a:lnTo>
                    <a:pt x="4950" y="2197"/>
                  </a:lnTo>
                  <a:lnTo>
                    <a:pt x="4872" y="1810"/>
                  </a:lnTo>
                  <a:lnTo>
                    <a:pt x="4483" y="1784"/>
                  </a:lnTo>
                  <a:cubicBezTo>
                    <a:pt x="4457" y="1713"/>
                    <a:pt x="4427" y="1643"/>
                    <a:pt x="4395" y="1575"/>
                  </a:cubicBezTo>
                  <a:lnTo>
                    <a:pt x="4662" y="1291"/>
                  </a:lnTo>
                  <a:lnTo>
                    <a:pt x="4445" y="960"/>
                  </a:lnTo>
                  <a:lnTo>
                    <a:pt x="4068" y="1085"/>
                  </a:lnTo>
                  <a:cubicBezTo>
                    <a:pt x="4011" y="1022"/>
                    <a:pt x="3949" y="961"/>
                    <a:pt x="3884" y="904"/>
                  </a:cubicBezTo>
                  <a:lnTo>
                    <a:pt x="4021" y="530"/>
                  </a:lnTo>
                  <a:close/>
                </a:path>
              </a:pathLst>
            </a:custGeom>
            <a:solidFill>
              <a:srgbClr val="E33B5D"/>
            </a:solidFill>
            <a:ln w="28575" cap="flat">
              <a:solidFill>
                <a:srgbClr val="E33B5D"/>
              </a:solidFill>
              <a:prstDash val="solid"/>
              <a:miter lim="800000"/>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ct val="20000"/>
                </a:spcBef>
                <a:spcAft>
                  <a:spcPts val="0"/>
                </a:spcAft>
                <a:buClrTx/>
                <a:buSzTx/>
                <a:buFontTx/>
                <a:buChar char="•"/>
                <a:defRPr/>
              </a:pPr>
              <a:endParaRPr kumimoji="0" lang="zh-CN" altLang="en-US" sz="2000" b="0" i="0" u="none" strike="noStrike" kern="0" cap="none" spc="0" normalizeH="0" baseline="0" noProof="0">
                <a:ln>
                  <a:noFill/>
                </a:ln>
                <a:solidFill>
                  <a:srgbClr val="44546A"/>
                </a:solidFill>
                <a:effectLst/>
                <a:uLnTx/>
                <a:uFillTx/>
                <a:cs typeface="+mn-ea"/>
                <a:sym typeface="+mn-lt"/>
              </a:endParaRPr>
            </a:p>
          </p:txBody>
        </p:sp>
        <p:sp>
          <p:nvSpPr>
            <p:cNvPr id="56" name="Freeform 7"/>
            <p:cNvSpPr>
              <a:spLocks noEditPoints="1"/>
            </p:cNvSpPr>
            <p:nvPr/>
          </p:nvSpPr>
          <p:spPr bwMode="auto">
            <a:xfrm>
              <a:off x="3180151" y="1590601"/>
              <a:ext cx="1058725" cy="1058725"/>
            </a:xfrm>
            <a:custGeom>
              <a:avLst/>
              <a:gdLst>
                <a:gd name="T0" fmla="*/ 922 w 1572"/>
                <a:gd name="T1" fmla="*/ 186 h 1571"/>
                <a:gd name="T2" fmla="*/ 637 w 1572"/>
                <a:gd name="T3" fmla="*/ 1382 h 1571"/>
                <a:gd name="T4" fmla="*/ 541 w 1572"/>
                <a:gd name="T5" fmla="*/ 1535 h 1571"/>
                <a:gd name="T6" fmla="*/ 724 w 1572"/>
                <a:gd name="T7" fmla="*/ 1451 h 1571"/>
                <a:gd name="T8" fmla="*/ 852 w 1572"/>
                <a:gd name="T9" fmla="*/ 1571 h 1571"/>
                <a:gd name="T10" fmla="*/ 988 w 1572"/>
                <a:gd name="T11" fmla="*/ 1420 h 1571"/>
                <a:gd name="T12" fmla="*/ 1143 w 1572"/>
                <a:gd name="T13" fmla="*/ 1489 h 1571"/>
                <a:gd name="T14" fmla="*/ 1211 w 1572"/>
                <a:gd name="T15" fmla="*/ 1295 h 1571"/>
                <a:gd name="T16" fmla="*/ 1394 w 1572"/>
                <a:gd name="T17" fmla="*/ 1288 h 1571"/>
                <a:gd name="T18" fmla="*/ 1378 w 1572"/>
                <a:gd name="T19" fmla="*/ 1082 h 1571"/>
                <a:gd name="T20" fmla="*/ 1536 w 1572"/>
                <a:gd name="T21" fmla="*/ 1031 h 1571"/>
                <a:gd name="T22" fmla="*/ 1445 w 1572"/>
                <a:gd name="T23" fmla="*/ 845 h 1571"/>
                <a:gd name="T24" fmla="*/ 1572 w 1572"/>
                <a:gd name="T25" fmla="*/ 727 h 1571"/>
                <a:gd name="T26" fmla="*/ 1419 w 1572"/>
                <a:gd name="T27" fmla="*/ 590 h 1571"/>
                <a:gd name="T28" fmla="*/ 1489 w 1572"/>
                <a:gd name="T29" fmla="*/ 429 h 1571"/>
                <a:gd name="T30" fmla="*/ 1297 w 1572"/>
                <a:gd name="T31" fmla="*/ 361 h 1571"/>
                <a:gd name="T32" fmla="*/ 1304 w 1572"/>
                <a:gd name="T33" fmla="*/ 191 h 1571"/>
                <a:gd name="T34" fmla="*/ 1103 w 1572"/>
                <a:gd name="T35" fmla="*/ 199 h 1571"/>
                <a:gd name="T36" fmla="*/ 1031 w 1572"/>
                <a:gd name="T37" fmla="*/ 36 h 1571"/>
                <a:gd name="T38" fmla="*/ 849 w 1572"/>
                <a:gd name="T39" fmla="*/ 119 h 1571"/>
                <a:gd name="T40" fmla="*/ 720 w 1572"/>
                <a:gd name="T41" fmla="*/ 0 h 1571"/>
                <a:gd name="T42" fmla="*/ 585 w 1572"/>
                <a:gd name="T43" fmla="*/ 144 h 1571"/>
                <a:gd name="T44" fmla="*/ 429 w 1572"/>
                <a:gd name="T45" fmla="*/ 83 h 1571"/>
                <a:gd name="T46" fmla="*/ 358 w 1572"/>
                <a:gd name="T47" fmla="*/ 265 h 1571"/>
                <a:gd name="T48" fmla="*/ 178 w 1572"/>
                <a:gd name="T49" fmla="*/ 284 h 1571"/>
                <a:gd name="T50" fmla="*/ 185 w 1572"/>
                <a:gd name="T51" fmla="*/ 478 h 1571"/>
                <a:gd name="T52" fmla="*/ 37 w 1572"/>
                <a:gd name="T53" fmla="*/ 541 h 1571"/>
                <a:gd name="T54" fmla="*/ 114 w 1572"/>
                <a:gd name="T55" fmla="*/ 720 h 1571"/>
                <a:gd name="T56" fmla="*/ 0 w 1572"/>
                <a:gd name="T57" fmla="*/ 844 h 1571"/>
                <a:gd name="T58" fmla="*/ 140 w 1572"/>
                <a:gd name="T59" fmla="*/ 980 h 1571"/>
                <a:gd name="T60" fmla="*/ 83 w 1572"/>
                <a:gd name="T61" fmla="*/ 1143 h 1571"/>
                <a:gd name="T62" fmla="*/ 267 w 1572"/>
                <a:gd name="T63" fmla="*/ 1213 h 1571"/>
                <a:gd name="T64" fmla="*/ 268 w 1572"/>
                <a:gd name="T65" fmla="*/ 1380 h 1571"/>
                <a:gd name="T66" fmla="*/ 466 w 1572"/>
                <a:gd name="T67" fmla="*/ 1375 h 1571"/>
                <a:gd name="T68" fmla="*/ 541 w 1572"/>
                <a:gd name="T69" fmla="*/ 1535 h 1571"/>
                <a:gd name="T70" fmla="*/ 786 w 1572"/>
                <a:gd name="T71" fmla="*/ 952 h 1571"/>
                <a:gd name="T72" fmla="*/ 1215 w 1572"/>
                <a:gd name="T73" fmla="*/ 932 h 1571"/>
                <a:gd name="T74" fmla="*/ 768 w 1572"/>
                <a:gd name="T75" fmla="*/ 1296 h 1571"/>
                <a:gd name="T76" fmla="*/ 560 w 1572"/>
                <a:gd name="T77" fmla="*/ 1247 h 1571"/>
                <a:gd name="T78" fmla="*/ 339 w 1572"/>
                <a:gd name="T79" fmla="*/ 723 h 1571"/>
                <a:gd name="T80" fmla="*/ 698 w 1572"/>
                <a:gd name="T81" fmla="*/ 931 h 1571"/>
                <a:gd name="T82" fmla="*/ 560 w 1572"/>
                <a:gd name="T83" fmla="*/ 1247 h 1571"/>
                <a:gd name="T84" fmla="*/ 881 w 1572"/>
                <a:gd name="T85" fmla="*/ 808 h 1571"/>
                <a:gd name="T86" fmla="*/ 678 w 1572"/>
                <a:gd name="T87" fmla="*/ 760 h 1571"/>
                <a:gd name="T88" fmla="*/ 354 w 1572"/>
                <a:gd name="T89" fmla="*/ 633 h 1571"/>
                <a:gd name="T90" fmla="*/ 798 w 1572"/>
                <a:gd name="T91" fmla="*/ 272 h 1571"/>
                <a:gd name="T92" fmla="*/ 773 w 1572"/>
                <a:gd name="T93" fmla="*/ 616 h 1571"/>
                <a:gd name="T94" fmla="*/ 354 w 1572"/>
                <a:gd name="T95" fmla="*/ 633 h 1571"/>
                <a:gd name="T96" fmla="*/ 1292 w 1572"/>
                <a:gd name="T97" fmla="*/ 804 h 1571"/>
                <a:gd name="T98" fmla="*/ 947 w 1572"/>
                <a:gd name="T99" fmla="*/ 775 h 1571"/>
                <a:gd name="T100" fmla="*/ 929 w 1572"/>
                <a:gd name="T101" fmla="*/ 353 h 1571"/>
                <a:gd name="T102" fmla="*/ 1344 w 1572"/>
                <a:gd name="T103" fmla="*/ 919 h 1571"/>
                <a:gd name="T104" fmla="*/ 215 w 1572"/>
                <a:gd name="T105" fmla="*/ 649 h 1571"/>
                <a:gd name="T106" fmla="*/ 1344 w 1572"/>
                <a:gd name="T107" fmla="*/ 919 h 1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72" h="1571">
                  <a:moveTo>
                    <a:pt x="181" y="641"/>
                  </a:moveTo>
                  <a:cubicBezTo>
                    <a:pt x="260" y="311"/>
                    <a:pt x="592" y="107"/>
                    <a:pt x="922" y="186"/>
                  </a:cubicBezTo>
                  <a:cubicBezTo>
                    <a:pt x="1253" y="265"/>
                    <a:pt x="1457" y="597"/>
                    <a:pt x="1378" y="927"/>
                  </a:cubicBezTo>
                  <a:cubicBezTo>
                    <a:pt x="1299" y="1257"/>
                    <a:pt x="967" y="1461"/>
                    <a:pt x="637" y="1382"/>
                  </a:cubicBezTo>
                  <a:cubicBezTo>
                    <a:pt x="306" y="1303"/>
                    <a:pt x="102" y="971"/>
                    <a:pt x="181" y="641"/>
                  </a:cubicBezTo>
                  <a:close/>
                  <a:moveTo>
                    <a:pt x="541" y="1535"/>
                  </a:moveTo>
                  <a:lnTo>
                    <a:pt x="663" y="1564"/>
                  </a:lnTo>
                  <a:lnTo>
                    <a:pt x="724" y="1451"/>
                  </a:lnTo>
                  <a:cubicBezTo>
                    <a:pt x="750" y="1453"/>
                    <a:pt x="776" y="1453"/>
                    <a:pt x="802" y="1452"/>
                  </a:cubicBezTo>
                  <a:lnTo>
                    <a:pt x="852" y="1571"/>
                  </a:lnTo>
                  <a:lnTo>
                    <a:pt x="976" y="1551"/>
                  </a:lnTo>
                  <a:lnTo>
                    <a:pt x="988" y="1420"/>
                  </a:lnTo>
                  <a:cubicBezTo>
                    <a:pt x="1009" y="1413"/>
                    <a:pt x="1029" y="1405"/>
                    <a:pt x="1049" y="1396"/>
                  </a:cubicBezTo>
                  <a:lnTo>
                    <a:pt x="1143" y="1489"/>
                  </a:lnTo>
                  <a:lnTo>
                    <a:pt x="1249" y="1423"/>
                  </a:lnTo>
                  <a:lnTo>
                    <a:pt x="1211" y="1295"/>
                  </a:lnTo>
                  <a:cubicBezTo>
                    <a:pt x="1231" y="1278"/>
                    <a:pt x="1251" y="1259"/>
                    <a:pt x="1269" y="1239"/>
                  </a:cubicBezTo>
                  <a:lnTo>
                    <a:pt x="1394" y="1288"/>
                  </a:lnTo>
                  <a:lnTo>
                    <a:pt x="1465" y="1185"/>
                  </a:lnTo>
                  <a:lnTo>
                    <a:pt x="1378" y="1082"/>
                  </a:lnTo>
                  <a:cubicBezTo>
                    <a:pt x="1386" y="1066"/>
                    <a:pt x="1394" y="1048"/>
                    <a:pt x="1401" y="1031"/>
                  </a:cubicBezTo>
                  <a:lnTo>
                    <a:pt x="1536" y="1031"/>
                  </a:lnTo>
                  <a:lnTo>
                    <a:pt x="1565" y="909"/>
                  </a:lnTo>
                  <a:lnTo>
                    <a:pt x="1445" y="845"/>
                  </a:lnTo>
                  <a:cubicBezTo>
                    <a:pt x="1447" y="823"/>
                    <a:pt x="1448" y="801"/>
                    <a:pt x="1448" y="779"/>
                  </a:cubicBezTo>
                  <a:lnTo>
                    <a:pt x="1572" y="727"/>
                  </a:lnTo>
                  <a:lnTo>
                    <a:pt x="1553" y="604"/>
                  </a:lnTo>
                  <a:lnTo>
                    <a:pt x="1419" y="590"/>
                  </a:lnTo>
                  <a:cubicBezTo>
                    <a:pt x="1412" y="567"/>
                    <a:pt x="1405" y="545"/>
                    <a:pt x="1395" y="523"/>
                  </a:cubicBezTo>
                  <a:lnTo>
                    <a:pt x="1489" y="429"/>
                  </a:lnTo>
                  <a:lnTo>
                    <a:pt x="1424" y="322"/>
                  </a:lnTo>
                  <a:lnTo>
                    <a:pt x="1297" y="361"/>
                  </a:lnTo>
                  <a:cubicBezTo>
                    <a:pt x="1283" y="344"/>
                    <a:pt x="1269" y="328"/>
                    <a:pt x="1253" y="312"/>
                  </a:cubicBezTo>
                  <a:lnTo>
                    <a:pt x="1304" y="191"/>
                  </a:lnTo>
                  <a:lnTo>
                    <a:pt x="1204" y="117"/>
                  </a:lnTo>
                  <a:lnTo>
                    <a:pt x="1103" y="199"/>
                  </a:lnTo>
                  <a:cubicBezTo>
                    <a:pt x="1080" y="186"/>
                    <a:pt x="1056" y="174"/>
                    <a:pt x="1031" y="165"/>
                  </a:cubicBezTo>
                  <a:lnTo>
                    <a:pt x="1031" y="36"/>
                  </a:lnTo>
                  <a:lnTo>
                    <a:pt x="909" y="7"/>
                  </a:lnTo>
                  <a:lnTo>
                    <a:pt x="849" y="119"/>
                  </a:lnTo>
                  <a:cubicBezTo>
                    <a:pt x="822" y="116"/>
                    <a:pt x="795" y="115"/>
                    <a:pt x="769" y="115"/>
                  </a:cubicBezTo>
                  <a:lnTo>
                    <a:pt x="720" y="0"/>
                  </a:lnTo>
                  <a:lnTo>
                    <a:pt x="596" y="21"/>
                  </a:lnTo>
                  <a:lnTo>
                    <a:pt x="585" y="144"/>
                  </a:lnTo>
                  <a:cubicBezTo>
                    <a:pt x="562" y="152"/>
                    <a:pt x="539" y="160"/>
                    <a:pt x="516" y="169"/>
                  </a:cubicBezTo>
                  <a:lnTo>
                    <a:pt x="429" y="83"/>
                  </a:lnTo>
                  <a:lnTo>
                    <a:pt x="323" y="148"/>
                  </a:lnTo>
                  <a:lnTo>
                    <a:pt x="358" y="265"/>
                  </a:lnTo>
                  <a:cubicBezTo>
                    <a:pt x="334" y="284"/>
                    <a:pt x="312" y="305"/>
                    <a:pt x="291" y="328"/>
                  </a:cubicBezTo>
                  <a:lnTo>
                    <a:pt x="178" y="284"/>
                  </a:lnTo>
                  <a:lnTo>
                    <a:pt x="107" y="386"/>
                  </a:lnTo>
                  <a:lnTo>
                    <a:pt x="185" y="478"/>
                  </a:lnTo>
                  <a:cubicBezTo>
                    <a:pt x="175" y="498"/>
                    <a:pt x="165" y="519"/>
                    <a:pt x="157" y="540"/>
                  </a:cubicBezTo>
                  <a:lnTo>
                    <a:pt x="37" y="541"/>
                  </a:lnTo>
                  <a:lnTo>
                    <a:pt x="8" y="662"/>
                  </a:lnTo>
                  <a:lnTo>
                    <a:pt x="114" y="720"/>
                  </a:lnTo>
                  <a:cubicBezTo>
                    <a:pt x="111" y="746"/>
                    <a:pt x="110" y="772"/>
                    <a:pt x="111" y="798"/>
                  </a:cubicBezTo>
                  <a:lnTo>
                    <a:pt x="0" y="844"/>
                  </a:lnTo>
                  <a:lnTo>
                    <a:pt x="19" y="967"/>
                  </a:lnTo>
                  <a:lnTo>
                    <a:pt x="140" y="980"/>
                  </a:lnTo>
                  <a:cubicBezTo>
                    <a:pt x="148" y="1006"/>
                    <a:pt x="158" y="1031"/>
                    <a:pt x="169" y="1056"/>
                  </a:cubicBezTo>
                  <a:lnTo>
                    <a:pt x="83" y="1143"/>
                  </a:lnTo>
                  <a:lnTo>
                    <a:pt x="148" y="1249"/>
                  </a:lnTo>
                  <a:lnTo>
                    <a:pt x="267" y="1213"/>
                  </a:lnTo>
                  <a:cubicBezTo>
                    <a:pt x="282" y="1232"/>
                    <a:pt x="298" y="1249"/>
                    <a:pt x="316" y="1266"/>
                  </a:cubicBezTo>
                  <a:lnTo>
                    <a:pt x="268" y="1380"/>
                  </a:lnTo>
                  <a:lnTo>
                    <a:pt x="368" y="1454"/>
                  </a:lnTo>
                  <a:lnTo>
                    <a:pt x="466" y="1375"/>
                  </a:lnTo>
                  <a:cubicBezTo>
                    <a:pt x="490" y="1388"/>
                    <a:pt x="515" y="1399"/>
                    <a:pt x="541" y="1409"/>
                  </a:cubicBezTo>
                  <a:lnTo>
                    <a:pt x="541" y="1535"/>
                  </a:lnTo>
                  <a:close/>
                  <a:moveTo>
                    <a:pt x="720" y="1228"/>
                  </a:moveTo>
                  <a:cubicBezTo>
                    <a:pt x="729" y="1190"/>
                    <a:pt x="786" y="952"/>
                    <a:pt x="786" y="952"/>
                  </a:cubicBezTo>
                  <a:cubicBezTo>
                    <a:pt x="845" y="950"/>
                    <a:pt x="899" y="916"/>
                    <a:pt x="927" y="863"/>
                  </a:cubicBezTo>
                  <a:cubicBezTo>
                    <a:pt x="927" y="863"/>
                    <a:pt x="1174" y="922"/>
                    <a:pt x="1215" y="932"/>
                  </a:cubicBezTo>
                  <a:cubicBezTo>
                    <a:pt x="1256" y="942"/>
                    <a:pt x="1258" y="966"/>
                    <a:pt x="1247" y="995"/>
                  </a:cubicBezTo>
                  <a:cubicBezTo>
                    <a:pt x="1162" y="1182"/>
                    <a:pt x="973" y="1301"/>
                    <a:pt x="768" y="1296"/>
                  </a:cubicBezTo>
                  <a:cubicBezTo>
                    <a:pt x="727" y="1296"/>
                    <a:pt x="711" y="1266"/>
                    <a:pt x="720" y="1228"/>
                  </a:cubicBezTo>
                  <a:close/>
                  <a:moveTo>
                    <a:pt x="560" y="1247"/>
                  </a:moveTo>
                  <a:cubicBezTo>
                    <a:pt x="379" y="1162"/>
                    <a:pt x="265" y="978"/>
                    <a:pt x="267" y="779"/>
                  </a:cubicBezTo>
                  <a:cubicBezTo>
                    <a:pt x="267" y="734"/>
                    <a:pt x="295" y="712"/>
                    <a:pt x="339" y="723"/>
                  </a:cubicBezTo>
                  <a:cubicBezTo>
                    <a:pt x="382" y="733"/>
                    <a:pt x="612" y="788"/>
                    <a:pt x="612" y="788"/>
                  </a:cubicBezTo>
                  <a:cubicBezTo>
                    <a:pt x="613" y="847"/>
                    <a:pt x="646" y="902"/>
                    <a:pt x="698" y="931"/>
                  </a:cubicBezTo>
                  <a:cubicBezTo>
                    <a:pt x="698" y="931"/>
                    <a:pt x="650" y="1133"/>
                    <a:pt x="635" y="1196"/>
                  </a:cubicBezTo>
                  <a:cubicBezTo>
                    <a:pt x="620" y="1259"/>
                    <a:pt x="593" y="1259"/>
                    <a:pt x="560" y="1247"/>
                  </a:cubicBezTo>
                  <a:close/>
                  <a:moveTo>
                    <a:pt x="804" y="682"/>
                  </a:moveTo>
                  <a:cubicBezTo>
                    <a:pt x="860" y="696"/>
                    <a:pt x="895" y="752"/>
                    <a:pt x="881" y="808"/>
                  </a:cubicBezTo>
                  <a:cubicBezTo>
                    <a:pt x="868" y="865"/>
                    <a:pt x="811" y="899"/>
                    <a:pt x="755" y="886"/>
                  </a:cubicBezTo>
                  <a:cubicBezTo>
                    <a:pt x="699" y="872"/>
                    <a:pt x="664" y="816"/>
                    <a:pt x="678" y="760"/>
                  </a:cubicBezTo>
                  <a:cubicBezTo>
                    <a:pt x="691" y="704"/>
                    <a:pt x="748" y="669"/>
                    <a:pt x="804" y="682"/>
                  </a:cubicBezTo>
                  <a:close/>
                  <a:moveTo>
                    <a:pt x="354" y="633"/>
                  </a:moveTo>
                  <a:cubicBezTo>
                    <a:pt x="312" y="623"/>
                    <a:pt x="306" y="584"/>
                    <a:pt x="320" y="557"/>
                  </a:cubicBezTo>
                  <a:cubicBezTo>
                    <a:pt x="409" y="377"/>
                    <a:pt x="597" y="264"/>
                    <a:pt x="798" y="272"/>
                  </a:cubicBezTo>
                  <a:cubicBezTo>
                    <a:pt x="832" y="272"/>
                    <a:pt x="849" y="298"/>
                    <a:pt x="840" y="336"/>
                  </a:cubicBezTo>
                  <a:cubicBezTo>
                    <a:pt x="831" y="373"/>
                    <a:pt x="773" y="616"/>
                    <a:pt x="773" y="616"/>
                  </a:cubicBezTo>
                  <a:cubicBezTo>
                    <a:pt x="716" y="619"/>
                    <a:pt x="663" y="650"/>
                    <a:pt x="634" y="700"/>
                  </a:cubicBezTo>
                  <a:cubicBezTo>
                    <a:pt x="634" y="700"/>
                    <a:pt x="396" y="643"/>
                    <a:pt x="354" y="633"/>
                  </a:cubicBezTo>
                  <a:close/>
                  <a:moveTo>
                    <a:pt x="1004" y="323"/>
                  </a:moveTo>
                  <a:cubicBezTo>
                    <a:pt x="1186" y="412"/>
                    <a:pt x="1300" y="601"/>
                    <a:pt x="1292" y="804"/>
                  </a:cubicBezTo>
                  <a:cubicBezTo>
                    <a:pt x="1289" y="830"/>
                    <a:pt x="1271" y="852"/>
                    <a:pt x="1236" y="844"/>
                  </a:cubicBezTo>
                  <a:cubicBezTo>
                    <a:pt x="1202" y="836"/>
                    <a:pt x="947" y="775"/>
                    <a:pt x="947" y="775"/>
                  </a:cubicBezTo>
                  <a:cubicBezTo>
                    <a:pt x="944" y="718"/>
                    <a:pt x="911" y="665"/>
                    <a:pt x="861" y="637"/>
                  </a:cubicBezTo>
                  <a:cubicBezTo>
                    <a:pt x="861" y="637"/>
                    <a:pt x="918" y="399"/>
                    <a:pt x="929" y="353"/>
                  </a:cubicBezTo>
                  <a:cubicBezTo>
                    <a:pt x="940" y="308"/>
                    <a:pt x="967" y="308"/>
                    <a:pt x="1004" y="323"/>
                  </a:cubicBezTo>
                  <a:close/>
                  <a:moveTo>
                    <a:pt x="1344" y="919"/>
                  </a:moveTo>
                  <a:cubicBezTo>
                    <a:pt x="1419" y="607"/>
                    <a:pt x="1226" y="294"/>
                    <a:pt x="914" y="219"/>
                  </a:cubicBezTo>
                  <a:cubicBezTo>
                    <a:pt x="602" y="145"/>
                    <a:pt x="289" y="337"/>
                    <a:pt x="215" y="649"/>
                  </a:cubicBezTo>
                  <a:cubicBezTo>
                    <a:pt x="140" y="961"/>
                    <a:pt x="332" y="1274"/>
                    <a:pt x="645" y="1349"/>
                  </a:cubicBezTo>
                  <a:cubicBezTo>
                    <a:pt x="956" y="1424"/>
                    <a:pt x="1270" y="1231"/>
                    <a:pt x="1344" y="919"/>
                  </a:cubicBezTo>
                  <a:close/>
                </a:path>
              </a:pathLst>
            </a:custGeom>
            <a:solidFill>
              <a:srgbClr val="E33B5D"/>
            </a:solidFill>
            <a:ln>
              <a:noFill/>
            </a:ln>
          </p:spPr>
          <p:txBody>
            <a:bodyPr vert="horz" wrap="square" lIns="91440" tIns="45720" rIns="91440" bIns="45720" numCol="1"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cs typeface="+mn-ea"/>
                <a:sym typeface="+mn-lt"/>
              </a:endParaRPr>
            </a:p>
          </p:txBody>
        </p:sp>
        <p:sp>
          <p:nvSpPr>
            <p:cNvPr id="57" name="Freeform 8"/>
            <p:cNvSpPr>
              <a:spLocks noEditPoints="1"/>
            </p:cNvSpPr>
            <p:nvPr/>
          </p:nvSpPr>
          <p:spPr bwMode="auto">
            <a:xfrm>
              <a:off x="4610856" y="4898937"/>
              <a:ext cx="661902" cy="661902"/>
            </a:xfrm>
            <a:custGeom>
              <a:avLst/>
              <a:gdLst>
                <a:gd name="T0" fmla="*/ 577 w 983"/>
                <a:gd name="T1" fmla="*/ 116 h 982"/>
                <a:gd name="T2" fmla="*/ 398 w 983"/>
                <a:gd name="T3" fmla="*/ 864 h 982"/>
                <a:gd name="T4" fmla="*/ 338 w 983"/>
                <a:gd name="T5" fmla="*/ 959 h 982"/>
                <a:gd name="T6" fmla="*/ 453 w 983"/>
                <a:gd name="T7" fmla="*/ 907 h 982"/>
                <a:gd name="T8" fmla="*/ 533 w 983"/>
                <a:gd name="T9" fmla="*/ 982 h 982"/>
                <a:gd name="T10" fmla="*/ 618 w 983"/>
                <a:gd name="T11" fmla="*/ 887 h 982"/>
                <a:gd name="T12" fmla="*/ 715 w 983"/>
                <a:gd name="T13" fmla="*/ 930 h 982"/>
                <a:gd name="T14" fmla="*/ 757 w 983"/>
                <a:gd name="T15" fmla="*/ 809 h 982"/>
                <a:gd name="T16" fmla="*/ 871 w 983"/>
                <a:gd name="T17" fmla="*/ 805 h 982"/>
                <a:gd name="T18" fmla="*/ 862 w 983"/>
                <a:gd name="T19" fmla="*/ 676 h 982"/>
                <a:gd name="T20" fmla="*/ 960 w 983"/>
                <a:gd name="T21" fmla="*/ 644 h 982"/>
                <a:gd name="T22" fmla="*/ 904 w 983"/>
                <a:gd name="T23" fmla="*/ 528 h 982"/>
                <a:gd name="T24" fmla="*/ 983 w 983"/>
                <a:gd name="T25" fmla="*/ 454 h 982"/>
                <a:gd name="T26" fmla="*/ 887 w 983"/>
                <a:gd name="T27" fmla="*/ 369 h 982"/>
                <a:gd name="T28" fmla="*/ 931 w 983"/>
                <a:gd name="T29" fmla="*/ 268 h 982"/>
                <a:gd name="T30" fmla="*/ 811 w 983"/>
                <a:gd name="T31" fmla="*/ 225 h 982"/>
                <a:gd name="T32" fmla="*/ 815 w 983"/>
                <a:gd name="T33" fmla="*/ 119 h 982"/>
                <a:gd name="T34" fmla="*/ 689 w 983"/>
                <a:gd name="T35" fmla="*/ 124 h 982"/>
                <a:gd name="T36" fmla="*/ 644 w 983"/>
                <a:gd name="T37" fmla="*/ 22 h 982"/>
                <a:gd name="T38" fmla="*/ 531 w 983"/>
                <a:gd name="T39" fmla="*/ 74 h 982"/>
                <a:gd name="T40" fmla="*/ 450 w 983"/>
                <a:gd name="T41" fmla="*/ 0 h 982"/>
                <a:gd name="T42" fmla="*/ 366 w 983"/>
                <a:gd name="T43" fmla="*/ 90 h 982"/>
                <a:gd name="T44" fmla="*/ 268 w 983"/>
                <a:gd name="T45" fmla="*/ 51 h 982"/>
                <a:gd name="T46" fmla="*/ 224 w 983"/>
                <a:gd name="T47" fmla="*/ 165 h 982"/>
                <a:gd name="T48" fmla="*/ 111 w 983"/>
                <a:gd name="T49" fmla="*/ 177 h 982"/>
                <a:gd name="T50" fmla="*/ 116 w 983"/>
                <a:gd name="T51" fmla="*/ 299 h 982"/>
                <a:gd name="T52" fmla="*/ 23 w 983"/>
                <a:gd name="T53" fmla="*/ 338 h 982"/>
                <a:gd name="T54" fmla="*/ 71 w 983"/>
                <a:gd name="T55" fmla="*/ 450 h 982"/>
                <a:gd name="T56" fmla="*/ 0 w 983"/>
                <a:gd name="T57" fmla="*/ 527 h 982"/>
                <a:gd name="T58" fmla="*/ 88 w 983"/>
                <a:gd name="T59" fmla="*/ 612 h 982"/>
                <a:gd name="T60" fmla="*/ 52 w 983"/>
                <a:gd name="T61" fmla="*/ 714 h 982"/>
                <a:gd name="T62" fmla="*/ 167 w 983"/>
                <a:gd name="T63" fmla="*/ 758 h 982"/>
                <a:gd name="T64" fmla="*/ 168 w 983"/>
                <a:gd name="T65" fmla="*/ 862 h 982"/>
                <a:gd name="T66" fmla="*/ 292 w 983"/>
                <a:gd name="T67" fmla="*/ 859 h 982"/>
                <a:gd name="T68" fmla="*/ 338 w 983"/>
                <a:gd name="T69" fmla="*/ 959 h 982"/>
                <a:gd name="T70" fmla="*/ 491 w 983"/>
                <a:gd name="T71" fmla="*/ 595 h 982"/>
                <a:gd name="T72" fmla="*/ 759 w 983"/>
                <a:gd name="T73" fmla="*/ 582 h 982"/>
                <a:gd name="T74" fmla="*/ 480 w 983"/>
                <a:gd name="T75" fmla="*/ 810 h 982"/>
                <a:gd name="T76" fmla="*/ 350 w 983"/>
                <a:gd name="T77" fmla="*/ 779 h 982"/>
                <a:gd name="T78" fmla="*/ 212 w 983"/>
                <a:gd name="T79" fmla="*/ 451 h 982"/>
                <a:gd name="T80" fmla="*/ 436 w 983"/>
                <a:gd name="T81" fmla="*/ 582 h 982"/>
                <a:gd name="T82" fmla="*/ 350 w 983"/>
                <a:gd name="T83" fmla="*/ 779 h 982"/>
                <a:gd name="T84" fmla="*/ 551 w 983"/>
                <a:gd name="T85" fmla="*/ 505 h 982"/>
                <a:gd name="T86" fmla="*/ 424 w 983"/>
                <a:gd name="T87" fmla="*/ 475 h 982"/>
                <a:gd name="T88" fmla="*/ 222 w 983"/>
                <a:gd name="T89" fmla="*/ 396 h 982"/>
                <a:gd name="T90" fmla="*/ 499 w 983"/>
                <a:gd name="T91" fmla="*/ 170 h 982"/>
                <a:gd name="T92" fmla="*/ 483 w 983"/>
                <a:gd name="T93" fmla="*/ 385 h 982"/>
                <a:gd name="T94" fmla="*/ 222 w 983"/>
                <a:gd name="T95" fmla="*/ 396 h 982"/>
                <a:gd name="T96" fmla="*/ 808 w 983"/>
                <a:gd name="T97" fmla="*/ 503 h 982"/>
                <a:gd name="T98" fmla="*/ 592 w 983"/>
                <a:gd name="T99" fmla="*/ 484 h 982"/>
                <a:gd name="T100" fmla="*/ 581 w 983"/>
                <a:gd name="T101" fmla="*/ 221 h 982"/>
                <a:gd name="T102" fmla="*/ 841 w 983"/>
                <a:gd name="T103" fmla="*/ 574 h 982"/>
                <a:gd name="T104" fmla="*/ 134 w 983"/>
                <a:gd name="T105" fmla="*/ 406 h 982"/>
                <a:gd name="T106" fmla="*/ 841 w 983"/>
                <a:gd name="T107" fmla="*/ 574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83" h="982">
                  <a:moveTo>
                    <a:pt x="113" y="401"/>
                  </a:moveTo>
                  <a:cubicBezTo>
                    <a:pt x="163" y="194"/>
                    <a:pt x="370" y="67"/>
                    <a:pt x="577" y="116"/>
                  </a:cubicBezTo>
                  <a:cubicBezTo>
                    <a:pt x="783" y="165"/>
                    <a:pt x="911" y="373"/>
                    <a:pt x="861" y="579"/>
                  </a:cubicBezTo>
                  <a:cubicBezTo>
                    <a:pt x="812" y="786"/>
                    <a:pt x="605" y="913"/>
                    <a:pt x="398" y="864"/>
                  </a:cubicBezTo>
                  <a:cubicBezTo>
                    <a:pt x="191" y="815"/>
                    <a:pt x="64" y="607"/>
                    <a:pt x="113" y="401"/>
                  </a:cubicBezTo>
                  <a:close/>
                  <a:moveTo>
                    <a:pt x="338" y="959"/>
                  </a:moveTo>
                  <a:lnTo>
                    <a:pt x="414" y="978"/>
                  </a:lnTo>
                  <a:lnTo>
                    <a:pt x="453" y="907"/>
                  </a:lnTo>
                  <a:cubicBezTo>
                    <a:pt x="469" y="908"/>
                    <a:pt x="485" y="908"/>
                    <a:pt x="501" y="908"/>
                  </a:cubicBezTo>
                  <a:lnTo>
                    <a:pt x="533" y="982"/>
                  </a:lnTo>
                  <a:lnTo>
                    <a:pt x="610" y="969"/>
                  </a:lnTo>
                  <a:lnTo>
                    <a:pt x="618" y="887"/>
                  </a:lnTo>
                  <a:cubicBezTo>
                    <a:pt x="631" y="883"/>
                    <a:pt x="643" y="878"/>
                    <a:pt x="656" y="872"/>
                  </a:cubicBezTo>
                  <a:lnTo>
                    <a:pt x="715" y="930"/>
                  </a:lnTo>
                  <a:lnTo>
                    <a:pt x="781" y="890"/>
                  </a:lnTo>
                  <a:lnTo>
                    <a:pt x="757" y="809"/>
                  </a:lnTo>
                  <a:cubicBezTo>
                    <a:pt x="770" y="799"/>
                    <a:pt x="782" y="787"/>
                    <a:pt x="794" y="775"/>
                  </a:cubicBezTo>
                  <a:lnTo>
                    <a:pt x="871" y="805"/>
                  </a:lnTo>
                  <a:lnTo>
                    <a:pt x="916" y="741"/>
                  </a:lnTo>
                  <a:lnTo>
                    <a:pt x="862" y="676"/>
                  </a:lnTo>
                  <a:cubicBezTo>
                    <a:pt x="867" y="666"/>
                    <a:pt x="872" y="655"/>
                    <a:pt x="876" y="644"/>
                  </a:cubicBezTo>
                  <a:lnTo>
                    <a:pt x="960" y="644"/>
                  </a:lnTo>
                  <a:lnTo>
                    <a:pt x="978" y="568"/>
                  </a:lnTo>
                  <a:lnTo>
                    <a:pt x="904" y="528"/>
                  </a:lnTo>
                  <a:cubicBezTo>
                    <a:pt x="905" y="514"/>
                    <a:pt x="906" y="500"/>
                    <a:pt x="905" y="487"/>
                  </a:cubicBezTo>
                  <a:lnTo>
                    <a:pt x="983" y="454"/>
                  </a:lnTo>
                  <a:lnTo>
                    <a:pt x="971" y="377"/>
                  </a:lnTo>
                  <a:lnTo>
                    <a:pt x="887" y="369"/>
                  </a:lnTo>
                  <a:cubicBezTo>
                    <a:pt x="883" y="354"/>
                    <a:pt x="878" y="341"/>
                    <a:pt x="872" y="327"/>
                  </a:cubicBezTo>
                  <a:lnTo>
                    <a:pt x="931" y="268"/>
                  </a:lnTo>
                  <a:lnTo>
                    <a:pt x="890" y="201"/>
                  </a:lnTo>
                  <a:lnTo>
                    <a:pt x="811" y="225"/>
                  </a:lnTo>
                  <a:cubicBezTo>
                    <a:pt x="802" y="215"/>
                    <a:pt x="793" y="205"/>
                    <a:pt x="784" y="195"/>
                  </a:cubicBezTo>
                  <a:lnTo>
                    <a:pt x="815" y="119"/>
                  </a:lnTo>
                  <a:lnTo>
                    <a:pt x="753" y="73"/>
                  </a:lnTo>
                  <a:lnTo>
                    <a:pt x="689" y="124"/>
                  </a:lnTo>
                  <a:cubicBezTo>
                    <a:pt x="675" y="116"/>
                    <a:pt x="660" y="109"/>
                    <a:pt x="645" y="103"/>
                  </a:cubicBezTo>
                  <a:lnTo>
                    <a:pt x="644" y="22"/>
                  </a:lnTo>
                  <a:lnTo>
                    <a:pt x="568" y="4"/>
                  </a:lnTo>
                  <a:lnTo>
                    <a:pt x="531" y="74"/>
                  </a:lnTo>
                  <a:cubicBezTo>
                    <a:pt x="514" y="72"/>
                    <a:pt x="497" y="72"/>
                    <a:pt x="481" y="72"/>
                  </a:cubicBezTo>
                  <a:lnTo>
                    <a:pt x="450" y="0"/>
                  </a:lnTo>
                  <a:lnTo>
                    <a:pt x="373" y="13"/>
                  </a:lnTo>
                  <a:lnTo>
                    <a:pt x="366" y="90"/>
                  </a:lnTo>
                  <a:cubicBezTo>
                    <a:pt x="351" y="94"/>
                    <a:pt x="337" y="100"/>
                    <a:pt x="323" y="106"/>
                  </a:cubicBezTo>
                  <a:lnTo>
                    <a:pt x="268" y="51"/>
                  </a:lnTo>
                  <a:lnTo>
                    <a:pt x="202" y="92"/>
                  </a:lnTo>
                  <a:lnTo>
                    <a:pt x="224" y="165"/>
                  </a:lnTo>
                  <a:cubicBezTo>
                    <a:pt x="209" y="177"/>
                    <a:pt x="195" y="190"/>
                    <a:pt x="182" y="205"/>
                  </a:cubicBezTo>
                  <a:lnTo>
                    <a:pt x="111" y="177"/>
                  </a:lnTo>
                  <a:lnTo>
                    <a:pt x="67" y="241"/>
                  </a:lnTo>
                  <a:lnTo>
                    <a:pt x="116" y="299"/>
                  </a:lnTo>
                  <a:cubicBezTo>
                    <a:pt x="109" y="311"/>
                    <a:pt x="103" y="324"/>
                    <a:pt x="98" y="338"/>
                  </a:cubicBezTo>
                  <a:lnTo>
                    <a:pt x="23" y="338"/>
                  </a:lnTo>
                  <a:lnTo>
                    <a:pt x="5" y="414"/>
                  </a:lnTo>
                  <a:lnTo>
                    <a:pt x="71" y="450"/>
                  </a:lnTo>
                  <a:cubicBezTo>
                    <a:pt x="70" y="466"/>
                    <a:pt x="69" y="482"/>
                    <a:pt x="69" y="499"/>
                  </a:cubicBezTo>
                  <a:lnTo>
                    <a:pt x="0" y="527"/>
                  </a:lnTo>
                  <a:lnTo>
                    <a:pt x="12" y="605"/>
                  </a:lnTo>
                  <a:lnTo>
                    <a:pt x="88" y="612"/>
                  </a:lnTo>
                  <a:cubicBezTo>
                    <a:pt x="93" y="629"/>
                    <a:pt x="99" y="644"/>
                    <a:pt x="106" y="660"/>
                  </a:cubicBezTo>
                  <a:lnTo>
                    <a:pt x="52" y="714"/>
                  </a:lnTo>
                  <a:lnTo>
                    <a:pt x="93" y="781"/>
                  </a:lnTo>
                  <a:lnTo>
                    <a:pt x="167" y="758"/>
                  </a:lnTo>
                  <a:cubicBezTo>
                    <a:pt x="176" y="770"/>
                    <a:pt x="187" y="781"/>
                    <a:pt x="197" y="791"/>
                  </a:cubicBezTo>
                  <a:lnTo>
                    <a:pt x="168" y="862"/>
                  </a:lnTo>
                  <a:lnTo>
                    <a:pt x="230" y="909"/>
                  </a:lnTo>
                  <a:lnTo>
                    <a:pt x="292" y="859"/>
                  </a:lnTo>
                  <a:cubicBezTo>
                    <a:pt x="307" y="867"/>
                    <a:pt x="322" y="874"/>
                    <a:pt x="338" y="880"/>
                  </a:cubicBezTo>
                  <a:lnTo>
                    <a:pt x="338" y="959"/>
                  </a:lnTo>
                  <a:close/>
                  <a:moveTo>
                    <a:pt x="450" y="768"/>
                  </a:moveTo>
                  <a:cubicBezTo>
                    <a:pt x="456" y="744"/>
                    <a:pt x="491" y="595"/>
                    <a:pt x="491" y="595"/>
                  </a:cubicBezTo>
                  <a:cubicBezTo>
                    <a:pt x="529" y="593"/>
                    <a:pt x="562" y="572"/>
                    <a:pt x="580" y="539"/>
                  </a:cubicBezTo>
                  <a:cubicBezTo>
                    <a:pt x="580" y="539"/>
                    <a:pt x="734" y="576"/>
                    <a:pt x="759" y="582"/>
                  </a:cubicBezTo>
                  <a:cubicBezTo>
                    <a:pt x="785" y="588"/>
                    <a:pt x="787" y="604"/>
                    <a:pt x="779" y="622"/>
                  </a:cubicBezTo>
                  <a:cubicBezTo>
                    <a:pt x="727" y="739"/>
                    <a:pt x="608" y="813"/>
                    <a:pt x="480" y="810"/>
                  </a:cubicBezTo>
                  <a:cubicBezTo>
                    <a:pt x="454" y="810"/>
                    <a:pt x="444" y="791"/>
                    <a:pt x="450" y="768"/>
                  </a:cubicBezTo>
                  <a:close/>
                  <a:moveTo>
                    <a:pt x="350" y="779"/>
                  </a:moveTo>
                  <a:cubicBezTo>
                    <a:pt x="237" y="726"/>
                    <a:pt x="166" y="611"/>
                    <a:pt x="167" y="487"/>
                  </a:cubicBezTo>
                  <a:cubicBezTo>
                    <a:pt x="167" y="459"/>
                    <a:pt x="185" y="445"/>
                    <a:pt x="212" y="451"/>
                  </a:cubicBezTo>
                  <a:cubicBezTo>
                    <a:pt x="239" y="458"/>
                    <a:pt x="383" y="492"/>
                    <a:pt x="383" y="492"/>
                  </a:cubicBezTo>
                  <a:cubicBezTo>
                    <a:pt x="383" y="529"/>
                    <a:pt x="404" y="564"/>
                    <a:pt x="436" y="582"/>
                  </a:cubicBezTo>
                  <a:cubicBezTo>
                    <a:pt x="436" y="582"/>
                    <a:pt x="406" y="708"/>
                    <a:pt x="397" y="747"/>
                  </a:cubicBezTo>
                  <a:cubicBezTo>
                    <a:pt x="387" y="787"/>
                    <a:pt x="371" y="787"/>
                    <a:pt x="350" y="779"/>
                  </a:cubicBezTo>
                  <a:close/>
                  <a:moveTo>
                    <a:pt x="503" y="426"/>
                  </a:moveTo>
                  <a:cubicBezTo>
                    <a:pt x="538" y="435"/>
                    <a:pt x="559" y="470"/>
                    <a:pt x="551" y="505"/>
                  </a:cubicBezTo>
                  <a:cubicBezTo>
                    <a:pt x="543" y="540"/>
                    <a:pt x="507" y="562"/>
                    <a:pt x="472" y="554"/>
                  </a:cubicBezTo>
                  <a:cubicBezTo>
                    <a:pt x="437" y="545"/>
                    <a:pt x="415" y="510"/>
                    <a:pt x="424" y="475"/>
                  </a:cubicBezTo>
                  <a:cubicBezTo>
                    <a:pt x="432" y="440"/>
                    <a:pt x="467" y="418"/>
                    <a:pt x="503" y="426"/>
                  </a:cubicBezTo>
                  <a:close/>
                  <a:moveTo>
                    <a:pt x="222" y="396"/>
                  </a:moveTo>
                  <a:cubicBezTo>
                    <a:pt x="195" y="389"/>
                    <a:pt x="191" y="365"/>
                    <a:pt x="200" y="348"/>
                  </a:cubicBezTo>
                  <a:cubicBezTo>
                    <a:pt x="256" y="235"/>
                    <a:pt x="373" y="165"/>
                    <a:pt x="499" y="170"/>
                  </a:cubicBezTo>
                  <a:cubicBezTo>
                    <a:pt x="520" y="170"/>
                    <a:pt x="531" y="186"/>
                    <a:pt x="525" y="210"/>
                  </a:cubicBezTo>
                  <a:cubicBezTo>
                    <a:pt x="520" y="233"/>
                    <a:pt x="483" y="385"/>
                    <a:pt x="483" y="385"/>
                  </a:cubicBezTo>
                  <a:cubicBezTo>
                    <a:pt x="447" y="386"/>
                    <a:pt x="414" y="406"/>
                    <a:pt x="397" y="437"/>
                  </a:cubicBezTo>
                  <a:cubicBezTo>
                    <a:pt x="397" y="437"/>
                    <a:pt x="248" y="402"/>
                    <a:pt x="222" y="396"/>
                  </a:cubicBezTo>
                  <a:close/>
                  <a:moveTo>
                    <a:pt x="628" y="202"/>
                  </a:moveTo>
                  <a:cubicBezTo>
                    <a:pt x="741" y="257"/>
                    <a:pt x="813" y="376"/>
                    <a:pt x="808" y="503"/>
                  </a:cubicBezTo>
                  <a:cubicBezTo>
                    <a:pt x="806" y="518"/>
                    <a:pt x="795" y="533"/>
                    <a:pt x="773" y="527"/>
                  </a:cubicBezTo>
                  <a:cubicBezTo>
                    <a:pt x="751" y="522"/>
                    <a:pt x="592" y="484"/>
                    <a:pt x="592" y="484"/>
                  </a:cubicBezTo>
                  <a:cubicBezTo>
                    <a:pt x="590" y="448"/>
                    <a:pt x="570" y="416"/>
                    <a:pt x="538" y="398"/>
                  </a:cubicBezTo>
                  <a:cubicBezTo>
                    <a:pt x="538" y="398"/>
                    <a:pt x="574" y="249"/>
                    <a:pt x="581" y="221"/>
                  </a:cubicBezTo>
                  <a:cubicBezTo>
                    <a:pt x="588" y="192"/>
                    <a:pt x="605" y="192"/>
                    <a:pt x="628" y="202"/>
                  </a:cubicBezTo>
                  <a:close/>
                  <a:moveTo>
                    <a:pt x="841" y="574"/>
                  </a:moveTo>
                  <a:cubicBezTo>
                    <a:pt x="887" y="379"/>
                    <a:pt x="767" y="183"/>
                    <a:pt x="572" y="137"/>
                  </a:cubicBezTo>
                  <a:cubicBezTo>
                    <a:pt x="377" y="90"/>
                    <a:pt x="181" y="210"/>
                    <a:pt x="134" y="406"/>
                  </a:cubicBezTo>
                  <a:cubicBezTo>
                    <a:pt x="88" y="601"/>
                    <a:pt x="208" y="796"/>
                    <a:pt x="403" y="843"/>
                  </a:cubicBezTo>
                  <a:cubicBezTo>
                    <a:pt x="598" y="890"/>
                    <a:pt x="794" y="769"/>
                    <a:pt x="841" y="574"/>
                  </a:cubicBezTo>
                  <a:close/>
                </a:path>
              </a:pathLst>
            </a:custGeom>
            <a:solidFill>
              <a:srgbClr val="E33B5D"/>
            </a:solidFill>
            <a:ln>
              <a:noFill/>
            </a:ln>
          </p:spPr>
          <p:txBody>
            <a:bodyPr vert="horz" wrap="square" lIns="91440" tIns="45720" rIns="91440" bIns="45720" numCol="1"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cs typeface="+mn-ea"/>
                <a:sym typeface="+mn-lt"/>
              </a:endParaRPr>
            </a:p>
          </p:txBody>
        </p:sp>
        <p:sp>
          <p:nvSpPr>
            <p:cNvPr id="58" name="Freeform 9"/>
            <p:cNvSpPr>
              <a:spLocks noEditPoints="1"/>
            </p:cNvSpPr>
            <p:nvPr/>
          </p:nvSpPr>
          <p:spPr bwMode="auto">
            <a:xfrm>
              <a:off x="2488258" y="4964600"/>
              <a:ext cx="560315" cy="561902"/>
            </a:xfrm>
            <a:custGeom>
              <a:avLst/>
              <a:gdLst>
                <a:gd name="T0" fmla="*/ 419 w 832"/>
                <a:gd name="T1" fmla="*/ 497 h 832"/>
                <a:gd name="T2" fmla="*/ 419 w 832"/>
                <a:gd name="T3" fmla="*/ 335 h 832"/>
                <a:gd name="T4" fmla="*/ 450 w 832"/>
                <a:gd name="T5" fmla="*/ 0 h 832"/>
                <a:gd name="T6" fmla="*/ 366 w 832"/>
                <a:gd name="T7" fmla="*/ 66 h 832"/>
                <a:gd name="T8" fmla="*/ 285 w 832"/>
                <a:gd name="T9" fmla="*/ 20 h 832"/>
                <a:gd name="T10" fmla="*/ 234 w 832"/>
                <a:gd name="T11" fmla="*/ 114 h 832"/>
                <a:gd name="T12" fmla="*/ 146 w 832"/>
                <a:gd name="T13" fmla="*/ 98 h 832"/>
                <a:gd name="T14" fmla="*/ 135 w 832"/>
                <a:gd name="T15" fmla="*/ 206 h 832"/>
                <a:gd name="T16" fmla="*/ 41 w 832"/>
                <a:gd name="T17" fmla="*/ 232 h 832"/>
                <a:gd name="T18" fmla="*/ 75 w 832"/>
                <a:gd name="T19" fmla="*/ 336 h 832"/>
                <a:gd name="T20" fmla="*/ 0 w 832"/>
                <a:gd name="T21" fmla="*/ 382 h 832"/>
                <a:gd name="T22" fmla="*/ 69 w 832"/>
                <a:gd name="T23" fmla="*/ 466 h 832"/>
                <a:gd name="T24" fmla="*/ 18 w 832"/>
                <a:gd name="T25" fmla="*/ 543 h 832"/>
                <a:gd name="T26" fmla="*/ 114 w 832"/>
                <a:gd name="T27" fmla="*/ 594 h 832"/>
                <a:gd name="T28" fmla="*/ 98 w 832"/>
                <a:gd name="T29" fmla="*/ 686 h 832"/>
                <a:gd name="T30" fmla="*/ 205 w 832"/>
                <a:gd name="T31" fmla="*/ 697 h 832"/>
                <a:gd name="T32" fmla="*/ 222 w 832"/>
                <a:gd name="T33" fmla="*/ 785 h 832"/>
                <a:gd name="T34" fmla="*/ 325 w 832"/>
                <a:gd name="T35" fmla="*/ 757 h 832"/>
                <a:gd name="T36" fmla="*/ 382 w 832"/>
                <a:gd name="T37" fmla="*/ 832 h 832"/>
                <a:gd name="T38" fmla="*/ 465 w 832"/>
                <a:gd name="T39" fmla="*/ 767 h 832"/>
                <a:gd name="T40" fmla="*/ 547 w 832"/>
                <a:gd name="T41" fmla="*/ 812 h 832"/>
                <a:gd name="T42" fmla="*/ 598 w 832"/>
                <a:gd name="T43" fmla="*/ 721 h 832"/>
                <a:gd name="T44" fmla="*/ 686 w 832"/>
                <a:gd name="T45" fmla="*/ 734 h 832"/>
                <a:gd name="T46" fmla="*/ 700 w 832"/>
                <a:gd name="T47" fmla="*/ 631 h 832"/>
                <a:gd name="T48" fmla="*/ 790 w 832"/>
                <a:gd name="T49" fmla="*/ 600 h 832"/>
                <a:gd name="T50" fmla="*/ 763 w 832"/>
                <a:gd name="T51" fmla="*/ 500 h 832"/>
                <a:gd name="T52" fmla="*/ 832 w 832"/>
                <a:gd name="T53" fmla="*/ 450 h 832"/>
                <a:gd name="T54" fmla="*/ 770 w 832"/>
                <a:gd name="T55" fmla="*/ 367 h 832"/>
                <a:gd name="T56" fmla="*/ 813 w 832"/>
                <a:gd name="T57" fmla="*/ 289 h 832"/>
                <a:gd name="T58" fmla="*/ 724 w 832"/>
                <a:gd name="T59" fmla="*/ 237 h 832"/>
                <a:gd name="T60" fmla="*/ 734 w 832"/>
                <a:gd name="T61" fmla="*/ 146 h 832"/>
                <a:gd name="T62" fmla="*/ 630 w 832"/>
                <a:gd name="T63" fmla="*/ 132 h 832"/>
                <a:gd name="T64" fmla="*/ 609 w 832"/>
                <a:gd name="T65" fmla="*/ 46 h 832"/>
                <a:gd name="T66" fmla="*/ 508 w 832"/>
                <a:gd name="T67" fmla="*/ 73 h 832"/>
                <a:gd name="T68" fmla="*/ 450 w 832"/>
                <a:gd name="T69" fmla="*/ 0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32" h="832">
                  <a:moveTo>
                    <a:pt x="501" y="416"/>
                  </a:moveTo>
                  <a:cubicBezTo>
                    <a:pt x="501" y="461"/>
                    <a:pt x="464" y="497"/>
                    <a:pt x="419" y="497"/>
                  </a:cubicBezTo>
                  <a:cubicBezTo>
                    <a:pt x="374" y="497"/>
                    <a:pt x="338" y="461"/>
                    <a:pt x="338" y="416"/>
                  </a:cubicBezTo>
                  <a:cubicBezTo>
                    <a:pt x="338" y="371"/>
                    <a:pt x="374" y="335"/>
                    <a:pt x="419" y="335"/>
                  </a:cubicBezTo>
                  <a:cubicBezTo>
                    <a:pt x="464" y="335"/>
                    <a:pt x="501" y="371"/>
                    <a:pt x="501" y="416"/>
                  </a:cubicBezTo>
                  <a:close/>
                  <a:moveTo>
                    <a:pt x="450" y="0"/>
                  </a:moveTo>
                  <a:lnTo>
                    <a:pt x="383" y="0"/>
                  </a:lnTo>
                  <a:lnTo>
                    <a:pt x="366" y="66"/>
                  </a:lnTo>
                  <a:cubicBezTo>
                    <a:pt x="352" y="68"/>
                    <a:pt x="339" y="71"/>
                    <a:pt x="326" y="75"/>
                  </a:cubicBezTo>
                  <a:lnTo>
                    <a:pt x="285" y="20"/>
                  </a:lnTo>
                  <a:lnTo>
                    <a:pt x="224" y="46"/>
                  </a:lnTo>
                  <a:lnTo>
                    <a:pt x="234" y="114"/>
                  </a:lnTo>
                  <a:cubicBezTo>
                    <a:pt x="224" y="121"/>
                    <a:pt x="214" y="127"/>
                    <a:pt x="205" y="134"/>
                  </a:cubicBezTo>
                  <a:lnTo>
                    <a:pt x="146" y="98"/>
                  </a:lnTo>
                  <a:lnTo>
                    <a:pt x="99" y="145"/>
                  </a:lnTo>
                  <a:lnTo>
                    <a:pt x="135" y="206"/>
                  </a:lnTo>
                  <a:cubicBezTo>
                    <a:pt x="126" y="217"/>
                    <a:pt x="118" y="229"/>
                    <a:pt x="111" y="242"/>
                  </a:cubicBezTo>
                  <a:lnTo>
                    <a:pt x="41" y="232"/>
                  </a:lnTo>
                  <a:lnTo>
                    <a:pt x="17" y="294"/>
                  </a:lnTo>
                  <a:lnTo>
                    <a:pt x="75" y="336"/>
                  </a:lnTo>
                  <a:cubicBezTo>
                    <a:pt x="72" y="346"/>
                    <a:pt x="71" y="355"/>
                    <a:pt x="69" y="365"/>
                  </a:cubicBezTo>
                  <a:lnTo>
                    <a:pt x="0" y="382"/>
                  </a:lnTo>
                  <a:lnTo>
                    <a:pt x="0" y="448"/>
                  </a:lnTo>
                  <a:lnTo>
                    <a:pt x="69" y="466"/>
                  </a:lnTo>
                  <a:cubicBezTo>
                    <a:pt x="71" y="478"/>
                    <a:pt x="73" y="490"/>
                    <a:pt x="76" y="501"/>
                  </a:cubicBezTo>
                  <a:lnTo>
                    <a:pt x="18" y="543"/>
                  </a:lnTo>
                  <a:lnTo>
                    <a:pt x="43" y="604"/>
                  </a:lnTo>
                  <a:lnTo>
                    <a:pt x="114" y="594"/>
                  </a:lnTo>
                  <a:cubicBezTo>
                    <a:pt x="120" y="605"/>
                    <a:pt x="127" y="616"/>
                    <a:pt x="135" y="626"/>
                  </a:cubicBezTo>
                  <a:lnTo>
                    <a:pt x="98" y="686"/>
                  </a:lnTo>
                  <a:lnTo>
                    <a:pt x="145" y="733"/>
                  </a:lnTo>
                  <a:lnTo>
                    <a:pt x="205" y="697"/>
                  </a:lnTo>
                  <a:cubicBezTo>
                    <a:pt x="214" y="704"/>
                    <a:pt x="224" y="711"/>
                    <a:pt x="233" y="717"/>
                  </a:cubicBezTo>
                  <a:lnTo>
                    <a:pt x="222" y="785"/>
                  </a:lnTo>
                  <a:lnTo>
                    <a:pt x="283" y="811"/>
                  </a:lnTo>
                  <a:lnTo>
                    <a:pt x="325" y="757"/>
                  </a:lnTo>
                  <a:cubicBezTo>
                    <a:pt x="338" y="761"/>
                    <a:pt x="352" y="764"/>
                    <a:pt x="366" y="766"/>
                  </a:cubicBezTo>
                  <a:lnTo>
                    <a:pt x="382" y="832"/>
                  </a:lnTo>
                  <a:lnTo>
                    <a:pt x="448" y="832"/>
                  </a:lnTo>
                  <a:lnTo>
                    <a:pt x="465" y="767"/>
                  </a:lnTo>
                  <a:cubicBezTo>
                    <a:pt x="479" y="765"/>
                    <a:pt x="493" y="762"/>
                    <a:pt x="507" y="759"/>
                  </a:cubicBezTo>
                  <a:lnTo>
                    <a:pt x="547" y="812"/>
                  </a:lnTo>
                  <a:lnTo>
                    <a:pt x="607" y="786"/>
                  </a:lnTo>
                  <a:lnTo>
                    <a:pt x="598" y="721"/>
                  </a:lnTo>
                  <a:cubicBezTo>
                    <a:pt x="609" y="715"/>
                    <a:pt x="620" y="708"/>
                    <a:pt x="630" y="700"/>
                  </a:cubicBezTo>
                  <a:lnTo>
                    <a:pt x="686" y="734"/>
                  </a:lnTo>
                  <a:lnTo>
                    <a:pt x="733" y="687"/>
                  </a:lnTo>
                  <a:lnTo>
                    <a:pt x="700" y="631"/>
                  </a:lnTo>
                  <a:cubicBezTo>
                    <a:pt x="710" y="618"/>
                    <a:pt x="719" y="605"/>
                    <a:pt x="727" y="591"/>
                  </a:cubicBezTo>
                  <a:lnTo>
                    <a:pt x="790" y="600"/>
                  </a:lnTo>
                  <a:lnTo>
                    <a:pt x="815" y="538"/>
                  </a:lnTo>
                  <a:lnTo>
                    <a:pt x="763" y="500"/>
                  </a:lnTo>
                  <a:cubicBezTo>
                    <a:pt x="766" y="489"/>
                    <a:pt x="768" y="477"/>
                    <a:pt x="770" y="465"/>
                  </a:cubicBezTo>
                  <a:lnTo>
                    <a:pt x="832" y="450"/>
                  </a:lnTo>
                  <a:lnTo>
                    <a:pt x="832" y="384"/>
                  </a:lnTo>
                  <a:lnTo>
                    <a:pt x="770" y="367"/>
                  </a:lnTo>
                  <a:cubicBezTo>
                    <a:pt x="768" y="353"/>
                    <a:pt x="765" y="340"/>
                    <a:pt x="762" y="327"/>
                  </a:cubicBezTo>
                  <a:lnTo>
                    <a:pt x="813" y="289"/>
                  </a:lnTo>
                  <a:lnTo>
                    <a:pt x="788" y="228"/>
                  </a:lnTo>
                  <a:lnTo>
                    <a:pt x="724" y="237"/>
                  </a:lnTo>
                  <a:cubicBezTo>
                    <a:pt x="717" y="224"/>
                    <a:pt x="709" y="212"/>
                    <a:pt x="700" y="201"/>
                  </a:cubicBezTo>
                  <a:lnTo>
                    <a:pt x="734" y="146"/>
                  </a:lnTo>
                  <a:lnTo>
                    <a:pt x="687" y="99"/>
                  </a:lnTo>
                  <a:lnTo>
                    <a:pt x="630" y="132"/>
                  </a:lnTo>
                  <a:cubicBezTo>
                    <a:pt x="620" y="124"/>
                    <a:pt x="610" y="117"/>
                    <a:pt x="599" y="111"/>
                  </a:cubicBezTo>
                  <a:lnTo>
                    <a:pt x="609" y="46"/>
                  </a:lnTo>
                  <a:lnTo>
                    <a:pt x="549" y="21"/>
                  </a:lnTo>
                  <a:lnTo>
                    <a:pt x="508" y="73"/>
                  </a:lnTo>
                  <a:cubicBezTo>
                    <a:pt x="494" y="70"/>
                    <a:pt x="480" y="67"/>
                    <a:pt x="465" y="65"/>
                  </a:cubicBezTo>
                  <a:lnTo>
                    <a:pt x="450" y="0"/>
                  </a:lnTo>
                  <a:close/>
                </a:path>
              </a:pathLst>
            </a:custGeom>
            <a:solidFill>
              <a:srgbClr val="E33B5D"/>
            </a:solidFill>
            <a:ln>
              <a:noFill/>
            </a:ln>
          </p:spPr>
          <p:txBody>
            <a:bodyPr vert="horz" wrap="square" lIns="91440" tIns="45720" rIns="91440" bIns="45720" numCol="1"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sysClr val="window" lastClr="FFFFFF"/>
                </a:solidFill>
                <a:effectLst/>
                <a:uLnTx/>
                <a:uFillTx/>
                <a:cs typeface="+mn-ea"/>
                <a:sym typeface="+mn-lt"/>
              </a:endParaRPr>
            </a:p>
          </p:txBody>
        </p:sp>
        <p:sp>
          <p:nvSpPr>
            <p:cNvPr id="59" name="Freeform 10"/>
            <p:cNvSpPr>
              <a:spLocks noEditPoints="1"/>
            </p:cNvSpPr>
            <p:nvPr/>
          </p:nvSpPr>
          <p:spPr bwMode="auto">
            <a:xfrm>
              <a:off x="3049511" y="4307210"/>
              <a:ext cx="1282533" cy="1284121"/>
            </a:xfrm>
            <a:custGeom>
              <a:avLst/>
              <a:gdLst>
                <a:gd name="T0" fmla="*/ 586 w 1904"/>
                <a:gd name="T1" fmla="*/ 324 h 1906"/>
                <a:gd name="T2" fmla="*/ 1811 w 1904"/>
                <a:gd name="T3" fmla="*/ 543 h 1906"/>
                <a:gd name="T4" fmla="*/ 1521 w 1904"/>
                <a:gd name="T5" fmla="*/ 383 h 1906"/>
                <a:gd name="T6" fmla="*/ 1337 w 1904"/>
                <a:gd name="T7" fmla="*/ 247 h 1906"/>
                <a:gd name="T8" fmla="*/ 1121 w 1904"/>
                <a:gd name="T9" fmla="*/ 14 h 1906"/>
                <a:gd name="T10" fmla="*/ 882 w 1904"/>
                <a:gd name="T11" fmla="*/ 0 h 1906"/>
                <a:gd name="T12" fmla="*/ 652 w 1904"/>
                <a:gd name="T13" fmla="*/ 208 h 1906"/>
                <a:gd name="T14" fmla="*/ 453 w 1904"/>
                <a:gd name="T15" fmla="*/ 324 h 1906"/>
                <a:gd name="T16" fmla="*/ 152 w 1904"/>
                <a:gd name="T17" fmla="*/ 431 h 1906"/>
                <a:gd name="T18" fmla="*/ 53 w 1904"/>
                <a:gd name="T19" fmla="*/ 633 h 1906"/>
                <a:gd name="T20" fmla="*/ 148 w 1904"/>
                <a:gd name="T21" fmla="*/ 937 h 1906"/>
                <a:gd name="T22" fmla="*/ 175 w 1904"/>
                <a:gd name="T23" fmla="*/ 1165 h 1906"/>
                <a:gd name="T24" fmla="*/ 170 w 1904"/>
                <a:gd name="T25" fmla="*/ 1494 h 1906"/>
                <a:gd name="T26" fmla="*/ 322 w 1904"/>
                <a:gd name="T27" fmla="*/ 1667 h 1906"/>
                <a:gd name="T28" fmla="*/ 640 w 1904"/>
                <a:gd name="T29" fmla="*/ 1704 h 1906"/>
                <a:gd name="T30" fmla="*/ 856 w 1904"/>
                <a:gd name="T31" fmla="*/ 1764 h 1906"/>
                <a:gd name="T32" fmla="*/ 1172 w 1904"/>
                <a:gd name="T33" fmla="*/ 1884 h 1906"/>
                <a:gd name="T34" fmla="*/ 1366 w 1904"/>
                <a:gd name="T35" fmla="*/ 1816 h 1906"/>
                <a:gd name="T36" fmla="*/ 1528 w 1904"/>
                <a:gd name="T37" fmla="*/ 1536 h 1906"/>
                <a:gd name="T38" fmla="*/ 1662 w 1904"/>
                <a:gd name="T39" fmla="*/ 1359 h 1906"/>
                <a:gd name="T40" fmla="*/ 1890 w 1904"/>
                <a:gd name="T41" fmla="*/ 1127 h 1906"/>
                <a:gd name="T42" fmla="*/ 1904 w 1904"/>
                <a:gd name="T43" fmla="*/ 913 h 1906"/>
                <a:gd name="T44" fmla="*/ 1701 w 1904"/>
                <a:gd name="T45" fmla="*/ 649 h 1906"/>
                <a:gd name="T46" fmla="*/ 1295 w 1904"/>
                <a:gd name="T47" fmla="*/ 845 h 1906"/>
                <a:gd name="T48" fmla="*/ 1217 w 1904"/>
                <a:gd name="T49" fmla="*/ 646 h 1906"/>
                <a:gd name="T50" fmla="*/ 1416 w 1904"/>
                <a:gd name="T51" fmla="*/ 785 h 1906"/>
                <a:gd name="T52" fmla="*/ 1442 w 1904"/>
                <a:gd name="T53" fmla="*/ 1085 h 1906"/>
                <a:gd name="T54" fmla="*/ 1278 w 1904"/>
                <a:gd name="T55" fmla="*/ 1124 h 1906"/>
                <a:gd name="T56" fmla="*/ 1365 w 1904"/>
                <a:gd name="T57" fmla="*/ 928 h 1906"/>
                <a:gd name="T58" fmla="*/ 1203 w 1904"/>
                <a:gd name="T59" fmla="*/ 1383 h 1906"/>
                <a:gd name="T60" fmla="*/ 1060 w 1904"/>
                <a:gd name="T61" fmla="*/ 1296 h 1906"/>
                <a:gd name="T62" fmla="*/ 1259 w 1904"/>
                <a:gd name="T63" fmla="*/ 1218 h 1906"/>
                <a:gd name="T64" fmla="*/ 906 w 1904"/>
                <a:gd name="T65" fmla="*/ 1436 h 1906"/>
                <a:gd name="T66" fmla="*/ 715 w 1904"/>
                <a:gd name="T67" fmla="*/ 1286 h 1906"/>
                <a:gd name="T68" fmla="*/ 922 w 1904"/>
                <a:gd name="T69" fmla="*/ 1305 h 1906"/>
                <a:gd name="T70" fmla="*/ 522 w 1904"/>
                <a:gd name="T71" fmla="*/ 1204 h 1906"/>
                <a:gd name="T72" fmla="*/ 610 w 1904"/>
                <a:gd name="T73" fmla="*/ 1060 h 1906"/>
                <a:gd name="T74" fmla="*/ 687 w 1904"/>
                <a:gd name="T75" fmla="*/ 1260 h 1906"/>
                <a:gd name="T76" fmla="*/ 456 w 1904"/>
                <a:gd name="T77" fmla="*/ 825 h 1906"/>
                <a:gd name="T78" fmla="*/ 619 w 1904"/>
                <a:gd name="T79" fmla="*/ 786 h 1906"/>
                <a:gd name="T80" fmla="*/ 533 w 1904"/>
                <a:gd name="T81" fmla="*/ 982 h 1906"/>
                <a:gd name="T82" fmla="*/ 702 w 1904"/>
                <a:gd name="T83" fmla="*/ 522 h 1906"/>
                <a:gd name="T84" fmla="*/ 845 w 1904"/>
                <a:gd name="T85" fmla="*/ 610 h 1906"/>
                <a:gd name="T86" fmla="*/ 645 w 1904"/>
                <a:gd name="T87" fmla="*/ 688 h 1906"/>
                <a:gd name="T88" fmla="*/ 1094 w 1904"/>
                <a:gd name="T89" fmla="*/ 1195 h 1906"/>
                <a:gd name="T90" fmla="*/ 1190 w 1904"/>
                <a:gd name="T91" fmla="*/ 824 h 1906"/>
                <a:gd name="T92" fmla="*/ 1074 w 1904"/>
                <a:gd name="T93" fmla="*/ 461 h 1906"/>
                <a:gd name="T94" fmla="*/ 1113 w 1904"/>
                <a:gd name="T95" fmla="*/ 625 h 1906"/>
                <a:gd name="T96" fmla="*/ 917 w 1904"/>
                <a:gd name="T97" fmla="*/ 539 h 1906"/>
                <a:gd name="T98" fmla="*/ 1286 w 1904"/>
                <a:gd name="T99" fmla="*/ 1526 h 1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04" h="1906">
                  <a:moveTo>
                    <a:pt x="1319" y="1582"/>
                  </a:moveTo>
                  <a:cubicBezTo>
                    <a:pt x="971" y="1784"/>
                    <a:pt x="526" y="1667"/>
                    <a:pt x="323" y="1319"/>
                  </a:cubicBezTo>
                  <a:cubicBezTo>
                    <a:pt x="121" y="972"/>
                    <a:pt x="239" y="526"/>
                    <a:pt x="586" y="324"/>
                  </a:cubicBezTo>
                  <a:cubicBezTo>
                    <a:pt x="934" y="122"/>
                    <a:pt x="1379" y="239"/>
                    <a:pt x="1581" y="587"/>
                  </a:cubicBezTo>
                  <a:cubicBezTo>
                    <a:pt x="1784" y="934"/>
                    <a:pt x="1666" y="1380"/>
                    <a:pt x="1319" y="1582"/>
                  </a:cubicBezTo>
                  <a:close/>
                  <a:moveTo>
                    <a:pt x="1811" y="543"/>
                  </a:moveTo>
                  <a:lnTo>
                    <a:pt x="1735" y="412"/>
                  </a:lnTo>
                  <a:lnTo>
                    <a:pt x="1585" y="453"/>
                  </a:lnTo>
                  <a:cubicBezTo>
                    <a:pt x="1565" y="428"/>
                    <a:pt x="1544" y="405"/>
                    <a:pt x="1521" y="383"/>
                  </a:cubicBezTo>
                  <a:lnTo>
                    <a:pt x="1583" y="239"/>
                  </a:lnTo>
                  <a:lnTo>
                    <a:pt x="1461" y="148"/>
                  </a:lnTo>
                  <a:lnTo>
                    <a:pt x="1337" y="247"/>
                  </a:lnTo>
                  <a:cubicBezTo>
                    <a:pt x="1313" y="234"/>
                    <a:pt x="1289" y="223"/>
                    <a:pt x="1265" y="212"/>
                  </a:cubicBezTo>
                  <a:lnTo>
                    <a:pt x="1268" y="53"/>
                  </a:lnTo>
                  <a:lnTo>
                    <a:pt x="1121" y="14"/>
                  </a:lnTo>
                  <a:lnTo>
                    <a:pt x="1042" y="154"/>
                  </a:lnTo>
                  <a:cubicBezTo>
                    <a:pt x="1010" y="151"/>
                    <a:pt x="977" y="149"/>
                    <a:pt x="944" y="150"/>
                  </a:cubicBezTo>
                  <a:lnTo>
                    <a:pt x="882" y="0"/>
                  </a:lnTo>
                  <a:lnTo>
                    <a:pt x="733" y="22"/>
                  </a:lnTo>
                  <a:lnTo>
                    <a:pt x="716" y="185"/>
                  </a:lnTo>
                  <a:cubicBezTo>
                    <a:pt x="695" y="192"/>
                    <a:pt x="673" y="199"/>
                    <a:pt x="652" y="208"/>
                  </a:cubicBezTo>
                  <a:lnTo>
                    <a:pt x="539" y="90"/>
                  </a:lnTo>
                  <a:lnTo>
                    <a:pt x="409" y="166"/>
                  </a:lnTo>
                  <a:lnTo>
                    <a:pt x="453" y="324"/>
                  </a:lnTo>
                  <a:cubicBezTo>
                    <a:pt x="432" y="341"/>
                    <a:pt x="412" y="358"/>
                    <a:pt x="393" y="377"/>
                  </a:cubicBezTo>
                  <a:lnTo>
                    <a:pt x="244" y="310"/>
                  </a:lnTo>
                  <a:lnTo>
                    <a:pt x="152" y="431"/>
                  </a:lnTo>
                  <a:lnTo>
                    <a:pt x="252" y="559"/>
                  </a:lnTo>
                  <a:cubicBezTo>
                    <a:pt x="238" y="584"/>
                    <a:pt x="225" y="610"/>
                    <a:pt x="214" y="636"/>
                  </a:cubicBezTo>
                  <a:lnTo>
                    <a:pt x="53" y="633"/>
                  </a:lnTo>
                  <a:lnTo>
                    <a:pt x="15" y="779"/>
                  </a:lnTo>
                  <a:lnTo>
                    <a:pt x="154" y="859"/>
                  </a:lnTo>
                  <a:cubicBezTo>
                    <a:pt x="151" y="884"/>
                    <a:pt x="149" y="911"/>
                    <a:pt x="148" y="937"/>
                  </a:cubicBezTo>
                  <a:lnTo>
                    <a:pt x="0" y="993"/>
                  </a:lnTo>
                  <a:lnTo>
                    <a:pt x="20" y="1144"/>
                  </a:lnTo>
                  <a:lnTo>
                    <a:pt x="175" y="1165"/>
                  </a:lnTo>
                  <a:cubicBezTo>
                    <a:pt x="184" y="1195"/>
                    <a:pt x="193" y="1226"/>
                    <a:pt x="205" y="1256"/>
                  </a:cubicBezTo>
                  <a:lnTo>
                    <a:pt x="94" y="1363"/>
                  </a:lnTo>
                  <a:lnTo>
                    <a:pt x="170" y="1494"/>
                  </a:lnTo>
                  <a:lnTo>
                    <a:pt x="318" y="1454"/>
                  </a:lnTo>
                  <a:cubicBezTo>
                    <a:pt x="338" y="1480"/>
                    <a:pt x="359" y="1504"/>
                    <a:pt x="382" y="1527"/>
                  </a:cubicBezTo>
                  <a:lnTo>
                    <a:pt x="322" y="1667"/>
                  </a:lnTo>
                  <a:lnTo>
                    <a:pt x="443" y="1758"/>
                  </a:lnTo>
                  <a:lnTo>
                    <a:pt x="561" y="1665"/>
                  </a:lnTo>
                  <a:cubicBezTo>
                    <a:pt x="587" y="1679"/>
                    <a:pt x="613" y="1693"/>
                    <a:pt x="640" y="1704"/>
                  </a:cubicBezTo>
                  <a:lnTo>
                    <a:pt x="637" y="1853"/>
                  </a:lnTo>
                  <a:lnTo>
                    <a:pt x="784" y="1892"/>
                  </a:lnTo>
                  <a:lnTo>
                    <a:pt x="856" y="1764"/>
                  </a:lnTo>
                  <a:cubicBezTo>
                    <a:pt x="893" y="1768"/>
                    <a:pt x="930" y="1771"/>
                    <a:pt x="967" y="1770"/>
                  </a:cubicBezTo>
                  <a:lnTo>
                    <a:pt x="1023" y="1906"/>
                  </a:lnTo>
                  <a:lnTo>
                    <a:pt x="1172" y="1884"/>
                  </a:lnTo>
                  <a:lnTo>
                    <a:pt x="1187" y="1738"/>
                  </a:lnTo>
                  <a:cubicBezTo>
                    <a:pt x="1213" y="1730"/>
                    <a:pt x="1239" y="1721"/>
                    <a:pt x="1265" y="1711"/>
                  </a:cubicBezTo>
                  <a:lnTo>
                    <a:pt x="1366" y="1816"/>
                  </a:lnTo>
                  <a:lnTo>
                    <a:pt x="1496" y="1740"/>
                  </a:lnTo>
                  <a:lnTo>
                    <a:pt x="1457" y="1599"/>
                  </a:lnTo>
                  <a:cubicBezTo>
                    <a:pt x="1482" y="1579"/>
                    <a:pt x="1506" y="1558"/>
                    <a:pt x="1528" y="1536"/>
                  </a:cubicBezTo>
                  <a:lnTo>
                    <a:pt x="1661" y="1595"/>
                  </a:lnTo>
                  <a:lnTo>
                    <a:pt x="1753" y="1475"/>
                  </a:lnTo>
                  <a:lnTo>
                    <a:pt x="1662" y="1359"/>
                  </a:lnTo>
                  <a:cubicBezTo>
                    <a:pt x="1678" y="1330"/>
                    <a:pt x="1692" y="1300"/>
                    <a:pt x="1705" y="1270"/>
                  </a:cubicBezTo>
                  <a:lnTo>
                    <a:pt x="1852" y="1273"/>
                  </a:lnTo>
                  <a:lnTo>
                    <a:pt x="1890" y="1127"/>
                  </a:lnTo>
                  <a:lnTo>
                    <a:pt x="1760" y="1053"/>
                  </a:lnTo>
                  <a:cubicBezTo>
                    <a:pt x="1763" y="1024"/>
                    <a:pt x="1765" y="995"/>
                    <a:pt x="1765" y="966"/>
                  </a:cubicBezTo>
                  <a:lnTo>
                    <a:pt x="1904" y="913"/>
                  </a:lnTo>
                  <a:lnTo>
                    <a:pt x="1885" y="762"/>
                  </a:lnTo>
                  <a:lnTo>
                    <a:pt x="1734" y="742"/>
                  </a:lnTo>
                  <a:cubicBezTo>
                    <a:pt x="1725" y="710"/>
                    <a:pt x="1714" y="679"/>
                    <a:pt x="1701" y="649"/>
                  </a:cubicBezTo>
                  <a:lnTo>
                    <a:pt x="1811" y="543"/>
                  </a:lnTo>
                  <a:close/>
                  <a:moveTo>
                    <a:pt x="1350" y="876"/>
                  </a:moveTo>
                  <a:cubicBezTo>
                    <a:pt x="1291" y="906"/>
                    <a:pt x="1295" y="845"/>
                    <a:pt x="1295" y="845"/>
                  </a:cubicBezTo>
                  <a:cubicBezTo>
                    <a:pt x="1295" y="845"/>
                    <a:pt x="1299" y="825"/>
                    <a:pt x="1269" y="775"/>
                  </a:cubicBezTo>
                  <a:cubicBezTo>
                    <a:pt x="1242" y="727"/>
                    <a:pt x="1217" y="715"/>
                    <a:pt x="1217" y="715"/>
                  </a:cubicBezTo>
                  <a:cubicBezTo>
                    <a:pt x="1217" y="715"/>
                    <a:pt x="1169" y="685"/>
                    <a:pt x="1217" y="646"/>
                  </a:cubicBezTo>
                  <a:cubicBezTo>
                    <a:pt x="1279" y="597"/>
                    <a:pt x="1321" y="634"/>
                    <a:pt x="1321" y="634"/>
                  </a:cubicBezTo>
                  <a:cubicBezTo>
                    <a:pt x="1321" y="634"/>
                    <a:pt x="1360" y="662"/>
                    <a:pt x="1383" y="702"/>
                  </a:cubicBezTo>
                  <a:cubicBezTo>
                    <a:pt x="1412" y="752"/>
                    <a:pt x="1416" y="785"/>
                    <a:pt x="1416" y="785"/>
                  </a:cubicBezTo>
                  <a:cubicBezTo>
                    <a:pt x="1416" y="785"/>
                    <a:pt x="1430" y="836"/>
                    <a:pt x="1350" y="876"/>
                  </a:cubicBezTo>
                  <a:close/>
                  <a:moveTo>
                    <a:pt x="1446" y="993"/>
                  </a:moveTo>
                  <a:cubicBezTo>
                    <a:pt x="1446" y="993"/>
                    <a:pt x="1454" y="1040"/>
                    <a:pt x="1442" y="1085"/>
                  </a:cubicBezTo>
                  <a:cubicBezTo>
                    <a:pt x="1427" y="1141"/>
                    <a:pt x="1407" y="1167"/>
                    <a:pt x="1407" y="1167"/>
                  </a:cubicBezTo>
                  <a:cubicBezTo>
                    <a:pt x="1407" y="1167"/>
                    <a:pt x="1380" y="1213"/>
                    <a:pt x="1296" y="1184"/>
                  </a:cubicBezTo>
                  <a:cubicBezTo>
                    <a:pt x="1233" y="1164"/>
                    <a:pt x="1278" y="1124"/>
                    <a:pt x="1278" y="1124"/>
                  </a:cubicBezTo>
                  <a:cubicBezTo>
                    <a:pt x="1278" y="1124"/>
                    <a:pt x="1295" y="1112"/>
                    <a:pt x="1310" y="1056"/>
                  </a:cubicBezTo>
                  <a:cubicBezTo>
                    <a:pt x="1324" y="1002"/>
                    <a:pt x="1316" y="977"/>
                    <a:pt x="1316" y="977"/>
                  </a:cubicBezTo>
                  <a:cubicBezTo>
                    <a:pt x="1316" y="977"/>
                    <a:pt x="1303" y="921"/>
                    <a:pt x="1365" y="928"/>
                  </a:cubicBezTo>
                  <a:cubicBezTo>
                    <a:pt x="1443" y="937"/>
                    <a:pt x="1446" y="993"/>
                    <a:pt x="1446" y="993"/>
                  </a:cubicBezTo>
                  <a:close/>
                  <a:moveTo>
                    <a:pt x="1272" y="1321"/>
                  </a:moveTo>
                  <a:cubicBezTo>
                    <a:pt x="1272" y="1321"/>
                    <a:pt x="1244" y="1360"/>
                    <a:pt x="1203" y="1383"/>
                  </a:cubicBezTo>
                  <a:cubicBezTo>
                    <a:pt x="1153" y="1413"/>
                    <a:pt x="1120" y="1417"/>
                    <a:pt x="1120" y="1417"/>
                  </a:cubicBezTo>
                  <a:cubicBezTo>
                    <a:pt x="1120" y="1417"/>
                    <a:pt x="1069" y="1430"/>
                    <a:pt x="1030" y="1350"/>
                  </a:cubicBezTo>
                  <a:cubicBezTo>
                    <a:pt x="999" y="1292"/>
                    <a:pt x="1060" y="1296"/>
                    <a:pt x="1060" y="1296"/>
                  </a:cubicBezTo>
                  <a:cubicBezTo>
                    <a:pt x="1060" y="1296"/>
                    <a:pt x="1080" y="1299"/>
                    <a:pt x="1130" y="1270"/>
                  </a:cubicBezTo>
                  <a:cubicBezTo>
                    <a:pt x="1179" y="1242"/>
                    <a:pt x="1190" y="1218"/>
                    <a:pt x="1190" y="1218"/>
                  </a:cubicBezTo>
                  <a:cubicBezTo>
                    <a:pt x="1190" y="1218"/>
                    <a:pt x="1221" y="1169"/>
                    <a:pt x="1259" y="1218"/>
                  </a:cubicBezTo>
                  <a:cubicBezTo>
                    <a:pt x="1309" y="1279"/>
                    <a:pt x="1272" y="1321"/>
                    <a:pt x="1272" y="1321"/>
                  </a:cubicBezTo>
                  <a:close/>
                  <a:moveTo>
                    <a:pt x="971" y="1355"/>
                  </a:moveTo>
                  <a:cubicBezTo>
                    <a:pt x="962" y="1433"/>
                    <a:pt x="906" y="1436"/>
                    <a:pt x="906" y="1436"/>
                  </a:cubicBezTo>
                  <a:cubicBezTo>
                    <a:pt x="906" y="1436"/>
                    <a:pt x="859" y="1444"/>
                    <a:pt x="814" y="1432"/>
                  </a:cubicBezTo>
                  <a:cubicBezTo>
                    <a:pt x="758" y="1417"/>
                    <a:pt x="732" y="1397"/>
                    <a:pt x="732" y="1397"/>
                  </a:cubicBezTo>
                  <a:cubicBezTo>
                    <a:pt x="732" y="1397"/>
                    <a:pt x="686" y="1370"/>
                    <a:pt x="715" y="1286"/>
                  </a:cubicBezTo>
                  <a:cubicBezTo>
                    <a:pt x="735" y="1223"/>
                    <a:pt x="775" y="1268"/>
                    <a:pt x="775" y="1268"/>
                  </a:cubicBezTo>
                  <a:cubicBezTo>
                    <a:pt x="775" y="1268"/>
                    <a:pt x="787" y="1285"/>
                    <a:pt x="843" y="1300"/>
                  </a:cubicBezTo>
                  <a:cubicBezTo>
                    <a:pt x="897" y="1314"/>
                    <a:pt x="922" y="1305"/>
                    <a:pt x="922" y="1305"/>
                  </a:cubicBezTo>
                  <a:cubicBezTo>
                    <a:pt x="922" y="1305"/>
                    <a:pt x="978" y="1293"/>
                    <a:pt x="971" y="1355"/>
                  </a:cubicBezTo>
                  <a:close/>
                  <a:moveTo>
                    <a:pt x="584" y="1272"/>
                  </a:moveTo>
                  <a:cubicBezTo>
                    <a:pt x="584" y="1272"/>
                    <a:pt x="545" y="1244"/>
                    <a:pt x="522" y="1204"/>
                  </a:cubicBezTo>
                  <a:cubicBezTo>
                    <a:pt x="493" y="1154"/>
                    <a:pt x="489" y="1121"/>
                    <a:pt x="489" y="1121"/>
                  </a:cubicBezTo>
                  <a:cubicBezTo>
                    <a:pt x="489" y="1121"/>
                    <a:pt x="475" y="1070"/>
                    <a:pt x="555" y="1030"/>
                  </a:cubicBezTo>
                  <a:cubicBezTo>
                    <a:pt x="614" y="1000"/>
                    <a:pt x="610" y="1060"/>
                    <a:pt x="610" y="1060"/>
                  </a:cubicBezTo>
                  <a:cubicBezTo>
                    <a:pt x="610" y="1060"/>
                    <a:pt x="606" y="1080"/>
                    <a:pt x="636" y="1131"/>
                  </a:cubicBezTo>
                  <a:cubicBezTo>
                    <a:pt x="663" y="1179"/>
                    <a:pt x="687" y="1191"/>
                    <a:pt x="687" y="1191"/>
                  </a:cubicBezTo>
                  <a:cubicBezTo>
                    <a:pt x="687" y="1191"/>
                    <a:pt x="736" y="1221"/>
                    <a:pt x="687" y="1260"/>
                  </a:cubicBezTo>
                  <a:cubicBezTo>
                    <a:pt x="626" y="1309"/>
                    <a:pt x="584" y="1272"/>
                    <a:pt x="584" y="1272"/>
                  </a:cubicBezTo>
                  <a:close/>
                  <a:moveTo>
                    <a:pt x="451" y="917"/>
                  </a:moveTo>
                  <a:cubicBezTo>
                    <a:pt x="451" y="917"/>
                    <a:pt x="444" y="870"/>
                    <a:pt x="456" y="825"/>
                  </a:cubicBezTo>
                  <a:cubicBezTo>
                    <a:pt x="470" y="769"/>
                    <a:pt x="491" y="743"/>
                    <a:pt x="491" y="743"/>
                  </a:cubicBezTo>
                  <a:cubicBezTo>
                    <a:pt x="491" y="743"/>
                    <a:pt x="518" y="697"/>
                    <a:pt x="602" y="726"/>
                  </a:cubicBezTo>
                  <a:cubicBezTo>
                    <a:pt x="665" y="746"/>
                    <a:pt x="619" y="786"/>
                    <a:pt x="619" y="786"/>
                  </a:cubicBezTo>
                  <a:cubicBezTo>
                    <a:pt x="619" y="786"/>
                    <a:pt x="603" y="798"/>
                    <a:pt x="588" y="854"/>
                  </a:cubicBezTo>
                  <a:cubicBezTo>
                    <a:pt x="573" y="908"/>
                    <a:pt x="582" y="933"/>
                    <a:pt x="582" y="933"/>
                  </a:cubicBezTo>
                  <a:cubicBezTo>
                    <a:pt x="582" y="933"/>
                    <a:pt x="595" y="989"/>
                    <a:pt x="533" y="982"/>
                  </a:cubicBezTo>
                  <a:cubicBezTo>
                    <a:pt x="455" y="973"/>
                    <a:pt x="451" y="917"/>
                    <a:pt x="451" y="917"/>
                  </a:cubicBezTo>
                  <a:close/>
                  <a:moveTo>
                    <a:pt x="633" y="585"/>
                  </a:moveTo>
                  <a:cubicBezTo>
                    <a:pt x="633" y="585"/>
                    <a:pt x="661" y="546"/>
                    <a:pt x="702" y="522"/>
                  </a:cubicBezTo>
                  <a:cubicBezTo>
                    <a:pt x="751" y="493"/>
                    <a:pt x="784" y="489"/>
                    <a:pt x="784" y="489"/>
                  </a:cubicBezTo>
                  <a:cubicBezTo>
                    <a:pt x="784" y="489"/>
                    <a:pt x="836" y="476"/>
                    <a:pt x="875" y="556"/>
                  </a:cubicBezTo>
                  <a:cubicBezTo>
                    <a:pt x="906" y="614"/>
                    <a:pt x="845" y="610"/>
                    <a:pt x="845" y="610"/>
                  </a:cubicBezTo>
                  <a:cubicBezTo>
                    <a:pt x="845" y="610"/>
                    <a:pt x="825" y="607"/>
                    <a:pt x="774" y="636"/>
                  </a:cubicBezTo>
                  <a:cubicBezTo>
                    <a:pt x="726" y="664"/>
                    <a:pt x="715" y="688"/>
                    <a:pt x="715" y="688"/>
                  </a:cubicBezTo>
                  <a:cubicBezTo>
                    <a:pt x="715" y="688"/>
                    <a:pt x="684" y="737"/>
                    <a:pt x="645" y="688"/>
                  </a:cubicBezTo>
                  <a:cubicBezTo>
                    <a:pt x="596" y="626"/>
                    <a:pt x="633" y="585"/>
                    <a:pt x="633" y="585"/>
                  </a:cubicBezTo>
                  <a:close/>
                  <a:moveTo>
                    <a:pt x="1190" y="824"/>
                  </a:moveTo>
                  <a:cubicBezTo>
                    <a:pt x="1266" y="954"/>
                    <a:pt x="1223" y="1120"/>
                    <a:pt x="1094" y="1195"/>
                  </a:cubicBezTo>
                  <a:cubicBezTo>
                    <a:pt x="964" y="1271"/>
                    <a:pt x="798" y="1226"/>
                    <a:pt x="723" y="1096"/>
                  </a:cubicBezTo>
                  <a:cubicBezTo>
                    <a:pt x="647" y="966"/>
                    <a:pt x="690" y="800"/>
                    <a:pt x="820" y="725"/>
                  </a:cubicBezTo>
                  <a:cubicBezTo>
                    <a:pt x="949" y="649"/>
                    <a:pt x="1115" y="694"/>
                    <a:pt x="1190" y="824"/>
                  </a:cubicBezTo>
                  <a:close/>
                  <a:moveTo>
                    <a:pt x="917" y="539"/>
                  </a:moveTo>
                  <a:cubicBezTo>
                    <a:pt x="926" y="460"/>
                    <a:pt x="982" y="457"/>
                    <a:pt x="982" y="457"/>
                  </a:cubicBezTo>
                  <a:cubicBezTo>
                    <a:pt x="982" y="457"/>
                    <a:pt x="1029" y="449"/>
                    <a:pt x="1074" y="461"/>
                  </a:cubicBezTo>
                  <a:cubicBezTo>
                    <a:pt x="1130" y="476"/>
                    <a:pt x="1156" y="497"/>
                    <a:pt x="1156" y="497"/>
                  </a:cubicBezTo>
                  <a:cubicBezTo>
                    <a:pt x="1156" y="497"/>
                    <a:pt x="1202" y="523"/>
                    <a:pt x="1173" y="608"/>
                  </a:cubicBezTo>
                  <a:cubicBezTo>
                    <a:pt x="1153" y="671"/>
                    <a:pt x="1113" y="625"/>
                    <a:pt x="1113" y="625"/>
                  </a:cubicBezTo>
                  <a:cubicBezTo>
                    <a:pt x="1113" y="625"/>
                    <a:pt x="1102" y="609"/>
                    <a:pt x="1045" y="593"/>
                  </a:cubicBezTo>
                  <a:cubicBezTo>
                    <a:pt x="991" y="579"/>
                    <a:pt x="966" y="588"/>
                    <a:pt x="966" y="588"/>
                  </a:cubicBezTo>
                  <a:cubicBezTo>
                    <a:pt x="966" y="588"/>
                    <a:pt x="910" y="601"/>
                    <a:pt x="917" y="539"/>
                  </a:cubicBezTo>
                  <a:close/>
                  <a:moveTo>
                    <a:pt x="619" y="380"/>
                  </a:moveTo>
                  <a:cubicBezTo>
                    <a:pt x="303" y="564"/>
                    <a:pt x="196" y="970"/>
                    <a:pt x="380" y="1286"/>
                  </a:cubicBezTo>
                  <a:cubicBezTo>
                    <a:pt x="564" y="1603"/>
                    <a:pt x="970" y="1710"/>
                    <a:pt x="1286" y="1526"/>
                  </a:cubicBezTo>
                  <a:cubicBezTo>
                    <a:pt x="1602" y="1342"/>
                    <a:pt x="1709" y="936"/>
                    <a:pt x="1525" y="620"/>
                  </a:cubicBezTo>
                  <a:cubicBezTo>
                    <a:pt x="1341" y="303"/>
                    <a:pt x="935" y="196"/>
                    <a:pt x="619" y="380"/>
                  </a:cubicBezTo>
                  <a:close/>
                </a:path>
              </a:pathLst>
            </a:custGeom>
            <a:solidFill>
              <a:srgbClr val="E33B5D"/>
            </a:solidFill>
            <a:ln>
              <a:noFill/>
            </a:ln>
          </p:spPr>
          <p:txBody>
            <a:bodyPr vert="horz" wrap="square" lIns="91440" tIns="45720" rIns="91440" bIns="45720" numCol="1"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cs typeface="+mn-ea"/>
                <a:sym typeface="+mn-lt"/>
              </a:endParaRPr>
            </a:p>
          </p:txBody>
        </p:sp>
        <p:sp>
          <p:nvSpPr>
            <p:cNvPr id="60" name="矩形 59"/>
            <p:cNvSpPr/>
            <p:nvPr/>
          </p:nvSpPr>
          <p:spPr>
            <a:xfrm>
              <a:off x="1626014" y="3446568"/>
              <a:ext cx="1107996" cy="369332"/>
            </a:xfrm>
            <a:prstGeom prst="rect">
              <a:avLst/>
            </a:prstGeom>
          </p:spPr>
          <p:txBody>
            <a:bodyPr wrap="none">
              <a:spAutoFit/>
            </a:bodyPr>
            <a:lstStyle/>
            <a:p>
              <a:pPr algn="ctr"/>
              <a:r>
                <a:rPr lang="zh-CN" altLang="en-US" b="1" dirty="0">
                  <a:solidFill>
                    <a:schemeClr val="tx1">
                      <a:lumMod val="85000"/>
                      <a:lumOff val="15000"/>
                    </a:schemeClr>
                  </a:solidFill>
                  <a:cs typeface="+mn-ea"/>
                  <a:sym typeface="+mn-lt"/>
                </a:rPr>
                <a:t>输入标题</a:t>
              </a:r>
            </a:p>
          </p:txBody>
        </p:sp>
        <p:sp>
          <p:nvSpPr>
            <p:cNvPr id="61" name="矩形 60"/>
            <p:cNvSpPr/>
            <p:nvPr/>
          </p:nvSpPr>
          <p:spPr>
            <a:xfrm>
              <a:off x="4588419" y="3446568"/>
              <a:ext cx="1107996" cy="369332"/>
            </a:xfrm>
            <a:prstGeom prst="rect">
              <a:avLst/>
            </a:prstGeom>
          </p:spPr>
          <p:txBody>
            <a:bodyPr wrap="none">
              <a:spAutoFit/>
            </a:bodyPr>
            <a:lstStyle/>
            <a:p>
              <a:pPr algn="ctr"/>
              <a:r>
                <a:rPr lang="zh-CN" altLang="en-US" b="1" dirty="0">
                  <a:solidFill>
                    <a:schemeClr val="tx1">
                      <a:lumMod val="85000"/>
                      <a:lumOff val="15000"/>
                    </a:schemeClr>
                  </a:solidFill>
                  <a:cs typeface="+mn-ea"/>
                  <a:sym typeface="+mn-lt"/>
                </a:rPr>
                <a:t>输入标题</a:t>
              </a:r>
            </a:p>
          </p:txBody>
        </p:sp>
        <p:sp>
          <p:nvSpPr>
            <p:cNvPr id="62" name="Freeform 19"/>
            <p:cNvSpPr>
              <a:spLocks noEditPoints="1"/>
            </p:cNvSpPr>
            <p:nvPr/>
          </p:nvSpPr>
          <p:spPr bwMode="auto">
            <a:xfrm>
              <a:off x="4873436" y="2743399"/>
              <a:ext cx="795234" cy="650790"/>
            </a:xfrm>
            <a:custGeom>
              <a:avLst/>
              <a:gdLst>
                <a:gd name="T0" fmla="*/ 787 w 1020"/>
                <a:gd name="T1" fmla="*/ 779 h 812"/>
                <a:gd name="T2" fmla="*/ 0 w 1020"/>
                <a:gd name="T3" fmla="*/ 779 h 812"/>
                <a:gd name="T4" fmla="*/ 408 w 1020"/>
                <a:gd name="T5" fmla="*/ 300 h 812"/>
                <a:gd name="T6" fmla="*/ 394 w 1020"/>
                <a:gd name="T7" fmla="*/ 286 h 812"/>
                <a:gd name="T8" fmla="*/ 744 w 1020"/>
                <a:gd name="T9" fmla="*/ 335 h 812"/>
                <a:gd name="T10" fmla="*/ 44 w 1020"/>
                <a:gd name="T11" fmla="*/ 274 h 812"/>
                <a:gd name="T12" fmla="*/ 280 w 1020"/>
                <a:gd name="T13" fmla="*/ 588 h 812"/>
                <a:gd name="T14" fmla="*/ 134 w 1020"/>
                <a:gd name="T15" fmla="*/ 495 h 812"/>
                <a:gd name="T16" fmla="*/ 134 w 1020"/>
                <a:gd name="T17" fmla="*/ 527 h 812"/>
                <a:gd name="T18" fmla="*/ 427 w 1020"/>
                <a:gd name="T19" fmla="*/ 434 h 812"/>
                <a:gd name="T20" fmla="*/ 134 w 1020"/>
                <a:gd name="T21" fmla="*/ 434 h 812"/>
                <a:gd name="T22" fmla="*/ 427 w 1020"/>
                <a:gd name="T23" fmla="*/ 404 h 812"/>
                <a:gd name="T24" fmla="*/ 755 w 1020"/>
                <a:gd name="T25" fmla="*/ 340 h 812"/>
                <a:gd name="T26" fmla="*/ 755 w 1020"/>
                <a:gd name="T27" fmla="*/ 340 h 812"/>
                <a:gd name="T28" fmla="*/ 756 w 1020"/>
                <a:gd name="T29" fmla="*/ 51 h 812"/>
                <a:gd name="T30" fmla="*/ 463 w 1020"/>
                <a:gd name="T31" fmla="*/ 183 h 812"/>
                <a:gd name="T32" fmla="*/ 798 w 1020"/>
                <a:gd name="T33" fmla="*/ 202 h 812"/>
                <a:gd name="T34" fmla="*/ 511 w 1020"/>
                <a:gd name="T35" fmla="*/ 140 h 812"/>
                <a:gd name="T36" fmla="*/ 808 w 1020"/>
                <a:gd name="T37" fmla="*/ 353 h 812"/>
                <a:gd name="T38" fmla="*/ 924 w 1020"/>
                <a:gd name="T39" fmla="*/ 211 h 812"/>
                <a:gd name="T40" fmla="*/ 955 w 1020"/>
                <a:gd name="T41" fmla="*/ 244 h 812"/>
                <a:gd name="T42" fmla="*/ 938 w 1020"/>
                <a:gd name="T43" fmla="*/ 208 h 812"/>
                <a:gd name="T44" fmla="*/ 932 w 1020"/>
                <a:gd name="T45" fmla="*/ 397 h 812"/>
                <a:gd name="T46" fmla="*/ 930 w 1020"/>
                <a:gd name="T47" fmla="*/ 436 h 812"/>
                <a:gd name="T48" fmla="*/ 962 w 1020"/>
                <a:gd name="T49" fmla="*/ 436 h 812"/>
                <a:gd name="T50" fmla="*/ 960 w 1020"/>
                <a:gd name="T51" fmla="*/ 397 h 812"/>
                <a:gd name="T52" fmla="*/ 954 w 1020"/>
                <a:gd name="T53" fmla="*/ 313 h 812"/>
                <a:gd name="T54" fmla="*/ 470 w 1020"/>
                <a:gd name="T55" fmla="*/ 437 h 812"/>
                <a:gd name="T56" fmla="*/ 515 w 1020"/>
                <a:gd name="T57" fmla="*/ 611 h 812"/>
                <a:gd name="T58" fmla="*/ 532 w 1020"/>
                <a:gd name="T59" fmla="*/ 597 h 812"/>
                <a:gd name="T60" fmla="*/ 539 w 1020"/>
                <a:gd name="T61" fmla="*/ 575 h 812"/>
                <a:gd name="T62" fmla="*/ 560 w 1020"/>
                <a:gd name="T63" fmla="*/ 589 h 812"/>
                <a:gd name="T64" fmla="*/ 575 w 1020"/>
                <a:gd name="T65" fmla="*/ 622 h 812"/>
                <a:gd name="T66" fmla="*/ 594 w 1020"/>
                <a:gd name="T67" fmla="*/ 636 h 812"/>
                <a:gd name="T68" fmla="*/ 623 w 1020"/>
                <a:gd name="T69" fmla="*/ 632 h 812"/>
                <a:gd name="T70" fmla="*/ 618 w 1020"/>
                <a:gd name="T71" fmla="*/ 615 h 812"/>
                <a:gd name="T72" fmla="*/ 603 w 1020"/>
                <a:gd name="T73" fmla="*/ 582 h 812"/>
                <a:gd name="T74" fmla="*/ 582 w 1020"/>
                <a:gd name="T75" fmla="*/ 568 h 812"/>
                <a:gd name="T76" fmla="*/ 634 w 1020"/>
                <a:gd name="T77" fmla="*/ 540 h 812"/>
                <a:gd name="T78" fmla="*/ 613 w 1020"/>
                <a:gd name="T79" fmla="*/ 534 h 812"/>
                <a:gd name="T80" fmla="*/ 599 w 1020"/>
                <a:gd name="T81" fmla="*/ 516 h 812"/>
                <a:gd name="T82" fmla="*/ 577 w 1020"/>
                <a:gd name="T83" fmla="*/ 509 h 812"/>
                <a:gd name="T84" fmla="*/ 563 w 1020"/>
                <a:gd name="T85" fmla="*/ 491 h 812"/>
                <a:gd name="T86" fmla="*/ 541 w 1020"/>
                <a:gd name="T87" fmla="*/ 485 h 812"/>
                <a:gd name="T88" fmla="*/ 527 w 1020"/>
                <a:gd name="T89" fmla="*/ 467 h 812"/>
                <a:gd name="T90" fmla="*/ 505 w 1020"/>
                <a:gd name="T91" fmla="*/ 461 h 812"/>
                <a:gd name="T92" fmla="*/ 491 w 1020"/>
                <a:gd name="T93" fmla="*/ 443 h 812"/>
                <a:gd name="T94" fmla="*/ 95 w 1020"/>
                <a:gd name="T95" fmla="*/ 327 h 812"/>
                <a:gd name="T96" fmla="*/ 95 w 1020"/>
                <a:gd name="T97" fmla="*/ 680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20" h="812">
                  <a:moveTo>
                    <a:pt x="0" y="751"/>
                  </a:moveTo>
                  <a:lnTo>
                    <a:pt x="787" y="751"/>
                  </a:lnTo>
                  <a:lnTo>
                    <a:pt x="787" y="779"/>
                  </a:lnTo>
                  <a:cubicBezTo>
                    <a:pt x="787" y="797"/>
                    <a:pt x="772" y="812"/>
                    <a:pt x="754" y="812"/>
                  </a:cubicBezTo>
                  <a:lnTo>
                    <a:pt x="33" y="812"/>
                  </a:lnTo>
                  <a:cubicBezTo>
                    <a:pt x="15" y="812"/>
                    <a:pt x="0" y="797"/>
                    <a:pt x="0" y="779"/>
                  </a:cubicBezTo>
                  <a:lnTo>
                    <a:pt x="0" y="751"/>
                  </a:lnTo>
                  <a:close/>
                  <a:moveTo>
                    <a:pt x="394" y="286"/>
                  </a:moveTo>
                  <a:cubicBezTo>
                    <a:pt x="402" y="286"/>
                    <a:pt x="408" y="292"/>
                    <a:pt x="408" y="300"/>
                  </a:cubicBezTo>
                  <a:cubicBezTo>
                    <a:pt x="408" y="308"/>
                    <a:pt x="402" y="315"/>
                    <a:pt x="394" y="315"/>
                  </a:cubicBezTo>
                  <a:cubicBezTo>
                    <a:pt x="386" y="315"/>
                    <a:pt x="379" y="308"/>
                    <a:pt x="379" y="300"/>
                  </a:cubicBezTo>
                  <a:cubicBezTo>
                    <a:pt x="379" y="292"/>
                    <a:pt x="386" y="286"/>
                    <a:pt x="394" y="286"/>
                  </a:cubicBezTo>
                  <a:close/>
                  <a:moveTo>
                    <a:pt x="44" y="274"/>
                  </a:moveTo>
                  <a:lnTo>
                    <a:pt x="485" y="274"/>
                  </a:lnTo>
                  <a:cubicBezTo>
                    <a:pt x="576" y="280"/>
                    <a:pt x="662" y="297"/>
                    <a:pt x="744" y="335"/>
                  </a:cubicBezTo>
                  <a:lnTo>
                    <a:pt x="744" y="733"/>
                  </a:lnTo>
                  <a:lnTo>
                    <a:pt x="44" y="733"/>
                  </a:lnTo>
                  <a:lnTo>
                    <a:pt x="44" y="274"/>
                  </a:lnTo>
                  <a:close/>
                  <a:moveTo>
                    <a:pt x="134" y="557"/>
                  </a:moveTo>
                  <a:lnTo>
                    <a:pt x="280" y="557"/>
                  </a:lnTo>
                  <a:lnTo>
                    <a:pt x="280" y="588"/>
                  </a:lnTo>
                  <a:lnTo>
                    <a:pt x="134" y="588"/>
                  </a:lnTo>
                  <a:lnTo>
                    <a:pt x="134" y="557"/>
                  </a:lnTo>
                  <a:close/>
                  <a:moveTo>
                    <a:pt x="134" y="495"/>
                  </a:moveTo>
                  <a:lnTo>
                    <a:pt x="427" y="495"/>
                  </a:lnTo>
                  <a:lnTo>
                    <a:pt x="427" y="527"/>
                  </a:lnTo>
                  <a:lnTo>
                    <a:pt x="134" y="527"/>
                  </a:lnTo>
                  <a:lnTo>
                    <a:pt x="134" y="495"/>
                  </a:lnTo>
                  <a:close/>
                  <a:moveTo>
                    <a:pt x="134" y="434"/>
                  </a:moveTo>
                  <a:lnTo>
                    <a:pt x="427" y="434"/>
                  </a:lnTo>
                  <a:lnTo>
                    <a:pt x="427" y="465"/>
                  </a:lnTo>
                  <a:lnTo>
                    <a:pt x="134" y="465"/>
                  </a:lnTo>
                  <a:lnTo>
                    <a:pt x="134" y="434"/>
                  </a:lnTo>
                  <a:close/>
                  <a:moveTo>
                    <a:pt x="134" y="373"/>
                  </a:moveTo>
                  <a:lnTo>
                    <a:pt x="427" y="373"/>
                  </a:lnTo>
                  <a:lnTo>
                    <a:pt x="427" y="404"/>
                  </a:lnTo>
                  <a:lnTo>
                    <a:pt x="134" y="404"/>
                  </a:lnTo>
                  <a:lnTo>
                    <a:pt x="134" y="373"/>
                  </a:lnTo>
                  <a:close/>
                  <a:moveTo>
                    <a:pt x="755" y="340"/>
                  </a:moveTo>
                  <a:cubicBezTo>
                    <a:pt x="766" y="345"/>
                    <a:pt x="793" y="358"/>
                    <a:pt x="800" y="362"/>
                  </a:cubicBezTo>
                  <a:cubicBezTo>
                    <a:pt x="818" y="375"/>
                    <a:pt x="771" y="381"/>
                    <a:pt x="755" y="383"/>
                  </a:cubicBezTo>
                  <a:lnTo>
                    <a:pt x="755" y="340"/>
                  </a:lnTo>
                  <a:close/>
                  <a:moveTo>
                    <a:pt x="924" y="211"/>
                  </a:moveTo>
                  <a:cubicBezTo>
                    <a:pt x="881" y="164"/>
                    <a:pt x="838" y="116"/>
                    <a:pt x="796" y="68"/>
                  </a:cubicBezTo>
                  <a:cubicBezTo>
                    <a:pt x="781" y="53"/>
                    <a:pt x="775" y="53"/>
                    <a:pt x="756" y="51"/>
                  </a:cubicBezTo>
                  <a:lnTo>
                    <a:pt x="311" y="2"/>
                  </a:lnTo>
                  <a:cubicBezTo>
                    <a:pt x="302" y="0"/>
                    <a:pt x="299" y="6"/>
                    <a:pt x="305" y="12"/>
                  </a:cubicBezTo>
                  <a:lnTo>
                    <a:pt x="463" y="183"/>
                  </a:lnTo>
                  <a:cubicBezTo>
                    <a:pt x="489" y="133"/>
                    <a:pt x="506" y="106"/>
                    <a:pt x="587" y="116"/>
                  </a:cubicBezTo>
                  <a:cubicBezTo>
                    <a:pt x="641" y="122"/>
                    <a:pt x="682" y="134"/>
                    <a:pt x="733" y="154"/>
                  </a:cubicBezTo>
                  <a:cubicBezTo>
                    <a:pt x="766" y="166"/>
                    <a:pt x="783" y="177"/>
                    <a:pt x="798" y="202"/>
                  </a:cubicBezTo>
                  <a:cubicBezTo>
                    <a:pt x="785" y="185"/>
                    <a:pt x="764" y="174"/>
                    <a:pt x="741" y="165"/>
                  </a:cubicBezTo>
                  <a:cubicBezTo>
                    <a:pt x="693" y="146"/>
                    <a:pt x="642" y="134"/>
                    <a:pt x="591" y="128"/>
                  </a:cubicBezTo>
                  <a:cubicBezTo>
                    <a:pt x="561" y="124"/>
                    <a:pt x="531" y="124"/>
                    <a:pt x="511" y="140"/>
                  </a:cubicBezTo>
                  <a:cubicBezTo>
                    <a:pt x="492" y="154"/>
                    <a:pt x="465" y="217"/>
                    <a:pt x="454" y="240"/>
                  </a:cubicBezTo>
                  <a:cubicBezTo>
                    <a:pt x="447" y="255"/>
                    <a:pt x="455" y="261"/>
                    <a:pt x="468" y="261"/>
                  </a:cubicBezTo>
                  <a:cubicBezTo>
                    <a:pt x="587" y="266"/>
                    <a:pt x="703" y="297"/>
                    <a:pt x="808" y="353"/>
                  </a:cubicBezTo>
                  <a:lnTo>
                    <a:pt x="810" y="292"/>
                  </a:lnTo>
                  <a:cubicBezTo>
                    <a:pt x="848" y="297"/>
                    <a:pt x="886" y="303"/>
                    <a:pt x="924" y="308"/>
                  </a:cubicBezTo>
                  <a:lnTo>
                    <a:pt x="924" y="211"/>
                  </a:lnTo>
                  <a:close/>
                  <a:moveTo>
                    <a:pt x="1010" y="320"/>
                  </a:moveTo>
                  <a:cubicBezTo>
                    <a:pt x="1016" y="321"/>
                    <a:pt x="1020" y="314"/>
                    <a:pt x="1014" y="309"/>
                  </a:cubicBezTo>
                  <a:cubicBezTo>
                    <a:pt x="994" y="288"/>
                    <a:pt x="974" y="266"/>
                    <a:pt x="955" y="244"/>
                  </a:cubicBezTo>
                  <a:lnTo>
                    <a:pt x="955" y="216"/>
                  </a:lnTo>
                  <a:cubicBezTo>
                    <a:pt x="955" y="211"/>
                    <a:pt x="950" y="208"/>
                    <a:pt x="946" y="208"/>
                  </a:cubicBezTo>
                  <a:lnTo>
                    <a:pt x="938" y="208"/>
                  </a:lnTo>
                  <a:lnTo>
                    <a:pt x="937" y="379"/>
                  </a:lnTo>
                  <a:cubicBezTo>
                    <a:pt x="934" y="380"/>
                    <a:pt x="933" y="382"/>
                    <a:pt x="933" y="385"/>
                  </a:cubicBezTo>
                  <a:lnTo>
                    <a:pt x="932" y="397"/>
                  </a:lnTo>
                  <a:cubicBezTo>
                    <a:pt x="931" y="404"/>
                    <a:pt x="934" y="405"/>
                    <a:pt x="934" y="410"/>
                  </a:cubicBezTo>
                  <a:lnTo>
                    <a:pt x="933" y="424"/>
                  </a:lnTo>
                  <a:cubicBezTo>
                    <a:pt x="933" y="428"/>
                    <a:pt x="930" y="430"/>
                    <a:pt x="930" y="436"/>
                  </a:cubicBezTo>
                  <a:lnTo>
                    <a:pt x="918" y="537"/>
                  </a:lnTo>
                  <a:cubicBezTo>
                    <a:pt x="924" y="549"/>
                    <a:pt x="967" y="549"/>
                    <a:pt x="974" y="537"/>
                  </a:cubicBezTo>
                  <a:lnTo>
                    <a:pt x="962" y="436"/>
                  </a:lnTo>
                  <a:cubicBezTo>
                    <a:pt x="962" y="430"/>
                    <a:pt x="959" y="429"/>
                    <a:pt x="958" y="424"/>
                  </a:cubicBezTo>
                  <a:lnTo>
                    <a:pt x="958" y="410"/>
                  </a:lnTo>
                  <a:cubicBezTo>
                    <a:pt x="957" y="404"/>
                    <a:pt x="961" y="405"/>
                    <a:pt x="960" y="397"/>
                  </a:cubicBezTo>
                  <a:lnTo>
                    <a:pt x="960" y="385"/>
                  </a:lnTo>
                  <a:cubicBezTo>
                    <a:pt x="959" y="382"/>
                    <a:pt x="958" y="380"/>
                    <a:pt x="954" y="379"/>
                  </a:cubicBezTo>
                  <a:lnTo>
                    <a:pt x="954" y="313"/>
                  </a:lnTo>
                  <a:cubicBezTo>
                    <a:pt x="973" y="315"/>
                    <a:pt x="991" y="318"/>
                    <a:pt x="1010" y="320"/>
                  </a:cubicBezTo>
                  <a:close/>
                  <a:moveTo>
                    <a:pt x="481" y="435"/>
                  </a:moveTo>
                  <a:lnTo>
                    <a:pt x="470" y="437"/>
                  </a:lnTo>
                  <a:lnTo>
                    <a:pt x="506" y="622"/>
                  </a:lnTo>
                  <a:lnTo>
                    <a:pt x="517" y="620"/>
                  </a:lnTo>
                  <a:lnTo>
                    <a:pt x="515" y="611"/>
                  </a:lnTo>
                  <a:lnTo>
                    <a:pt x="524" y="609"/>
                  </a:lnTo>
                  <a:lnTo>
                    <a:pt x="522" y="599"/>
                  </a:lnTo>
                  <a:lnTo>
                    <a:pt x="532" y="597"/>
                  </a:lnTo>
                  <a:lnTo>
                    <a:pt x="531" y="587"/>
                  </a:lnTo>
                  <a:lnTo>
                    <a:pt x="540" y="585"/>
                  </a:lnTo>
                  <a:lnTo>
                    <a:pt x="539" y="575"/>
                  </a:lnTo>
                  <a:lnTo>
                    <a:pt x="548" y="573"/>
                  </a:lnTo>
                  <a:lnTo>
                    <a:pt x="551" y="590"/>
                  </a:lnTo>
                  <a:lnTo>
                    <a:pt x="560" y="589"/>
                  </a:lnTo>
                  <a:lnTo>
                    <a:pt x="563" y="606"/>
                  </a:lnTo>
                  <a:lnTo>
                    <a:pt x="572" y="604"/>
                  </a:lnTo>
                  <a:lnTo>
                    <a:pt x="575" y="622"/>
                  </a:lnTo>
                  <a:lnTo>
                    <a:pt x="584" y="620"/>
                  </a:lnTo>
                  <a:lnTo>
                    <a:pt x="587" y="637"/>
                  </a:lnTo>
                  <a:lnTo>
                    <a:pt x="594" y="636"/>
                  </a:lnTo>
                  <a:lnTo>
                    <a:pt x="596" y="646"/>
                  </a:lnTo>
                  <a:lnTo>
                    <a:pt x="625" y="640"/>
                  </a:lnTo>
                  <a:lnTo>
                    <a:pt x="623" y="632"/>
                  </a:lnTo>
                  <a:lnTo>
                    <a:pt x="630" y="631"/>
                  </a:lnTo>
                  <a:lnTo>
                    <a:pt x="626" y="613"/>
                  </a:lnTo>
                  <a:lnTo>
                    <a:pt x="618" y="615"/>
                  </a:lnTo>
                  <a:lnTo>
                    <a:pt x="614" y="598"/>
                  </a:lnTo>
                  <a:lnTo>
                    <a:pt x="606" y="599"/>
                  </a:lnTo>
                  <a:lnTo>
                    <a:pt x="603" y="582"/>
                  </a:lnTo>
                  <a:lnTo>
                    <a:pt x="594" y="583"/>
                  </a:lnTo>
                  <a:lnTo>
                    <a:pt x="591" y="566"/>
                  </a:lnTo>
                  <a:lnTo>
                    <a:pt x="582" y="568"/>
                  </a:lnTo>
                  <a:lnTo>
                    <a:pt x="580" y="559"/>
                  </a:lnTo>
                  <a:lnTo>
                    <a:pt x="636" y="548"/>
                  </a:lnTo>
                  <a:lnTo>
                    <a:pt x="634" y="540"/>
                  </a:lnTo>
                  <a:lnTo>
                    <a:pt x="625" y="541"/>
                  </a:lnTo>
                  <a:lnTo>
                    <a:pt x="623" y="532"/>
                  </a:lnTo>
                  <a:lnTo>
                    <a:pt x="613" y="534"/>
                  </a:lnTo>
                  <a:lnTo>
                    <a:pt x="611" y="524"/>
                  </a:lnTo>
                  <a:lnTo>
                    <a:pt x="601" y="526"/>
                  </a:lnTo>
                  <a:lnTo>
                    <a:pt x="599" y="516"/>
                  </a:lnTo>
                  <a:lnTo>
                    <a:pt x="589" y="517"/>
                  </a:lnTo>
                  <a:lnTo>
                    <a:pt x="587" y="508"/>
                  </a:lnTo>
                  <a:lnTo>
                    <a:pt x="577" y="509"/>
                  </a:lnTo>
                  <a:lnTo>
                    <a:pt x="575" y="499"/>
                  </a:lnTo>
                  <a:lnTo>
                    <a:pt x="565" y="501"/>
                  </a:lnTo>
                  <a:lnTo>
                    <a:pt x="563" y="491"/>
                  </a:lnTo>
                  <a:lnTo>
                    <a:pt x="553" y="493"/>
                  </a:lnTo>
                  <a:lnTo>
                    <a:pt x="551" y="483"/>
                  </a:lnTo>
                  <a:lnTo>
                    <a:pt x="541" y="485"/>
                  </a:lnTo>
                  <a:lnTo>
                    <a:pt x="539" y="475"/>
                  </a:lnTo>
                  <a:lnTo>
                    <a:pt x="529" y="477"/>
                  </a:lnTo>
                  <a:lnTo>
                    <a:pt x="527" y="467"/>
                  </a:lnTo>
                  <a:lnTo>
                    <a:pt x="517" y="469"/>
                  </a:lnTo>
                  <a:lnTo>
                    <a:pt x="515" y="459"/>
                  </a:lnTo>
                  <a:lnTo>
                    <a:pt x="505" y="461"/>
                  </a:lnTo>
                  <a:lnTo>
                    <a:pt x="503" y="451"/>
                  </a:lnTo>
                  <a:lnTo>
                    <a:pt x="493" y="453"/>
                  </a:lnTo>
                  <a:lnTo>
                    <a:pt x="491" y="443"/>
                  </a:lnTo>
                  <a:lnTo>
                    <a:pt x="483" y="445"/>
                  </a:lnTo>
                  <a:lnTo>
                    <a:pt x="481" y="435"/>
                  </a:lnTo>
                  <a:close/>
                  <a:moveTo>
                    <a:pt x="95" y="327"/>
                  </a:moveTo>
                  <a:lnTo>
                    <a:pt x="693" y="327"/>
                  </a:lnTo>
                  <a:lnTo>
                    <a:pt x="693" y="680"/>
                  </a:lnTo>
                  <a:lnTo>
                    <a:pt x="95" y="680"/>
                  </a:lnTo>
                  <a:lnTo>
                    <a:pt x="95" y="327"/>
                  </a:lnTo>
                  <a:close/>
                </a:path>
              </a:pathLst>
            </a:custGeom>
            <a:solidFill>
              <a:srgbClr val="E33B5D"/>
            </a:solidFill>
            <a:ln>
              <a:noFill/>
            </a:ln>
          </p:spPr>
          <p:txBody>
            <a:bodyPr vert="horz" wrap="square" lIns="91428" tIns="45714" rIns="91428" bIns="4571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63" name="矩形 62"/>
            <p:cNvSpPr/>
            <p:nvPr/>
          </p:nvSpPr>
          <p:spPr bwMode="auto">
            <a:xfrm>
              <a:off x="7385740" y="1340768"/>
              <a:ext cx="3320323" cy="141311"/>
            </a:xfrm>
            <a:prstGeom prst="rect">
              <a:avLst/>
            </a:prstGeom>
            <a:solidFill>
              <a:srgbClr val="E33B5D"/>
            </a:solidFill>
            <a:ln w="9525" cap="flat" cmpd="sng" algn="ctr">
              <a:noFill/>
              <a:prstDash val="solid"/>
              <a:round/>
              <a:headEnd type="none" w="med" len="med"/>
              <a:tailEnd type="none" w="med" len="med"/>
            </a:ln>
            <a:effectLst/>
          </p:spPr>
          <p:txBody>
            <a:bodyPr vert="horz" wrap="square" lIns="91428" tIns="45714" rIns="91428" bIns="45714" numCol="1" rtlCol="0"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64" name="Freeform 11"/>
            <p:cNvSpPr>
              <a:spLocks noEditPoints="1"/>
            </p:cNvSpPr>
            <p:nvPr/>
          </p:nvSpPr>
          <p:spPr bwMode="auto">
            <a:xfrm>
              <a:off x="1802397" y="2788363"/>
              <a:ext cx="960387" cy="603197"/>
            </a:xfrm>
            <a:custGeom>
              <a:avLst/>
              <a:gdLst>
                <a:gd name="T0" fmla="*/ 79 w 1051"/>
                <a:gd name="T1" fmla="*/ 281 h 660"/>
                <a:gd name="T2" fmla="*/ 111 w 1051"/>
                <a:gd name="T3" fmla="*/ 248 h 660"/>
                <a:gd name="T4" fmla="*/ 81 w 1051"/>
                <a:gd name="T5" fmla="*/ 202 h 660"/>
                <a:gd name="T6" fmla="*/ 77 w 1051"/>
                <a:gd name="T7" fmla="*/ 174 h 660"/>
                <a:gd name="T8" fmla="*/ 81 w 1051"/>
                <a:gd name="T9" fmla="*/ 171 h 660"/>
                <a:gd name="T10" fmla="*/ 211 w 1051"/>
                <a:gd name="T11" fmla="*/ 92 h 660"/>
                <a:gd name="T12" fmla="*/ 235 w 1051"/>
                <a:gd name="T13" fmla="*/ 172 h 660"/>
                <a:gd name="T14" fmla="*/ 238 w 1051"/>
                <a:gd name="T15" fmla="*/ 177 h 660"/>
                <a:gd name="T16" fmla="*/ 224 w 1051"/>
                <a:gd name="T17" fmla="*/ 214 h 660"/>
                <a:gd name="T18" fmla="*/ 219 w 1051"/>
                <a:gd name="T19" fmla="*/ 277 h 660"/>
                <a:gd name="T20" fmla="*/ 272 w 1051"/>
                <a:gd name="T21" fmla="*/ 280 h 660"/>
                <a:gd name="T22" fmla="*/ 298 w 1051"/>
                <a:gd name="T23" fmla="*/ 249 h 660"/>
                <a:gd name="T24" fmla="*/ 370 w 1051"/>
                <a:gd name="T25" fmla="*/ 211 h 660"/>
                <a:gd name="T26" fmla="*/ 318 w 1051"/>
                <a:gd name="T27" fmla="*/ 177 h 660"/>
                <a:gd name="T28" fmla="*/ 462 w 1051"/>
                <a:gd name="T29" fmla="*/ 47 h 660"/>
                <a:gd name="T30" fmla="*/ 461 w 1051"/>
                <a:gd name="T31" fmla="*/ 178 h 660"/>
                <a:gd name="T32" fmla="*/ 442 w 1051"/>
                <a:gd name="T33" fmla="*/ 237 h 660"/>
                <a:gd name="T34" fmla="*/ 512 w 1051"/>
                <a:gd name="T35" fmla="*/ 256 h 660"/>
                <a:gd name="T36" fmla="*/ 568 w 1051"/>
                <a:gd name="T37" fmla="*/ 189 h 660"/>
                <a:gd name="T38" fmla="*/ 598 w 1051"/>
                <a:gd name="T39" fmla="*/ 159 h 660"/>
                <a:gd name="T40" fmla="*/ 570 w 1051"/>
                <a:gd name="T41" fmla="*/ 118 h 660"/>
                <a:gd name="T42" fmla="*/ 567 w 1051"/>
                <a:gd name="T43" fmla="*/ 93 h 660"/>
                <a:gd name="T44" fmla="*/ 571 w 1051"/>
                <a:gd name="T45" fmla="*/ 90 h 660"/>
                <a:gd name="T46" fmla="*/ 687 w 1051"/>
                <a:gd name="T47" fmla="*/ 19 h 660"/>
                <a:gd name="T48" fmla="*/ 709 w 1051"/>
                <a:gd name="T49" fmla="*/ 91 h 660"/>
                <a:gd name="T50" fmla="*/ 712 w 1051"/>
                <a:gd name="T51" fmla="*/ 95 h 660"/>
                <a:gd name="T52" fmla="*/ 699 w 1051"/>
                <a:gd name="T53" fmla="*/ 129 h 660"/>
                <a:gd name="T54" fmla="*/ 694 w 1051"/>
                <a:gd name="T55" fmla="*/ 185 h 660"/>
                <a:gd name="T56" fmla="*/ 742 w 1051"/>
                <a:gd name="T57" fmla="*/ 188 h 660"/>
                <a:gd name="T58" fmla="*/ 512 w 1051"/>
                <a:gd name="T59" fmla="*/ 432 h 660"/>
                <a:gd name="T60" fmla="*/ 0 w 1051"/>
                <a:gd name="T61" fmla="*/ 473 h 660"/>
                <a:gd name="T62" fmla="*/ 16 w 1051"/>
                <a:gd name="T63" fmla="*/ 520 h 660"/>
                <a:gd name="T64" fmla="*/ 82 w 1051"/>
                <a:gd name="T65" fmla="*/ 640 h 660"/>
                <a:gd name="T66" fmla="*/ 492 w 1051"/>
                <a:gd name="T67" fmla="*/ 635 h 660"/>
                <a:gd name="T68" fmla="*/ 574 w 1051"/>
                <a:gd name="T69" fmla="*/ 625 h 660"/>
                <a:gd name="T70" fmla="*/ 971 w 1051"/>
                <a:gd name="T71" fmla="*/ 369 h 660"/>
                <a:gd name="T72" fmla="*/ 769 w 1051"/>
                <a:gd name="T73" fmla="*/ 171 h 660"/>
                <a:gd name="T74" fmla="*/ 516 w 1051"/>
                <a:gd name="T75" fmla="*/ 491 h 660"/>
                <a:gd name="T76" fmla="*/ 300 w 1051"/>
                <a:gd name="T77" fmla="*/ 366 h 660"/>
                <a:gd name="T78" fmla="*/ 16 w 1051"/>
                <a:gd name="T79" fmla="*/ 52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51" h="660">
                  <a:moveTo>
                    <a:pt x="44" y="282"/>
                  </a:moveTo>
                  <a:cubicBezTo>
                    <a:pt x="57" y="282"/>
                    <a:pt x="68" y="282"/>
                    <a:pt x="79" y="281"/>
                  </a:cubicBezTo>
                  <a:cubicBezTo>
                    <a:pt x="89" y="282"/>
                    <a:pt x="96" y="280"/>
                    <a:pt x="102" y="274"/>
                  </a:cubicBezTo>
                  <a:cubicBezTo>
                    <a:pt x="106" y="267"/>
                    <a:pt x="109" y="259"/>
                    <a:pt x="111" y="248"/>
                  </a:cubicBezTo>
                  <a:cubicBezTo>
                    <a:pt x="103" y="239"/>
                    <a:pt x="96" y="228"/>
                    <a:pt x="92" y="215"/>
                  </a:cubicBezTo>
                  <a:cubicBezTo>
                    <a:pt x="87" y="212"/>
                    <a:pt x="83" y="208"/>
                    <a:pt x="81" y="202"/>
                  </a:cubicBezTo>
                  <a:cubicBezTo>
                    <a:pt x="78" y="196"/>
                    <a:pt x="77" y="187"/>
                    <a:pt x="77" y="177"/>
                  </a:cubicBezTo>
                  <a:lnTo>
                    <a:pt x="77" y="174"/>
                  </a:lnTo>
                  <a:lnTo>
                    <a:pt x="80" y="172"/>
                  </a:lnTo>
                  <a:cubicBezTo>
                    <a:pt x="80" y="172"/>
                    <a:pt x="81" y="172"/>
                    <a:pt x="81" y="171"/>
                  </a:cubicBezTo>
                  <a:cubicBezTo>
                    <a:pt x="75" y="129"/>
                    <a:pt x="80" y="110"/>
                    <a:pt x="99" y="95"/>
                  </a:cubicBezTo>
                  <a:cubicBezTo>
                    <a:pt x="127" y="71"/>
                    <a:pt x="182" y="71"/>
                    <a:pt x="211" y="92"/>
                  </a:cubicBezTo>
                  <a:cubicBezTo>
                    <a:pt x="230" y="107"/>
                    <a:pt x="238" y="132"/>
                    <a:pt x="232" y="170"/>
                  </a:cubicBezTo>
                  <a:cubicBezTo>
                    <a:pt x="233" y="171"/>
                    <a:pt x="234" y="172"/>
                    <a:pt x="235" y="172"/>
                  </a:cubicBezTo>
                  <a:lnTo>
                    <a:pt x="238" y="174"/>
                  </a:lnTo>
                  <a:lnTo>
                    <a:pt x="238" y="177"/>
                  </a:lnTo>
                  <a:cubicBezTo>
                    <a:pt x="238" y="187"/>
                    <a:pt x="237" y="195"/>
                    <a:pt x="234" y="202"/>
                  </a:cubicBezTo>
                  <a:cubicBezTo>
                    <a:pt x="232" y="207"/>
                    <a:pt x="229" y="212"/>
                    <a:pt x="224" y="214"/>
                  </a:cubicBezTo>
                  <a:cubicBezTo>
                    <a:pt x="220" y="227"/>
                    <a:pt x="214" y="237"/>
                    <a:pt x="206" y="246"/>
                  </a:cubicBezTo>
                  <a:cubicBezTo>
                    <a:pt x="208" y="260"/>
                    <a:pt x="212" y="270"/>
                    <a:pt x="219" y="277"/>
                  </a:cubicBezTo>
                  <a:cubicBezTo>
                    <a:pt x="224" y="280"/>
                    <a:pt x="231" y="280"/>
                    <a:pt x="240" y="280"/>
                  </a:cubicBezTo>
                  <a:cubicBezTo>
                    <a:pt x="250" y="280"/>
                    <a:pt x="260" y="280"/>
                    <a:pt x="272" y="280"/>
                  </a:cubicBezTo>
                  <a:cubicBezTo>
                    <a:pt x="276" y="284"/>
                    <a:pt x="281" y="291"/>
                    <a:pt x="285" y="300"/>
                  </a:cubicBezTo>
                  <a:cubicBezTo>
                    <a:pt x="288" y="276"/>
                    <a:pt x="292" y="256"/>
                    <a:pt x="298" y="249"/>
                  </a:cubicBezTo>
                  <a:cubicBezTo>
                    <a:pt x="302" y="240"/>
                    <a:pt x="356" y="237"/>
                    <a:pt x="364" y="237"/>
                  </a:cubicBezTo>
                  <a:cubicBezTo>
                    <a:pt x="366" y="228"/>
                    <a:pt x="369" y="220"/>
                    <a:pt x="370" y="211"/>
                  </a:cubicBezTo>
                  <a:cubicBezTo>
                    <a:pt x="358" y="203"/>
                    <a:pt x="349" y="191"/>
                    <a:pt x="344" y="178"/>
                  </a:cubicBezTo>
                  <a:cubicBezTo>
                    <a:pt x="338" y="177"/>
                    <a:pt x="323" y="178"/>
                    <a:pt x="318" y="177"/>
                  </a:cubicBezTo>
                  <a:cubicBezTo>
                    <a:pt x="310" y="132"/>
                    <a:pt x="321" y="65"/>
                    <a:pt x="339" y="50"/>
                  </a:cubicBezTo>
                  <a:cubicBezTo>
                    <a:pt x="367" y="28"/>
                    <a:pt x="434" y="27"/>
                    <a:pt x="462" y="47"/>
                  </a:cubicBezTo>
                  <a:cubicBezTo>
                    <a:pt x="482" y="62"/>
                    <a:pt x="495" y="134"/>
                    <a:pt x="488" y="175"/>
                  </a:cubicBezTo>
                  <a:cubicBezTo>
                    <a:pt x="485" y="177"/>
                    <a:pt x="465" y="176"/>
                    <a:pt x="461" y="178"/>
                  </a:cubicBezTo>
                  <a:cubicBezTo>
                    <a:pt x="455" y="191"/>
                    <a:pt x="446" y="202"/>
                    <a:pt x="433" y="211"/>
                  </a:cubicBezTo>
                  <a:cubicBezTo>
                    <a:pt x="436" y="224"/>
                    <a:pt x="438" y="229"/>
                    <a:pt x="442" y="237"/>
                  </a:cubicBezTo>
                  <a:cubicBezTo>
                    <a:pt x="450" y="237"/>
                    <a:pt x="504" y="240"/>
                    <a:pt x="508" y="249"/>
                  </a:cubicBezTo>
                  <a:cubicBezTo>
                    <a:pt x="509" y="251"/>
                    <a:pt x="510" y="253"/>
                    <a:pt x="512" y="256"/>
                  </a:cubicBezTo>
                  <a:cubicBezTo>
                    <a:pt x="518" y="225"/>
                    <a:pt x="526" y="199"/>
                    <a:pt x="537" y="189"/>
                  </a:cubicBezTo>
                  <a:cubicBezTo>
                    <a:pt x="548" y="189"/>
                    <a:pt x="559" y="189"/>
                    <a:pt x="568" y="189"/>
                  </a:cubicBezTo>
                  <a:cubicBezTo>
                    <a:pt x="577" y="190"/>
                    <a:pt x="584" y="188"/>
                    <a:pt x="589" y="182"/>
                  </a:cubicBezTo>
                  <a:cubicBezTo>
                    <a:pt x="593" y="176"/>
                    <a:pt x="596" y="169"/>
                    <a:pt x="598" y="159"/>
                  </a:cubicBezTo>
                  <a:cubicBezTo>
                    <a:pt x="590" y="151"/>
                    <a:pt x="584" y="141"/>
                    <a:pt x="580" y="129"/>
                  </a:cubicBezTo>
                  <a:cubicBezTo>
                    <a:pt x="576" y="127"/>
                    <a:pt x="572" y="123"/>
                    <a:pt x="570" y="118"/>
                  </a:cubicBezTo>
                  <a:cubicBezTo>
                    <a:pt x="568" y="112"/>
                    <a:pt x="567" y="104"/>
                    <a:pt x="567" y="95"/>
                  </a:cubicBezTo>
                  <a:lnTo>
                    <a:pt x="567" y="93"/>
                  </a:lnTo>
                  <a:lnTo>
                    <a:pt x="569" y="91"/>
                  </a:lnTo>
                  <a:cubicBezTo>
                    <a:pt x="570" y="91"/>
                    <a:pt x="570" y="90"/>
                    <a:pt x="571" y="90"/>
                  </a:cubicBezTo>
                  <a:cubicBezTo>
                    <a:pt x="565" y="52"/>
                    <a:pt x="570" y="35"/>
                    <a:pt x="586" y="21"/>
                  </a:cubicBezTo>
                  <a:cubicBezTo>
                    <a:pt x="612" y="0"/>
                    <a:pt x="661" y="0"/>
                    <a:pt x="687" y="19"/>
                  </a:cubicBezTo>
                  <a:cubicBezTo>
                    <a:pt x="705" y="32"/>
                    <a:pt x="711" y="55"/>
                    <a:pt x="706" y="89"/>
                  </a:cubicBezTo>
                  <a:cubicBezTo>
                    <a:pt x="707" y="90"/>
                    <a:pt x="708" y="90"/>
                    <a:pt x="709" y="91"/>
                  </a:cubicBezTo>
                  <a:lnTo>
                    <a:pt x="712" y="93"/>
                  </a:lnTo>
                  <a:lnTo>
                    <a:pt x="712" y="95"/>
                  </a:lnTo>
                  <a:cubicBezTo>
                    <a:pt x="712" y="104"/>
                    <a:pt x="711" y="112"/>
                    <a:pt x="708" y="117"/>
                  </a:cubicBezTo>
                  <a:cubicBezTo>
                    <a:pt x="706" y="123"/>
                    <a:pt x="703" y="126"/>
                    <a:pt x="699" y="129"/>
                  </a:cubicBezTo>
                  <a:cubicBezTo>
                    <a:pt x="695" y="140"/>
                    <a:pt x="690" y="150"/>
                    <a:pt x="683" y="157"/>
                  </a:cubicBezTo>
                  <a:cubicBezTo>
                    <a:pt x="685" y="169"/>
                    <a:pt x="688" y="179"/>
                    <a:pt x="694" y="185"/>
                  </a:cubicBezTo>
                  <a:cubicBezTo>
                    <a:pt x="699" y="188"/>
                    <a:pt x="706" y="188"/>
                    <a:pt x="713" y="188"/>
                  </a:cubicBezTo>
                  <a:cubicBezTo>
                    <a:pt x="722" y="188"/>
                    <a:pt x="732" y="188"/>
                    <a:pt x="742" y="188"/>
                  </a:cubicBezTo>
                  <a:cubicBezTo>
                    <a:pt x="747" y="192"/>
                    <a:pt x="752" y="202"/>
                    <a:pt x="756" y="215"/>
                  </a:cubicBezTo>
                  <a:lnTo>
                    <a:pt x="512" y="432"/>
                  </a:lnTo>
                  <a:lnTo>
                    <a:pt x="301" y="310"/>
                  </a:lnTo>
                  <a:lnTo>
                    <a:pt x="0" y="473"/>
                  </a:lnTo>
                  <a:cubicBezTo>
                    <a:pt x="1" y="427"/>
                    <a:pt x="10" y="312"/>
                    <a:pt x="44" y="282"/>
                  </a:cubicBezTo>
                  <a:close/>
                  <a:moveTo>
                    <a:pt x="16" y="520"/>
                  </a:moveTo>
                  <a:lnTo>
                    <a:pt x="16" y="520"/>
                  </a:lnTo>
                  <a:lnTo>
                    <a:pt x="82" y="640"/>
                  </a:lnTo>
                  <a:lnTo>
                    <a:pt x="298" y="523"/>
                  </a:lnTo>
                  <a:lnTo>
                    <a:pt x="492" y="635"/>
                  </a:lnTo>
                  <a:lnTo>
                    <a:pt x="536" y="660"/>
                  </a:lnTo>
                  <a:lnTo>
                    <a:pt x="574" y="625"/>
                  </a:lnTo>
                  <a:lnTo>
                    <a:pt x="918" y="317"/>
                  </a:lnTo>
                  <a:lnTo>
                    <a:pt x="971" y="369"/>
                  </a:lnTo>
                  <a:lnTo>
                    <a:pt x="1051" y="96"/>
                  </a:lnTo>
                  <a:lnTo>
                    <a:pt x="769" y="171"/>
                  </a:lnTo>
                  <a:lnTo>
                    <a:pt x="820" y="221"/>
                  </a:lnTo>
                  <a:lnTo>
                    <a:pt x="516" y="491"/>
                  </a:lnTo>
                  <a:lnTo>
                    <a:pt x="333" y="386"/>
                  </a:lnTo>
                  <a:lnTo>
                    <a:pt x="300" y="366"/>
                  </a:lnTo>
                  <a:lnTo>
                    <a:pt x="266" y="385"/>
                  </a:lnTo>
                  <a:lnTo>
                    <a:pt x="16" y="520"/>
                  </a:lnTo>
                  <a:close/>
                </a:path>
              </a:pathLst>
            </a:custGeom>
            <a:solidFill>
              <a:srgbClr val="E33B5D"/>
            </a:solidFill>
            <a:ln>
              <a:noFill/>
            </a:ln>
          </p:spPr>
          <p:txBody>
            <a:bodyPr vert="horz" wrap="square" lIns="91428" tIns="45714" rIns="91428" bIns="45714"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nvGrpSpPr>
            <p:cNvPr id="65" name="Group 41"/>
            <p:cNvGrpSpPr/>
            <p:nvPr/>
          </p:nvGrpSpPr>
          <p:grpSpPr>
            <a:xfrm>
              <a:off x="7521403" y="3094869"/>
              <a:ext cx="3111101" cy="1233847"/>
              <a:chOff x="8472264" y="2924944"/>
              <a:chExt cx="2448272" cy="1338747"/>
            </a:xfrm>
          </p:grpSpPr>
          <p:cxnSp>
            <p:nvCxnSpPr>
              <p:cNvPr id="66" name="Straight Connector 43"/>
              <p:cNvCxnSpPr/>
              <p:nvPr/>
            </p:nvCxnSpPr>
            <p:spPr>
              <a:xfrm>
                <a:off x="8472264" y="2924944"/>
                <a:ext cx="2448272" cy="0"/>
              </a:xfrm>
              <a:prstGeom prst="line">
                <a:avLst/>
              </a:prstGeom>
              <a:noFill/>
              <a:ln w="9525" cap="flat" cmpd="sng" algn="ctr">
                <a:solidFill>
                  <a:srgbClr val="E33B5D"/>
                </a:solidFill>
                <a:prstDash val="solid"/>
              </a:ln>
              <a:effectLst/>
            </p:spPr>
          </p:cxnSp>
          <p:cxnSp>
            <p:nvCxnSpPr>
              <p:cNvPr id="67" name="Straight Connector 44"/>
              <p:cNvCxnSpPr/>
              <p:nvPr/>
            </p:nvCxnSpPr>
            <p:spPr>
              <a:xfrm>
                <a:off x="8472264" y="4263691"/>
                <a:ext cx="2448272" cy="0"/>
              </a:xfrm>
              <a:prstGeom prst="line">
                <a:avLst/>
              </a:prstGeom>
              <a:noFill/>
              <a:ln w="9525" cap="flat" cmpd="sng" algn="ctr">
                <a:solidFill>
                  <a:srgbClr val="E33B5D"/>
                </a:solidFill>
                <a:prstDash val="solid"/>
              </a:ln>
              <a:effectLst/>
            </p:spPr>
          </p:cxnSp>
        </p:grpSp>
        <p:sp>
          <p:nvSpPr>
            <p:cNvPr id="68" name="矩形 47"/>
            <p:cNvSpPr>
              <a:spLocks noChangeArrowheads="1"/>
            </p:cNvSpPr>
            <p:nvPr/>
          </p:nvSpPr>
          <p:spPr bwMode="auto">
            <a:xfrm>
              <a:off x="7392144" y="2208758"/>
              <a:ext cx="3240360" cy="53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69" name="矩形 47"/>
            <p:cNvSpPr>
              <a:spLocks noChangeArrowheads="1"/>
            </p:cNvSpPr>
            <p:nvPr/>
          </p:nvSpPr>
          <p:spPr bwMode="auto">
            <a:xfrm>
              <a:off x="7392144" y="3495268"/>
              <a:ext cx="3240360" cy="53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70" name="矩形 47"/>
            <p:cNvSpPr>
              <a:spLocks noChangeArrowheads="1"/>
            </p:cNvSpPr>
            <p:nvPr/>
          </p:nvSpPr>
          <p:spPr bwMode="auto">
            <a:xfrm>
              <a:off x="7392144" y="4621683"/>
              <a:ext cx="3240360" cy="53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sp>
        <p:nvSpPr>
          <p:cNvPr id="20"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教学策略</a:t>
            </a:r>
          </a:p>
        </p:txBody>
      </p:sp>
      <p:cxnSp>
        <p:nvCxnSpPr>
          <p:cNvPr id="19" name="直接连接符 18"/>
          <p:cNvCxnSpPr/>
          <p:nvPr/>
        </p:nvCxnSpPr>
        <p:spPr>
          <a:xfrm>
            <a:off x="623392" y="831947"/>
            <a:ext cx="10815311" cy="0"/>
          </a:xfrm>
          <a:prstGeom prst="line">
            <a:avLst/>
          </a:prstGeom>
          <a:noFill/>
          <a:ln w="12700" cap="flat" cmpd="sng" algn="ctr">
            <a:solidFill>
              <a:sysClr val="windowText" lastClr="000000"/>
            </a:solidFill>
            <a:prstDash val="dash"/>
          </a:ln>
          <a:effectLst/>
        </p:spPr>
      </p:cxnSp>
      <p:grpSp>
        <p:nvGrpSpPr>
          <p:cNvPr id="3" name="组合 2"/>
          <p:cNvGrpSpPr/>
          <p:nvPr/>
        </p:nvGrpSpPr>
        <p:grpSpPr>
          <a:xfrm>
            <a:off x="851727" y="1547553"/>
            <a:ext cx="10347668" cy="3858161"/>
            <a:chOff x="418802" y="1275607"/>
            <a:chExt cx="8473678" cy="3159438"/>
          </a:xfrm>
        </p:grpSpPr>
        <p:sp>
          <p:nvSpPr>
            <p:cNvPr id="14" name="Line 7"/>
            <p:cNvSpPr>
              <a:spLocks noChangeShapeType="1"/>
            </p:cNvSpPr>
            <p:nvPr/>
          </p:nvSpPr>
          <p:spPr bwMode="auto">
            <a:xfrm>
              <a:off x="4548587" y="2468256"/>
              <a:ext cx="0" cy="871165"/>
            </a:xfrm>
            <a:prstGeom prst="line">
              <a:avLst/>
            </a:prstGeom>
            <a:noFill/>
            <a:ln w="9525" cap="flat">
              <a:solidFill>
                <a:schemeClr val="bg1">
                  <a:lumMod val="75000"/>
                </a:schemeClr>
              </a:solidFill>
              <a:prstDash val="solid"/>
              <a:miter lim="800000"/>
            </a:ln>
            <a:extLst>
              <a:ext uri="{909E8E84-426E-40DD-AFC4-6F175D3DCCD1}">
                <a14:hiddenFill xmlns:a14="http://schemas.microsoft.com/office/drawing/2010/main">
                  <a:noFill/>
                </a14:hiddenFill>
              </a:ext>
            </a:extLst>
          </p:spPr>
          <p:txBody>
            <a:bodyPr vert="horz" wrap="square" lIns="68866" tIns="34434" rIns="68866" bIns="34434" numCol="1" anchor="t" anchorCtr="0" compatLnSpc="1"/>
            <a:lstStyle/>
            <a:p>
              <a:endParaRPr lang="zh-CN" altLang="en-US">
                <a:cs typeface="+mn-ea"/>
                <a:sym typeface="+mn-lt"/>
              </a:endParaRPr>
            </a:p>
          </p:txBody>
        </p:sp>
        <p:sp>
          <p:nvSpPr>
            <p:cNvPr id="15" name="Oval 8"/>
            <p:cNvSpPr>
              <a:spLocks noChangeArrowheads="1"/>
            </p:cNvSpPr>
            <p:nvPr/>
          </p:nvSpPr>
          <p:spPr bwMode="auto">
            <a:xfrm>
              <a:off x="4439310" y="3332691"/>
              <a:ext cx="214593" cy="214767"/>
            </a:xfrm>
            <a:prstGeom prst="ellipse">
              <a:avLst/>
            </a:prstGeom>
            <a:solidFill>
              <a:srgbClr val="E33B5D"/>
            </a:solidFill>
            <a:ln>
              <a:solidFill>
                <a:srgbClr val="E33B5D"/>
              </a:solidFill>
            </a:ln>
            <a:effectLst/>
          </p:spPr>
          <p:style>
            <a:lnRef idx="2">
              <a:schemeClr val="accent1">
                <a:shade val="50000"/>
              </a:schemeClr>
            </a:lnRef>
            <a:fillRef idx="1">
              <a:schemeClr val="accent1"/>
            </a:fillRef>
            <a:effectRef idx="0">
              <a:schemeClr val="accent1"/>
            </a:effectRef>
            <a:fontRef idx="minor">
              <a:schemeClr val="lt1"/>
            </a:fontRef>
          </p:style>
          <p:txBody>
            <a:bodyPr lIns="77172" tIns="38586" rIns="77172" bIns="38586" rtlCol="0" anchor="ctr"/>
            <a:lstStyle/>
            <a:p>
              <a:pPr algn="ctr"/>
              <a:endParaRPr lang="zh-CN" altLang="en-US">
                <a:cs typeface="+mn-ea"/>
                <a:sym typeface="+mn-lt"/>
              </a:endParaRPr>
            </a:p>
          </p:txBody>
        </p:sp>
        <p:sp>
          <p:nvSpPr>
            <p:cNvPr id="16" name="Oval 9"/>
            <p:cNvSpPr>
              <a:spLocks noChangeArrowheads="1"/>
            </p:cNvSpPr>
            <p:nvPr/>
          </p:nvSpPr>
          <p:spPr bwMode="auto">
            <a:xfrm>
              <a:off x="6210925" y="3332691"/>
              <a:ext cx="216608" cy="214767"/>
            </a:xfrm>
            <a:prstGeom prst="ellipse">
              <a:avLst/>
            </a:prstGeom>
            <a:solidFill>
              <a:srgbClr val="E33B5D"/>
            </a:solidFill>
            <a:ln>
              <a:solidFill>
                <a:srgbClr val="E33B5D"/>
              </a:solidFill>
            </a:ln>
            <a:effectLst/>
          </p:spPr>
          <p:style>
            <a:lnRef idx="2">
              <a:schemeClr val="accent1">
                <a:shade val="50000"/>
              </a:schemeClr>
            </a:lnRef>
            <a:fillRef idx="1">
              <a:schemeClr val="accent1"/>
            </a:fillRef>
            <a:effectRef idx="0">
              <a:schemeClr val="accent1"/>
            </a:effectRef>
            <a:fontRef idx="minor">
              <a:schemeClr val="lt1"/>
            </a:fontRef>
          </p:style>
          <p:txBody>
            <a:bodyPr lIns="68566" tIns="34284" rIns="68566" bIns="34284" rtlCol="0" anchor="ctr"/>
            <a:lstStyle/>
            <a:p>
              <a:pPr algn="ctr"/>
              <a:endParaRPr lang="zh-CN" altLang="en-US">
                <a:cs typeface="+mn-ea"/>
                <a:sym typeface="+mn-lt"/>
              </a:endParaRPr>
            </a:p>
          </p:txBody>
        </p:sp>
        <p:sp>
          <p:nvSpPr>
            <p:cNvPr id="17" name="Oval 10"/>
            <p:cNvSpPr>
              <a:spLocks noChangeArrowheads="1"/>
            </p:cNvSpPr>
            <p:nvPr/>
          </p:nvSpPr>
          <p:spPr bwMode="auto">
            <a:xfrm>
              <a:off x="7984664" y="3332691"/>
              <a:ext cx="213587" cy="214767"/>
            </a:xfrm>
            <a:prstGeom prst="ellipse">
              <a:avLst/>
            </a:prstGeom>
            <a:solidFill>
              <a:srgbClr val="E33B5D"/>
            </a:solidFill>
            <a:ln>
              <a:solidFill>
                <a:srgbClr val="E33B5D"/>
              </a:solidFill>
            </a:ln>
            <a:effectLst/>
          </p:spPr>
          <p:style>
            <a:lnRef idx="2">
              <a:schemeClr val="accent1">
                <a:shade val="50000"/>
              </a:schemeClr>
            </a:lnRef>
            <a:fillRef idx="1">
              <a:schemeClr val="accent1"/>
            </a:fillRef>
            <a:effectRef idx="0">
              <a:schemeClr val="accent1"/>
            </a:effectRef>
            <a:fontRef idx="minor">
              <a:schemeClr val="lt1"/>
            </a:fontRef>
          </p:style>
          <p:txBody>
            <a:bodyPr lIns="68566" tIns="34284" rIns="68566" bIns="34284" rtlCol="0" anchor="ctr"/>
            <a:lstStyle/>
            <a:p>
              <a:pPr algn="ctr"/>
              <a:endParaRPr lang="zh-CN" altLang="en-US">
                <a:cs typeface="+mn-ea"/>
                <a:sym typeface="+mn-lt"/>
              </a:endParaRPr>
            </a:p>
          </p:txBody>
        </p:sp>
        <p:sp>
          <p:nvSpPr>
            <p:cNvPr id="18" name="Oval 11"/>
            <p:cNvSpPr>
              <a:spLocks noChangeArrowheads="1"/>
            </p:cNvSpPr>
            <p:nvPr/>
          </p:nvSpPr>
          <p:spPr bwMode="auto">
            <a:xfrm>
              <a:off x="2665895" y="3332691"/>
              <a:ext cx="214593" cy="214767"/>
            </a:xfrm>
            <a:prstGeom prst="ellipse">
              <a:avLst/>
            </a:prstGeom>
            <a:solidFill>
              <a:srgbClr val="E33B5D"/>
            </a:solidFill>
            <a:ln>
              <a:solidFill>
                <a:srgbClr val="E33B5D"/>
              </a:solidFill>
            </a:ln>
            <a:effectLst/>
          </p:spPr>
          <p:style>
            <a:lnRef idx="2">
              <a:schemeClr val="accent1">
                <a:shade val="50000"/>
              </a:schemeClr>
            </a:lnRef>
            <a:fillRef idx="1">
              <a:schemeClr val="accent1"/>
            </a:fillRef>
            <a:effectRef idx="0">
              <a:schemeClr val="accent1"/>
            </a:effectRef>
            <a:fontRef idx="minor">
              <a:schemeClr val="lt1"/>
            </a:fontRef>
          </p:style>
          <p:txBody>
            <a:bodyPr lIns="68566" tIns="34284" rIns="68566" bIns="34284" rtlCol="0" anchor="ctr"/>
            <a:lstStyle/>
            <a:p>
              <a:pPr algn="ctr"/>
              <a:endParaRPr lang="zh-CN" altLang="en-US">
                <a:cs typeface="+mn-ea"/>
                <a:sym typeface="+mn-lt"/>
              </a:endParaRPr>
            </a:p>
          </p:txBody>
        </p:sp>
        <p:sp>
          <p:nvSpPr>
            <p:cNvPr id="21" name="Oval 12"/>
            <p:cNvSpPr>
              <a:spLocks noChangeArrowheads="1"/>
            </p:cNvSpPr>
            <p:nvPr/>
          </p:nvSpPr>
          <p:spPr bwMode="auto">
            <a:xfrm>
              <a:off x="892479" y="3332691"/>
              <a:ext cx="214593" cy="214767"/>
            </a:xfrm>
            <a:prstGeom prst="ellipse">
              <a:avLst/>
            </a:prstGeom>
            <a:solidFill>
              <a:srgbClr val="E33B5D"/>
            </a:solidFill>
            <a:ln>
              <a:solidFill>
                <a:srgbClr val="E33B5D"/>
              </a:solidFill>
            </a:ln>
            <a:effectLst/>
          </p:spPr>
          <p:style>
            <a:lnRef idx="2">
              <a:schemeClr val="accent1">
                <a:shade val="50000"/>
              </a:schemeClr>
            </a:lnRef>
            <a:fillRef idx="1">
              <a:schemeClr val="accent1"/>
            </a:fillRef>
            <a:effectRef idx="0">
              <a:schemeClr val="accent1"/>
            </a:effectRef>
            <a:fontRef idx="minor">
              <a:schemeClr val="lt1"/>
            </a:fontRef>
          </p:style>
          <p:txBody>
            <a:bodyPr lIns="77172" tIns="38586" rIns="77172" bIns="38586" rtlCol="0" anchor="ctr"/>
            <a:lstStyle/>
            <a:p>
              <a:pPr algn="ctr"/>
              <a:endParaRPr lang="zh-CN" altLang="en-US">
                <a:cs typeface="+mn-ea"/>
                <a:sym typeface="+mn-lt"/>
              </a:endParaRPr>
            </a:p>
          </p:txBody>
        </p:sp>
        <p:sp>
          <p:nvSpPr>
            <p:cNvPr id="22" name="Freeform 13"/>
            <p:cNvSpPr/>
            <p:nvPr/>
          </p:nvSpPr>
          <p:spPr bwMode="auto">
            <a:xfrm>
              <a:off x="999380" y="2673751"/>
              <a:ext cx="3549209" cy="665671"/>
            </a:xfrm>
            <a:custGeom>
              <a:avLst/>
              <a:gdLst>
                <a:gd name="T0" fmla="*/ 0 w 1895"/>
                <a:gd name="T1" fmla="*/ 355 h 355"/>
                <a:gd name="T2" fmla="*/ 0 w 1895"/>
                <a:gd name="T3" fmla="*/ 119 h 355"/>
                <a:gd name="T4" fmla="*/ 67 w 1895"/>
                <a:gd name="T5" fmla="*/ 54 h 355"/>
                <a:gd name="T6" fmla="*/ 1826 w 1895"/>
                <a:gd name="T7" fmla="*/ 54 h 355"/>
                <a:gd name="T8" fmla="*/ 1895 w 1895"/>
                <a:gd name="T9" fmla="*/ 0 h 355"/>
              </a:gdLst>
              <a:ahLst/>
              <a:cxnLst>
                <a:cxn ang="0">
                  <a:pos x="T0" y="T1"/>
                </a:cxn>
                <a:cxn ang="0">
                  <a:pos x="T2" y="T3"/>
                </a:cxn>
                <a:cxn ang="0">
                  <a:pos x="T4" y="T5"/>
                </a:cxn>
                <a:cxn ang="0">
                  <a:pos x="T6" y="T7"/>
                </a:cxn>
                <a:cxn ang="0">
                  <a:pos x="T8" y="T9"/>
                </a:cxn>
              </a:cxnLst>
              <a:rect l="0" t="0" r="r" b="b"/>
              <a:pathLst>
                <a:path w="1895" h="355">
                  <a:moveTo>
                    <a:pt x="0" y="355"/>
                  </a:moveTo>
                  <a:cubicBezTo>
                    <a:pt x="0" y="119"/>
                    <a:pt x="0" y="119"/>
                    <a:pt x="0" y="119"/>
                  </a:cubicBezTo>
                  <a:cubicBezTo>
                    <a:pt x="0" y="119"/>
                    <a:pt x="1" y="55"/>
                    <a:pt x="67" y="54"/>
                  </a:cubicBezTo>
                  <a:cubicBezTo>
                    <a:pt x="1826" y="54"/>
                    <a:pt x="1826" y="54"/>
                    <a:pt x="1826" y="54"/>
                  </a:cubicBezTo>
                  <a:cubicBezTo>
                    <a:pt x="1856" y="54"/>
                    <a:pt x="1884" y="26"/>
                    <a:pt x="1895" y="0"/>
                  </a:cubicBezTo>
                </a:path>
              </a:pathLst>
            </a:custGeom>
            <a:noFill/>
            <a:ln w="9525" cap="flat">
              <a:solidFill>
                <a:schemeClr val="bg1">
                  <a:lumMod val="7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866" tIns="34434" rIns="68866" bIns="34434" numCol="1" anchor="t" anchorCtr="0" compatLnSpc="1"/>
            <a:lstStyle/>
            <a:p>
              <a:endParaRPr lang="zh-CN" altLang="en-US">
                <a:cs typeface="+mn-ea"/>
                <a:sym typeface="+mn-lt"/>
              </a:endParaRPr>
            </a:p>
          </p:txBody>
        </p:sp>
        <p:sp>
          <p:nvSpPr>
            <p:cNvPr id="23" name="Freeform 14"/>
            <p:cNvSpPr/>
            <p:nvPr/>
          </p:nvSpPr>
          <p:spPr bwMode="auto">
            <a:xfrm>
              <a:off x="2772796" y="2895109"/>
              <a:ext cx="1775794" cy="444311"/>
            </a:xfrm>
            <a:custGeom>
              <a:avLst/>
              <a:gdLst>
                <a:gd name="T0" fmla="*/ 0 w 948"/>
                <a:gd name="T1" fmla="*/ 237 h 237"/>
                <a:gd name="T2" fmla="*/ 0 w 948"/>
                <a:gd name="T3" fmla="*/ 119 h 237"/>
                <a:gd name="T4" fmla="*/ 66 w 948"/>
                <a:gd name="T5" fmla="*/ 54 h 237"/>
                <a:gd name="T6" fmla="*/ 877 w 948"/>
                <a:gd name="T7" fmla="*/ 54 h 237"/>
                <a:gd name="T8" fmla="*/ 948 w 948"/>
                <a:gd name="T9" fmla="*/ 0 h 237"/>
              </a:gdLst>
              <a:ahLst/>
              <a:cxnLst>
                <a:cxn ang="0">
                  <a:pos x="T0" y="T1"/>
                </a:cxn>
                <a:cxn ang="0">
                  <a:pos x="T2" y="T3"/>
                </a:cxn>
                <a:cxn ang="0">
                  <a:pos x="T4" y="T5"/>
                </a:cxn>
                <a:cxn ang="0">
                  <a:pos x="T6" y="T7"/>
                </a:cxn>
                <a:cxn ang="0">
                  <a:pos x="T8" y="T9"/>
                </a:cxn>
              </a:cxnLst>
              <a:rect l="0" t="0" r="r" b="b"/>
              <a:pathLst>
                <a:path w="948" h="237">
                  <a:moveTo>
                    <a:pt x="0" y="237"/>
                  </a:moveTo>
                  <a:cubicBezTo>
                    <a:pt x="0" y="119"/>
                    <a:pt x="0" y="119"/>
                    <a:pt x="0" y="119"/>
                  </a:cubicBezTo>
                  <a:cubicBezTo>
                    <a:pt x="0" y="119"/>
                    <a:pt x="1" y="55"/>
                    <a:pt x="66" y="54"/>
                  </a:cubicBezTo>
                  <a:cubicBezTo>
                    <a:pt x="877" y="54"/>
                    <a:pt x="877" y="54"/>
                    <a:pt x="877" y="54"/>
                  </a:cubicBezTo>
                  <a:cubicBezTo>
                    <a:pt x="909" y="54"/>
                    <a:pt x="937" y="28"/>
                    <a:pt x="948" y="0"/>
                  </a:cubicBezTo>
                </a:path>
              </a:pathLst>
            </a:custGeom>
            <a:noFill/>
            <a:ln w="9525" cap="flat">
              <a:solidFill>
                <a:schemeClr val="bg1">
                  <a:lumMod val="7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866" tIns="34434" rIns="68866" bIns="34434" numCol="1" anchor="t" anchorCtr="0" compatLnSpc="1"/>
            <a:lstStyle/>
            <a:p>
              <a:endParaRPr lang="zh-CN" altLang="en-US">
                <a:cs typeface="+mn-ea"/>
                <a:sym typeface="+mn-lt"/>
              </a:endParaRPr>
            </a:p>
          </p:txBody>
        </p:sp>
        <p:sp>
          <p:nvSpPr>
            <p:cNvPr id="24" name="Freeform 15"/>
            <p:cNvSpPr/>
            <p:nvPr/>
          </p:nvSpPr>
          <p:spPr bwMode="auto">
            <a:xfrm>
              <a:off x="4548589" y="2673751"/>
              <a:ext cx="3546831" cy="665671"/>
            </a:xfrm>
            <a:custGeom>
              <a:avLst/>
              <a:gdLst>
                <a:gd name="T0" fmla="*/ 1894 w 1894"/>
                <a:gd name="T1" fmla="*/ 355 h 355"/>
                <a:gd name="T2" fmla="*/ 1894 w 1894"/>
                <a:gd name="T3" fmla="*/ 119 h 355"/>
                <a:gd name="T4" fmla="*/ 1828 w 1894"/>
                <a:gd name="T5" fmla="*/ 54 h 355"/>
                <a:gd name="T6" fmla="*/ 68 w 1894"/>
                <a:gd name="T7" fmla="*/ 54 h 355"/>
                <a:gd name="T8" fmla="*/ 0 w 1894"/>
                <a:gd name="T9" fmla="*/ 0 h 355"/>
              </a:gdLst>
              <a:ahLst/>
              <a:cxnLst>
                <a:cxn ang="0">
                  <a:pos x="T0" y="T1"/>
                </a:cxn>
                <a:cxn ang="0">
                  <a:pos x="T2" y="T3"/>
                </a:cxn>
                <a:cxn ang="0">
                  <a:pos x="T4" y="T5"/>
                </a:cxn>
                <a:cxn ang="0">
                  <a:pos x="T6" y="T7"/>
                </a:cxn>
                <a:cxn ang="0">
                  <a:pos x="T8" y="T9"/>
                </a:cxn>
              </a:cxnLst>
              <a:rect l="0" t="0" r="r" b="b"/>
              <a:pathLst>
                <a:path w="1894" h="355">
                  <a:moveTo>
                    <a:pt x="1894" y="355"/>
                  </a:moveTo>
                  <a:cubicBezTo>
                    <a:pt x="1894" y="119"/>
                    <a:pt x="1894" y="119"/>
                    <a:pt x="1894" y="119"/>
                  </a:cubicBezTo>
                  <a:cubicBezTo>
                    <a:pt x="1894" y="119"/>
                    <a:pt x="1893" y="55"/>
                    <a:pt x="1828" y="54"/>
                  </a:cubicBezTo>
                  <a:cubicBezTo>
                    <a:pt x="68" y="54"/>
                    <a:pt x="68" y="54"/>
                    <a:pt x="68" y="54"/>
                  </a:cubicBezTo>
                  <a:cubicBezTo>
                    <a:pt x="38" y="54"/>
                    <a:pt x="10" y="26"/>
                    <a:pt x="0" y="0"/>
                  </a:cubicBezTo>
                </a:path>
              </a:pathLst>
            </a:custGeom>
            <a:noFill/>
            <a:ln w="9525" cap="flat">
              <a:solidFill>
                <a:schemeClr val="bg1">
                  <a:lumMod val="7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866" tIns="34434" rIns="68866" bIns="34434" numCol="1" anchor="t" anchorCtr="0" compatLnSpc="1"/>
            <a:lstStyle/>
            <a:p>
              <a:endParaRPr lang="zh-CN" altLang="en-US">
                <a:cs typeface="+mn-ea"/>
                <a:sym typeface="+mn-lt"/>
              </a:endParaRPr>
            </a:p>
          </p:txBody>
        </p:sp>
        <p:sp>
          <p:nvSpPr>
            <p:cNvPr id="25" name="Freeform 16"/>
            <p:cNvSpPr/>
            <p:nvPr/>
          </p:nvSpPr>
          <p:spPr bwMode="auto">
            <a:xfrm>
              <a:off x="4548589" y="2895109"/>
              <a:ext cx="1773416" cy="444311"/>
            </a:xfrm>
            <a:custGeom>
              <a:avLst/>
              <a:gdLst>
                <a:gd name="T0" fmla="*/ 947 w 947"/>
                <a:gd name="T1" fmla="*/ 237 h 237"/>
                <a:gd name="T2" fmla="*/ 947 w 947"/>
                <a:gd name="T3" fmla="*/ 119 h 237"/>
                <a:gd name="T4" fmla="*/ 881 w 947"/>
                <a:gd name="T5" fmla="*/ 54 h 237"/>
                <a:gd name="T6" fmla="*/ 70 w 947"/>
                <a:gd name="T7" fmla="*/ 54 h 237"/>
                <a:gd name="T8" fmla="*/ 0 w 947"/>
                <a:gd name="T9" fmla="*/ 0 h 237"/>
              </a:gdLst>
              <a:ahLst/>
              <a:cxnLst>
                <a:cxn ang="0">
                  <a:pos x="T0" y="T1"/>
                </a:cxn>
                <a:cxn ang="0">
                  <a:pos x="T2" y="T3"/>
                </a:cxn>
                <a:cxn ang="0">
                  <a:pos x="T4" y="T5"/>
                </a:cxn>
                <a:cxn ang="0">
                  <a:pos x="T6" y="T7"/>
                </a:cxn>
                <a:cxn ang="0">
                  <a:pos x="T8" y="T9"/>
                </a:cxn>
              </a:cxnLst>
              <a:rect l="0" t="0" r="r" b="b"/>
              <a:pathLst>
                <a:path w="947" h="237">
                  <a:moveTo>
                    <a:pt x="947" y="237"/>
                  </a:moveTo>
                  <a:cubicBezTo>
                    <a:pt x="947" y="119"/>
                    <a:pt x="947" y="119"/>
                    <a:pt x="947" y="119"/>
                  </a:cubicBezTo>
                  <a:cubicBezTo>
                    <a:pt x="947" y="119"/>
                    <a:pt x="946" y="55"/>
                    <a:pt x="881" y="54"/>
                  </a:cubicBezTo>
                  <a:cubicBezTo>
                    <a:pt x="70" y="54"/>
                    <a:pt x="70" y="54"/>
                    <a:pt x="70" y="54"/>
                  </a:cubicBezTo>
                  <a:cubicBezTo>
                    <a:pt x="38" y="54"/>
                    <a:pt x="11" y="28"/>
                    <a:pt x="0" y="0"/>
                  </a:cubicBezTo>
                </a:path>
              </a:pathLst>
            </a:custGeom>
            <a:noFill/>
            <a:ln w="9525" cap="flat">
              <a:solidFill>
                <a:schemeClr val="bg1">
                  <a:lumMod val="7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866" tIns="34434" rIns="68866" bIns="34434" numCol="1" anchor="t" anchorCtr="0" compatLnSpc="1"/>
            <a:lstStyle/>
            <a:p>
              <a:endParaRPr lang="zh-CN" altLang="en-US">
                <a:cs typeface="+mn-ea"/>
                <a:sym typeface="+mn-lt"/>
              </a:endParaRPr>
            </a:p>
          </p:txBody>
        </p:sp>
        <p:sp>
          <p:nvSpPr>
            <p:cNvPr id="26" name="Freeform 6"/>
            <p:cNvSpPr/>
            <p:nvPr/>
          </p:nvSpPr>
          <p:spPr bwMode="auto">
            <a:xfrm>
              <a:off x="4050192" y="1275607"/>
              <a:ext cx="990451" cy="1260439"/>
            </a:xfrm>
            <a:custGeom>
              <a:avLst/>
              <a:gdLst>
                <a:gd name="T0" fmla="*/ 214 w 427"/>
                <a:gd name="T1" fmla="*/ 0 h 543"/>
                <a:gd name="T2" fmla="*/ 427 w 427"/>
                <a:gd name="T3" fmla="*/ 213 h 543"/>
                <a:gd name="T4" fmla="*/ 326 w 427"/>
                <a:gd name="T5" fmla="*/ 394 h 543"/>
                <a:gd name="T6" fmla="*/ 268 w 427"/>
                <a:gd name="T7" fmla="*/ 444 h 543"/>
                <a:gd name="T8" fmla="*/ 214 w 427"/>
                <a:gd name="T9" fmla="*/ 543 h 543"/>
                <a:gd name="T10" fmla="*/ 159 w 427"/>
                <a:gd name="T11" fmla="*/ 444 h 543"/>
                <a:gd name="T12" fmla="*/ 100 w 427"/>
                <a:gd name="T13" fmla="*/ 393 h 543"/>
                <a:gd name="T14" fmla="*/ 88 w 427"/>
                <a:gd name="T15" fmla="*/ 385 h 543"/>
                <a:gd name="T16" fmla="*/ 88 w 427"/>
                <a:gd name="T17" fmla="*/ 385 h 543"/>
                <a:gd name="T18" fmla="*/ 88 w 427"/>
                <a:gd name="T19" fmla="*/ 385 h 543"/>
                <a:gd name="T20" fmla="*/ 0 w 427"/>
                <a:gd name="T21" fmla="*/ 213 h 543"/>
                <a:gd name="T22" fmla="*/ 214 w 427"/>
                <a:gd name="T23" fmla="*/ 0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7" h="543">
                  <a:moveTo>
                    <a:pt x="214" y="0"/>
                  </a:moveTo>
                  <a:cubicBezTo>
                    <a:pt x="331" y="0"/>
                    <a:pt x="427" y="95"/>
                    <a:pt x="427" y="213"/>
                  </a:cubicBezTo>
                  <a:cubicBezTo>
                    <a:pt x="427" y="290"/>
                    <a:pt x="386" y="357"/>
                    <a:pt x="326" y="394"/>
                  </a:cubicBezTo>
                  <a:cubicBezTo>
                    <a:pt x="312" y="404"/>
                    <a:pt x="289" y="422"/>
                    <a:pt x="268" y="444"/>
                  </a:cubicBezTo>
                  <a:cubicBezTo>
                    <a:pt x="234" y="479"/>
                    <a:pt x="214" y="543"/>
                    <a:pt x="214" y="543"/>
                  </a:cubicBezTo>
                  <a:cubicBezTo>
                    <a:pt x="214" y="543"/>
                    <a:pt x="193" y="479"/>
                    <a:pt x="159" y="444"/>
                  </a:cubicBezTo>
                  <a:cubicBezTo>
                    <a:pt x="137" y="421"/>
                    <a:pt x="114" y="403"/>
                    <a:pt x="100" y="393"/>
                  </a:cubicBezTo>
                  <a:cubicBezTo>
                    <a:pt x="96" y="391"/>
                    <a:pt x="92" y="388"/>
                    <a:pt x="88" y="385"/>
                  </a:cubicBezTo>
                  <a:cubicBezTo>
                    <a:pt x="88" y="385"/>
                    <a:pt x="88" y="385"/>
                    <a:pt x="88" y="385"/>
                  </a:cubicBezTo>
                  <a:cubicBezTo>
                    <a:pt x="88" y="385"/>
                    <a:pt x="88" y="385"/>
                    <a:pt x="88" y="385"/>
                  </a:cubicBezTo>
                  <a:cubicBezTo>
                    <a:pt x="35" y="346"/>
                    <a:pt x="0" y="284"/>
                    <a:pt x="0" y="213"/>
                  </a:cubicBezTo>
                  <a:cubicBezTo>
                    <a:pt x="0" y="95"/>
                    <a:pt x="96" y="0"/>
                    <a:pt x="214" y="0"/>
                  </a:cubicBezTo>
                  <a:close/>
                </a:path>
              </a:pathLst>
            </a:custGeom>
            <a:solidFill>
              <a:srgbClr val="E33B5D"/>
            </a:solidFill>
            <a:ln>
              <a:solidFill>
                <a:srgbClr val="E33B5D"/>
              </a:solidFill>
            </a:ln>
            <a:effectLst/>
          </p:spPr>
          <p:style>
            <a:lnRef idx="2">
              <a:schemeClr val="accent1">
                <a:shade val="50000"/>
              </a:schemeClr>
            </a:lnRef>
            <a:fillRef idx="1">
              <a:schemeClr val="accent1"/>
            </a:fillRef>
            <a:effectRef idx="0">
              <a:schemeClr val="accent1"/>
            </a:effectRef>
            <a:fontRef idx="minor">
              <a:schemeClr val="lt1"/>
            </a:fontRef>
          </p:style>
          <p:txBody>
            <a:bodyPr lIns="77172" tIns="215717" rIns="77172" bIns="38586" rtlCol="0" anchor="t"/>
            <a:lstStyle/>
            <a:p>
              <a:pPr algn="ctr"/>
              <a:r>
                <a:rPr lang="zh-CN" altLang="en-US" sz="1200" dirty="0">
                  <a:cs typeface="+mn-ea"/>
                  <a:sym typeface="+mn-lt"/>
                </a:rPr>
                <a:t>添加</a:t>
              </a:r>
              <a:endParaRPr lang="en-US" altLang="zh-CN" sz="1200" dirty="0">
                <a:cs typeface="+mn-ea"/>
                <a:sym typeface="+mn-lt"/>
              </a:endParaRPr>
            </a:p>
            <a:p>
              <a:pPr algn="ctr"/>
              <a:r>
                <a:rPr lang="zh-CN" altLang="en-US" sz="1200" dirty="0">
                  <a:cs typeface="+mn-ea"/>
                  <a:sym typeface="+mn-lt"/>
                </a:rPr>
                <a:t>标题内容</a:t>
              </a:r>
            </a:p>
          </p:txBody>
        </p:sp>
        <p:sp>
          <p:nvSpPr>
            <p:cNvPr id="27" name="矩形 26"/>
            <p:cNvSpPr/>
            <p:nvPr/>
          </p:nvSpPr>
          <p:spPr>
            <a:xfrm>
              <a:off x="418802" y="3685233"/>
              <a:ext cx="1232519" cy="257054"/>
            </a:xfrm>
            <a:prstGeom prst="rect">
              <a:avLst/>
            </a:prstGeom>
          </p:spPr>
          <p:txBody>
            <a:bodyPr wrap="square" lIns="68866" tIns="34434" rIns="68866" bIns="34434" anchor="ctr" anchorCtr="0">
              <a:spAutoFit/>
            </a:bodyPr>
            <a:lstStyle/>
            <a:p>
              <a:pPr algn="ctr">
                <a:lnSpc>
                  <a:spcPct val="150000"/>
                </a:lnSpc>
              </a:pPr>
              <a:r>
                <a:rPr lang="zh-CN" altLang="en-US" sz="1200" dirty="0">
                  <a:solidFill>
                    <a:schemeClr val="tx1">
                      <a:lumMod val="85000"/>
                      <a:lumOff val="15000"/>
                    </a:schemeClr>
                  </a:solidFill>
                  <a:cs typeface="+mn-ea"/>
                  <a:sym typeface="+mn-lt"/>
                </a:rPr>
                <a:t>添加标题</a:t>
              </a:r>
              <a:endParaRPr lang="en-US" altLang="zh-CN" sz="1200" dirty="0">
                <a:solidFill>
                  <a:schemeClr val="tx1">
                    <a:lumMod val="85000"/>
                    <a:lumOff val="15000"/>
                  </a:schemeClr>
                </a:solidFill>
                <a:cs typeface="+mn-ea"/>
                <a:sym typeface="+mn-lt"/>
              </a:endParaRPr>
            </a:p>
          </p:txBody>
        </p:sp>
        <p:sp>
          <p:nvSpPr>
            <p:cNvPr id="28" name="矩形 27"/>
            <p:cNvSpPr/>
            <p:nvPr/>
          </p:nvSpPr>
          <p:spPr>
            <a:xfrm>
              <a:off x="468414" y="3924431"/>
              <a:ext cx="1367670" cy="510614"/>
            </a:xfrm>
            <a:prstGeom prst="rect">
              <a:avLst/>
            </a:prstGeom>
          </p:spPr>
          <p:txBody>
            <a:bodyPr wrap="square" lIns="68866" tIns="34434" rIns="68866" bIns="34434">
              <a:spAutoFit/>
            </a:bodyPr>
            <a:lstStyle/>
            <a:p>
              <a:pPr algn="ctr"/>
              <a:r>
                <a:rPr lang="zh-CN" altLang="en-US" sz="1200" dirty="0">
                  <a:solidFill>
                    <a:schemeClr val="tx1">
                      <a:lumMod val="85000"/>
                      <a:lumOff val="15000"/>
                    </a:schemeClr>
                  </a:solidFill>
                  <a:cs typeface="+mn-ea"/>
                  <a:sym typeface="+mn-lt"/>
                </a:rPr>
                <a:t>点击添加文本点击添加文本点击添加文本点击添加文本</a:t>
              </a:r>
            </a:p>
          </p:txBody>
        </p:sp>
        <p:sp>
          <p:nvSpPr>
            <p:cNvPr id="29" name="矩形 28"/>
            <p:cNvSpPr/>
            <p:nvPr/>
          </p:nvSpPr>
          <p:spPr>
            <a:xfrm>
              <a:off x="2156536" y="3685233"/>
              <a:ext cx="1232519" cy="257054"/>
            </a:xfrm>
            <a:prstGeom prst="rect">
              <a:avLst/>
            </a:prstGeom>
          </p:spPr>
          <p:txBody>
            <a:bodyPr wrap="square" lIns="68866" tIns="34434" rIns="68866" bIns="34434" anchor="ctr" anchorCtr="0">
              <a:spAutoFit/>
            </a:bodyPr>
            <a:lstStyle/>
            <a:p>
              <a:pPr algn="ctr">
                <a:lnSpc>
                  <a:spcPct val="150000"/>
                </a:lnSpc>
              </a:pPr>
              <a:r>
                <a:rPr lang="zh-CN" altLang="en-US" sz="1200" dirty="0">
                  <a:solidFill>
                    <a:schemeClr val="tx1">
                      <a:lumMod val="85000"/>
                      <a:lumOff val="15000"/>
                    </a:schemeClr>
                  </a:solidFill>
                  <a:cs typeface="+mn-ea"/>
                  <a:sym typeface="+mn-lt"/>
                </a:rPr>
                <a:t>添加标题</a:t>
              </a:r>
              <a:endParaRPr lang="en-US" altLang="zh-CN" sz="1200" dirty="0">
                <a:solidFill>
                  <a:schemeClr val="tx1">
                    <a:lumMod val="85000"/>
                    <a:lumOff val="15000"/>
                  </a:schemeClr>
                </a:solidFill>
                <a:cs typeface="+mn-ea"/>
                <a:sym typeface="+mn-lt"/>
              </a:endParaRPr>
            </a:p>
          </p:txBody>
        </p:sp>
        <p:sp>
          <p:nvSpPr>
            <p:cNvPr id="30" name="矩形 29"/>
            <p:cNvSpPr/>
            <p:nvPr/>
          </p:nvSpPr>
          <p:spPr>
            <a:xfrm>
              <a:off x="2206149" y="3924431"/>
              <a:ext cx="1367670" cy="510614"/>
            </a:xfrm>
            <a:prstGeom prst="rect">
              <a:avLst/>
            </a:prstGeom>
          </p:spPr>
          <p:txBody>
            <a:bodyPr wrap="square" lIns="68866" tIns="34434" rIns="68866" bIns="34434">
              <a:spAutoFit/>
            </a:bodyPr>
            <a:lstStyle/>
            <a:p>
              <a:pPr algn="ctr"/>
              <a:r>
                <a:rPr lang="zh-CN" altLang="en-US" sz="1200" dirty="0">
                  <a:solidFill>
                    <a:schemeClr val="tx1">
                      <a:lumMod val="85000"/>
                      <a:lumOff val="15000"/>
                    </a:schemeClr>
                  </a:solidFill>
                  <a:cs typeface="+mn-ea"/>
                  <a:sym typeface="+mn-lt"/>
                </a:rPr>
                <a:t>点击添加文本点击添加文本点击添加文本点击添加文本</a:t>
              </a:r>
            </a:p>
          </p:txBody>
        </p:sp>
        <p:sp>
          <p:nvSpPr>
            <p:cNvPr id="31" name="矩形 30"/>
            <p:cNvSpPr/>
            <p:nvPr/>
          </p:nvSpPr>
          <p:spPr>
            <a:xfrm>
              <a:off x="3929158" y="3685233"/>
              <a:ext cx="1232519" cy="257054"/>
            </a:xfrm>
            <a:prstGeom prst="rect">
              <a:avLst/>
            </a:prstGeom>
          </p:spPr>
          <p:txBody>
            <a:bodyPr wrap="square" lIns="68866" tIns="34434" rIns="68866" bIns="34434" anchor="ctr" anchorCtr="0">
              <a:spAutoFit/>
            </a:bodyPr>
            <a:lstStyle/>
            <a:p>
              <a:pPr algn="ctr">
                <a:lnSpc>
                  <a:spcPct val="150000"/>
                </a:lnSpc>
              </a:pPr>
              <a:r>
                <a:rPr lang="zh-CN" altLang="en-US" sz="1200" dirty="0">
                  <a:solidFill>
                    <a:schemeClr val="tx1">
                      <a:lumMod val="85000"/>
                      <a:lumOff val="15000"/>
                    </a:schemeClr>
                  </a:solidFill>
                  <a:cs typeface="+mn-ea"/>
                  <a:sym typeface="+mn-lt"/>
                </a:rPr>
                <a:t>添加标题</a:t>
              </a:r>
              <a:endParaRPr lang="en-US" altLang="zh-CN" sz="1200" dirty="0">
                <a:solidFill>
                  <a:schemeClr val="tx1">
                    <a:lumMod val="85000"/>
                    <a:lumOff val="15000"/>
                  </a:schemeClr>
                </a:solidFill>
                <a:cs typeface="+mn-ea"/>
                <a:sym typeface="+mn-lt"/>
              </a:endParaRPr>
            </a:p>
          </p:txBody>
        </p:sp>
        <p:sp>
          <p:nvSpPr>
            <p:cNvPr id="32" name="矩形 31"/>
            <p:cNvSpPr/>
            <p:nvPr/>
          </p:nvSpPr>
          <p:spPr>
            <a:xfrm>
              <a:off x="3978770" y="3924431"/>
              <a:ext cx="1367670" cy="510614"/>
            </a:xfrm>
            <a:prstGeom prst="rect">
              <a:avLst/>
            </a:prstGeom>
          </p:spPr>
          <p:txBody>
            <a:bodyPr wrap="square" lIns="68866" tIns="34434" rIns="68866" bIns="34434">
              <a:spAutoFit/>
            </a:bodyPr>
            <a:lstStyle/>
            <a:p>
              <a:pPr algn="ctr"/>
              <a:r>
                <a:rPr lang="zh-CN" altLang="en-US" sz="1200" dirty="0">
                  <a:solidFill>
                    <a:schemeClr val="tx1">
                      <a:lumMod val="85000"/>
                      <a:lumOff val="15000"/>
                    </a:schemeClr>
                  </a:solidFill>
                  <a:cs typeface="+mn-ea"/>
                  <a:sym typeface="+mn-lt"/>
                </a:rPr>
                <a:t>点击添加文本点击添加文本点击添加文本点击添加文本</a:t>
              </a:r>
            </a:p>
          </p:txBody>
        </p:sp>
        <p:sp>
          <p:nvSpPr>
            <p:cNvPr id="33" name="矩形 32"/>
            <p:cNvSpPr/>
            <p:nvPr/>
          </p:nvSpPr>
          <p:spPr>
            <a:xfrm>
              <a:off x="5702972" y="3685233"/>
              <a:ext cx="1232519" cy="257054"/>
            </a:xfrm>
            <a:prstGeom prst="rect">
              <a:avLst/>
            </a:prstGeom>
          </p:spPr>
          <p:txBody>
            <a:bodyPr wrap="square" lIns="68866" tIns="34434" rIns="68866" bIns="34434" anchor="ctr" anchorCtr="0">
              <a:spAutoFit/>
            </a:bodyPr>
            <a:lstStyle/>
            <a:p>
              <a:pPr algn="ctr">
                <a:lnSpc>
                  <a:spcPct val="150000"/>
                </a:lnSpc>
              </a:pPr>
              <a:r>
                <a:rPr lang="zh-CN" altLang="en-US" sz="1200" dirty="0">
                  <a:solidFill>
                    <a:schemeClr val="tx1">
                      <a:lumMod val="85000"/>
                      <a:lumOff val="15000"/>
                    </a:schemeClr>
                  </a:solidFill>
                  <a:cs typeface="+mn-ea"/>
                  <a:sym typeface="+mn-lt"/>
                </a:rPr>
                <a:t>添加标题</a:t>
              </a:r>
              <a:endParaRPr lang="en-US" altLang="zh-CN" sz="1200" dirty="0">
                <a:solidFill>
                  <a:schemeClr val="tx1">
                    <a:lumMod val="85000"/>
                    <a:lumOff val="15000"/>
                  </a:schemeClr>
                </a:solidFill>
                <a:cs typeface="+mn-ea"/>
                <a:sym typeface="+mn-lt"/>
              </a:endParaRPr>
            </a:p>
          </p:txBody>
        </p:sp>
        <p:sp>
          <p:nvSpPr>
            <p:cNvPr id="34" name="矩形 33"/>
            <p:cNvSpPr/>
            <p:nvPr/>
          </p:nvSpPr>
          <p:spPr>
            <a:xfrm>
              <a:off x="5752583" y="3924431"/>
              <a:ext cx="1367670" cy="510614"/>
            </a:xfrm>
            <a:prstGeom prst="rect">
              <a:avLst/>
            </a:prstGeom>
          </p:spPr>
          <p:txBody>
            <a:bodyPr wrap="square" lIns="68866" tIns="34434" rIns="68866" bIns="34434">
              <a:spAutoFit/>
            </a:bodyPr>
            <a:lstStyle/>
            <a:p>
              <a:pPr algn="ctr"/>
              <a:r>
                <a:rPr lang="zh-CN" altLang="en-US" sz="1200" dirty="0">
                  <a:solidFill>
                    <a:schemeClr val="tx1">
                      <a:lumMod val="85000"/>
                      <a:lumOff val="15000"/>
                    </a:schemeClr>
                  </a:solidFill>
                  <a:cs typeface="+mn-ea"/>
                  <a:sym typeface="+mn-lt"/>
                </a:rPr>
                <a:t>点击添加文本点击添加文本点击添加文本点击添加文本</a:t>
              </a:r>
            </a:p>
          </p:txBody>
        </p:sp>
        <p:sp>
          <p:nvSpPr>
            <p:cNvPr id="35" name="矩形 34"/>
            <p:cNvSpPr/>
            <p:nvPr/>
          </p:nvSpPr>
          <p:spPr>
            <a:xfrm>
              <a:off x="7475197" y="3685233"/>
              <a:ext cx="1232519" cy="257054"/>
            </a:xfrm>
            <a:prstGeom prst="rect">
              <a:avLst/>
            </a:prstGeom>
          </p:spPr>
          <p:txBody>
            <a:bodyPr wrap="square" lIns="68866" tIns="34434" rIns="68866" bIns="34434" anchor="ctr" anchorCtr="0">
              <a:spAutoFit/>
            </a:bodyPr>
            <a:lstStyle/>
            <a:p>
              <a:pPr algn="ctr">
                <a:lnSpc>
                  <a:spcPct val="150000"/>
                </a:lnSpc>
              </a:pPr>
              <a:r>
                <a:rPr lang="zh-CN" altLang="en-US" sz="1200" dirty="0">
                  <a:solidFill>
                    <a:schemeClr val="tx1">
                      <a:lumMod val="85000"/>
                      <a:lumOff val="15000"/>
                    </a:schemeClr>
                  </a:solidFill>
                  <a:cs typeface="+mn-ea"/>
                  <a:sym typeface="+mn-lt"/>
                </a:rPr>
                <a:t>添加标题</a:t>
              </a:r>
              <a:endParaRPr lang="en-US" altLang="zh-CN" sz="1200" dirty="0">
                <a:solidFill>
                  <a:schemeClr val="tx1">
                    <a:lumMod val="85000"/>
                    <a:lumOff val="15000"/>
                  </a:schemeClr>
                </a:solidFill>
                <a:cs typeface="+mn-ea"/>
                <a:sym typeface="+mn-lt"/>
              </a:endParaRPr>
            </a:p>
          </p:txBody>
        </p:sp>
        <p:sp>
          <p:nvSpPr>
            <p:cNvPr id="36" name="矩形 35"/>
            <p:cNvSpPr/>
            <p:nvPr/>
          </p:nvSpPr>
          <p:spPr>
            <a:xfrm>
              <a:off x="7524810" y="3924431"/>
              <a:ext cx="1367670" cy="510614"/>
            </a:xfrm>
            <a:prstGeom prst="rect">
              <a:avLst/>
            </a:prstGeom>
          </p:spPr>
          <p:txBody>
            <a:bodyPr wrap="square" lIns="68866" tIns="34434" rIns="68866" bIns="34434">
              <a:spAutoFit/>
            </a:bodyPr>
            <a:lstStyle/>
            <a:p>
              <a:pPr algn="ctr"/>
              <a:r>
                <a:rPr lang="zh-CN" altLang="en-US" sz="1200" dirty="0">
                  <a:solidFill>
                    <a:schemeClr val="tx1">
                      <a:lumMod val="85000"/>
                      <a:lumOff val="15000"/>
                    </a:schemeClr>
                  </a:solidFill>
                  <a:cs typeface="+mn-ea"/>
                  <a:sym typeface="+mn-lt"/>
                </a:rPr>
                <a:t>点击添加文本点击添加文本点击添加文本点击添加文本</a:t>
              </a:r>
            </a:p>
          </p:txBody>
        </p:sp>
        <p:sp>
          <p:nvSpPr>
            <p:cNvPr id="37" name="椭圆 36"/>
            <p:cNvSpPr/>
            <p:nvPr/>
          </p:nvSpPr>
          <p:spPr>
            <a:xfrm>
              <a:off x="1314758" y="1436846"/>
              <a:ext cx="862967" cy="863642"/>
            </a:xfrm>
            <a:prstGeom prst="ellipse">
              <a:avLst/>
            </a:prstGeom>
            <a:solidFill>
              <a:srgbClr val="E33B5D"/>
            </a:solidFill>
            <a:ln>
              <a:solidFill>
                <a:srgbClr val="E33B5D"/>
              </a:solidFill>
            </a:ln>
            <a:effectLst/>
          </p:spPr>
          <p:style>
            <a:lnRef idx="2">
              <a:schemeClr val="accent1">
                <a:shade val="50000"/>
              </a:schemeClr>
            </a:lnRef>
            <a:fillRef idx="1">
              <a:schemeClr val="accent1"/>
            </a:fillRef>
            <a:effectRef idx="0">
              <a:schemeClr val="accent1"/>
            </a:effectRef>
            <a:fontRef idx="minor">
              <a:schemeClr val="lt1"/>
            </a:fontRef>
          </p:style>
          <p:txBody>
            <a:bodyPr lIns="68566" tIns="34284" rIns="68566" bIns="34284" rtlCol="0" anchor="ctr"/>
            <a:lstStyle/>
            <a:p>
              <a:pPr algn="ctr"/>
              <a:r>
                <a:rPr lang="zh-CN" altLang="en-US" sz="1100" dirty="0">
                  <a:cs typeface="+mn-ea"/>
                  <a:sym typeface="+mn-lt"/>
                </a:rPr>
                <a:t>添加标题内容</a:t>
              </a:r>
            </a:p>
          </p:txBody>
        </p:sp>
        <p:sp>
          <p:nvSpPr>
            <p:cNvPr id="38" name="椭圆 37"/>
            <p:cNvSpPr/>
            <p:nvPr/>
          </p:nvSpPr>
          <p:spPr>
            <a:xfrm>
              <a:off x="6956679" y="1436846"/>
              <a:ext cx="862967" cy="863642"/>
            </a:xfrm>
            <a:prstGeom prst="ellipse">
              <a:avLst/>
            </a:prstGeom>
            <a:solidFill>
              <a:srgbClr val="E33B5D"/>
            </a:solidFill>
            <a:ln>
              <a:solidFill>
                <a:srgbClr val="E33B5D"/>
              </a:solidFill>
            </a:ln>
            <a:effectLst/>
          </p:spPr>
          <p:style>
            <a:lnRef idx="2">
              <a:schemeClr val="accent1">
                <a:shade val="50000"/>
              </a:schemeClr>
            </a:lnRef>
            <a:fillRef idx="1">
              <a:schemeClr val="accent1"/>
            </a:fillRef>
            <a:effectRef idx="0">
              <a:schemeClr val="accent1"/>
            </a:effectRef>
            <a:fontRef idx="minor">
              <a:schemeClr val="lt1"/>
            </a:fontRef>
          </p:style>
          <p:txBody>
            <a:bodyPr lIns="68566" tIns="34284" rIns="68566" bIns="34284" rtlCol="0" anchor="ctr"/>
            <a:lstStyle/>
            <a:p>
              <a:pPr algn="ctr"/>
              <a:r>
                <a:rPr lang="zh-CN" altLang="en-US" sz="1100" dirty="0">
                  <a:cs typeface="+mn-ea"/>
                  <a:sym typeface="+mn-lt"/>
                </a:rPr>
                <a:t>添加标题内容</a:t>
              </a:r>
            </a:p>
          </p:txBody>
        </p:sp>
        <p:cxnSp>
          <p:nvCxnSpPr>
            <p:cNvPr id="39" name="直接连接符 38"/>
            <p:cNvCxnSpPr/>
            <p:nvPr/>
          </p:nvCxnSpPr>
          <p:spPr>
            <a:xfrm>
              <a:off x="2156536" y="1839712"/>
              <a:ext cx="1893656"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5040643" y="1839712"/>
              <a:ext cx="1893656"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38" name="直接连接符 37"/>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40"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教学策略</a:t>
            </a:r>
          </a:p>
        </p:txBody>
      </p:sp>
      <p:grpSp>
        <p:nvGrpSpPr>
          <p:cNvPr id="3" name="组合 2"/>
          <p:cNvGrpSpPr/>
          <p:nvPr/>
        </p:nvGrpSpPr>
        <p:grpSpPr>
          <a:xfrm>
            <a:off x="633565" y="1936129"/>
            <a:ext cx="11203427" cy="3809339"/>
            <a:chOff x="633565" y="1936129"/>
            <a:chExt cx="11203427" cy="3809339"/>
          </a:xfrm>
        </p:grpSpPr>
        <p:sp>
          <p:nvSpPr>
            <p:cNvPr id="100" name="Line 33"/>
            <p:cNvSpPr>
              <a:spLocks noChangeShapeType="1"/>
            </p:cNvSpPr>
            <p:nvPr/>
          </p:nvSpPr>
          <p:spPr bwMode="auto">
            <a:xfrm flipV="1">
              <a:off x="1675471" y="3616836"/>
              <a:ext cx="0" cy="633528"/>
            </a:xfrm>
            <a:prstGeom prst="line">
              <a:avLst/>
            </a:prstGeom>
            <a:noFill/>
            <a:ln w="12700" cap="flat" cmpd="sng" algn="ctr">
              <a:solidFill>
                <a:srgbClr val="E33B5D"/>
              </a:solidFill>
              <a:prstDash val="solid"/>
              <a:miter lim="800000"/>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da-DK" sz="1800" b="0" i="0" u="none" strike="noStrike" kern="0" cap="none" spc="0" normalizeH="0" baseline="0" noProof="0">
                <a:ln>
                  <a:noFill/>
                </a:ln>
                <a:solidFill>
                  <a:sysClr val="windowText" lastClr="000000"/>
                </a:solidFill>
                <a:effectLst/>
                <a:uLnTx/>
                <a:uFillTx/>
                <a:cs typeface="+mn-ea"/>
                <a:sym typeface="+mn-lt"/>
              </a:endParaRPr>
            </a:p>
          </p:txBody>
        </p:sp>
        <p:grpSp>
          <p:nvGrpSpPr>
            <p:cNvPr id="101" name="Group 1"/>
            <p:cNvGrpSpPr/>
            <p:nvPr/>
          </p:nvGrpSpPr>
          <p:grpSpPr>
            <a:xfrm>
              <a:off x="996023" y="1936129"/>
              <a:ext cx="2356732" cy="1513286"/>
              <a:chOff x="944095" y="1835838"/>
              <a:chExt cx="2234654" cy="1434898"/>
            </a:xfrm>
          </p:grpSpPr>
          <p:sp>
            <p:nvSpPr>
              <p:cNvPr id="102" name="Freeform 2"/>
              <p:cNvSpPr/>
              <p:nvPr/>
            </p:nvSpPr>
            <p:spPr>
              <a:xfrm>
                <a:off x="944095" y="1835838"/>
                <a:ext cx="2234654" cy="1434898"/>
              </a:xfrm>
              <a:custGeom>
                <a:avLst/>
                <a:gdLst>
                  <a:gd name="connsiteX0" fmla="*/ 0 w 2234654"/>
                  <a:gd name="connsiteY0" fmla="*/ 0 h 1434898"/>
                  <a:gd name="connsiteX1" fmla="*/ 372442 w 2234654"/>
                  <a:gd name="connsiteY1" fmla="*/ 0 h 1434898"/>
                  <a:gd name="connsiteX2" fmla="*/ 372442 w 2234654"/>
                  <a:gd name="connsiteY2" fmla="*/ 0 h 1434898"/>
                  <a:gd name="connsiteX3" fmla="*/ 931106 w 2234654"/>
                  <a:gd name="connsiteY3" fmla="*/ 0 h 1434898"/>
                  <a:gd name="connsiteX4" fmla="*/ 2234654 w 2234654"/>
                  <a:gd name="connsiteY4" fmla="*/ 0 h 1434898"/>
                  <a:gd name="connsiteX5" fmla="*/ 2234654 w 2234654"/>
                  <a:gd name="connsiteY5" fmla="*/ 837024 h 1434898"/>
                  <a:gd name="connsiteX6" fmla="*/ 2234654 w 2234654"/>
                  <a:gd name="connsiteY6" fmla="*/ 837024 h 1434898"/>
                  <a:gd name="connsiteX7" fmla="*/ 2234654 w 2234654"/>
                  <a:gd name="connsiteY7" fmla="*/ 1195748 h 1434898"/>
                  <a:gd name="connsiteX8" fmla="*/ 2234654 w 2234654"/>
                  <a:gd name="connsiteY8" fmla="*/ 1434898 h 1434898"/>
                  <a:gd name="connsiteX9" fmla="*/ 931106 w 2234654"/>
                  <a:gd name="connsiteY9" fmla="*/ 1434898 h 1434898"/>
                  <a:gd name="connsiteX10" fmla="*/ 651782 w 2234654"/>
                  <a:gd name="connsiteY10" fmla="*/ 1614260 h 1434898"/>
                  <a:gd name="connsiteX11" fmla="*/ 372442 w 2234654"/>
                  <a:gd name="connsiteY11" fmla="*/ 1434898 h 1434898"/>
                  <a:gd name="connsiteX12" fmla="*/ 0 w 2234654"/>
                  <a:gd name="connsiteY12" fmla="*/ 1434898 h 1434898"/>
                  <a:gd name="connsiteX13" fmla="*/ 0 w 2234654"/>
                  <a:gd name="connsiteY13" fmla="*/ 1195748 h 1434898"/>
                  <a:gd name="connsiteX14" fmla="*/ 0 w 2234654"/>
                  <a:gd name="connsiteY14" fmla="*/ 837024 h 1434898"/>
                  <a:gd name="connsiteX15" fmla="*/ 0 w 2234654"/>
                  <a:gd name="connsiteY15" fmla="*/ 837024 h 1434898"/>
                  <a:gd name="connsiteX16" fmla="*/ 0 w 2234654"/>
                  <a:gd name="connsiteY16" fmla="*/ 0 h 1434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34654" h="1434898">
                    <a:moveTo>
                      <a:pt x="0" y="0"/>
                    </a:moveTo>
                    <a:lnTo>
                      <a:pt x="372442" y="0"/>
                    </a:lnTo>
                    <a:lnTo>
                      <a:pt x="372442" y="0"/>
                    </a:lnTo>
                    <a:lnTo>
                      <a:pt x="931106" y="0"/>
                    </a:lnTo>
                    <a:lnTo>
                      <a:pt x="2234654" y="0"/>
                    </a:lnTo>
                    <a:lnTo>
                      <a:pt x="2234654" y="837024"/>
                    </a:lnTo>
                    <a:lnTo>
                      <a:pt x="2234654" y="837024"/>
                    </a:lnTo>
                    <a:lnTo>
                      <a:pt x="2234654" y="1195748"/>
                    </a:lnTo>
                    <a:lnTo>
                      <a:pt x="2234654" y="1434898"/>
                    </a:lnTo>
                    <a:lnTo>
                      <a:pt x="931106" y="1434898"/>
                    </a:lnTo>
                    <a:lnTo>
                      <a:pt x="651782" y="1614260"/>
                    </a:lnTo>
                    <a:lnTo>
                      <a:pt x="372442" y="1434898"/>
                    </a:lnTo>
                    <a:lnTo>
                      <a:pt x="0" y="1434898"/>
                    </a:lnTo>
                    <a:lnTo>
                      <a:pt x="0" y="1195748"/>
                    </a:lnTo>
                    <a:lnTo>
                      <a:pt x="0" y="837024"/>
                    </a:lnTo>
                    <a:lnTo>
                      <a:pt x="0" y="837024"/>
                    </a:lnTo>
                    <a:lnTo>
                      <a:pt x="0" y="0"/>
                    </a:lnTo>
                    <a:close/>
                  </a:path>
                </a:pathLst>
              </a:custGeom>
              <a:solidFill>
                <a:srgbClr val="E33B5D"/>
              </a:solidFill>
              <a:ln w="25400" cap="flat" cmpd="sng" algn="ctr">
                <a:solidFill>
                  <a:sysClr val="window" lastClr="FFFFFF">
                    <a:lumMod val="95000"/>
                  </a:sysClr>
                </a:solidFill>
                <a:prstDash val="solid"/>
                <a:miter lim="800000"/>
              </a:ln>
              <a:effectLst/>
            </p:spPr>
            <p:txBody>
              <a:bodyPr spcFirstLastPara="0" vert="horz" wrap="square" lIns="270019" tIns="90006" rIns="90006" bIns="90006" numCol="1" spcCol="1270" anchor="ctr" anchorCtr="0">
                <a:noAutofit/>
              </a:bodyPr>
              <a:lstStyle/>
              <a:p>
                <a:pPr marL="0" marR="0" lvl="0" indent="0" algn="ctr" defTabSz="2999740" eaLnBrk="1" fontAlgn="auto" latinLnBrk="0" hangingPunct="1">
                  <a:lnSpc>
                    <a:spcPct val="90000"/>
                  </a:lnSpc>
                  <a:spcBef>
                    <a:spcPts val="0"/>
                  </a:spcBef>
                  <a:spcAft>
                    <a:spcPct val="35000"/>
                  </a:spcAft>
                  <a:buClrTx/>
                  <a:buSzTx/>
                  <a:buFontTx/>
                  <a:buNone/>
                  <a:defRPr/>
                </a:pPr>
                <a:endParaRPr kumimoji="0" lang="id-ID" sz="6750" b="0" i="0" u="none" strike="noStrike" kern="0" cap="none" spc="0" normalizeH="0" baseline="0" noProof="0">
                  <a:ln>
                    <a:noFill/>
                  </a:ln>
                  <a:solidFill>
                    <a:sysClr val="window" lastClr="FFFFFF"/>
                  </a:solidFill>
                  <a:effectLst/>
                  <a:uLnTx/>
                  <a:uFillTx/>
                  <a:cs typeface="+mn-ea"/>
                  <a:sym typeface="+mn-lt"/>
                </a:endParaRPr>
              </a:p>
            </p:txBody>
          </p:sp>
          <p:sp>
            <p:nvSpPr>
              <p:cNvPr id="103" name="Freeform 36"/>
              <p:cNvSpPr>
                <a:spLocks noEditPoints="1"/>
              </p:cNvSpPr>
              <p:nvPr/>
            </p:nvSpPr>
            <p:spPr bwMode="auto">
              <a:xfrm>
                <a:off x="1718974" y="2225380"/>
                <a:ext cx="527434" cy="593800"/>
              </a:xfrm>
              <a:custGeom>
                <a:avLst/>
                <a:gdLst>
                  <a:gd name="T0" fmla="*/ 300 w 320"/>
                  <a:gd name="T1" fmla="*/ 0 h 360"/>
                  <a:gd name="T2" fmla="*/ 256 w 320"/>
                  <a:gd name="T3" fmla="*/ 0 h 360"/>
                  <a:gd name="T4" fmla="*/ 240 w 320"/>
                  <a:gd name="T5" fmla="*/ 20 h 360"/>
                  <a:gd name="T6" fmla="*/ 240 w 320"/>
                  <a:gd name="T7" fmla="*/ 360 h 360"/>
                  <a:gd name="T8" fmla="*/ 320 w 320"/>
                  <a:gd name="T9" fmla="*/ 360 h 360"/>
                  <a:gd name="T10" fmla="*/ 320 w 320"/>
                  <a:gd name="T11" fmla="*/ 20 h 360"/>
                  <a:gd name="T12" fmla="*/ 300 w 320"/>
                  <a:gd name="T13" fmla="*/ 0 h 360"/>
                  <a:gd name="T14" fmla="*/ 180 w 320"/>
                  <a:gd name="T15" fmla="*/ 120 h 360"/>
                  <a:gd name="T16" fmla="*/ 136 w 320"/>
                  <a:gd name="T17" fmla="*/ 120 h 360"/>
                  <a:gd name="T18" fmla="*/ 120 w 320"/>
                  <a:gd name="T19" fmla="*/ 140 h 360"/>
                  <a:gd name="T20" fmla="*/ 120 w 320"/>
                  <a:gd name="T21" fmla="*/ 360 h 360"/>
                  <a:gd name="T22" fmla="*/ 200 w 320"/>
                  <a:gd name="T23" fmla="*/ 360 h 360"/>
                  <a:gd name="T24" fmla="*/ 200 w 320"/>
                  <a:gd name="T25" fmla="*/ 140 h 360"/>
                  <a:gd name="T26" fmla="*/ 180 w 320"/>
                  <a:gd name="T27" fmla="*/ 120 h 360"/>
                  <a:gd name="T28" fmla="*/ 60 w 320"/>
                  <a:gd name="T29" fmla="*/ 240 h 360"/>
                  <a:gd name="T30" fmla="*/ 16 w 320"/>
                  <a:gd name="T31" fmla="*/ 240 h 360"/>
                  <a:gd name="T32" fmla="*/ 0 w 320"/>
                  <a:gd name="T33" fmla="*/ 260 h 360"/>
                  <a:gd name="T34" fmla="*/ 0 w 320"/>
                  <a:gd name="T35" fmla="*/ 360 h 360"/>
                  <a:gd name="T36" fmla="*/ 80 w 320"/>
                  <a:gd name="T37" fmla="*/ 360 h 360"/>
                  <a:gd name="T38" fmla="*/ 80 w 320"/>
                  <a:gd name="T39" fmla="*/ 260 h 360"/>
                  <a:gd name="T40" fmla="*/ 60 w 320"/>
                  <a:gd name="T41" fmla="*/ 24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solidFill>
                <a:sysClr val="window" lastClr="FFFFFF"/>
              </a:solidFill>
              <a:ln>
                <a:noFill/>
              </a:ln>
            </p:spPr>
            <p:txBody>
              <a:bodyPr vert="horz" wrap="square" lIns="96435" tIns="48218" rIns="96435" bIns="4821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 lastClr="FFFFFF"/>
                  </a:solidFill>
                  <a:effectLst/>
                  <a:uLnTx/>
                  <a:uFillTx/>
                  <a:cs typeface="+mn-ea"/>
                  <a:sym typeface="+mn-lt"/>
                </a:endParaRPr>
              </a:p>
            </p:txBody>
          </p:sp>
        </p:grpSp>
        <p:sp>
          <p:nvSpPr>
            <p:cNvPr id="105" name="Line 33"/>
            <p:cNvSpPr>
              <a:spLocks noChangeShapeType="1"/>
            </p:cNvSpPr>
            <p:nvPr/>
          </p:nvSpPr>
          <p:spPr bwMode="auto">
            <a:xfrm flipV="1">
              <a:off x="3800794" y="3598681"/>
              <a:ext cx="0" cy="630736"/>
            </a:xfrm>
            <a:prstGeom prst="line">
              <a:avLst/>
            </a:prstGeom>
            <a:noFill/>
            <a:ln w="12700" cap="flat" cmpd="sng" algn="ctr">
              <a:solidFill>
                <a:srgbClr val="E33B5D"/>
              </a:solidFill>
              <a:prstDash val="solid"/>
              <a:miter lim="800000"/>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da-DK" sz="1800" b="0" i="0" u="none" strike="noStrike" kern="0" cap="none" spc="0" normalizeH="0" baseline="0" noProof="0">
                <a:ln>
                  <a:noFill/>
                </a:ln>
                <a:solidFill>
                  <a:sysClr val="windowText" lastClr="000000"/>
                </a:solidFill>
                <a:effectLst/>
                <a:uLnTx/>
                <a:uFillTx/>
                <a:cs typeface="+mn-ea"/>
                <a:sym typeface="+mn-lt"/>
              </a:endParaRPr>
            </a:p>
          </p:txBody>
        </p:sp>
        <p:grpSp>
          <p:nvGrpSpPr>
            <p:cNvPr id="106" name="Group 27"/>
            <p:cNvGrpSpPr/>
            <p:nvPr/>
          </p:nvGrpSpPr>
          <p:grpSpPr>
            <a:xfrm>
              <a:off x="3117083" y="1936129"/>
              <a:ext cx="2356732" cy="1513286"/>
              <a:chOff x="2955284" y="1835838"/>
              <a:chExt cx="2234654" cy="1434898"/>
            </a:xfrm>
          </p:grpSpPr>
          <p:sp>
            <p:nvSpPr>
              <p:cNvPr id="107" name="Freeform 3"/>
              <p:cNvSpPr/>
              <p:nvPr/>
            </p:nvSpPr>
            <p:spPr>
              <a:xfrm>
                <a:off x="2955284" y="1835838"/>
                <a:ext cx="2234654" cy="1434898"/>
              </a:xfrm>
              <a:custGeom>
                <a:avLst/>
                <a:gdLst>
                  <a:gd name="connsiteX0" fmla="*/ 0 w 2234654"/>
                  <a:gd name="connsiteY0" fmla="*/ 0 h 1434898"/>
                  <a:gd name="connsiteX1" fmla="*/ 372442 w 2234654"/>
                  <a:gd name="connsiteY1" fmla="*/ 0 h 1434898"/>
                  <a:gd name="connsiteX2" fmla="*/ 372442 w 2234654"/>
                  <a:gd name="connsiteY2" fmla="*/ 0 h 1434898"/>
                  <a:gd name="connsiteX3" fmla="*/ 931106 w 2234654"/>
                  <a:gd name="connsiteY3" fmla="*/ 0 h 1434898"/>
                  <a:gd name="connsiteX4" fmla="*/ 2234654 w 2234654"/>
                  <a:gd name="connsiteY4" fmla="*/ 0 h 1434898"/>
                  <a:gd name="connsiteX5" fmla="*/ 2234654 w 2234654"/>
                  <a:gd name="connsiteY5" fmla="*/ 837024 h 1434898"/>
                  <a:gd name="connsiteX6" fmla="*/ 2234654 w 2234654"/>
                  <a:gd name="connsiteY6" fmla="*/ 837024 h 1434898"/>
                  <a:gd name="connsiteX7" fmla="*/ 2234654 w 2234654"/>
                  <a:gd name="connsiteY7" fmla="*/ 1195748 h 1434898"/>
                  <a:gd name="connsiteX8" fmla="*/ 2234654 w 2234654"/>
                  <a:gd name="connsiteY8" fmla="*/ 1434898 h 1434898"/>
                  <a:gd name="connsiteX9" fmla="*/ 931106 w 2234654"/>
                  <a:gd name="connsiteY9" fmla="*/ 1434898 h 1434898"/>
                  <a:gd name="connsiteX10" fmla="*/ 651782 w 2234654"/>
                  <a:gd name="connsiteY10" fmla="*/ 1614260 h 1434898"/>
                  <a:gd name="connsiteX11" fmla="*/ 372442 w 2234654"/>
                  <a:gd name="connsiteY11" fmla="*/ 1434898 h 1434898"/>
                  <a:gd name="connsiteX12" fmla="*/ 0 w 2234654"/>
                  <a:gd name="connsiteY12" fmla="*/ 1434898 h 1434898"/>
                  <a:gd name="connsiteX13" fmla="*/ 0 w 2234654"/>
                  <a:gd name="connsiteY13" fmla="*/ 1195748 h 1434898"/>
                  <a:gd name="connsiteX14" fmla="*/ 0 w 2234654"/>
                  <a:gd name="connsiteY14" fmla="*/ 837024 h 1434898"/>
                  <a:gd name="connsiteX15" fmla="*/ 0 w 2234654"/>
                  <a:gd name="connsiteY15" fmla="*/ 837024 h 1434898"/>
                  <a:gd name="connsiteX16" fmla="*/ 0 w 2234654"/>
                  <a:gd name="connsiteY16" fmla="*/ 0 h 1434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34654" h="1434898">
                    <a:moveTo>
                      <a:pt x="0" y="0"/>
                    </a:moveTo>
                    <a:lnTo>
                      <a:pt x="372442" y="0"/>
                    </a:lnTo>
                    <a:lnTo>
                      <a:pt x="372442" y="0"/>
                    </a:lnTo>
                    <a:lnTo>
                      <a:pt x="931106" y="0"/>
                    </a:lnTo>
                    <a:lnTo>
                      <a:pt x="2234654" y="0"/>
                    </a:lnTo>
                    <a:lnTo>
                      <a:pt x="2234654" y="837024"/>
                    </a:lnTo>
                    <a:lnTo>
                      <a:pt x="2234654" y="837024"/>
                    </a:lnTo>
                    <a:lnTo>
                      <a:pt x="2234654" y="1195748"/>
                    </a:lnTo>
                    <a:lnTo>
                      <a:pt x="2234654" y="1434898"/>
                    </a:lnTo>
                    <a:lnTo>
                      <a:pt x="931106" y="1434898"/>
                    </a:lnTo>
                    <a:lnTo>
                      <a:pt x="651782" y="1614260"/>
                    </a:lnTo>
                    <a:lnTo>
                      <a:pt x="372442" y="1434898"/>
                    </a:lnTo>
                    <a:lnTo>
                      <a:pt x="0" y="1434898"/>
                    </a:lnTo>
                    <a:lnTo>
                      <a:pt x="0" y="1195748"/>
                    </a:lnTo>
                    <a:lnTo>
                      <a:pt x="0" y="837024"/>
                    </a:lnTo>
                    <a:lnTo>
                      <a:pt x="0" y="837024"/>
                    </a:lnTo>
                    <a:lnTo>
                      <a:pt x="0" y="0"/>
                    </a:lnTo>
                    <a:close/>
                  </a:path>
                </a:pathLst>
              </a:custGeom>
              <a:solidFill>
                <a:srgbClr val="E33B5D"/>
              </a:solidFill>
              <a:ln w="25400" cap="flat" cmpd="sng" algn="ctr">
                <a:solidFill>
                  <a:sysClr val="window" lastClr="FFFFFF">
                    <a:lumMod val="95000"/>
                  </a:sysClr>
                </a:solidFill>
                <a:prstDash val="solid"/>
                <a:miter lim="800000"/>
              </a:ln>
              <a:effectLst/>
            </p:spPr>
            <p:txBody>
              <a:bodyPr spcFirstLastPara="0" vert="horz" wrap="square" lIns="270019" tIns="90006" rIns="90006" bIns="90006" numCol="1" spcCol="1270" anchor="ctr" anchorCtr="0">
                <a:noAutofit/>
              </a:bodyPr>
              <a:lstStyle/>
              <a:p>
                <a:pPr marL="0" marR="0" lvl="0" indent="0" algn="ctr" defTabSz="2999740" eaLnBrk="1" fontAlgn="auto" latinLnBrk="0" hangingPunct="1">
                  <a:lnSpc>
                    <a:spcPct val="90000"/>
                  </a:lnSpc>
                  <a:spcBef>
                    <a:spcPts val="0"/>
                  </a:spcBef>
                  <a:spcAft>
                    <a:spcPct val="35000"/>
                  </a:spcAft>
                  <a:buClrTx/>
                  <a:buSzTx/>
                  <a:buFontTx/>
                  <a:buNone/>
                  <a:defRPr/>
                </a:pPr>
                <a:endParaRPr kumimoji="0" lang="id-ID" sz="6750" b="0" i="0" u="none" strike="noStrike" kern="0" cap="none" spc="0" normalizeH="0" baseline="0" noProof="0">
                  <a:ln>
                    <a:noFill/>
                  </a:ln>
                  <a:solidFill>
                    <a:sysClr val="window" lastClr="FFFFFF"/>
                  </a:solidFill>
                  <a:effectLst/>
                  <a:uLnTx/>
                  <a:uFillTx/>
                  <a:cs typeface="+mn-ea"/>
                  <a:sym typeface="+mn-lt"/>
                </a:endParaRPr>
              </a:p>
            </p:txBody>
          </p:sp>
          <p:grpSp>
            <p:nvGrpSpPr>
              <p:cNvPr id="108" name="Group 38"/>
              <p:cNvGrpSpPr/>
              <p:nvPr/>
            </p:nvGrpSpPr>
            <p:grpSpPr>
              <a:xfrm>
                <a:off x="3753497" y="2263857"/>
                <a:ext cx="528935" cy="525686"/>
                <a:chOff x="4389021" y="3475038"/>
                <a:chExt cx="268350" cy="266701"/>
              </a:xfrm>
              <a:solidFill>
                <a:sysClr val="window" lastClr="FFFFFF"/>
              </a:solidFill>
            </p:grpSpPr>
            <p:sp>
              <p:nvSpPr>
                <p:cNvPr id="109" name="Freeform 105"/>
                <p:cNvSpPr/>
                <p:nvPr/>
              </p:nvSpPr>
              <p:spPr bwMode="auto">
                <a:xfrm>
                  <a:off x="4389021" y="3651251"/>
                  <a:ext cx="98425" cy="90488"/>
                </a:xfrm>
                <a:custGeom>
                  <a:avLst/>
                  <a:gdLst>
                    <a:gd name="T0" fmla="*/ 22 w 26"/>
                    <a:gd name="T1" fmla="*/ 1 h 24"/>
                    <a:gd name="T2" fmla="*/ 20 w 26"/>
                    <a:gd name="T3" fmla="*/ 1 h 24"/>
                    <a:gd name="T4" fmla="*/ 0 w 26"/>
                    <a:gd name="T5" fmla="*/ 20 h 24"/>
                    <a:gd name="T6" fmla="*/ 0 w 26"/>
                    <a:gd name="T7" fmla="*/ 22 h 24"/>
                    <a:gd name="T8" fmla="*/ 1 w 26"/>
                    <a:gd name="T9" fmla="*/ 23 h 24"/>
                    <a:gd name="T10" fmla="*/ 5 w 26"/>
                    <a:gd name="T11" fmla="*/ 24 h 24"/>
                    <a:gd name="T12" fmla="*/ 7 w 26"/>
                    <a:gd name="T13" fmla="*/ 24 h 24"/>
                    <a:gd name="T14" fmla="*/ 25 w 26"/>
                    <a:gd name="T15" fmla="*/ 6 h 24"/>
                    <a:gd name="T16" fmla="*/ 25 w 26"/>
                    <a:gd name="T17" fmla="*/ 3 h 24"/>
                    <a:gd name="T18" fmla="*/ 22 w 26"/>
                    <a:gd name="T19"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4">
                      <a:moveTo>
                        <a:pt x="22" y="1"/>
                      </a:moveTo>
                      <a:cubicBezTo>
                        <a:pt x="22" y="0"/>
                        <a:pt x="21" y="0"/>
                        <a:pt x="20" y="1"/>
                      </a:cubicBezTo>
                      <a:cubicBezTo>
                        <a:pt x="0" y="20"/>
                        <a:pt x="0" y="20"/>
                        <a:pt x="0" y="20"/>
                      </a:cubicBezTo>
                      <a:cubicBezTo>
                        <a:pt x="0" y="20"/>
                        <a:pt x="0" y="21"/>
                        <a:pt x="0" y="22"/>
                      </a:cubicBezTo>
                      <a:cubicBezTo>
                        <a:pt x="0" y="22"/>
                        <a:pt x="1" y="23"/>
                        <a:pt x="1" y="23"/>
                      </a:cubicBezTo>
                      <a:cubicBezTo>
                        <a:pt x="5" y="24"/>
                        <a:pt x="5" y="24"/>
                        <a:pt x="5" y="24"/>
                      </a:cubicBezTo>
                      <a:cubicBezTo>
                        <a:pt x="6" y="24"/>
                        <a:pt x="7" y="24"/>
                        <a:pt x="7" y="24"/>
                      </a:cubicBezTo>
                      <a:cubicBezTo>
                        <a:pt x="25" y="6"/>
                        <a:pt x="25" y="6"/>
                        <a:pt x="25" y="6"/>
                      </a:cubicBezTo>
                      <a:cubicBezTo>
                        <a:pt x="26" y="5"/>
                        <a:pt x="26" y="4"/>
                        <a:pt x="25" y="3"/>
                      </a:cubicBezTo>
                      <a:lnTo>
                        <a:pt x="22"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110" name="Freeform 106"/>
                <p:cNvSpPr>
                  <a:spLocks noEditPoints="1"/>
                </p:cNvSpPr>
                <p:nvPr/>
              </p:nvSpPr>
              <p:spPr bwMode="auto">
                <a:xfrm>
                  <a:off x="4409721" y="3475038"/>
                  <a:ext cx="247650" cy="236538"/>
                </a:xfrm>
                <a:custGeom>
                  <a:avLst/>
                  <a:gdLst>
                    <a:gd name="T0" fmla="*/ 45 w 66"/>
                    <a:gd name="T1" fmla="*/ 1 h 63"/>
                    <a:gd name="T2" fmla="*/ 45 w 66"/>
                    <a:gd name="T3" fmla="*/ 0 h 63"/>
                    <a:gd name="T4" fmla="*/ 45 w 66"/>
                    <a:gd name="T5" fmla="*/ 1 h 63"/>
                    <a:gd name="T6" fmla="*/ 40 w 66"/>
                    <a:gd name="T7" fmla="*/ 1 h 63"/>
                    <a:gd name="T8" fmla="*/ 39 w 66"/>
                    <a:gd name="T9" fmla="*/ 2 h 63"/>
                    <a:gd name="T10" fmla="*/ 37 w 66"/>
                    <a:gd name="T11" fmla="*/ 6 h 63"/>
                    <a:gd name="T12" fmla="*/ 38 w 66"/>
                    <a:gd name="T13" fmla="*/ 9 h 63"/>
                    <a:gd name="T14" fmla="*/ 36 w 66"/>
                    <a:gd name="T15" fmla="*/ 16 h 63"/>
                    <a:gd name="T16" fmla="*/ 21 w 66"/>
                    <a:gd name="T17" fmla="*/ 26 h 63"/>
                    <a:gd name="T18" fmla="*/ 5 w 66"/>
                    <a:gd name="T19" fmla="*/ 26 h 63"/>
                    <a:gd name="T20" fmla="*/ 5 w 66"/>
                    <a:gd name="T21" fmla="*/ 26 h 63"/>
                    <a:gd name="T22" fmla="*/ 5 w 66"/>
                    <a:gd name="T23" fmla="*/ 26 h 63"/>
                    <a:gd name="T24" fmla="*/ 0 w 66"/>
                    <a:gd name="T25" fmla="*/ 29 h 63"/>
                    <a:gd name="T26" fmla="*/ 0 w 66"/>
                    <a:gd name="T27" fmla="*/ 30 h 63"/>
                    <a:gd name="T28" fmla="*/ 0 w 66"/>
                    <a:gd name="T29" fmla="*/ 32 h 63"/>
                    <a:gd name="T30" fmla="*/ 31 w 66"/>
                    <a:gd name="T31" fmla="*/ 62 h 63"/>
                    <a:gd name="T32" fmla="*/ 32 w 66"/>
                    <a:gd name="T33" fmla="*/ 63 h 63"/>
                    <a:gd name="T34" fmla="*/ 33 w 66"/>
                    <a:gd name="T35" fmla="*/ 62 h 63"/>
                    <a:gd name="T36" fmla="*/ 37 w 66"/>
                    <a:gd name="T37" fmla="*/ 42 h 63"/>
                    <a:gd name="T38" fmla="*/ 46 w 66"/>
                    <a:gd name="T39" fmla="*/ 27 h 63"/>
                    <a:gd name="T40" fmla="*/ 54 w 66"/>
                    <a:gd name="T41" fmla="*/ 25 h 63"/>
                    <a:gd name="T42" fmla="*/ 56 w 66"/>
                    <a:gd name="T43" fmla="*/ 25 h 63"/>
                    <a:gd name="T44" fmla="*/ 61 w 66"/>
                    <a:gd name="T45" fmla="*/ 23 h 63"/>
                    <a:gd name="T46" fmla="*/ 61 w 66"/>
                    <a:gd name="T47" fmla="*/ 23 h 63"/>
                    <a:gd name="T48" fmla="*/ 45 w 66"/>
                    <a:gd name="T49" fmla="*/ 1 h 63"/>
                    <a:gd name="T50" fmla="*/ 54 w 66"/>
                    <a:gd name="T51" fmla="*/ 9 h 63"/>
                    <a:gd name="T52" fmla="*/ 52 w 66"/>
                    <a:gd name="T53" fmla="*/ 8 h 63"/>
                    <a:gd name="T54" fmla="*/ 54 w 66"/>
                    <a:gd name="T55"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6" h="63">
                      <a:moveTo>
                        <a:pt x="45" y="1"/>
                      </a:moveTo>
                      <a:cubicBezTo>
                        <a:pt x="45" y="0"/>
                        <a:pt x="45" y="0"/>
                        <a:pt x="45" y="0"/>
                      </a:cubicBezTo>
                      <a:cubicBezTo>
                        <a:pt x="45" y="1"/>
                        <a:pt x="45" y="1"/>
                        <a:pt x="45" y="1"/>
                      </a:cubicBezTo>
                      <a:cubicBezTo>
                        <a:pt x="43" y="0"/>
                        <a:pt x="41" y="0"/>
                        <a:pt x="40" y="1"/>
                      </a:cubicBezTo>
                      <a:cubicBezTo>
                        <a:pt x="39" y="2"/>
                        <a:pt x="39" y="2"/>
                        <a:pt x="39" y="2"/>
                      </a:cubicBezTo>
                      <a:cubicBezTo>
                        <a:pt x="38" y="3"/>
                        <a:pt x="37" y="5"/>
                        <a:pt x="37" y="6"/>
                      </a:cubicBezTo>
                      <a:cubicBezTo>
                        <a:pt x="37" y="7"/>
                        <a:pt x="37" y="8"/>
                        <a:pt x="38" y="9"/>
                      </a:cubicBezTo>
                      <a:cubicBezTo>
                        <a:pt x="39" y="12"/>
                        <a:pt x="38" y="15"/>
                        <a:pt x="36" y="16"/>
                      </a:cubicBezTo>
                      <a:cubicBezTo>
                        <a:pt x="33" y="19"/>
                        <a:pt x="24" y="28"/>
                        <a:pt x="21" y="26"/>
                      </a:cubicBezTo>
                      <a:cubicBezTo>
                        <a:pt x="16" y="23"/>
                        <a:pt x="10" y="24"/>
                        <a:pt x="5" y="26"/>
                      </a:cubicBezTo>
                      <a:cubicBezTo>
                        <a:pt x="5" y="26"/>
                        <a:pt x="5" y="26"/>
                        <a:pt x="5" y="26"/>
                      </a:cubicBezTo>
                      <a:cubicBezTo>
                        <a:pt x="5" y="26"/>
                        <a:pt x="5" y="26"/>
                        <a:pt x="5" y="26"/>
                      </a:cubicBezTo>
                      <a:cubicBezTo>
                        <a:pt x="3" y="27"/>
                        <a:pt x="2" y="28"/>
                        <a:pt x="0" y="29"/>
                      </a:cubicBezTo>
                      <a:cubicBezTo>
                        <a:pt x="0" y="29"/>
                        <a:pt x="0" y="30"/>
                        <a:pt x="0" y="30"/>
                      </a:cubicBezTo>
                      <a:cubicBezTo>
                        <a:pt x="0" y="31"/>
                        <a:pt x="0" y="31"/>
                        <a:pt x="0" y="32"/>
                      </a:cubicBezTo>
                      <a:cubicBezTo>
                        <a:pt x="31" y="62"/>
                        <a:pt x="31" y="62"/>
                        <a:pt x="31" y="62"/>
                      </a:cubicBezTo>
                      <a:cubicBezTo>
                        <a:pt x="31" y="63"/>
                        <a:pt x="32" y="63"/>
                        <a:pt x="32" y="63"/>
                      </a:cubicBezTo>
                      <a:cubicBezTo>
                        <a:pt x="33" y="63"/>
                        <a:pt x="33" y="63"/>
                        <a:pt x="33" y="62"/>
                      </a:cubicBezTo>
                      <a:cubicBezTo>
                        <a:pt x="38" y="57"/>
                        <a:pt x="41" y="49"/>
                        <a:pt x="37" y="42"/>
                      </a:cubicBezTo>
                      <a:cubicBezTo>
                        <a:pt x="35" y="39"/>
                        <a:pt x="44" y="30"/>
                        <a:pt x="46" y="27"/>
                      </a:cubicBezTo>
                      <a:cubicBezTo>
                        <a:pt x="48" y="25"/>
                        <a:pt x="51" y="24"/>
                        <a:pt x="54" y="25"/>
                      </a:cubicBezTo>
                      <a:cubicBezTo>
                        <a:pt x="54" y="25"/>
                        <a:pt x="55" y="25"/>
                        <a:pt x="56" y="25"/>
                      </a:cubicBezTo>
                      <a:cubicBezTo>
                        <a:pt x="58" y="25"/>
                        <a:pt x="60" y="25"/>
                        <a:pt x="61" y="23"/>
                      </a:cubicBezTo>
                      <a:cubicBezTo>
                        <a:pt x="61" y="23"/>
                        <a:pt x="61" y="23"/>
                        <a:pt x="61" y="23"/>
                      </a:cubicBezTo>
                      <a:cubicBezTo>
                        <a:pt x="66" y="17"/>
                        <a:pt x="54" y="3"/>
                        <a:pt x="45" y="1"/>
                      </a:cubicBezTo>
                      <a:close/>
                      <a:moveTo>
                        <a:pt x="54" y="9"/>
                      </a:moveTo>
                      <a:cubicBezTo>
                        <a:pt x="52" y="8"/>
                        <a:pt x="52" y="8"/>
                        <a:pt x="52" y="8"/>
                      </a:cubicBezTo>
                      <a:cubicBezTo>
                        <a:pt x="53" y="8"/>
                        <a:pt x="53" y="9"/>
                        <a:pt x="54"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grpSp>
        </p:grpSp>
        <p:sp>
          <p:nvSpPr>
            <p:cNvPr id="112" name="Line 33"/>
            <p:cNvSpPr>
              <a:spLocks noChangeShapeType="1"/>
            </p:cNvSpPr>
            <p:nvPr/>
          </p:nvSpPr>
          <p:spPr bwMode="auto">
            <a:xfrm flipV="1">
              <a:off x="5922966" y="3616836"/>
              <a:ext cx="0" cy="633528"/>
            </a:xfrm>
            <a:prstGeom prst="line">
              <a:avLst/>
            </a:prstGeom>
            <a:noFill/>
            <a:ln w="12700" cap="flat" cmpd="sng" algn="ctr">
              <a:solidFill>
                <a:srgbClr val="E33B5D"/>
              </a:solidFill>
              <a:prstDash val="solid"/>
              <a:miter lim="800000"/>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da-DK" sz="1800" b="0" i="0" u="none" strike="noStrike" kern="0" cap="none" spc="0" normalizeH="0" baseline="0" noProof="0">
                <a:ln>
                  <a:noFill/>
                </a:ln>
                <a:solidFill>
                  <a:sysClr val="windowText" lastClr="000000"/>
                </a:solidFill>
                <a:effectLst/>
                <a:uLnTx/>
                <a:uFillTx/>
                <a:cs typeface="+mn-ea"/>
                <a:sym typeface="+mn-lt"/>
              </a:endParaRPr>
            </a:p>
          </p:txBody>
        </p:sp>
        <p:grpSp>
          <p:nvGrpSpPr>
            <p:cNvPr id="113" name="Group 28"/>
            <p:cNvGrpSpPr/>
            <p:nvPr/>
          </p:nvGrpSpPr>
          <p:grpSpPr>
            <a:xfrm>
              <a:off x="5238143" y="1936129"/>
              <a:ext cx="2356732" cy="1513286"/>
              <a:chOff x="4966473" y="1835838"/>
              <a:chExt cx="2234654" cy="1434898"/>
            </a:xfrm>
          </p:grpSpPr>
          <p:sp>
            <p:nvSpPr>
              <p:cNvPr id="114" name="Freeform 4"/>
              <p:cNvSpPr/>
              <p:nvPr/>
            </p:nvSpPr>
            <p:spPr>
              <a:xfrm>
                <a:off x="4966473" y="1835838"/>
                <a:ext cx="2234654" cy="1434898"/>
              </a:xfrm>
              <a:custGeom>
                <a:avLst/>
                <a:gdLst>
                  <a:gd name="connsiteX0" fmla="*/ 0 w 2234654"/>
                  <a:gd name="connsiteY0" fmla="*/ 0 h 1434898"/>
                  <a:gd name="connsiteX1" fmla="*/ 372442 w 2234654"/>
                  <a:gd name="connsiteY1" fmla="*/ 0 h 1434898"/>
                  <a:gd name="connsiteX2" fmla="*/ 372442 w 2234654"/>
                  <a:gd name="connsiteY2" fmla="*/ 0 h 1434898"/>
                  <a:gd name="connsiteX3" fmla="*/ 931106 w 2234654"/>
                  <a:gd name="connsiteY3" fmla="*/ 0 h 1434898"/>
                  <a:gd name="connsiteX4" fmla="*/ 2234654 w 2234654"/>
                  <a:gd name="connsiteY4" fmla="*/ 0 h 1434898"/>
                  <a:gd name="connsiteX5" fmla="*/ 2234654 w 2234654"/>
                  <a:gd name="connsiteY5" fmla="*/ 837024 h 1434898"/>
                  <a:gd name="connsiteX6" fmla="*/ 2234654 w 2234654"/>
                  <a:gd name="connsiteY6" fmla="*/ 837024 h 1434898"/>
                  <a:gd name="connsiteX7" fmla="*/ 2234654 w 2234654"/>
                  <a:gd name="connsiteY7" fmla="*/ 1195748 h 1434898"/>
                  <a:gd name="connsiteX8" fmla="*/ 2234654 w 2234654"/>
                  <a:gd name="connsiteY8" fmla="*/ 1434898 h 1434898"/>
                  <a:gd name="connsiteX9" fmla="*/ 931106 w 2234654"/>
                  <a:gd name="connsiteY9" fmla="*/ 1434898 h 1434898"/>
                  <a:gd name="connsiteX10" fmla="*/ 651782 w 2234654"/>
                  <a:gd name="connsiteY10" fmla="*/ 1614260 h 1434898"/>
                  <a:gd name="connsiteX11" fmla="*/ 372442 w 2234654"/>
                  <a:gd name="connsiteY11" fmla="*/ 1434898 h 1434898"/>
                  <a:gd name="connsiteX12" fmla="*/ 0 w 2234654"/>
                  <a:gd name="connsiteY12" fmla="*/ 1434898 h 1434898"/>
                  <a:gd name="connsiteX13" fmla="*/ 0 w 2234654"/>
                  <a:gd name="connsiteY13" fmla="*/ 1195748 h 1434898"/>
                  <a:gd name="connsiteX14" fmla="*/ 0 w 2234654"/>
                  <a:gd name="connsiteY14" fmla="*/ 837024 h 1434898"/>
                  <a:gd name="connsiteX15" fmla="*/ 0 w 2234654"/>
                  <a:gd name="connsiteY15" fmla="*/ 837024 h 1434898"/>
                  <a:gd name="connsiteX16" fmla="*/ 0 w 2234654"/>
                  <a:gd name="connsiteY16" fmla="*/ 0 h 1434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34654" h="1434898">
                    <a:moveTo>
                      <a:pt x="0" y="0"/>
                    </a:moveTo>
                    <a:lnTo>
                      <a:pt x="372442" y="0"/>
                    </a:lnTo>
                    <a:lnTo>
                      <a:pt x="372442" y="0"/>
                    </a:lnTo>
                    <a:lnTo>
                      <a:pt x="931106" y="0"/>
                    </a:lnTo>
                    <a:lnTo>
                      <a:pt x="2234654" y="0"/>
                    </a:lnTo>
                    <a:lnTo>
                      <a:pt x="2234654" y="837024"/>
                    </a:lnTo>
                    <a:lnTo>
                      <a:pt x="2234654" y="837024"/>
                    </a:lnTo>
                    <a:lnTo>
                      <a:pt x="2234654" y="1195748"/>
                    </a:lnTo>
                    <a:lnTo>
                      <a:pt x="2234654" y="1434898"/>
                    </a:lnTo>
                    <a:lnTo>
                      <a:pt x="931106" y="1434898"/>
                    </a:lnTo>
                    <a:lnTo>
                      <a:pt x="651782" y="1614260"/>
                    </a:lnTo>
                    <a:lnTo>
                      <a:pt x="372442" y="1434898"/>
                    </a:lnTo>
                    <a:lnTo>
                      <a:pt x="0" y="1434898"/>
                    </a:lnTo>
                    <a:lnTo>
                      <a:pt x="0" y="1195748"/>
                    </a:lnTo>
                    <a:lnTo>
                      <a:pt x="0" y="837024"/>
                    </a:lnTo>
                    <a:lnTo>
                      <a:pt x="0" y="837024"/>
                    </a:lnTo>
                    <a:lnTo>
                      <a:pt x="0" y="0"/>
                    </a:lnTo>
                    <a:close/>
                  </a:path>
                </a:pathLst>
              </a:custGeom>
              <a:solidFill>
                <a:srgbClr val="E33B5D"/>
              </a:solidFill>
              <a:ln w="25400" cap="flat" cmpd="sng" algn="ctr">
                <a:solidFill>
                  <a:sysClr val="window" lastClr="FFFFFF">
                    <a:lumMod val="95000"/>
                  </a:sysClr>
                </a:solidFill>
                <a:prstDash val="solid"/>
                <a:miter lim="800000"/>
              </a:ln>
              <a:effectLst/>
            </p:spPr>
            <p:txBody>
              <a:bodyPr spcFirstLastPara="0" vert="horz" wrap="square" lIns="270019" tIns="90006" rIns="90006" bIns="90006" numCol="1" spcCol="1270" anchor="ctr" anchorCtr="0">
                <a:noAutofit/>
              </a:bodyPr>
              <a:lstStyle/>
              <a:p>
                <a:pPr marL="0" marR="0" lvl="0" indent="0" algn="ctr" defTabSz="2999740" eaLnBrk="1" fontAlgn="auto" latinLnBrk="0" hangingPunct="1">
                  <a:lnSpc>
                    <a:spcPct val="90000"/>
                  </a:lnSpc>
                  <a:spcBef>
                    <a:spcPts val="0"/>
                  </a:spcBef>
                  <a:spcAft>
                    <a:spcPct val="35000"/>
                  </a:spcAft>
                  <a:buClrTx/>
                  <a:buSzTx/>
                  <a:buFontTx/>
                  <a:buNone/>
                  <a:defRPr/>
                </a:pPr>
                <a:endParaRPr kumimoji="0" lang="id-ID" sz="6750" b="0" i="0" u="none" strike="noStrike" kern="0" cap="none" spc="0" normalizeH="0" baseline="0" noProof="0">
                  <a:ln>
                    <a:noFill/>
                  </a:ln>
                  <a:solidFill>
                    <a:sysClr val="window" lastClr="FFFFFF"/>
                  </a:solidFill>
                  <a:effectLst/>
                  <a:uLnTx/>
                  <a:uFillTx/>
                  <a:cs typeface="+mn-ea"/>
                  <a:sym typeface="+mn-lt"/>
                </a:endParaRPr>
              </a:p>
            </p:txBody>
          </p:sp>
          <p:sp>
            <p:nvSpPr>
              <p:cNvPr id="115" name="Freeform 101"/>
              <p:cNvSpPr>
                <a:spLocks noEditPoints="1"/>
              </p:cNvSpPr>
              <p:nvPr/>
            </p:nvSpPr>
            <p:spPr bwMode="auto">
              <a:xfrm>
                <a:off x="5685803" y="2285747"/>
                <a:ext cx="609379" cy="563777"/>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ysClr val="window" lastClr="FFFFFF"/>
              </a:solidFill>
              <a:ln w="9525">
                <a:noFill/>
                <a:round/>
              </a:ln>
            </p:spPr>
            <p:txBody>
              <a:bodyPr vert="horz" wrap="square" lIns="96435" tIns="48218" rIns="96435" bIns="4821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grpSp>
        <p:sp>
          <p:nvSpPr>
            <p:cNvPr id="117" name="Line 33"/>
            <p:cNvSpPr>
              <a:spLocks noChangeShapeType="1"/>
            </p:cNvSpPr>
            <p:nvPr/>
          </p:nvSpPr>
          <p:spPr bwMode="auto">
            <a:xfrm flipV="1">
              <a:off x="8038855" y="3598681"/>
              <a:ext cx="0" cy="630736"/>
            </a:xfrm>
            <a:prstGeom prst="line">
              <a:avLst/>
            </a:prstGeom>
            <a:noFill/>
            <a:ln w="12700" cap="flat" cmpd="sng" algn="ctr">
              <a:solidFill>
                <a:srgbClr val="E33B5D"/>
              </a:solidFill>
              <a:prstDash val="solid"/>
              <a:miter lim="800000"/>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da-DK" sz="1800" b="0" i="0" u="none" strike="noStrike" kern="0" cap="none" spc="0" normalizeH="0" baseline="0" noProof="0">
                <a:ln>
                  <a:noFill/>
                </a:ln>
                <a:solidFill>
                  <a:sysClr val="windowText" lastClr="000000"/>
                </a:solidFill>
                <a:effectLst/>
                <a:uLnTx/>
                <a:uFillTx/>
                <a:cs typeface="+mn-ea"/>
                <a:sym typeface="+mn-lt"/>
              </a:endParaRPr>
            </a:p>
          </p:txBody>
        </p:sp>
        <p:grpSp>
          <p:nvGrpSpPr>
            <p:cNvPr id="118" name="Group 29"/>
            <p:cNvGrpSpPr/>
            <p:nvPr/>
          </p:nvGrpSpPr>
          <p:grpSpPr>
            <a:xfrm>
              <a:off x="7359202" y="1936129"/>
              <a:ext cx="2356732" cy="1513286"/>
              <a:chOff x="6977662" y="1835838"/>
              <a:chExt cx="2234654" cy="1434898"/>
            </a:xfrm>
          </p:grpSpPr>
          <p:sp>
            <p:nvSpPr>
              <p:cNvPr id="119" name="Freeform 5"/>
              <p:cNvSpPr/>
              <p:nvPr/>
            </p:nvSpPr>
            <p:spPr>
              <a:xfrm>
                <a:off x="6977662" y="1835838"/>
                <a:ext cx="2234654" cy="1434898"/>
              </a:xfrm>
              <a:custGeom>
                <a:avLst/>
                <a:gdLst>
                  <a:gd name="connsiteX0" fmla="*/ 0 w 2234654"/>
                  <a:gd name="connsiteY0" fmla="*/ 0 h 1434898"/>
                  <a:gd name="connsiteX1" fmla="*/ 372442 w 2234654"/>
                  <a:gd name="connsiteY1" fmla="*/ 0 h 1434898"/>
                  <a:gd name="connsiteX2" fmla="*/ 372442 w 2234654"/>
                  <a:gd name="connsiteY2" fmla="*/ 0 h 1434898"/>
                  <a:gd name="connsiteX3" fmla="*/ 931106 w 2234654"/>
                  <a:gd name="connsiteY3" fmla="*/ 0 h 1434898"/>
                  <a:gd name="connsiteX4" fmla="*/ 2234654 w 2234654"/>
                  <a:gd name="connsiteY4" fmla="*/ 0 h 1434898"/>
                  <a:gd name="connsiteX5" fmla="*/ 2234654 w 2234654"/>
                  <a:gd name="connsiteY5" fmla="*/ 837024 h 1434898"/>
                  <a:gd name="connsiteX6" fmla="*/ 2234654 w 2234654"/>
                  <a:gd name="connsiteY6" fmla="*/ 837024 h 1434898"/>
                  <a:gd name="connsiteX7" fmla="*/ 2234654 w 2234654"/>
                  <a:gd name="connsiteY7" fmla="*/ 1195748 h 1434898"/>
                  <a:gd name="connsiteX8" fmla="*/ 2234654 w 2234654"/>
                  <a:gd name="connsiteY8" fmla="*/ 1434898 h 1434898"/>
                  <a:gd name="connsiteX9" fmla="*/ 931106 w 2234654"/>
                  <a:gd name="connsiteY9" fmla="*/ 1434898 h 1434898"/>
                  <a:gd name="connsiteX10" fmla="*/ 651782 w 2234654"/>
                  <a:gd name="connsiteY10" fmla="*/ 1614260 h 1434898"/>
                  <a:gd name="connsiteX11" fmla="*/ 372442 w 2234654"/>
                  <a:gd name="connsiteY11" fmla="*/ 1434898 h 1434898"/>
                  <a:gd name="connsiteX12" fmla="*/ 0 w 2234654"/>
                  <a:gd name="connsiteY12" fmla="*/ 1434898 h 1434898"/>
                  <a:gd name="connsiteX13" fmla="*/ 0 w 2234654"/>
                  <a:gd name="connsiteY13" fmla="*/ 1195748 h 1434898"/>
                  <a:gd name="connsiteX14" fmla="*/ 0 w 2234654"/>
                  <a:gd name="connsiteY14" fmla="*/ 837024 h 1434898"/>
                  <a:gd name="connsiteX15" fmla="*/ 0 w 2234654"/>
                  <a:gd name="connsiteY15" fmla="*/ 837024 h 1434898"/>
                  <a:gd name="connsiteX16" fmla="*/ 0 w 2234654"/>
                  <a:gd name="connsiteY16" fmla="*/ 0 h 1434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34654" h="1434898">
                    <a:moveTo>
                      <a:pt x="0" y="0"/>
                    </a:moveTo>
                    <a:lnTo>
                      <a:pt x="372442" y="0"/>
                    </a:lnTo>
                    <a:lnTo>
                      <a:pt x="372442" y="0"/>
                    </a:lnTo>
                    <a:lnTo>
                      <a:pt x="931106" y="0"/>
                    </a:lnTo>
                    <a:lnTo>
                      <a:pt x="2234654" y="0"/>
                    </a:lnTo>
                    <a:lnTo>
                      <a:pt x="2234654" y="837024"/>
                    </a:lnTo>
                    <a:lnTo>
                      <a:pt x="2234654" y="837024"/>
                    </a:lnTo>
                    <a:lnTo>
                      <a:pt x="2234654" y="1195748"/>
                    </a:lnTo>
                    <a:lnTo>
                      <a:pt x="2234654" y="1434898"/>
                    </a:lnTo>
                    <a:lnTo>
                      <a:pt x="931106" y="1434898"/>
                    </a:lnTo>
                    <a:lnTo>
                      <a:pt x="651782" y="1614260"/>
                    </a:lnTo>
                    <a:lnTo>
                      <a:pt x="372442" y="1434898"/>
                    </a:lnTo>
                    <a:lnTo>
                      <a:pt x="0" y="1434898"/>
                    </a:lnTo>
                    <a:lnTo>
                      <a:pt x="0" y="1195748"/>
                    </a:lnTo>
                    <a:lnTo>
                      <a:pt x="0" y="837024"/>
                    </a:lnTo>
                    <a:lnTo>
                      <a:pt x="0" y="837024"/>
                    </a:lnTo>
                    <a:lnTo>
                      <a:pt x="0" y="0"/>
                    </a:lnTo>
                    <a:close/>
                  </a:path>
                </a:pathLst>
              </a:custGeom>
              <a:solidFill>
                <a:srgbClr val="E33B5D"/>
              </a:solidFill>
              <a:ln w="25400" cap="flat" cmpd="sng" algn="ctr">
                <a:solidFill>
                  <a:sysClr val="window" lastClr="FFFFFF">
                    <a:lumMod val="95000"/>
                  </a:sysClr>
                </a:solidFill>
                <a:prstDash val="solid"/>
                <a:miter lim="800000"/>
              </a:ln>
              <a:effectLst/>
            </p:spPr>
            <p:txBody>
              <a:bodyPr spcFirstLastPara="0" vert="horz" wrap="square" lIns="270019" tIns="90006" rIns="90006" bIns="90006" numCol="1" spcCol="1270" anchor="ctr" anchorCtr="0">
                <a:noAutofit/>
              </a:bodyPr>
              <a:lstStyle/>
              <a:p>
                <a:pPr marL="0" marR="0" lvl="0" indent="0" algn="ctr" defTabSz="2999740" eaLnBrk="1" fontAlgn="auto" latinLnBrk="0" hangingPunct="1">
                  <a:lnSpc>
                    <a:spcPct val="90000"/>
                  </a:lnSpc>
                  <a:spcBef>
                    <a:spcPts val="0"/>
                  </a:spcBef>
                  <a:spcAft>
                    <a:spcPct val="35000"/>
                  </a:spcAft>
                  <a:buClrTx/>
                  <a:buSzTx/>
                  <a:buFontTx/>
                  <a:buNone/>
                  <a:defRPr/>
                </a:pPr>
                <a:endParaRPr kumimoji="0" lang="id-ID" sz="6750" b="0" i="0" u="none" strike="noStrike" kern="0" cap="none" spc="0" normalizeH="0" baseline="0" noProof="0">
                  <a:ln>
                    <a:noFill/>
                  </a:ln>
                  <a:solidFill>
                    <a:sysClr val="window" lastClr="FFFFFF"/>
                  </a:solidFill>
                  <a:effectLst/>
                  <a:uLnTx/>
                  <a:uFillTx/>
                  <a:cs typeface="+mn-ea"/>
                  <a:sym typeface="+mn-lt"/>
                </a:endParaRPr>
              </a:p>
            </p:txBody>
          </p:sp>
          <p:sp>
            <p:nvSpPr>
              <p:cNvPr id="120" name="Freeform 51"/>
              <p:cNvSpPr>
                <a:spLocks noEditPoints="1"/>
              </p:cNvSpPr>
              <p:nvPr/>
            </p:nvSpPr>
            <p:spPr bwMode="auto">
              <a:xfrm>
                <a:off x="7678394" y="2346939"/>
                <a:ext cx="589944" cy="487345"/>
              </a:xfrm>
              <a:custGeom>
                <a:avLst/>
                <a:gdLst>
                  <a:gd name="T0" fmla="*/ 83 w 107"/>
                  <a:gd name="T1" fmla="*/ 63 h 88"/>
                  <a:gd name="T2" fmla="*/ 83 w 107"/>
                  <a:gd name="T3" fmla="*/ 7 h 88"/>
                  <a:gd name="T4" fmla="*/ 83 w 107"/>
                  <a:gd name="T5" fmla="*/ 3 h 88"/>
                  <a:gd name="T6" fmla="*/ 85 w 107"/>
                  <a:gd name="T7" fmla="*/ 0 h 88"/>
                  <a:gd name="T8" fmla="*/ 87 w 107"/>
                  <a:gd name="T9" fmla="*/ 0 h 88"/>
                  <a:gd name="T10" fmla="*/ 89 w 107"/>
                  <a:gd name="T11" fmla="*/ 0 h 88"/>
                  <a:gd name="T12" fmla="*/ 89 w 107"/>
                  <a:gd name="T13" fmla="*/ 69 h 88"/>
                  <a:gd name="T14" fmla="*/ 87 w 107"/>
                  <a:gd name="T15" fmla="*/ 70 h 88"/>
                  <a:gd name="T16" fmla="*/ 85 w 107"/>
                  <a:gd name="T17" fmla="*/ 69 h 88"/>
                  <a:gd name="T18" fmla="*/ 83 w 107"/>
                  <a:gd name="T19" fmla="*/ 67 h 88"/>
                  <a:gd name="T20" fmla="*/ 83 w 107"/>
                  <a:gd name="T21" fmla="*/ 63 h 88"/>
                  <a:gd name="T22" fmla="*/ 24 w 107"/>
                  <a:gd name="T23" fmla="*/ 63 h 88"/>
                  <a:gd name="T24" fmla="*/ 24 w 107"/>
                  <a:gd name="T25" fmla="*/ 7 h 88"/>
                  <a:gd name="T26" fmla="*/ 24 w 107"/>
                  <a:gd name="T27" fmla="*/ 3 h 88"/>
                  <a:gd name="T28" fmla="*/ 22 w 107"/>
                  <a:gd name="T29" fmla="*/ 0 h 88"/>
                  <a:gd name="T30" fmla="*/ 20 w 107"/>
                  <a:gd name="T31" fmla="*/ 0 h 88"/>
                  <a:gd name="T32" fmla="*/ 18 w 107"/>
                  <a:gd name="T33" fmla="*/ 0 h 88"/>
                  <a:gd name="T34" fmla="*/ 18 w 107"/>
                  <a:gd name="T35" fmla="*/ 69 h 88"/>
                  <a:gd name="T36" fmla="*/ 20 w 107"/>
                  <a:gd name="T37" fmla="*/ 70 h 88"/>
                  <a:gd name="T38" fmla="*/ 22 w 107"/>
                  <a:gd name="T39" fmla="*/ 69 h 88"/>
                  <a:gd name="T40" fmla="*/ 24 w 107"/>
                  <a:gd name="T41" fmla="*/ 67 h 88"/>
                  <a:gd name="T42" fmla="*/ 24 w 107"/>
                  <a:gd name="T43" fmla="*/ 63 h 88"/>
                  <a:gd name="T44" fmla="*/ 36 w 107"/>
                  <a:gd name="T45" fmla="*/ 51 h 88"/>
                  <a:gd name="T46" fmla="*/ 36 w 107"/>
                  <a:gd name="T47" fmla="*/ 55 h 88"/>
                  <a:gd name="T48" fmla="*/ 33 w 107"/>
                  <a:gd name="T49" fmla="*/ 58 h 88"/>
                  <a:gd name="T50" fmla="*/ 31 w 107"/>
                  <a:gd name="T51" fmla="*/ 59 h 88"/>
                  <a:gd name="T52" fmla="*/ 29 w 107"/>
                  <a:gd name="T53" fmla="*/ 58 h 88"/>
                  <a:gd name="T54" fmla="*/ 29 w 107"/>
                  <a:gd name="T55" fmla="*/ 12 h 88"/>
                  <a:gd name="T56" fmla="*/ 31 w 107"/>
                  <a:gd name="T57" fmla="*/ 11 h 88"/>
                  <a:gd name="T58" fmla="*/ 33 w 107"/>
                  <a:gd name="T59" fmla="*/ 12 h 88"/>
                  <a:gd name="T60" fmla="*/ 36 w 107"/>
                  <a:gd name="T61" fmla="*/ 14 h 88"/>
                  <a:gd name="T62" fmla="*/ 36 w 107"/>
                  <a:gd name="T63" fmla="*/ 18 h 88"/>
                  <a:gd name="T64" fmla="*/ 36 w 107"/>
                  <a:gd name="T65" fmla="*/ 51 h 88"/>
                  <a:gd name="T66" fmla="*/ 61 w 107"/>
                  <a:gd name="T67" fmla="*/ 80 h 88"/>
                  <a:gd name="T68" fmla="*/ 54 w 107"/>
                  <a:gd name="T69" fmla="*/ 88 h 88"/>
                  <a:gd name="T70" fmla="*/ 46 w 107"/>
                  <a:gd name="T71" fmla="*/ 80 h 88"/>
                  <a:gd name="T72" fmla="*/ 46 w 107"/>
                  <a:gd name="T73" fmla="*/ 24 h 88"/>
                  <a:gd name="T74" fmla="*/ 54 w 107"/>
                  <a:gd name="T75" fmla="*/ 16 h 88"/>
                  <a:gd name="T76" fmla="*/ 61 w 107"/>
                  <a:gd name="T77" fmla="*/ 24 h 88"/>
                  <a:gd name="T78" fmla="*/ 61 w 107"/>
                  <a:gd name="T79" fmla="*/ 80 h 88"/>
                  <a:gd name="T80" fmla="*/ 71 w 107"/>
                  <a:gd name="T81" fmla="*/ 51 h 88"/>
                  <a:gd name="T82" fmla="*/ 71 w 107"/>
                  <a:gd name="T83" fmla="*/ 55 h 88"/>
                  <a:gd name="T84" fmla="*/ 74 w 107"/>
                  <a:gd name="T85" fmla="*/ 58 h 88"/>
                  <a:gd name="T86" fmla="*/ 76 w 107"/>
                  <a:gd name="T87" fmla="*/ 59 h 88"/>
                  <a:gd name="T88" fmla="*/ 78 w 107"/>
                  <a:gd name="T89" fmla="*/ 58 h 88"/>
                  <a:gd name="T90" fmla="*/ 78 w 107"/>
                  <a:gd name="T91" fmla="*/ 12 h 88"/>
                  <a:gd name="T92" fmla="*/ 76 w 107"/>
                  <a:gd name="T93" fmla="*/ 11 h 88"/>
                  <a:gd name="T94" fmla="*/ 74 w 107"/>
                  <a:gd name="T95" fmla="*/ 12 h 88"/>
                  <a:gd name="T96" fmla="*/ 71 w 107"/>
                  <a:gd name="T97" fmla="*/ 14 h 88"/>
                  <a:gd name="T98" fmla="*/ 71 w 107"/>
                  <a:gd name="T99" fmla="*/ 18 h 88"/>
                  <a:gd name="T100" fmla="*/ 71 w 107"/>
                  <a:gd name="T101" fmla="*/ 5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7" h="88">
                    <a:moveTo>
                      <a:pt x="83" y="63"/>
                    </a:moveTo>
                    <a:cubicBezTo>
                      <a:pt x="97" y="47"/>
                      <a:pt x="97" y="23"/>
                      <a:pt x="83" y="7"/>
                    </a:cubicBezTo>
                    <a:cubicBezTo>
                      <a:pt x="82" y="6"/>
                      <a:pt x="82" y="4"/>
                      <a:pt x="83" y="3"/>
                    </a:cubicBezTo>
                    <a:cubicBezTo>
                      <a:pt x="85" y="0"/>
                      <a:pt x="85" y="0"/>
                      <a:pt x="85" y="0"/>
                    </a:cubicBezTo>
                    <a:cubicBezTo>
                      <a:pt x="86" y="0"/>
                      <a:pt x="86" y="0"/>
                      <a:pt x="87" y="0"/>
                    </a:cubicBezTo>
                    <a:cubicBezTo>
                      <a:pt x="88" y="0"/>
                      <a:pt x="89" y="0"/>
                      <a:pt x="89" y="0"/>
                    </a:cubicBezTo>
                    <a:cubicBezTo>
                      <a:pt x="107" y="20"/>
                      <a:pt x="107" y="50"/>
                      <a:pt x="89" y="69"/>
                    </a:cubicBezTo>
                    <a:cubicBezTo>
                      <a:pt x="89" y="70"/>
                      <a:pt x="88" y="70"/>
                      <a:pt x="87" y="70"/>
                    </a:cubicBezTo>
                    <a:cubicBezTo>
                      <a:pt x="86" y="70"/>
                      <a:pt x="86" y="70"/>
                      <a:pt x="85" y="69"/>
                    </a:cubicBezTo>
                    <a:cubicBezTo>
                      <a:pt x="83" y="67"/>
                      <a:pt x="83" y="67"/>
                      <a:pt x="83" y="67"/>
                    </a:cubicBezTo>
                    <a:cubicBezTo>
                      <a:pt x="82" y="65"/>
                      <a:pt x="82" y="64"/>
                      <a:pt x="83" y="63"/>
                    </a:cubicBezTo>
                    <a:close/>
                    <a:moveTo>
                      <a:pt x="24" y="63"/>
                    </a:moveTo>
                    <a:cubicBezTo>
                      <a:pt x="10" y="47"/>
                      <a:pt x="10" y="23"/>
                      <a:pt x="24" y="7"/>
                    </a:cubicBezTo>
                    <a:cubicBezTo>
                      <a:pt x="25" y="6"/>
                      <a:pt x="25" y="4"/>
                      <a:pt x="24" y="3"/>
                    </a:cubicBezTo>
                    <a:cubicBezTo>
                      <a:pt x="22" y="0"/>
                      <a:pt x="22" y="0"/>
                      <a:pt x="22" y="0"/>
                    </a:cubicBezTo>
                    <a:cubicBezTo>
                      <a:pt x="21" y="0"/>
                      <a:pt x="21" y="0"/>
                      <a:pt x="20" y="0"/>
                    </a:cubicBezTo>
                    <a:cubicBezTo>
                      <a:pt x="19" y="0"/>
                      <a:pt x="18" y="0"/>
                      <a:pt x="18" y="0"/>
                    </a:cubicBezTo>
                    <a:cubicBezTo>
                      <a:pt x="0" y="20"/>
                      <a:pt x="0" y="50"/>
                      <a:pt x="18" y="69"/>
                    </a:cubicBezTo>
                    <a:cubicBezTo>
                      <a:pt x="18" y="70"/>
                      <a:pt x="19" y="70"/>
                      <a:pt x="20" y="70"/>
                    </a:cubicBezTo>
                    <a:cubicBezTo>
                      <a:pt x="21" y="70"/>
                      <a:pt x="21" y="70"/>
                      <a:pt x="22" y="69"/>
                    </a:cubicBezTo>
                    <a:cubicBezTo>
                      <a:pt x="24" y="67"/>
                      <a:pt x="24" y="67"/>
                      <a:pt x="24" y="67"/>
                    </a:cubicBezTo>
                    <a:cubicBezTo>
                      <a:pt x="25" y="65"/>
                      <a:pt x="25" y="64"/>
                      <a:pt x="24" y="63"/>
                    </a:cubicBezTo>
                    <a:close/>
                    <a:moveTo>
                      <a:pt x="36" y="51"/>
                    </a:moveTo>
                    <a:cubicBezTo>
                      <a:pt x="37" y="53"/>
                      <a:pt x="37" y="54"/>
                      <a:pt x="36" y="55"/>
                    </a:cubicBezTo>
                    <a:cubicBezTo>
                      <a:pt x="33" y="58"/>
                      <a:pt x="33" y="58"/>
                      <a:pt x="33" y="58"/>
                    </a:cubicBezTo>
                    <a:cubicBezTo>
                      <a:pt x="33" y="58"/>
                      <a:pt x="32" y="59"/>
                      <a:pt x="31" y="59"/>
                    </a:cubicBezTo>
                    <a:cubicBezTo>
                      <a:pt x="30" y="58"/>
                      <a:pt x="30" y="58"/>
                      <a:pt x="29" y="58"/>
                    </a:cubicBezTo>
                    <a:cubicBezTo>
                      <a:pt x="18" y="44"/>
                      <a:pt x="18" y="25"/>
                      <a:pt x="29" y="12"/>
                    </a:cubicBezTo>
                    <a:cubicBezTo>
                      <a:pt x="30" y="11"/>
                      <a:pt x="30" y="11"/>
                      <a:pt x="31" y="11"/>
                    </a:cubicBezTo>
                    <a:cubicBezTo>
                      <a:pt x="32" y="11"/>
                      <a:pt x="33" y="11"/>
                      <a:pt x="33" y="12"/>
                    </a:cubicBezTo>
                    <a:cubicBezTo>
                      <a:pt x="36" y="14"/>
                      <a:pt x="36" y="14"/>
                      <a:pt x="36" y="14"/>
                    </a:cubicBezTo>
                    <a:cubicBezTo>
                      <a:pt x="37" y="15"/>
                      <a:pt x="37" y="17"/>
                      <a:pt x="36" y="18"/>
                    </a:cubicBezTo>
                    <a:cubicBezTo>
                      <a:pt x="28" y="28"/>
                      <a:pt x="28" y="42"/>
                      <a:pt x="36" y="51"/>
                    </a:cubicBezTo>
                    <a:close/>
                    <a:moveTo>
                      <a:pt x="61" y="80"/>
                    </a:moveTo>
                    <a:cubicBezTo>
                      <a:pt x="61" y="84"/>
                      <a:pt x="58" y="88"/>
                      <a:pt x="54" y="88"/>
                    </a:cubicBezTo>
                    <a:cubicBezTo>
                      <a:pt x="49" y="88"/>
                      <a:pt x="46" y="84"/>
                      <a:pt x="46" y="80"/>
                    </a:cubicBezTo>
                    <a:cubicBezTo>
                      <a:pt x="46" y="60"/>
                      <a:pt x="46" y="44"/>
                      <a:pt x="46" y="24"/>
                    </a:cubicBezTo>
                    <a:cubicBezTo>
                      <a:pt x="46" y="19"/>
                      <a:pt x="49" y="16"/>
                      <a:pt x="54" y="16"/>
                    </a:cubicBezTo>
                    <a:cubicBezTo>
                      <a:pt x="58" y="16"/>
                      <a:pt x="61" y="19"/>
                      <a:pt x="61" y="24"/>
                    </a:cubicBezTo>
                    <a:cubicBezTo>
                      <a:pt x="61" y="44"/>
                      <a:pt x="61" y="60"/>
                      <a:pt x="61" y="80"/>
                    </a:cubicBezTo>
                    <a:close/>
                    <a:moveTo>
                      <a:pt x="71" y="51"/>
                    </a:moveTo>
                    <a:cubicBezTo>
                      <a:pt x="70" y="53"/>
                      <a:pt x="70" y="54"/>
                      <a:pt x="71" y="55"/>
                    </a:cubicBezTo>
                    <a:cubicBezTo>
                      <a:pt x="74" y="58"/>
                      <a:pt x="74" y="58"/>
                      <a:pt x="74" y="58"/>
                    </a:cubicBezTo>
                    <a:cubicBezTo>
                      <a:pt x="74" y="58"/>
                      <a:pt x="75" y="59"/>
                      <a:pt x="76" y="59"/>
                    </a:cubicBezTo>
                    <a:cubicBezTo>
                      <a:pt x="77" y="58"/>
                      <a:pt x="77" y="58"/>
                      <a:pt x="78" y="58"/>
                    </a:cubicBezTo>
                    <a:cubicBezTo>
                      <a:pt x="89" y="44"/>
                      <a:pt x="89" y="25"/>
                      <a:pt x="78" y="12"/>
                    </a:cubicBezTo>
                    <a:cubicBezTo>
                      <a:pt x="77" y="11"/>
                      <a:pt x="77" y="11"/>
                      <a:pt x="76" y="11"/>
                    </a:cubicBezTo>
                    <a:cubicBezTo>
                      <a:pt x="75" y="11"/>
                      <a:pt x="74" y="11"/>
                      <a:pt x="74" y="12"/>
                    </a:cubicBezTo>
                    <a:cubicBezTo>
                      <a:pt x="71" y="14"/>
                      <a:pt x="71" y="14"/>
                      <a:pt x="71" y="14"/>
                    </a:cubicBezTo>
                    <a:cubicBezTo>
                      <a:pt x="70" y="15"/>
                      <a:pt x="70" y="17"/>
                      <a:pt x="71" y="18"/>
                    </a:cubicBezTo>
                    <a:cubicBezTo>
                      <a:pt x="79" y="28"/>
                      <a:pt x="79" y="42"/>
                      <a:pt x="71" y="51"/>
                    </a:cubicBezTo>
                    <a:close/>
                  </a:path>
                </a:pathLst>
              </a:custGeom>
              <a:solidFill>
                <a:sysClr val="window" lastClr="FFFFFF"/>
              </a:solidFill>
              <a:ln>
                <a:noFill/>
              </a:ln>
            </p:spPr>
            <p:txBody>
              <a:bodyPr vert="horz" wrap="square" lIns="96435" tIns="48218" rIns="96435" bIns="48218"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grpSp>
        <p:sp>
          <p:nvSpPr>
            <p:cNvPr id="122" name="Line 33"/>
            <p:cNvSpPr>
              <a:spLocks noChangeShapeType="1"/>
            </p:cNvSpPr>
            <p:nvPr/>
          </p:nvSpPr>
          <p:spPr bwMode="auto">
            <a:xfrm flipV="1">
              <a:off x="10166652" y="3616836"/>
              <a:ext cx="0" cy="633528"/>
            </a:xfrm>
            <a:prstGeom prst="line">
              <a:avLst/>
            </a:prstGeom>
            <a:noFill/>
            <a:ln w="12700" cap="flat" cmpd="sng" algn="ctr">
              <a:solidFill>
                <a:srgbClr val="E33B5D"/>
              </a:solidFill>
              <a:prstDash val="solid"/>
              <a:miter lim="800000"/>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da-DK" sz="1800" b="0" i="0" u="none" strike="noStrike" kern="0" cap="none" spc="0" normalizeH="0" baseline="0" noProof="0">
                <a:ln>
                  <a:noFill/>
                </a:ln>
                <a:solidFill>
                  <a:sysClr val="windowText" lastClr="000000"/>
                </a:solidFill>
                <a:effectLst/>
                <a:uLnTx/>
                <a:uFillTx/>
                <a:cs typeface="+mn-ea"/>
                <a:sym typeface="+mn-lt"/>
              </a:endParaRPr>
            </a:p>
          </p:txBody>
        </p:sp>
        <p:grpSp>
          <p:nvGrpSpPr>
            <p:cNvPr id="123" name="Group 30"/>
            <p:cNvGrpSpPr/>
            <p:nvPr/>
          </p:nvGrpSpPr>
          <p:grpSpPr>
            <a:xfrm>
              <a:off x="9480260" y="1936129"/>
              <a:ext cx="2356732" cy="1513286"/>
              <a:chOff x="8988850" y="1835838"/>
              <a:chExt cx="2234654" cy="1434898"/>
            </a:xfrm>
          </p:grpSpPr>
          <p:sp>
            <p:nvSpPr>
              <p:cNvPr id="124" name="Freeform 6"/>
              <p:cNvSpPr/>
              <p:nvPr/>
            </p:nvSpPr>
            <p:spPr>
              <a:xfrm>
                <a:off x="8988850" y="1835838"/>
                <a:ext cx="2234654" cy="1434898"/>
              </a:xfrm>
              <a:custGeom>
                <a:avLst/>
                <a:gdLst>
                  <a:gd name="connsiteX0" fmla="*/ 0 w 2234654"/>
                  <a:gd name="connsiteY0" fmla="*/ 0 h 1434898"/>
                  <a:gd name="connsiteX1" fmla="*/ 372442 w 2234654"/>
                  <a:gd name="connsiteY1" fmla="*/ 0 h 1434898"/>
                  <a:gd name="connsiteX2" fmla="*/ 372442 w 2234654"/>
                  <a:gd name="connsiteY2" fmla="*/ 0 h 1434898"/>
                  <a:gd name="connsiteX3" fmla="*/ 931106 w 2234654"/>
                  <a:gd name="connsiteY3" fmla="*/ 0 h 1434898"/>
                  <a:gd name="connsiteX4" fmla="*/ 2234654 w 2234654"/>
                  <a:gd name="connsiteY4" fmla="*/ 0 h 1434898"/>
                  <a:gd name="connsiteX5" fmla="*/ 2234654 w 2234654"/>
                  <a:gd name="connsiteY5" fmla="*/ 837024 h 1434898"/>
                  <a:gd name="connsiteX6" fmla="*/ 2234654 w 2234654"/>
                  <a:gd name="connsiteY6" fmla="*/ 837024 h 1434898"/>
                  <a:gd name="connsiteX7" fmla="*/ 2234654 w 2234654"/>
                  <a:gd name="connsiteY7" fmla="*/ 1195748 h 1434898"/>
                  <a:gd name="connsiteX8" fmla="*/ 2234654 w 2234654"/>
                  <a:gd name="connsiteY8" fmla="*/ 1434898 h 1434898"/>
                  <a:gd name="connsiteX9" fmla="*/ 931106 w 2234654"/>
                  <a:gd name="connsiteY9" fmla="*/ 1434898 h 1434898"/>
                  <a:gd name="connsiteX10" fmla="*/ 651782 w 2234654"/>
                  <a:gd name="connsiteY10" fmla="*/ 1614260 h 1434898"/>
                  <a:gd name="connsiteX11" fmla="*/ 372442 w 2234654"/>
                  <a:gd name="connsiteY11" fmla="*/ 1434898 h 1434898"/>
                  <a:gd name="connsiteX12" fmla="*/ 0 w 2234654"/>
                  <a:gd name="connsiteY12" fmla="*/ 1434898 h 1434898"/>
                  <a:gd name="connsiteX13" fmla="*/ 0 w 2234654"/>
                  <a:gd name="connsiteY13" fmla="*/ 1195748 h 1434898"/>
                  <a:gd name="connsiteX14" fmla="*/ 0 w 2234654"/>
                  <a:gd name="connsiteY14" fmla="*/ 837024 h 1434898"/>
                  <a:gd name="connsiteX15" fmla="*/ 0 w 2234654"/>
                  <a:gd name="connsiteY15" fmla="*/ 837024 h 1434898"/>
                  <a:gd name="connsiteX16" fmla="*/ 0 w 2234654"/>
                  <a:gd name="connsiteY16" fmla="*/ 0 h 1434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34654" h="1434898">
                    <a:moveTo>
                      <a:pt x="0" y="0"/>
                    </a:moveTo>
                    <a:lnTo>
                      <a:pt x="372442" y="0"/>
                    </a:lnTo>
                    <a:lnTo>
                      <a:pt x="372442" y="0"/>
                    </a:lnTo>
                    <a:lnTo>
                      <a:pt x="931106" y="0"/>
                    </a:lnTo>
                    <a:lnTo>
                      <a:pt x="2234654" y="0"/>
                    </a:lnTo>
                    <a:lnTo>
                      <a:pt x="2234654" y="837024"/>
                    </a:lnTo>
                    <a:lnTo>
                      <a:pt x="2234654" y="837024"/>
                    </a:lnTo>
                    <a:lnTo>
                      <a:pt x="2234654" y="1195748"/>
                    </a:lnTo>
                    <a:lnTo>
                      <a:pt x="2234654" y="1434898"/>
                    </a:lnTo>
                    <a:lnTo>
                      <a:pt x="931106" y="1434898"/>
                    </a:lnTo>
                    <a:lnTo>
                      <a:pt x="651782" y="1614260"/>
                    </a:lnTo>
                    <a:lnTo>
                      <a:pt x="372442" y="1434898"/>
                    </a:lnTo>
                    <a:lnTo>
                      <a:pt x="0" y="1434898"/>
                    </a:lnTo>
                    <a:lnTo>
                      <a:pt x="0" y="1195748"/>
                    </a:lnTo>
                    <a:lnTo>
                      <a:pt x="0" y="837024"/>
                    </a:lnTo>
                    <a:lnTo>
                      <a:pt x="0" y="837024"/>
                    </a:lnTo>
                    <a:lnTo>
                      <a:pt x="0" y="0"/>
                    </a:lnTo>
                    <a:close/>
                  </a:path>
                </a:pathLst>
              </a:custGeom>
              <a:solidFill>
                <a:srgbClr val="E33B5D"/>
              </a:solidFill>
              <a:ln w="25400" cap="flat" cmpd="sng" algn="ctr">
                <a:solidFill>
                  <a:srgbClr val="E33B5D"/>
                </a:solidFill>
                <a:prstDash val="solid"/>
                <a:miter lim="800000"/>
              </a:ln>
              <a:effectLst/>
            </p:spPr>
            <p:txBody>
              <a:bodyPr spcFirstLastPara="0" vert="horz" wrap="square" lIns="270019" tIns="90006" rIns="90006" bIns="90006" numCol="1" spcCol="1270" anchor="ctr" anchorCtr="0">
                <a:noAutofit/>
              </a:bodyPr>
              <a:lstStyle/>
              <a:p>
                <a:pPr marL="0" marR="0" lvl="0" indent="0" algn="ctr" defTabSz="2999740" eaLnBrk="1" fontAlgn="auto" latinLnBrk="0" hangingPunct="1">
                  <a:lnSpc>
                    <a:spcPct val="90000"/>
                  </a:lnSpc>
                  <a:spcBef>
                    <a:spcPts val="0"/>
                  </a:spcBef>
                  <a:spcAft>
                    <a:spcPct val="35000"/>
                  </a:spcAft>
                  <a:buClrTx/>
                  <a:buSzTx/>
                  <a:buFontTx/>
                  <a:buNone/>
                  <a:defRPr/>
                </a:pPr>
                <a:endParaRPr kumimoji="0" lang="id-ID" sz="6750" b="0" i="0" u="none" strike="noStrike" kern="0" cap="none" spc="0" normalizeH="0" baseline="0" noProof="0">
                  <a:ln>
                    <a:noFill/>
                  </a:ln>
                  <a:solidFill>
                    <a:sysClr val="window" lastClr="FFFFFF"/>
                  </a:solidFill>
                  <a:effectLst/>
                  <a:uLnTx/>
                  <a:uFillTx/>
                  <a:cs typeface="+mn-ea"/>
                  <a:sym typeface="+mn-lt"/>
                </a:endParaRPr>
              </a:p>
            </p:txBody>
          </p:sp>
          <p:sp>
            <p:nvSpPr>
              <p:cNvPr id="125" name="Freeform 11"/>
              <p:cNvSpPr>
                <a:spLocks noEditPoints="1"/>
              </p:cNvSpPr>
              <p:nvPr/>
            </p:nvSpPr>
            <p:spPr bwMode="auto">
              <a:xfrm>
                <a:off x="9808569" y="2329962"/>
                <a:ext cx="571924" cy="508150"/>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ysClr val="window" lastClr="FFFFFF"/>
              </a:solidFill>
              <a:ln>
                <a:noFill/>
              </a:ln>
            </p:spPr>
            <p:txBody>
              <a:bodyPr vert="horz" wrap="square" lIns="128580" tIns="64290" rIns="128580" bIns="6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2530" b="0" i="0" u="none" strike="noStrike" kern="0" cap="none" spc="0" normalizeH="0" baseline="0" noProof="0">
                  <a:ln>
                    <a:noFill/>
                  </a:ln>
                  <a:solidFill>
                    <a:sysClr val="windowText" lastClr="000000"/>
                  </a:solidFill>
                  <a:effectLst/>
                  <a:uLnTx/>
                  <a:uFillTx/>
                  <a:cs typeface="+mn-ea"/>
                  <a:sym typeface="+mn-lt"/>
                </a:endParaRPr>
              </a:p>
            </p:txBody>
          </p:sp>
        </p:grpSp>
        <p:sp>
          <p:nvSpPr>
            <p:cNvPr id="126" name="矩形 76"/>
            <p:cNvSpPr>
              <a:spLocks noChangeArrowheads="1"/>
            </p:cNvSpPr>
            <p:nvPr/>
          </p:nvSpPr>
          <p:spPr bwMode="auto">
            <a:xfrm>
              <a:off x="983432" y="4365104"/>
              <a:ext cx="1005351" cy="33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r>
                <a:rPr lang="zh-CN" altLang="en-US" sz="1600" dirty="0">
                  <a:solidFill>
                    <a:schemeClr val="tx1">
                      <a:lumMod val="85000"/>
                      <a:lumOff val="15000"/>
                    </a:schemeClr>
                  </a:solidFill>
                  <a:cs typeface="+mn-ea"/>
                  <a:sym typeface="+mn-lt"/>
                </a:rPr>
                <a:t>添加标题</a:t>
              </a:r>
              <a:endParaRPr lang="en-US" sz="1600" dirty="0">
                <a:solidFill>
                  <a:schemeClr val="tx1">
                    <a:lumMod val="85000"/>
                    <a:lumOff val="15000"/>
                  </a:schemeClr>
                </a:solidFill>
                <a:cs typeface="+mn-ea"/>
                <a:sym typeface="+mn-lt"/>
              </a:endParaRPr>
            </a:p>
          </p:txBody>
        </p:sp>
        <p:sp>
          <p:nvSpPr>
            <p:cNvPr id="127" name="矩形 47"/>
            <p:cNvSpPr>
              <a:spLocks noChangeArrowheads="1"/>
            </p:cNvSpPr>
            <p:nvPr/>
          </p:nvSpPr>
          <p:spPr bwMode="auto">
            <a:xfrm>
              <a:off x="633565" y="4766761"/>
              <a:ext cx="1904877" cy="978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128" name="矩形 76"/>
            <p:cNvSpPr>
              <a:spLocks noChangeArrowheads="1"/>
            </p:cNvSpPr>
            <p:nvPr/>
          </p:nvSpPr>
          <p:spPr bwMode="auto">
            <a:xfrm>
              <a:off x="3313650" y="4365104"/>
              <a:ext cx="1005351" cy="33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r>
                <a:rPr lang="zh-CN" altLang="en-US" sz="1600" dirty="0">
                  <a:solidFill>
                    <a:schemeClr val="tx1">
                      <a:lumMod val="85000"/>
                      <a:lumOff val="15000"/>
                    </a:schemeClr>
                  </a:solidFill>
                  <a:cs typeface="+mn-ea"/>
                  <a:sym typeface="+mn-lt"/>
                </a:rPr>
                <a:t>添加标题</a:t>
              </a:r>
              <a:endParaRPr lang="en-US" sz="1600" dirty="0">
                <a:solidFill>
                  <a:schemeClr val="tx1">
                    <a:lumMod val="85000"/>
                    <a:lumOff val="15000"/>
                  </a:schemeClr>
                </a:solidFill>
                <a:cs typeface="+mn-ea"/>
                <a:sym typeface="+mn-lt"/>
              </a:endParaRPr>
            </a:p>
          </p:txBody>
        </p:sp>
        <p:sp>
          <p:nvSpPr>
            <p:cNvPr id="129" name="矩形 47"/>
            <p:cNvSpPr>
              <a:spLocks noChangeArrowheads="1"/>
            </p:cNvSpPr>
            <p:nvPr/>
          </p:nvSpPr>
          <p:spPr bwMode="auto">
            <a:xfrm>
              <a:off x="2963783" y="4766761"/>
              <a:ext cx="1904877" cy="978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130" name="矩形 76"/>
            <p:cNvSpPr>
              <a:spLocks noChangeArrowheads="1"/>
            </p:cNvSpPr>
            <p:nvPr/>
          </p:nvSpPr>
          <p:spPr bwMode="auto">
            <a:xfrm>
              <a:off x="5566582" y="4365104"/>
              <a:ext cx="1005351" cy="33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r>
                <a:rPr lang="zh-CN" altLang="en-US" sz="1600" dirty="0">
                  <a:solidFill>
                    <a:schemeClr val="tx1">
                      <a:lumMod val="85000"/>
                      <a:lumOff val="15000"/>
                    </a:schemeClr>
                  </a:solidFill>
                  <a:cs typeface="+mn-ea"/>
                  <a:sym typeface="+mn-lt"/>
                </a:rPr>
                <a:t>添加标题</a:t>
              </a:r>
              <a:endParaRPr lang="en-US" sz="1600" dirty="0">
                <a:solidFill>
                  <a:schemeClr val="tx1">
                    <a:lumMod val="85000"/>
                    <a:lumOff val="15000"/>
                  </a:schemeClr>
                </a:solidFill>
                <a:cs typeface="+mn-ea"/>
                <a:sym typeface="+mn-lt"/>
              </a:endParaRPr>
            </a:p>
          </p:txBody>
        </p:sp>
        <p:sp>
          <p:nvSpPr>
            <p:cNvPr id="131" name="矩形 47"/>
            <p:cNvSpPr>
              <a:spLocks noChangeArrowheads="1"/>
            </p:cNvSpPr>
            <p:nvPr/>
          </p:nvSpPr>
          <p:spPr bwMode="auto">
            <a:xfrm>
              <a:off x="5216715" y="4766761"/>
              <a:ext cx="1904877" cy="978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132" name="矩形 76"/>
            <p:cNvSpPr>
              <a:spLocks noChangeArrowheads="1"/>
            </p:cNvSpPr>
            <p:nvPr/>
          </p:nvSpPr>
          <p:spPr bwMode="auto">
            <a:xfrm>
              <a:off x="7896800" y="4365104"/>
              <a:ext cx="1005351" cy="33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r>
                <a:rPr lang="zh-CN" altLang="en-US" sz="1600" dirty="0">
                  <a:solidFill>
                    <a:schemeClr val="tx1">
                      <a:lumMod val="85000"/>
                      <a:lumOff val="15000"/>
                    </a:schemeClr>
                  </a:solidFill>
                  <a:cs typeface="+mn-ea"/>
                  <a:sym typeface="+mn-lt"/>
                </a:rPr>
                <a:t>添加标题</a:t>
              </a:r>
              <a:endParaRPr lang="en-US" sz="1600" dirty="0">
                <a:solidFill>
                  <a:schemeClr val="tx1">
                    <a:lumMod val="85000"/>
                    <a:lumOff val="15000"/>
                  </a:schemeClr>
                </a:solidFill>
                <a:cs typeface="+mn-ea"/>
                <a:sym typeface="+mn-lt"/>
              </a:endParaRPr>
            </a:p>
          </p:txBody>
        </p:sp>
        <p:sp>
          <p:nvSpPr>
            <p:cNvPr id="133" name="矩形 47"/>
            <p:cNvSpPr>
              <a:spLocks noChangeArrowheads="1"/>
            </p:cNvSpPr>
            <p:nvPr/>
          </p:nvSpPr>
          <p:spPr bwMode="auto">
            <a:xfrm>
              <a:off x="7546933" y="4766761"/>
              <a:ext cx="1904877" cy="978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134" name="矩形 76"/>
            <p:cNvSpPr>
              <a:spLocks noChangeArrowheads="1"/>
            </p:cNvSpPr>
            <p:nvPr/>
          </p:nvSpPr>
          <p:spPr bwMode="auto">
            <a:xfrm>
              <a:off x="9860136" y="4365104"/>
              <a:ext cx="1005351" cy="33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r>
                <a:rPr lang="zh-CN" altLang="en-US" sz="1600" dirty="0">
                  <a:solidFill>
                    <a:schemeClr val="tx1">
                      <a:lumMod val="85000"/>
                      <a:lumOff val="15000"/>
                    </a:schemeClr>
                  </a:solidFill>
                  <a:cs typeface="+mn-ea"/>
                  <a:sym typeface="+mn-lt"/>
                </a:rPr>
                <a:t>添加标题</a:t>
              </a:r>
              <a:endParaRPr lang="en-US" sz="1600" dirty="0">
                <a:solidFill>
                  <a:schemeClr val="tx1">
                    <a:lumMod val="85000"/>
                    <a:lumOff val="15000"/>
                  </a:schemeClr>
                </a:solidFill>
                <a:cs typeface="+mn-ea"/>
                <a:sym typeface="+mn-lt"/>
              </a:endParaRPr>
            </a:p>
          </p:txBody>
        </p:sp>
        <p:sp>
          <p:nvSpPr>
            <p:cNvPr id="135" name="矩形 47"/>
            <p:cNvSpPr>
              <a:spLocks noChangeArrowheads="1"/>
            </p:cNvSpPr>
            <p:nvPr/>
          </p:nvSpPr>
          <p:spPr bwMode="auto">
            <a:xfrm>
              <a:off x="9510269" y="4766761"/>
              <a:ext cx="1904877" cy="978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9" name="组合 8"/>
          <p:cNvGrpSpPr/>
          <p:nvPr/>
        </p:nvGrpSpPr>
        <p:grpSpPr>
          <a:xfrm>
            <a:off x="4654067" y="1340768"/>
            <a:ext cx="3530165" cy="2959680"/>
            <a:chOff x="4654067" y="2006586"/>
            <a:chExt cx="3530165" cy="2959680"/>
          </a:xfrm>
        </p:grpSpPr>
        <p:sp>
          <p:nvSpPr>
            <p:cNvPr id="10" name="矩形 9"/>
            <p:cNvSpPr>
              <a:spLocks noChangeArrowheads="1"/>
            </p:cNvSpPr>
            <p:nvPr/>
          </p:nvSpPr>
          <p:spPr bwMode="auto">
            <a:xfrm>
              <a:off x="4654067" y="3859809"/>
              <a:ext cx="3530165" cy="1106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微软雅黑" pitchFamily="34" charset="-122"/>
                  <a:ea typeface="微软雅黑" pitchFamily="34" charset="-122"/>
                </a:defRPr>
              </a:lvl9pPr>
            </a:lstStyle>
            <a:p>
              <a:pPr eaLnBrk="1" hangingPunct="1">
                <a:lnSpc>
                  <a:spcPct val="120000"/>
                </a:lnSpc>
                <a:buClr>
                  <a:schemeClr val="accent2"/>
                </a:buClr>
              </a:pPr>
              <a:r>
                <a:rPr lang="zh-CN" altLang="en-US" sz="6000" b="1" dirty="0">
                  <a:solidFill>
                    <a:srgbClr val="E33B5D"/>
                  </a:solidFill>
                  <a:latin typeface="+mn-lt"/>
                  <a:ea typeface="+mn-ea"/>
                  <a:cs typeface="+mn-ea"/>
                  <a:sym typeface="+mn-lt"/>
                </a:rPr>
                <a:t>教学过程</a:t>
              </a:r>
              <a:endParaRPr lang="en-US" altLang="zh-CN" sz="6000" b="1" dirty="0">
                <a:solidFill>
                  <a:srgbClr val="E33B5D"/>
                </a:solidFill>
                <a:latin typeface="+mn-lt"/>
                <a:ea typeface="+mn-ea"/>
                <a:cs typeface="+mn-ea"/>
                <a:sym typeface="+mn-lt"/>
              </a:endParaRPr>
            </a:p>
          </p:txBody>
        </p:sp>
        <p:sp>
          <p:nvSpPr>
            <p:cNvPr id="11" name="Oval 19"/>
            <p:cNvSpPr/>
            <p:nvPr/>
          </p:nvSpPr>
          <p:spPr>
            <a:xfrm>
              <a:off x="5335322" y="2006586"/>
              <a:ext cx="1824982" cy="1824984"/>
            </a:xfrm>
            <a:prstGeom prst="ellipse">
              <a:avLst/>
            </a:prstGeom>
            <a:solidFill>
              <a:srgbClr val="E33B5D"/>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a:ln>
                  <a:noFill/>
                </a:ln>
                <a:solidFill>
                  <a:srgbClr val="FFFFFF">
                    <a:lumMod val="50000"/>
                  </a:srgbClr>
                </a:solidFill>
                <a:effectLst/>
                <a:uLnTx/>
                <a:uFillTx/>
                <a:cs typeface="+mn-ea"/>
                <a:sym typeface="+mn-lt"/>
              </a:endParaRPr>
            </a:p>
          </p:txBody>
        </p:sp>
        <p:sp>
          <p:nvSpPr>
            <p:cNvPr id="12" name="Text Placeholder 4"/>
            <p:cNvSpPr txBox="1"/>
            <p:nvPr/>
          </p:nvSpPr>
          <p:spPr>
            <a:xfrm>
              <a:off x="5503619" y="2754504"/>
              <a:ext cx="1488388" cy="329148"/>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altLang="zh-CN" sz="6000" b="1" dirty="0">
                  <a:solidFill>
                    <a:schemeClr val="bg1"/>
                  </a:solidFill>
                  <a:cs typeface="+mn-ea"/>
                  <a:sym typeface="+mn-lt"/>
                </a:rPr>
                <a:t>03</a:t>
              </a:r>
              <a:endParaRPr lang="en-GB" altLang="zh-CN" sz="6000" b="1" dirty="0">
                <a:solidFill>
                  <a:schemeClr val="bg1"/>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29" name="直接连接符 28"/>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33"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教学过程</a:t>
            </a:r>
          </a:p>
        </p:txBody>
      </p:sp>
      <p:grpSp>
        <p:nvGrpSpPr>
          <p:cNvPr id="5" name="组合 4"/>
          <p:cNvGrpSpPr/>
          <p:nvPr/>
        </p:nvGrpSpPr>
        <p:grpSpPr>
          <a:xfrm>
            <a:off x="728140" y="2037424"/>
            <a:ext cx="10768460" cy="3134866"/>
            <a:chOff x="728140" y="2037424"/>
            <a:chExt cx="10768460" cy="3134866"/>
          </a:xfrm>
        </p:grpSpPr>
        <p:sp>
          <p:nvSpPr>
            <p:cNvPr id="49" name="原创设计师QQ598969553             _5"/>
            <p:cNvSpPr/>
            <p:nvPr/>
          </p:nvSpPr>
          <p:spPr>
            <a:xfrm>
              <a:off x="728140" y="2037424"/>
              <a:ext cx="1466683" cy="1466683"/>
            </a:xfrm>
            <a:prstGeom prst="rect">
              <a:avLst/>
            </a:prstGeom>
            <a:solidFill>
              <a:srgbClr val="E33B5D"/>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50" name="原创设计师QQ598969553             _6"/>
            <p:cNvSpPr/>
            <p:nvPr/>
          </p:nvSpPr>
          <p:spPr>
            <a:xfrm>
              <a:off x="2220728" y="2037424"/>
              <a:ext cx="3892670" cy="1466683"/>
            </a:xfrm>
            <a:prstGeom prst="rect">
              <a:avLst/>
            </a:prstGeom>
            <a:solidFill>
              <a:sysClr val="window" lastClr="FFFFFF">
                <a:lumMod val="85000"/>
                <a:alpha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52" name="原创设计师QQ598969553             _8"/>
            <p:cNvSpPr/>
            <p:nvPr/>
          </p:nvSpPr>
          <p:spPr>
            <a:xfrm>
              <a:off x="728140" y="3705607"/>
              <a:ext cx="1466683" cy="1466683"/>
            </a:xfrm>
            <a:prstGeom prst="rect">
              <a:avLst/>
            </a:prstGeom>
            <a:solidFill>
              <a:srgbClr val="E33B5D"/>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53" name="原创设计师QQ598969553             _9"/>
            <p:cNvSpPr/>
            <p:nvPr/>
          </p:nvSpPr>
          <p:spPr>
            <a:xfrm>
              <a:off x="2220728" y="3705607"/>
              <a:ext cx="3892670" cy="1466683"/>
            </a:xfrm>
            <a:prstGeom prst="rect">
              <a:avLst/>
            </a:prstGeom>
            <a:solidFill>
              <a:sysClr val="window" lastClr="FFFFFF">
                <a:lumMod val="85000"/>
                <a:alpha val="50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55" name="原创设计师QQ598969553             _11"/>
            <p:cNvSpPr/>
            <p:nvPr/>
          </p:nvSpPr>
          <p:spPr>
            <a:xfrm>
              <a:off x="6309223" y="2037424"/>
              <a:ext cx="5187377" cy="3134866"/>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56" name="原创设计师QQ598969553             _12"/>
            <p:cNvSpPr>
              <a:spLocks noEditPoints="1"/>
            </p:cNvSpPr>
            <p:nvPr/>
          </p:nvSpPr>
          <p:spPr bwMode="auto">
            <a:xfrm>
              <a:off x="1311111" y="2589113"/>
              <a:ext cx="300740" cy="363303"/>
            </a:xfrm>
            <a:custGeom>
              <a:avLst/>
              <a:gdLst>
                <a:gd name="T0" fmla="*/ 75 w 116"/>
                <a:gd name="T1" fmla="*/ 56 h 140"/>
                <a:gd name="T2" fmla="*/ 97 w 116"/>
                <a:gd name="T3" fmla="*/ 56 h 140"/>
                <a:gd name="T4" fmla="*/ 103 w 116"/>
                <a:gd name="T5" fmla="*/ 61 h 140"/>
                <a:gd name="T6" fmla="*/ 100 w 116"/>
                <a:gd name="T7" fmla="*/ 66 h 140"/>
                <a:gd name="T8" fmla="*/ 9 w 116"/>
                <a:gd name="T9" fmla="*/ 138 h 140"/>
                <a:gd name="T10" fmla="*/ 1 w 116"/>
                <a:gd name="T11" fmla="*/ 137 h 140"/>
                <a:gd name="T12" fmla="*/ 1 w 116"/>
                <a:gd name="T13" fmla="*/ 131 h 140"/>
                <a:gd name="T14" fmla="*/ 36 w 116"/>
                <a:gd name="T15" fmla="*/ 67 h 140"/>
                <a:gd name="T16" fmla="*/ 15 w 116"/>
                <a:gd name="T17" fmla="*/ 67 h 140"/>
                <a:gd name="T18" fmla="*/ 10 w 116"/>
                <a:gd name="T19" fmla="*/ 61 h 140"/>
                <a:gd name="T20" fmla="*/ 11 w 116"/>
                <a:gd name="T21" fmla="*/ 58 h 140"/>
                <a:gd name="T22" fmla="*/ 49 w 116"/>
                <a:gd name="T23" fmla="*/ 3 h 140"/>
                <a:gd name="T24" fmla="*/ 54 w 116"/>
                <a:gd name="T25" fmla="*/ 1 h 140"/>
                <a:gd name="T26" fmla="*/ 54 w 116"/>
                <a:gd name="T27" fmla="*/ 0 h 140"/>
                <a:gd name="T28" fmla="*/ 111 w 116"/>
                <a:gd name="T29" fmla="*/ 0 h 140"/>
                <a:gd name="T30" fmla="*/ 116 w 116"/>
                <a:gd name="T31" fmla="*/ 6 h 140"/>
                <a:gd name="T32" fmla="*/ 114 w 116"/>
                <a:gd name="T33" fmla="*/ 10 h 140"/>
                <a:gd name="T34" fmla="*/ 75 w 116"/>
                <a:gd name="T35" fmla="*/ 56 h 140"/>
                <a:gd name="T36" fmla="*/ 81 w 116"/>
                <a:gd name="T37" fmla="*/ 67 h 140"/>
                <a:gd name="T38" fmla="*/ 81 w 116"/>
                <a:gd name="T39" fmla="*/ 67 h 140"/>
                <a:gd name="T40" fmla="*/ 63 w 116"/>
                <a:gd name="T41" fmla="*/ 67 h 140"/>
                <a:gd name="T42" fmla="*/ 63 w 116"/>
                <a:gd name="T43" fmla="*/ 67 h 140"/>
                <a:gd name="T44" fmla="*/ 60 w 116"/>
                <a:gd name="T45" fmla="*/ 65 h 140"/>
                <a:gd name="T46" fmla="*/ 59 w 116"/>
                <a:gd name="T47" fmla="*/ 58 h 140"/>
                <a:gd name="T48" fmla="*/ 99 w 116"/>
                <a:gd name="T49" fmla="*/ 11 h 140"/>
                <a:gd name="T50" fmla="*/ 57 w 116"/>
                <a:gd name="T51" fmla="*/ 11 h 140"/>
                <a:gd name="T52" fmla="*/ 26 w 116"/>
                <a:gd name="T53" fmla="*/ 56 h 140"/>
                <a:gd name="T54" fmla="*/ 45 w 116"/>
                <a:gd name="T55" fmla="*/ 56 h 140"/>
                <a:gd name="T56" fmla="*/ 45 w 116"/>
                <a:gd name="T57" fmla="*/ 56 h 140"/>
                <a:gd name="T58" fmla="*/ 48 w 116"/>
                <a:gd name="T59" fmla="*/ 56 h 140"/>
                <a:gd name="T60" fmla="*/ 50 w 116"/>
                <a:gd name="T61" fmla="*/ 64 h 140"/>
                <a:gd name="T62" fmla="*/ 23 w 116"/>
                <a:gd name="T63" fmla="*/ 113 h 140"/>
                <a:gd name="T64" fmla="*/ 81 w 116"/>
                <a:gd name="T65" fmla="*/ 6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6" h="140">
                  <a:moveTo>
                    <a:pt x="75" y="56"/>
                  </a:moveTo>
                  <a:cubicBezTo>
                    <a:pt x="97" y="56"/>
                    <a:pt x="97" y="56"/>
                    <a:pt x="97" y="56"/>
                  </a:cubicBezTo>
                  <a:cubicBezTo>
                    <a:pt x="100" y="56"/>
                    <a:pt x="103" y="58"/>
                    <a:pt x="103" y="61"/>
                  </a:cubicBezTo>
                  <a:cubicBezTo>
                    <a:pt x="103" y="63"/>
                    <a:pt x="102" y="65"/>
                    <a:pt x="100" y="66"/>
                  </a:cubicBezTo>
                  <a:cubicBezTo>
                    <a:pt x="9" y="138"/>
                    <a:pt x="9" y="138"/>
                    <a:pt x="9" y="138"/>
                  </a:cubicBezTo>
                  <a:cubicBezTo>
                    <a:pt x="6" y="140"/>
                    <a:pt x="3" y="140"/>
                    <a:pt x="1" y="137"/>
                  </a:cubicBezTo>
                  <a:cubicBezTo>
                    <a:pt x="0" y="136"/>
                    <a:pt x="0" y="133"/>
                    <a:pt x="1" y="131"/>
                  </a:cubicBezTo>
                  <a:cubicBezTo>
                    <a:pt x="36" y="67"/>
                    <a:pt x="36" y="67"/>
                    <a:pt x="36" y="67"/>
                  </a:cubicBezTo>
                  <a:cubicBezTo>
                    <a:pt x="15" y="67"/>
                    <a:pt x="15" y="67"/>
                    <a:pt x="15" y="67"/>
                  </a:cubicBezTo>
                  <a:cubicBezTo>
                    <a:pt x="12" y="67"/>
                    <a:pt x="10" y="64"/>
                    <a:pt x="10" y="61"/>
                  </a:cubicBezTo>
                  <a:cubicBezTo>
                    <a:pt x="10" y="60"/>
                    <a:pt x="10" y="59"/>
                    <a:pt x="11" y="58"/>
                  </a:cubicBezTo>
                  <a:cubicBezTo>
                    <a:pt x="49" y="3"/>
                    <a:pt x="49" y="3"/>
                    <a:pt x="49" y="3"/>
                  </a:cubicBezTo>
                  <a:cubicBezTo>
                    <a:pt x="50" y="1"/>
                    <a:pt x="52" y="1"/>
                    <a:pt x="54" y="1"/>
                  </a:cubicBezTo>
                  <a:cubicBezTo>
                    <a:pt x="54" y="0"/>
                    <a:pt x="54" y="0"/>
                    <a:pt x="54" y="0"/>
                  </a:cubicBezTo>
                  <a:cubicBezTo>
                    <a:pt x="111" y="0"/>
                    <a:pt x="111" y="0"/>
                    <a:pt x="111" y="0"/>
                  </a:cubicBezTo>
                  <a:cubicBezTo>
                    <a:pt x="114" y="0"/>
                    <a:pt x="116" y="3"/>
                    <a:pt x="116" y="6"/>
                  </a:cubicBezTo>
                  <a:cubicBezTo>
                    <a:pt x="116" y="7"/>
                    <a:pt x="115" y="9"/>
                    <a:pt x="114" y="10"/>
                  </a:cubicBezTo>
                  <a:cubicBezTo>
                    <a:pt x="75" y="56"/>
                    <a:pt x="75" y="56"/>
                    <a:pt x="75" y="56"/>
                  </a:cubicBezTo>
                  <a:close/>
                  <a:moveTo>
                    <a:pt x="81" y="67"/>
                  </a:moveTo>
                  <a:cubicBezTo>
                    <a:pt x="81" y="67"/>
                    <a:pt x="81" y="67"/>
                    <a:pt x="81" y="67"/>
                  </a:cubicBezTo>
                  <a:cubicBezTo>
                    <a:pt x="63" y="67"/>
                    <a:pt x="63" y="67"/>
                    <a:pt x="63" y="67"/>
                  </a:cubicBezTo>
                  <a:cubicBezTo>
                    <a:pt x="63" y="67"/>
                    <a:pt x="63" y="67"/>
                    <a:pt x="63" y="67"/>
                  </a:cubicBezTo>
                  <a:cubicBezTo>
                    <a:pt x="62" y="67"/>
                    <a:pt x="61" y="66"/>
                    <a:pt x="60" y="65"/>
                  </a:cubicBezTo>
                  <a:cubicBezTo>
                    <a:pt x="57" y="63"/>
                    <a:pt x="57" y="60"/>
                    <a:pt x="59" y="58"/>
                  </a:cubicBezTo>
                  <a:cubicBezTo>
                    <a:pt x="99" y="11"/>
                    <a:pt x="99" y="11"/>
                    <a:pt x="99" y="11"/>
                  </a:cubicBezTo>
                  <a:cubicBezTo>
                    <a:pt x="57" y="11"/>
                    <a:pt x="57" y="11"/>
                    <a:pt x="57" y="11"/>
                  </a:cubicBezTo>
                  <a:cubicBezTo>
                    <a:pt x="26" y="56"/>
                    <a:pt x="26" y="56"/>
                    <a:pt x="26" y="56"/>
                  </a:cubicBezTo>
                  <a:cubicBezTo>
                    <a:pt x="45" y="56"/>
                    <a:pt x="45" y="56"/>
                    <a:pt x="45" y="56"/>
                  </a:cubicBezTo>
                  <a:cubicBezTo>
                    <a:pt x="45" y="56"/>
                    <a:pt x="45" y="56"/>
                    <a:pt x="45" y="56"/>
                  </a:cubicBezTo>
                  <a:cubicBezTo>
                    <a:pt x="46" y="56"/>
                    <a:pt x="47" y="56"/>
                    <a:pt x="48" y="56"/>
                  </a:cubicBezTo>
                  <a:cubicBezTo>
                    <a:pt x="51" y="58"/>
                    <a:pt x="52" y="61"/>
                    <a:pt x="50" y="64"/>
                  </a:cubicBezTo>
                  <a:cubicBezTo>
                    <a:pt x="23" y="113"/>
                    <a:pt x="23" y="113"/>
                    <a:pt x="23" y="113"/>
                  </a:cubicBezTo>
                  <a:cubicBezTo>
                    <a:pt x="81" y="67"/>
                    <a:pt x="81" y="67"/>
                    <a:pt x="81" y="6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57" name="原创设计师QQ598969553             _13"/>
            <p:cNvSpPr>
              <a:spLocks noEditPoints="1"/>
            </p:cNvSpPr>
            <p:nvPr/>
          </p:nvSpPr>
          <p:spPr bwMode="auto">
            <a:xfrm>
              <a:off x="1280379" y="4255650"/>
              <a:ext cx="363303" cy="366596"/>
            </a:xfrm>
            <a:custGeom>
              <a:avLst/>
              <a:gdLst>
                <a:gd name="T0" fmla="*/ 116 w 140"/>
                <a:gd name="T1" fmla="*/ 2 h 141"/>
                <a:gd name="T2" fmla="*/ 122 w 140"/>
                <a:gd name="T3" fmla="*/ 3 h 141"/>
                <a:gd name="T4" fmla="*/ 122 w 140"/>
                <a:gd name="T5" fmla="*/ 3 h 141"/>
                <a:gd name="T6" fmla="*/ 138 w 140"/>
                <a:gd name="T7" fmla="*/ 19 h 141"/>
                <a:gd name="T8" fmla="*/ 138 w 140"/>
                <a:gd name="T9" fmla="*/ 19 h 141"/>
                <a:gd name="T10" fmla="*/ 139 w 140"/>
                <a:gd name="T11" fmla="*/ 25 h 141"/>
                <a:gd name="T12" fmla="*/ 118 w 140"/>
                <a:gd name="T13" fmla="*/ 43 h 141"/>
                <a:gd name="T14" fmla="*/ 103 w 140"/>
                <a:gd name="T15" fmla="*/ 46 h 141"/>
                <a:gd name="T16" fmla="*/ 99 w 140"/>
                <a:gd name="T17" fmla="*/ 102 h 141"/>
                <a:gd name="T18" fmla="*/ 69 w 140"/>
                <a:gd name="T19" fmla="*/ 115 h 141"/>
                <a:gd name="T20" fmla="*/ 26 w 140"/>
                <a:gd name="T21" fmla="*/ 72 h 141"/>
                <a:gd name="T22" fmla="*/ 69 w 140"/>
                <a:gd name="T23" fmla="*/ 29 h 141"/>
                <a:gd name="T24" fmla="*/ 100 w 140"/>
                <a:gd name="T25" fmla="*/ 33 h 141"/>
                <a:gd name="T26" fmla="*/ 98 w 140"/>
                <a:gd name="T27" fmla="*/ 20 h 141"/>
                <a:gd name="T28" fmla="*/ 124 w 140"/>
                <a:gd name="T29" fmla="*/ 55 h 141"/>
                <a:gd name="T30" fmla="*/ 135 w 140"/>
                <a:gd name="T31" fmla="*/ 52 h 141"/>
                <a:gd name="T32" fmla="*/ 138 w 140"/>
                <a:gd name="T33" fmla="*/ 72 h 141"/>
                <a:gd name="T34" fmla="*/ 69 w 140"/>
                <a:gd name="T35" fmla="*/ 141 h 141"/>
                <a:gd name="T36" fmla="*/ 0 w 140"/>
                <a:gd name="T37" fmla="*/ 72 h 141"/>
                <a:gd name="T38" fmla="*/ 69 w 140"/>
                <a:gd name="T39" fmla="*/ 3 h 141"/>
                <a:gd name="T40" fmla="*/ 89 w 140"/>
                <a:gd name="T41" fmla="*/ 6 h 141"/>
                <a:gd name="T42" fmla="*/ 86 w 140"/>
                <a:gd name="T43" fmla="*/ 16 h 141"/>
                <a:gd name="T44" fmla="*/ 69 w 140"/>
                <a:gd name="T45" fmla="*/ 14 h 141"/>
                <a:gd name="T46" fmla="*/ 11 w 140"/>
                <a:gd name="T47" fmla="*/ 72 h 141"/>
                <a:gd name="T48" fmla="*/ 69 w 140"/>
                <a:gd name="T49" fmla="*/ 130 h 141"/>
                <a:gd name="T50" fmla="*/ 127 w 140"/>
                <a:gd name="T51" fmla="*/ 72 h 141"/>
                <a:gd name="T52" fmla="*/ 124 w 140"/>
                <a:gd name="T53" fmla="*/ 55 h 141"/>
                <a:gd name="T54" fmla="*/ 69 w 140"/>
                <a:gd name="T55" fmla="*/ 52 h 141"/>
                <a:gd name="T56" fmla="*/ 90 w 140"/>
                <a:gd name="T57" fmla="*/ 43 h 141"/>
                <a:gd name="T58" fmla="*/ 43 w 140"/>
                <a:gd name="T59" fmla="*/ 46 h 141"/>
                <a:gd name="T60" fmla="*/ 43 w 140"/>
                <a:gd name="T61" fmla="*/ 46 h 141"/>
                <a:gd name="T62" fmla="*/ 43 w 140"/>
                <a:gd name="T63" fmla="*/ 98 h 141"/>
                <a:gd name="T64" fmla="*/ 94 w 140"/>
                <a:gd name="T65" fmla="*/ 98 h 141"/>
                <a:gd name="T66" fmla="*/ 105 w 140"/>
                <a:gd name="T67" fmla="*/ 72 h 141"/>
                <a:gd name="T68" fmla="*/ 86 w 140"/>
                <a:gd name="T69" fmla="*/ 62 h 141"/>
                <a:gd name="T70" fmla="*/ 83 w 140"/>
                <a:gd name="T71" fmla="*/ 86 h 141"/>
                <a:gd name="T72" fmla="*/ 69 w 140"/>
                <a:gd name="T73" fmla="*/ 92 h 141"/>
                <a:gd name="T74" fmla="*/ 55 w 140"/>
                <a:gd name="T75" fmla="*/ 86 h 141"/>
                <a:gd name="T76" fmla="*/ 55 w 140"/>
                <a:gd name="T77" fmla="*/ 58 h 141"/>
                <a:gd name="T78" fmla="*/ 69 w 140"/>
                <a:gd name="T79" fmla="*/ 52 h 141"/>
                <a:gd name="T80" fmla="*/ 73 w 140"/>
                <a:gd name="T81" fmla="*/ 60 h 141"/>
                <a:gd name="T82" fmla="*/ 60 w 140"/>
                <a:gd name="T83" fmla="*/ 63 h 141"/>
                <a:gd name="T84" fmla="*/ 56 w 140"/>
                <a:gd name="T85" fmla="*/ 72 h 141"/>
                <a:gd name="T86" fmla="*/ 69 w 140"/>
                <a:gd name="T87" fmla="*/ 85 h 141"/>
                <a:gd name="T88" fmla="*/ 78 w 140"/>
                <a:gd name="T89" fmla="*/ 81 h 141"/>
                <a:gd name="T90" fmla="*/ 81 w 140"/>
                <a:gd name="T91" fmla="*/ 68 h 141"/>
                <a:gd name="T92" fmla="*/ 65 w 140"/>
                <a:gd name="T93" fmla="*/ 76 h 141"/>
                <a:gd name="T94" fmla="*/ 73 w 140"/>
                <a:gd name="T95" fmla="*/ 60 h 141"/>
                <a:gd name="T96" fmla="*/ 117 w 140"/>
                <a:gd name="T97" fmla="*/ 10 h 141"/>
                <a:gd name="T98" fmla="*/ 106 w 140"/>
                <a:gd name="T99" fmla="*/ 30 h 141"/>
                <a:gd name="T100" fmla="*/ 117 w 140"/>
                <a:gd name="T101" fmla="*/ 10 h 141"/>
                <a:gd name="T102" fmla="*/ 123 w 140"/>
                <a:gd name="T103" fmla="*/ 22 h 141"/>
                <a:gd name="T104" fmla="*/ 118 w 140"/>
                <a:gd name="T105" fmla="*/ 37 h 141"/>
                <a:gd name="T106" fmla="*/ 123 w 140"/>
                <a:gd name="T107" fmla="*/ 2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0" h="141">
                  <a:moveTo>
                    <a:pt x="98" y="20"/>
                  </a:moveTo>
                  <a:cubicBezTo>
                    <a:pt x="116" y="2"/>
                    <a:pt x="116" y="2"/>
                    <a:pt x="116" y="2"/>
                  </a:cubicBezTo>
                  <a:cubicBezTo>
                    <a:pt x="118" y="0"/>
                    <a:pt x="120" y="0"/>
                    <a:pt x="121" y="2"/>
                  </a:cubicBezTo>
                  <a:cubicBezTo>
                    <a:pt x="121" y="2"/>
                    <a:pt x="122" y="3"/>
                    <a:pt x="122" y="3"/>
                  </a:cubicBezTo>
                  <a:cubicBezTo>
                    <a:pt x="122" y="3"/>
                    <a:pt x="122" y="3"/>
                    <a:pt x="122" y="3"/>
                  </a:cubicBezTo>
                  <a:cubicBezTo>
                    <a:pt x="122" y="3"/>
                    <a:pt x="122" y="3"/>
                    <a:pt x="122" y="3"/>
                  </a:cubicBezTo>
                  <a:cubicBezTo>
                    <a:pt x="125" y="16"/>
                    <a:pt x="125" y="16"/>
                    <a:pt x="125" y="16"/>
                  </a:cubicBezTo>
                  <a:cubicBezTo>
                    <a:pt x="138" y="19"/>
                    <a:pt x="138" y="19"/>
                    <a:pt x="138" y="19"/>
                  </a:cubicBezTo>
                  <a:cubicBezTo>
                    <a:pt x="138" y="19"/>
                    <a:pt x="138" y="19"/>
                    <a:pt x="138" y="19"/>
                  </a:cubicBezTo>
                  <a:cubicBezTo>
                    <a:pt x="138" y="19"/>
                    <a:pt x="138" y="19"/>
                    <a:pt x="138" y="19"/>
                  </a:cubicBezTo>
                  <a:cubicBezTo>
                    <a:pt x="138" y="19"/>
                    <a:pt x="139" y="19"/>
                    <a:pt x="139" y="20"/>
                  </a:cubicBezTo>
                  <a:cubicBezTo>
                    <a:pt x="140" y="21"/>
                    <a:pt x="140" y="23"/>
                    <a:pt x="139" y="25"/>
                  </a:cubicBezTo>
                  <a:cubicBezTo>
                    <a:pt x="121" y="43"/>
                    <a:pt x="121" y="43"/>
                    <a:pt x="121" y="43"/>
                  </a:cubicBezTo>
                  <a:cubicBezTo>
                    <a:pt x="120" y="43"/>
                    <a:pt x="119" y="44"/>
                    <a:pt x="118" y="43"/>
                  </a:cubicBezTo>
                  <a:cubicBezTo>
                    <a:pt x="108" y="41"/>
                    <a:pt x="108" y="41"/>
                    <a:pt x="108" y="41"/>
                  </a:cubicBezTo>
                  <a:cubicBezTo>
                    <a:pt x="103" y="46"/>
                    <a:pt x="103" y="46"/>
                    <a:pt x="103" y="46"/>
                  </a:cubicBezTo>
                  <a:cubicBezTo>
                    <a:pt x="108" y="53"/>
                    <a:pt x="112" y="62"/>
                    <a:pt x="112" y="72"/>
                  </a:cubicBezTo>
                  <a:cubicBezTo>
                    <a:pt x="112" y="84"/>
                    <a:pt x="107" y="95"/>
                    <a:pt x="99" y="102"/>
                  </a:cubicBezTo>
                  <a:cubicBezTo>
                    <a:pt x="99" y="102"/>
                    <a:pt x="99" y="102"/>
                    <a:pt x="99" y="102"/>
                  </a:cubicBezTo>
                  <a:cubicBezTo>
                    <a:pt x="91" y="110"/>
                    <a:pt x="81" y="115"/>
                    <a:pt x="69" y="115"/>
                  </a:cubicBezTo>
                  <a:cubicBezTo>
                    <a:pt x="57" y="115"/>
                    <a:pt x="46" y="110"/>
                    <a:pt x="39" y="102"/>
                  </a:cubicBezTo>
                  <a:cubicBezTo>
                    <a:pt x="31" y="95"/>
                    <a:pt x="26" y="84"/>
                    <a:pt x="26" y="72"/>
                  </a:cubicBezTo>
                  <a:cubicBezTo>
                    <a:pt x="26" y="60"/>
                    <a:pt x="31" y="50"/>
                    <a:pt x="39" y="42"/>
                  </a:cubicBezTo>
                  <a:cubicBezTo>
                    <a:pt x="46" y="34"/>
                    <a:pt x="57" y="29"/>
                    <a:pt x="69" y="29"/>
                  </a:cubicBezTo>
                  <a:cubicBezTo>
                    <a:pt x="79" y="29"/>
                    <a:pt x="88" y="33"/>
                    <a:pt x="95" y="38"/>
                  </a:cubicBezTo>
                  <a:cubicBezTo>
                    <a:pt x="100" y="33"/>
                    <a:pt x="100" y="33"/>
                    <a:pt x="100" y="33"/>
                  </a:cubicBezTo>
                  <a:cubicBezTo>
                    <a:pt x="98" y="23"/>
                    <a:pt x="98" y="23"/>
                    <a:pt x="98" y="23"/>
                  </a:cubicBezTo>
                  <a:cubicBezTo>
                    <a:pt x="97" y="22"/>
                    <a:pt x="98" y="21"/>
                    <a:pt x="98" y="20"/>
                  </a:cubicBezTo>
                  <a:close/>
                  <a:moveTo>
                    <a:pt x="124" y="55"/>
                  </a:moveTo>
                  <a:cubicBezTo>
                    <a:pt x="124" y="55"/>
                    <a:pt x="124" y="55"/>
                    <a:pt x="124" y="55"/>
                  </a:cubicBezTo>
                  <a:cubicBezTo>
                    <a:pt x="124" y="52"/>
                    <a:pt x="125" y="49"/>
                    <a:pt x="128" y="48"/>
                  </a:cubicBezTo>
                  <a:cubicBezTo>
                    <a:pt x="131" y="47"/>
                    <a:pt x="134" y="49"/>
                    <a:pt x="135" y="52"/>
                  </a:cubicBezTo>
                  <a:cubicBezTo>
                    <a:pt x="136" y="55"/>
                    <a:pt x="137" y="58"/>
                    <a:pt x="137" y="62"/>
                  </a:cubicBezTo>
                  <a:cubicBezTo>
                    <a:pt x="138" y="65"/>
                    <a:pt x="138" y="69"/>
                    <a:pt x="138" y="72"/>
                  </a:cubicBezTo>
                  <a:cubicBezTo>
                    <a:pt x="138" y="91"/>
                    <a:pt x="130" y="108"/>
                    <a:pt x="118" y="121"/>
                  </a:cubicBezTo>
                  <a:cubicBezTo>
                    <a:pt x="105" y="133"/>
                    <a:pt x="88" y="141"/>
                    <a:pt x="69" y="141"/>
                  </a:cubicBezTo>
                  <a:cubicBezTo>
                    <a:pt x="50" y="141"/>
                    <a:pt x="33" y="133"/>
                    <a:pt x="20" y="121"/>
                  </a:cubicBezTo>
                  <a:cubicBezTo>
                    <a:pt x="8" y="108"/>
                    <a:pt x="0" y="91"/>
                    <a:pt x="0" y="72"/>
                  </a:cubicBezTo>
                  <a:cubicBezTo>
                    <a:pt x="0" y="53"/>
                    <a:pt x="8" y="36"/>
                    <a:pt x="20" y="23"/>
                  </a:cubicBezTo>
                  <a:cubicBezTo>
                    <a:pt x="33" y="11"/>
                    <a:pt x="50" y="3"/>
                    <a:pt x="69" y="3"/>
                  </a:cubicBezTo>
                  <a:cubicBezTo>
                    <a:pt x="72" y="3"/>
                    <a:pt x="76" y="3"/>
                    <a:pt x="79" y="4"/>
                  </a:cubicBezTo>
                  <a:cubicBezTo>
                    <a:pt x="82" y="4"/>
                    <a:pt x="86" y="5"/>
                    <a:pt x="89" y="6"/>
                  </a:cubicBezTo>
                  <a:cubicBezTo>
                    <a:pt x="92" y="7"/>
                    <a:pt x="93" y="10"/>
                    <a:pt x="93" y="13"/>
                  </a:cubicBezTo>
                  <a:cubicBezTo>
                    <a:pt x="92" y="16"/>
                    <a:pt x="89" y="17"/>
                    <a:pt x="86" y="16"/>
                  </a:cubicBezTo>
                  <a:cubicBezTo>
                    <a:pt x="83" y="16"/>
                    <a:pt x="80" y="15"/>
                    <a:pt x="77" y="15"/>
                  </a:cubicBezTo>
                  <a:cubicBezTo>
                    <a:pt x="75" y="14"/>
                    <a:pt x="72" y="14"/>
                    <a:pt x="69" y="14"/>
                  </a:cubicBezTo>
                  <a:cubicBezTo>
                    <a:pt x="53" y="14"/>
                    <a:pt x="38" y="21"/>
                    <a:pt x="28" y="31"/>
                  </a:cubicBezTo>
                  <a:cubicBezTo>
                    <a:pt x="17" y="42"/>
                    <a:pt x="11" y="56"/>
                    <a:pt x="11" y="72"/>
                  </a:cubicBezTo>
                  <a:cubicBezTo>
                    <a:pt x="11" y="88"/>
                    <a:pt x="17" y="103"/>
                    <a:pt x="28" y="113"/>
                  </a:cubicBezTo>
                  <a:cubicBezTo>
                    <a:pt x="38" y="124"/>
                    <a:pt x="53" y="130"/>
                    <a:pt x="69" y="130"/>
                  </a:cubicBezTo>
                  <a:cubicBezTo>
                    <a:pt x="85" y="130"/>
                    <a:pt x="99" y="124"/>
                    <a:pt x="110" y="113"/>
                  </a:cubicBezTo>
                  <a:cubicBezTo>
                    <a:pt x="120" y="103"/>
                    <a:pt x="127" y="88"/>
                    <a:pt x="127" y="72"/>
                  </a:cubicBezTo>
                  <a:cubicBezTo>
                    <a:pt x="127" y="69"/>
                    <a:pt x="127" y="66"/>
                    <a:pt x="126" y="64"/>
                  </a:cubicBezTo>
                  <a:cubicBezTo>
                    <a:pt x="126" y="61"/>
                    <a:pt x="125" y="58"/>
                    <a:pt x="124" y="55"/>
                  </a:cubicBezTo>
                  <a:close/>
                  <a:moveTo>
                    <a:pt x="69" y="52"/>
                  </a:moveTo>
                  <a:cubicBezTo>
                    <a:pt x="69" y="52"/>
                    <a:pt x="69" y="52"/>
                    <a:pt x="69" y="52"/>
                  </a:cubicBezTo>
                  <a:cubicBezTo>
                    <a:pt x="72" y="52"/>
                    <a:pt x="76" y="53"/>
                    <a:pt x="78" y="55"/>
                  </a:cubicBezTo>
                  <a:cubicBezTo>
                    <a:pt x="90" y="43"/>
                    <a:pt x="90" y="43"/>
                    <a:pt x="90" y="43"/>
                  </a:cubicBezTo>
                  <a:cubicBezTo>
                    <a:pt x="84" y="38"/>
                    <a:pt x="77" y="36"/>
                    <a:pt x="69" y="36"/>
                  </a:cubicBezTo>
                  <a:cubicBezTo>
                    <a:pt x="59" y="36"/>
                    <a:pt x="50" y="40"/>
                    <a:pt x="43" y="46"/>
                  </a:cubicBezTo>
                  <a:cubicBezTo>
                    <a:pt x="43" y="46"/>
                    <a:pt x="43" y="46"/>
                    <a:pt x="43" y="46"/>
                  </a:cubicBezTo>
                  <a:cubicBezTo>
                    <a:pt x="43" y="46"/>
                    <a:pt x="43" y="46"/>
                    <a:pt x="43" y="46"/>
                  </a:cubicBezTo>
                  <a:cubicBezTo>
                    <a:pt x="37" y="53"/>
                    <a:pt x="33" y="62"/>
                    <a:pt x="33" y="72"/>
                  </a:cubicBezTo>
                  <a:cubicBezTo>
                    <a:pt x="33" y="82"/>
                    <a:pt x="37" y="91"/>
                    <a:pt x="43" y="98"/>
                  </a:cubicBezTo>
                  <a:cubicBezTo>
                    <a:pt x="50" y="104"/>
                    <a:pt x="59" y="108"/>
                    <a:pt x="69" y="108"/>
                  </a:cubicBezTo>
                  <a:cubicBezTo>
                    <a:pt x="79" y="108"/>
                    <a:pt x="88" y="104"/>
                    <a:pt x="94" y="98"/>
                  </a:cubicBezTo>
                  <a:cubicBezTo>
                    <a:pt x="95" y="98"/>
                    <a:pt x="95" y="98"/>
                    <a:pt x="95" y="98"/>
                  </a:cubicBezTo>
                  <a:cubicBezTo>
                    <a:pt x="101" y="91"/>
                    <a:pt x="105" y="82"/>
                    <a:pt x="105" y="72"/>
                  </a:cubicBezTo>
                  <a:cubicBezTo>
                    <a:pt x="105" y="64"/>
                    <a:pt x="103" y="57"/>
                    <a:pt x="98" y="51"/>
                  </a:cubicBezTo>
                  <a:cubicBezTo>
                    <a:pt x="86" y="62"/>
                    <a:pt x="86" y="62"/>
                    <a:pt x="86" y="62"/>
                  </a:cubicBezTo>
                  <a:cubicBezTo>
                    <a:pt x="88" y="65"/>
                    <a:pt x="89" y="69"/>
                    <a:pt x="89" y="72"/>
                  </a:cubicBezTo>
                  <a:cubicBezTo>
                    <a:pt x="89" y="77"/>
                    <a:pt x="86" y="82"/>
                    <a:pt x="83" y="86"/>
                  </a:cubicBezTo>
                  <a:cubicBezTo>
                    <a:pt x="83" y="86"/>
                    <a:pt x="83" y="86"/>
                    <a:pt x="83" y="86"/>
                  </a:cubicBezTo>
                  <a:cubicBezTo>
                    <a:pt x="79" y="90"/>
                    <a:pt x="74" y="92"/>
                    <a:pt x="69" y="92"/>
                  </a:cubicBezTo>
                  <a:cubicBezTo>
                    <a:pt x="63" y="92"/>
                    <a:pt x="59" y="90"/>
                    <a:pt x="55" y="86"/>
                  </a:cubicBezTo>
                  <a:cubicBezTo>
                    <a:pt x="55" y="86"/>
                    <a:pt x="55" y="86"/>
                    <a:pt x="55" y="86"/>
                  </a:cubicBezTo>
                  <a:cubicBezTo>
                    <a:pt x="51" y="82"/>
                    <a:pt x="49" y="78"/>
                    <a:pt x="49" y="72"/>
                  </a:cubicBezTo>
                  <a:cubicBezTo>
                    <a:pt x="49" y="67"/>
                    <a:pt x="51" y="62"/>
                    <a:pt x="55" y="58"/>
                  </a:cubicBezTo>
                  <a:cubicBezTo>
                    <a:pt x="55" y="58"/>
                    <a:pt x="55" y="58"/>
                    <a:pt x="55" y="58"/>
                  </a:cubicBezTo>
                  <a:cubicBezTo>
                    <a:pt x="59" y="55"/>
                    <a:pt x="63" y="52"/>
                    <a:pt x="69" y="52"/>
                  </a:cubicBezTo>
                  <a:close/>
                  <a:moveTo>
                    <a:pt x="73" y="60"/>
                  </a:moveTo>
                  <a:cubicBezTo>
                    <a:pt x="73" y="60"/>
                    <a:pt x="73" y="60"/>
                    <a:pt x="73" y="60"/>
                  </a:cubicBezTo>
                  <a:cubicBezTo>
                    <a:pt x="72" y="59"/>
                    <a:pt x="71" y="59"/>
                    <a:pt x="69" y="59"/>
                  </a:cubicBezTo>
                  <a:cubicBezTo>
                    <a:pt x="65" y="59"/>
                    <a:pt x="62" y="60"/>
                    <a:pt x="60" y="63"/>
                  </a:cubicBezTo>
                  <a:cubicBezTo>
                    <a:pt x="60" y="63"/>
                    <a:pt x="60" y="63"/>
                    <a:pt x="60" y="63"/>
                  </a:cubicBezTo>
                  <a:cubicBezTo>
                    <a:pt x="57" y="65"/>
                    <a:pt x="56" y="68"/>
                    <a:pt x="56" y="72"/>
                  </a:cubicBezTo>
                  <a:cubicBezTo>
                    <a:pt x="56" y="76"/>
                    <a:pt x="57" y="79"/>
                    <a:pt x="60" y="81"/>
                  </a:cubicBezTo>
                  <a:cubicBezTo>
                    <a:pt x="62" y="84"/>
                    <a:pt x="65" y="85"/>
                    <a:pt x="69" y="85"/>
                  </a:cubicBezTo>
                  <a:cubicBezTo>
                    <a:pt x="73" y="85"/>
                    <a:pt x="76" y="84"/>
                    <a:pt x="78" y="81"/>
                  </a:cubicBezTo>
                  <a:cubicBezTo>
                    <a:pt x="78" y="81"/>
                    <a:pt x="78" y="81"/>
                    <a:pt x="78" y="81"/>
                  </a:cubicBezTo>
                  <a:cubicBezTo>
                    <a:pt x="81" y="79"/>
                    <a:pt x="82" y="76"/>
                    <a:pt x="82" y="72"/>
                  </a:cubicBezTo>
                  <a:cubicBezTo>
                    <a:pt x="82" y="70"/>
                    <a:pt x="82" y="69"/>
                    <a:pt x="81" y="68"/>
                  </a:cubicBezTo>
                  <a:cubicBezTo>
                    <a:pt x="73" y="76"/>
                    <a:pt x="73" y="76"/>
                    <a:pt x="73" y="76"/>
                  </a:cubicBezTo>
                  <a:cubicBezTo>
                    <a:pt x="71" y="78"/>
                    <a:pt x="67" y="78"/>
                    <a:pt x="65" y="76"/>
                  </a:cubicBezTo>
                  <a:cubicBezTo>
                    <a:pt x="63" y="74"/>
                    <a:pt x="63" y="70"/>
                    <a:pt x="65" y="68"/>
                  </a:cubicBezTo>
                  <a:cubicBezTo>
                    <a:pt x="73" y="60"/>
                    <a:pt x="73" y="60"/>
                    <a:pt x="73" y="60"/>
                  </a:cubicBezTo>
                  <a:close/>
                  <a:moveTo>
                    <a:pt x="117" y="10"/>
                  </a:moveTo>
                  <a:cubicBezTo>
                    <a:pt x="117" y="10"/>
                    <a:pt x="117" y="10"/>
                    <a:pt x="117" y="10"/>
                  </a:cubicBezTo>
                  <a:cubicBezTo>
                    <a:pt x="104" y="23"/>
                    <a:pt x="104" y="23"/>
                    <a:pt x="104" y="23"/>
                  </a:cubicBezTo>
                  <a:cubicBezTo>
                    <a:pt x="106" y="30"/>
                    <a:pt x="106" y="30"/>
                    <a:pt x="106" y="30"/>
                  </a:cubicBezTo>
                  <a:cubicBezTo>
                    <a:pt x="119" y="17"/>
                    <a:pt x="119" y="17"/>
                    <a:pt x="119" y="17"/>
                  </a:cubicBezTo>
                  <a:cubicBezTo>
                    <a:pt x="117" y="10"/>
                    <a:pt x="117" y="10"/>
                    <a:pt x="117" y="10"/>
                  </a:cubicBezTo>
                  <a:close/>
                  <a:moveTo>
                    <a:pt x="123" y="22"/>
                  </a:moveTo>
                  <a:cubicBezTo>
                    <a:pt x="123" y="22"/>
                    <a:pt x="123" y="22"/>
                    <a:pt x="123" y="22"/>
                  </a:cubicBezTo>
                  <a:cubicBezTo>
                    <a:pt x="111" y="35"/>
                    <a:pt x="111" y="35"/>
                    <a:pt x="111" y="35"/>
                  </a:cubicBezTo>
                  <a:cubicBezTo>
                    <a:pt x="118" y="37"/>
                    <a:pt x="118" y="37"/>
                    <a:pt x="118" y="37"/>
                  </a:cubicBezTo>
                  <a:cubicBezTo>
                    <a:pt x="131" y="24"/>
                    <a:pt x="131" y="24"/>
                    <a:pt x="131" y="24"/>
                  </a:cubicBezTo>
                  <a:cubicBezTo>
                    <a:pt x="123" y="22"/>
                    <a:pt x="123" y="22"/>
                    <a:pt x="123" y="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60" name="矩形 47"/>
            <p:cNvSpPr>
              <a:spLocks noChangeArrowheads="1"/>
            </p:cNvSpPr>
            <p:nvPr/>
          </p:nvSpPr>
          <p:spPr bwMode="auto">
            <a:xfrm>
              <a:off x="2423592" y="2533451"/>
              <a:ext cx="3456384" cy="53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61" name="矩形 47"/>
            <p:cNvSpPr>
              <a:spLocks noChangeArrowheads="1"/>
            </p:cNvSpPr>
            <p:nvPr/>
          </p:nvSpPr>
          <p:spPr bwMode="auto">
            <a:xfrm>
              <a:off x="2423592" y="4086737"/>
              <a:ext cx="3456384" cy="53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12" name="直接连接符 11"/>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13"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教学过程</a:t>
            </a:r>
          </a:p>
        </p:txBody>
      </p:sp>
      <p:grpSp>
        <p:nvGrpSpPr>
          <p:cNvPr id="3" name="组合 2"/>
          <p:cNvGrpSpPr/>
          <p:nvPr/>
        </p:nvGrpSpPr>
        <p:grpSpPr>
          <a:xfrm>
            <a:off x="1910021" y="1244156"/>
            <a:ext cx="8739041" cy="5029066"/>
            <a:chOff x="1317399" y="1059583"/>
            <a:chExt cx="6171333" cy="3551424"/>
          </a:xfrm>
        </p:grpSpPr>
        <p:sp>
          <p:nvSpPr>
            <p:cNvPr id="41" name="椭圆 40"/>
            <p:cNvSpPr/>
            <p:nvPr/>
          </p:nvSpPr>
          <p:spPr bwMode="auto">
            <a:xfrm>
              <a:off x="3201405" y="1395102"/>
              <a:ext cx="2304628" cy="2304628"/>
            </a:xfrm>
            <a:prstGeom prst="ellipse">
              <a:avLst/>
            </a:prstGeom>
            <a:noFill/>
            <a:ln w="9525" cap="flat" cmpd="sng" algn="ctr">
              <a:solidFill>
                <a:srgbClr val="E33B5D">
                  <a:alpha val="50000"/>
                </a:srgbClr>
              </a:solidFill>
              <a:prstDash val="soli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1" i="0" u="none" strike="noStrike" kern="0" cap="none" spc="0" normalizeH="0" baseline="0" noProof="0">
                <a:ln>
                  <a:noFill/>
                </a:ln>
                <a:solidFill>
                  <a:srgbClr val="FFFFFF"/>
                </a:solidFill>
                <a:effectLst/>
                <a:uLnTx/>
                <a:uFillTx/>
                <a:cs typeface="+mn-ea"/>
                <a:sym typeface="+mn-lt"/>
              </a:endParaRPr>
            </a:p>
          </p:txBody>
        </p:sp>
        <p:sp>
          <p:nvSpPr>
            <p:cNvPr id="42" name="椭圆 41"/>
            <p:cNvSpPr/>
            <p:nvPr/>
          </p:nvSpPr>
          <p:spPr bwMode="auto">
            <a:xfrm>
              <a:off x="3379118" y="1572815"/>
              <a:ext cx="1949202" cy="1949202"/>
            </a:xfrm>
            <a:prstGeom prst="ellipse">
              <a:avLst/>
            </a:prstGeom>
            <a:noFill/>
            <a:ln w="9525" cap="flat" cmpd="sng" algn="ctr">
              <a:solidFill>
                <a:srgbClr val="E64D79">
                  <a:alpha val="50000"/>
                </a:srgbClr>
              </a:solidFill>
              <a:prstDash val="soli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1" i="0" u="none" strike="noStrike" kern="0" cap="none" spc="0" normalizeH="0" baseline="0" noProof="0">
                <a:ln>
                  <a:noFill/>
                </a:ln>
                <a:solidFill>
                  <a:srgbClr val="FFFFFF"/>
                </a:solidFill>
                <a:effectLst/>
                <a:uLnTx/>
                <a:uFillTx/>
                <a:cs typeface="+mn-ea"/>
                <a:sym typeface="+mn-lt"/>
              </a:endParaRPr>
            </a:p>
          </p:txBody>
        </p:sp>
        <p:sp>
          <p:nvSpPr>
            <p:cNvPr id="43" name="椭圆 42"/>
            <p:cNvSpPr/>
            <p:nvPr/>
          </p:nvSpPr>
          <p:spPr bwMode="auto">
            <a:xfrm>
              <a:off x="3563888" y="1741357"/>
              <a:ext cx="1612118" cy="1612118"/>
            </a:xfrm>
            <a:prstGeom prst="ellipse">
              <a:avLst/>
            </a:prstGeom>
            <a:noFill/>
            <a:ln w="9525" cap="flat" cmpd="sng" algn="ctr">
              <a:solidFill>
                <a:srgbClr val="E64D79">
                  <a:alpha val="50000"/>
                </a:srgbClr>
              </a:solidFill>
              <a:prstDash val="soli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1" i="0" u="none" strike="noStrike" kern="0" cap="none" spc="0" normalizeH="0" baseline="0" noProof="0">
                <a:ln>
                  <a:noFill/>
                </a:ln>
                <a:solidFill>
                  <a:srgbClr val="FFFFFF"/>
                </a:solidFill>
                <a:effectLst/>
                <a:uLnTx/>
                <a:uFillTx/>
                <a:cs typeface="+mn-ea"/>
                <a:sym typeface="+mn-lt"/>
              </a:endParaRPr>
            </a:p>
          </p:txBody>
        </p:sp>
        <p:sp>
          <p:nvSpPr>
            <p:cNvPr id="44" name="燕尾形 43"/>
            <p:cNvSpPr/>
            <p:nvPr/>
          </p:nvSpPr>
          <p:spPr bwMode="auto">
            <a:xfrm rot="16200000">
              <a:off x="3746362" y="1130156"/>
              <a:ext cx="1278972" cy="1137825"/>
            </a:xfrm>
            <a:prstGeom prst="chevron">
              <a:avLst>
                <a:gd name="adj" fmla="val 35216"/>
              </a:avLst>
            </a:prstGeom>
            <a:solidFill>
              <a:srgbClr val="E33B5D"/>
            </a:solidFill>
            <a:ln w="9525" cap="flat" cmpd="sng" algn="ctr">
              <a:noFill/>
              <a:prstDash val="soli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1" i="0" u="none" strike="noStrike" kern="0" cap="none" spc="0" normalizeH="0" baseline="0" noProof="0">
                <a:ln>
                  <a:noFill/>
                </a:ln>
                <a:solidFill>
                  <a:srgbClr val="FFFFFF"/>
                </a:solidFill>
                <a:effectLst/>
                <a:uLnTx/>
                <a:uFillTx/>
                <a:cs typeface="+mn-ea"/>
                <a:sym typeface="+mn-lt"/>
              </a:endParaRPr>
            </a:p>
          </p:txBody>
        </p:sp>
        <p:sp>
          <p:nvSpPr>
            <p:cNvPr id="45" name="Rectangle 11"/>
            <p:cNvSpPr>
              <a:spLocks noChangeArrowheads="1"/>
            </p:cNvSpPr>
            <p:nvPr/>
          </p:nvSpPr>
          <p:spPr bwMode="gray">
            <a:xfrm>
              <a:off x="3950132" y="1578375"/>
              <a:ext cx="871431" cy="217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srgbClr val="FFFFFF"/>
                  </a:solidFill>
                  <a:effectLst/>
                  <a:uLnTx/>
                  <a:uFillTx/>
                  <a:cs typeface="+mn-ea"/>
                  <a:sym typeface="+mn-lt"/>
                </a:rPr>
                <a:t>  </a:t>
              </a:r>
              <a:r>
                <a:rPr kumimoji="0" lang="zh-CN" altLang="en-US" sz="1400" b="1" i="0" u="none" strike="noStrike" kern="1200" cap="none" spc="0" normalizeH="0" baseline="0" noProof="0" dirty="0">
                  <a:ln>
                    <a:noFill/>
                  </a:ln>
                  <a:solidFill>
                    <a:srgbClr val="FFFFFF"/>
                  </a:solidFill>
                  <a:effectLst/>
                  <a:uLnTx/>
                  <a:uFillTx/>
                  <a:cs typeface="+mn-ea"/>
                  <a:sym typeface="+mn-lt"/>
                </a:rPr>
                <a:t>文本</a:t>
              </a:r>
              <a:r>
                <a:rPr kumimoji="0" lang="en-US" altLang="zh-CN" sz="1400" b="1" i="0" u="none" strike="noStrike" kern="1200" cap="none" spc="0" normalizeH="0" baseline="0" noProof="0" dirty="0">
                  <a:ln>
                    <a:noFill/>
                  </a:ln>
                  <a:solidFill>
                    <a:srgbClr val="FFFFFF"/>
                  </a:solidFill>
                  <a:effectLst/>
                  <a:uLnTx/>
                  <a:uFillTx/>
                  <a:cs typeface="+mn-ea"/>
                  <a:sym typeface="+mn-lt"/>
                </a:rPr>
                <a:t>   </a:t>
              </a:r>
            </a:p>
          </p:txBody>
        </p:sp>
        <p:sp>
          <p:nvSpPr>
            <p:cNvPr id="46" name="燕尾形 45"/>
            <p:cNvSpPr/>
            <p:nvPr/>
          </p:nvSpPr>
          <p:spPr bwMode="auto">
            <a:xfrm rot="8674957">
              <a:off x="2977827" y="2559883"/>
              <a:ext cx="1278972" cy="1155776"/>
            </a:xfrm>
            <a:prstGeom prst="chevron">
              <a:avLst>
                <a:gd name="adj" fmla="val 35216"/>
              </a:avLst>
            </a:prstGeom>
            <a:solidFill>
              <a:srgbClr val="E33B5D"/>
            </a:solidFill>
            <a:ln w="9525" cap="flat" cmpd="sng" algn="ctr">
              <a:noFill/>
              <a:prstDash val="soli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1" i="0" u="none" strike="noStrike" kern="0" cap="none" spc="0" normalizeH="0" baseline="0" noProof="0">
                <a:ln>
                  <a:noFill/>
                </a:ln>
                <a:solidFill>
                  <a:srgbClr val="FFFFFF"/>
                </a:solidFill>
                <a:effectLst/>
                <a:uLnTx/>
                <a:uFillTx/>
                <a:cs typeface="+mn-ea"/>
                <a:sym typeface="+mn-lt"/>
              </a:endParaRPr>
            </a:p>
          </p:txBody>
        </p:sp>
        <p:sp>
          <p:nvSpPr>
            <p:cNvPr id="47" name="Rectangle 11"/>
            <p:cNvSpPr>
              <a:spLocks noChangeArrowheads="1"/>
            </p:cNvSpPr>
            <p:nvPr/>
          </p:nvSpPr>
          <p:spPr bwMode="gray">
            <a:xfrm>
              <a:off x="3115375" y="3012797"/>
              <a:ext cx="897948" cy="217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srgbClr val="FFFFFF"/>
                  </a:solidFill>
                  <a:effectLst/>
                  <a:uLnTx/>
                  <a:uFillTx/>
                  <a:cs typeface="+mn-ea"/>
                  <a:sym typeface="+mn-lt"/>
                </a:rPr>
                <a:t>  </a:t>
              </a:r>
              <a:r>
                <a:rPr kumimoji="0" lang="zh-CN" altLang="en-US" sz="1400" b="1" i="0" u="none" strike="noStrike" kern="1200" cap="none" spc="0" normalizeH="0" baseline="0" noProof="0" dirty="0">
                  <a:ln>
                    <a:noFill/>
                  </a:ln>
                  <a:solidFill>
                    <a:srgbClr val="FFFFFF"/>
                  </a:solidFill>
                  <a:effectLst/>
                  <a:uLnTx/>
                  <a:uFillTx/>
                  <a:cs typeface="+mn-ea"/>
                  <a:sym typeface="+mn-lt"/>
                </a:rPr>
                <a:t>文本</a:t>
              </a:r>
              <a:r>
                <a:rPr kumimoji="0" lang="en-US" altLang="zh-CN" sz="1400" b="1" i="0" u="none" strike="noStrike" kern="1200" cap="none" spc="0" normalizeH="0" baseline="0" noProof="0" dirty="0">
                  <a:ln>
                    <a:noFill/>
                  </a:ln>
                  <a:solidFill>
                    <a:srgbClr val="FFFFFF"/>
                  </a:solidFill>
                  <a:effectLst/>
                  <a:uLnTx/>
                  <a:uFillTx/>
                  <a:cs typeface="+mn-ea"/>
                  <a:sym typeface="+mn-lt"/>
                </a:rPr>
                <a:t>   </a:t>
              </a:r>
            </a:p>
          </p:txBody>
        </p:sp>
        <p:sp>
          <p:nvSpPr>
            <p:cNvPr id="48" name="燕尾形 47"/>
            <p:cNvSpPr/>
            <p:nvPr/>
          </p:nvSpPr>
          <p:spPr bwMode="auto">
            <a:xfrm rot="2139237">
              <a:off x="4478421" y="2539792"/>
              <a:ext cx="1278972" cy="1155776"/>
            </a:xfrm>
            <a:prstGeom prst="chevron">
              <a:avLst>
                <a:gd name="adj" fmla="val 35216"/>
              </a:avLst>
            </a:prstGeom>
            <a:solidFill>
              <a:srgbClr val="E33B5D"/>
            </a:solidFill>
            <a:ln w="9525" cap="flat" cmpd="sng" algn="ctr">
              <a:noFill/>
              <a:prstDash val="soli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1" i="0" u="none" strike="noStrike" kern="0" cap="none" spc="0" normalizeH="0" baseline="0" noProof="0">
                <a:ln>
                  <a:noFill/>
                </a:ln>
                <a:solidFill>
                  <a:srgbClr val="FFFFFF"/>
                </a:solidFill>
                <a:effectLst/>
                <a:uLnTx/>
                <a:uFillTx/>
                <a:cs typeface="+mn-ea"/>
                <a:sym typeface="+mn-lt"/>
              </a:endParaRPr>
            </a:p>
          </p:txBody>
        </p:sp>
        <p:sp>
          <p:nvSpPr>
            <p:cNvPr id="49" name="Rectangle 11"/>
            <p:cNvSpPr>
              <a:spLocks noChangeArrowheads="1"/>
            </p:cNvSpPr>
            <p:nvPr/>
          </p:nvSpPr>
          <p:spPr bwMode="gray">
            <a:xfrm>
              <a:off x="4519282" y="3015053"/>
              <a:ext cx="1040122" cy="217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srgbClr val="FFFFFF"/>
                  </a:solidFill>
                  <a:effectLst/>
                  <a:uLnTx/>
                  <a:uFillTx/>
                  <a:cs typeface="+mn-ea"/>
                  <a:sym typeface="+mn-lt"/>
                </a:rPr>
                <a:t>  </a:t>
              </a:r>
              <a:r>
                <a:rPr kumimoji="0" lang="zh-CN" altLang="en-US" sz="1400" b="1" i="0" u="none" strike="noStrike" kern="1200" cap="none" spc="0" normalizeH="0" baseline="0" noProof="0" dirty="0">
                  <a:ln>
                    <a:noFill/>
                  </a:ln>
                  <a:solidFill>
                    <a:srgbClr val="FFFFFF"/>
                  </a:solidFill>
                  <a:effectLst/>
                  <a:uLnTx/>
                  <a:uFillTx/>
                  <a:cs typeface="+mn-ea"/>
                  <a:sym typeface="+mn-lt"/>
                </a:rPr>
                <a:t>文本</a:t>
              </a:r>
              <a:r>
                <a:rPr kumimoji="0" lang="en-US" altLang="zh-CN" sz="1400" b="1" i="0" u="none" strike="noStrike" kern="1200" cap="none" spc="0" normalizeH="0" baseline="0" noProof="0" dirty="0">
                  <a:ln>
                    <a:noFill/>
                  </a:ln>
                  <a:solidFill>
                    <a:srgbClr val="FFFFFF"/>
                  </a:solidFill>
                  <a:effectLst/>
                  <a:uLnTx/>
                  <a:uFillTx/>
                  <a:cs typeface="+mn-ea"/>
                  <a:sym typeface="+mn-lt"/>
                </a:rPr>
                <a:t>   </a:t>
              </a:r>
            </a:p>
          </p:txBody>
        </p:sp>
        <p:sp>
          <p:nvSpPr>
            <p:cNvPr id="50" name="TextBox 20"/>
            <p:cNvSpPr txBox="1"/>
            <p:nvPr/>
          </p:nvSpPr>
          <p:spPr bwMode="auto">
            <a:xfrm>
              <a:off x="3628688" y="4032325"/>
              <a:ext cx="1580504" cy="578682"/>
            </a:xfrm>
            <a:prstGeom prst="rect">
              <a:avLst/>
            </a:prstGeom>
            <a:noFill/>
          </p:spPr>
          <p:txBody>
            <a:bodyPr vert="horz" wrap="square" lIns="91440" tIns="45720" rIns="91440" bIns="45720"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1050" b="0" i="0" u="none" strike="noStrike" kern="1200" cap="none" spc="0" normalizeH="0" baseline="0" noProof="0" dirty="0">
                  <a:ln>
                    <a:noFill/>
                  </a:ln>
                  <a:solidFill>
                    <a:schemeClr val="tx1">
                      <a:lumMod val="85000"/>
                      <a:lumOff val="15000"/>
                    </a:schemeClr>
                  </a:solidFill>
                  <a:effectLst/>
                  <a:uLnTx/>
                  <a:uFillTx/>
                  <a:cs typeface="+mn-ea"/>
                  <a:sym typeface="+mn-lt"/>
                </a:rPr>
                <a:t>单击此处添加段落文本单击此处添加段落文本单击此处添加段落文本单击此处添加段落文本</a:t>
              </a:r>
            </a:p>
          </p:txBody>
        </p:sp>
        <p:sp>
          <p:nvSpPr>
            <p:cNvPr id="51" name="TextBox 19"/>
            <p:cNvSpPr txBox="1">
              <a:spLocks noChangeArrowheads="1"/>
            </p:cNvSpPr>
            <p:nvPr/>
          </p:nvSpPr>
          <p:spPr bwMode="auto">
            <a:xfrm>
              <a:off x="3563888" y="3808868"/>
              <a:ext cx="1672952" cy="195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200" b="1" i="0" u="none" strike="noStrike" kern="1200" cap="none" spc="0" normalizeH="0" baseline="0" noProof="0" dirty="0">
                  <a:ln>
                    <a:noFill/>
                  </a:ln>
                  <a:solidFill>
                    <a:schemeClr val="tx1">
                      <a:lumMod val="85000"/>
                      <a:lumOff val="15000"/>
                    </a:schemeClr>
                  </a:solidFill>
                  <a:effectLst/>
                  <a:uLnTx/>
                  <a:uFillTx/>
                  <a:cs typeface="+mn-ea"/>
                  <a:sym typeface="+mn-lt"/>
                </a:rPr>
                <a:t>单击此处添加标题</a:t>
              </a:r>
            </a:p>
          </p:txBody>
        </p:sp>
        <p:sp>
          <p:nvSpPr>
            <p:cNvPr id="52" name="TextBox 20"/>
            <p:cNvSpPr txBox="1"/>
            <p:nvPr/>
          </p:nvSpPr>
          <p:spPr bwMode="auto">
            <a:xfrm>
              <a:off x="1317399" y="1828029"/>
              <a:ext cx="1557553" cy="578682"/>
            </a:xfrm>
            <a:prstGeom prst="rect">
              <a:avLst/>
            </a:prstGeom>
            <a:noFill/>
          </p:spPr>
          <p:txBody>
            <a:bodyPr vert="horz" wrap="square" lIns="91440" tIns="45720" rIns="91440" bIns="45720"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1050" b="0" i="0" u="none" strike="noStrike" kern="1200" cap="none" spc="0" normalizeH="0" baseline="0" noProof="0" dirty="0">
                  <a:ln>
                    <a:noFill/>
                  </a:ln>
                  <a:solidFill>
                    <a:schemeClr val="tx1">
                      <a:lumMod val="85000"/>
                      <a:lumOff val="15000"/>
                    </a:schemeClr>
                  </a:solidFill>
                  <a:effectLst/>
                  <a:uLnTx/>
                  <a:uFillTx/>
                  <a:cs typeface="+mn-ea"/>
                  <a:sym typeface="+mn-lt"/>
                </a:rPr>
                <a:t>单击此处添加段落文本单击此处添加段落文本单击此处添加段落文本单击此处添加段落文本</a:t>
              </a:r>
            </a:p>
          </p:txBody>
        </p:sp>
        <p:sp>
          <p:nvSpPr>
            <p:cNvPr id="53" name="TextBox 19"/>
            <p:cNvSpPr txBox="1">
              <a:spLocks noChangeArrowheads="1"/>
            </p:cNvSpPr>
            <p:nvPr/>
          </p:nvSpPr>
          <p:spPr bwMode="auto">
            <a:xfrm>
              <a:off x="1340013" y="1628897"/>
              <a:ext cx="1620450" cy="195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zh-CN" sz="1200" b="1" i="0" u="none" strike="noStrike" kern="1200" cap="none" spc="0" normalizeH="0" baseline="0" noProof="0" dirty="0">
                  <a:ln>
                    <a:noFill/>
                  </a:ln>
                  <a:solidFill>
                    <a:schemeClr val="tx1">
                      <a:lumMod val="85000"/>
                      <a:lumOff val="15000"/>
                    </a:schemeClr>
                  </a:solidFill>
                  <a:effectLst/>
                  <a:uLnTx/>
                  <a:uFillTx/>
                  <a:cs typeface="+mn-ea"/>
                  <a:sym typeface="+mn-lt"/>
                </a:rPr>
                <a:t>单击此处添加标题</a:t>
              </a:r>
            </a:p>
          </p:txBody>
        </p:sp>
        <p:sp>
          <p:nvSpPr>
            <p:cNvPr id="54" name="TextBox 20"/>
            <p:cNvSpPr txBox="1"/>
            <p:nvPr/>
          </p:nvSpPr>
          <p:spPr bwMode="auto">
            <a:xfrm>
              <a:off x="5842308" y="1848531"/>
              <a:ext cx="1646424" cy="578682"/>
            </a:xfrm>
            <a:prstGeom prst="rect">
              <a:avLst/>
            </a:prstGeom>
            <a:noFill/>
          </p:spPr>
          <p:txBody>
            <a:bodyPr vert="horz" wrap="square" lIns="91440" tIns="45720" rIns="91440" bIns="45720"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50000"/>
                </a:lnSpc>
                <a:spcBef>
                  <a:spcPct val="0"/>
                </a:spcBef>
                <a:spcAft>
                  <a:spcPct val="0"/>
                </a:spcAft>
                <a:buClrTx/>
                <a:buSzTx/>
                <a:buFontTx/>
                <a:buNone/>
                <a:defRPr/>
              </a:pPr>
              <a:r>
                <a:rPr kumimoji="0" lang="zh-CN" altLang="en-US" sz="1050" b="0" i="0" u="none" strike="noStrike" kern="1200" cap="none" spc="0" normalizeH="0" baseline="0" noProof="0" dirty="0">
                  <a:ln>
                    <a:noFill/>
                  </a:ln>
                  <a:solidFill>
                    <a:schemeClr val="tx1">
                      <a:lumMod val="85000"/>
                      <a:lumOff val="15000"/>
                    </a:schemeClr>
                  </a:solidFill>
                  <a:effectLst/>
                  <a:uLnTx/>
                  <a:uFillTx/>
                  <a:cs typeface="+mn-ea"/>
                  <a:sym typeface="+mn-lt"/>
                </a:rPr>
                <a:t>单击此处添加段落文本单击此处添加段落文本单击此处添加段落文本单击此处添加段落文本</a:t>
              </a:r>
            </a:p>
          </p:txBody>
        </p:sp>
        <p:sp>
          <p:nvSpPr>
            <p:cNvPr id="55" name="TextBox 19"/>
            <p:cNvSpPr txBox="1">
              <a:spLocks noChangeArrowheads="1"/>
            </p:cNvSpPr>
            <p:nvPr/>
          </p:nvSpPr>
          <p:spPr bwMode="auto">
            <a:xfrm>
              <a:off x="5790796" y="1575297"/>
              <a:ext cx="1623812" cy="20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defRPr/>
              </a:pPr>
              <a:r>
                <a:rPr kumimoji="0" lang="zh-CN" altLang="zh-CN" sz="1200" b="1" i="0" u="none" strike="noStrike" kern="1200" cap="none" spc="0" normalizeH="0" baseline="0" noProof="0" dirty="0">
                  <a:ln>
                    <a:noFill/>
                  </a:ln>
                  <a:solidFill>
                    <a:schemeClr val="tx1">
                      <a:lumMod val="85000"/>
                      <a:lumOff val="15000"/>
                    </a:schemeClr>
                  </a:solidFill>
                  <a:effectLst/>
                  <a:uLnTx/>
                  <a:uFillTx/>
                  <a:cs typeface="+mn-ea"/>
                  <a:sym typeface="+mn-lt"/>
                </a:rPr>
                <a:t>单击此处添加标题</a:t>
              </a: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23" name="直接连接符 22"/>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24"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教学过程</a:t>
            </a:r>
          </a:p>
        </p:txBody>
      </p:sp>
      <p:grpSp>
        <p:nvGrpSpPr>
          <p:cNvPr id="3" name="组合 2"/>
          <p:cNvGrpSpPr/>
          <p:nvPr/>
        </p:nvGrpSpPr>
        <p:grpSpPr>
          <a:xfrm>
            <a:off x="1171252" y="1124744"/>
            <a:ext cx="9893300" cy="4824536"/>
            <a:chOff x="1171252" y="1124744"/>
            <a:chExt cx="9893300" cy="4824536"/>
          </a:xfrm>
        </p:grpSpPr>
        <p:sp>
          <p:nvSpPr>
            <p:cNvPr id="37" name="Freeform 13"/>
            <p:cNvSpPr/>
            <p:nvPr/>
          </p:nvSpPr>
          <p:spPr bwMode="auto">
            <a:xfrm>
              <a:off x="10145390" y="2123603"/>
              <a:ext cx="919162" cy="2638425"/>
            </a:xfrm>
            <a:custGeom>
              <a:avLst/>
              <a:gdLst>
                <a:gd name="T0" fmla="*/ 740454673 w 1141"/>
                <a:gd name="T1" fmla="*/ 738544095 h 3278"/>
                <a:gd name="T2" fmla="*/ 740454673 w 1141"/>
                <a:gd name="T3" fmla="*/ 1385094246 h 3278"/>
                <a:gd name="T4" fmla="*/ 0 w 1141"/>
                <a:gd name="T5" fmla="*/ 2123638341 h 3278"/>
                <a:gd name="T6" fmla="*/ 0 w 1141"/>
                <a:gd name="T7" fmla="*/ 0 h 3278"/>
                <a:gd name="T8" fmla="*/ 740454673 w 1141"/>
                <a:gd name="T9" fmla="*/ 738544095 h 32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41" h="3278">
                  <a:moveTo>
                    <a:pt x="1141" y="1140"/>
                  </a:moveTo>
                  <a:lnTo>
                    <a:pt x="1141" y="2138"/>
                  </a:lnTo>
                  <a:lnTo>
                    <a:pt x="0" y="3278"/>
                  </a:lnTo>
                  <a:lnTo>
                    <a:pt x="0" y="0"/>
                  </a:lnTo>
                  <a:lnTo>
                    <a:pt x="1141" y="1140"/>
                  </a:lnTo>
                  <a:close/>
                </a:path>
              </a:pathLst>
            </a:custGeom>
            <a:solidFill>
              <a:srgbClr val="FFFFFF">
                <a:lumMod val="50000"/>
              </a:srgbClr>
            </a:solidFill>
            <a:ln>
              <a:noFill/>
            </a:ln>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404E63"/>
                </a:solidFill>
                <a:effectLst/>
                <a:uLnTx/>
                <a:uFillTx/>
                <a:latin typeface="+mn-lt"/>
                <a:ea typeface="+mn-ea"/>
                <a:cs typeface="+mn-ea"/>
                <a:sym typeface="+mn-lt"/>
              </a:endParaRPr>
            </a:p>
          </p:txBody>
        </p:sp>
        <p:grpSp>
          <p:nvGrpSpPr>
            <p:cNvPr id="39" name="组合 38"/>
            <p:cNvGrpSpPr/>
            <p:nvPr/>
          </p:nvGrpSpPr>
          <p:grpSpPr>
            <a:xfrm>
              <a:off x="1180777" y="2123603"/>
              <a:ext cx="9883775" cy="915988"/>
              <a:chOff x="1158875" y="2107203"/>
              <a:chExt cx="9883775" cy="915988"/>
            </a:xfrm>
            <a:solidFill>
              <a:srgbClr val="E33B5D"/>
            </a:solidFill>
          </p:grpSpPr>
          <p:sp>
            <p:nvSpPr>
              <p:cNvPr id="40" name="Freeform 15"/>
              <p:cNvSpPr/>
              <p:nvPr/>
            </p:nvSpPr>
            <p:spPr bwMode="auto">
              <a:xfrm>
                <a:off x="1158875" y="2107203"/>
                <a:ext cx="9883775" cy="915988"/>
              </a:xfrm>
              <a:custGeom>
                <a:avLst/>
                <a:gdLst>
                  <a:gd name="T0" fmla="*/ 0 w 12281"/>
                  <a:gd name="T1" fmla="*/ 0 h 1140"/>
                  <a:gd name="T2" fmla="*/ 2147483647 w 12281"/>
                  <a:gd name="T3" fmla="*/ 0 h 1140"/>
                  <a:gd name="T4" fmla="*/ 2147483647 w 12281"/>
                  <a:gd name="T5" fmla="*/ 735994751 h 1140"/>
                  <a:gd name="T6" fmla="*/ 0 w 12281"/>
                  <a:gd name="T7" fmla="*/ 735994751 h 1140"/>
                  <a:gd name="T8" fmla="*/ 369192516 w 12281"/>
                  <a:gd name="T9" fmla="*/ 367997376 h 1140"/>
                  <a:gd name="T10" fmla="*/ 0 w 12281"/>
                  <a:gd name="T11" fmla="*/ 0 h 114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281" h="1140">
                    <a:moveTo>
                      <a:pt x="0" y="0"/>
                    </a:moveTo>
                    <a:lnTo>
                      <a:pt x="11140" y="0"/>
                    </a:lnTo>
                    <a:lnTo>
                      <a:pt x="12281" y="1140"/>
                    </a:lnTo>
                    <a:lnTo>
                      <a:pt x="0" y="1140"/>
                    </a:lnTo>
                    <a:lnTo>
                      <a:pt x="570" y="570"/>
                    </a:lnTo>
                    <a:lnTo>
                      <a:pt x="0" y="0"/>
                    </a:lnTo>
                    <a:close/>
                  </a:path>
                </a:pathLst>
              </a:custGeom>
              <a:grpFill/>
              <a:ln>
                <a:noFill/>
              </a:ln>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41" name="Oval 17"/>
              <p:cNvSpPr>
                <a:spLocks noChangeArrowheads="1"/>
              </p:cNvSpPr>
              <p:nvPr/>
            </p:nvSpPr>
            <p:spPr bwMode="auto">
              <a:xfrm>
                <a:off x="2471738" y="2310403"/>
                <a:ext cx="509587" cy="5080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dirty="0">
                    <a:ln>
                      <a:noFill/>
                    </a:ln>
                    <a:solidFill>
                      <a:srgbClr val="FFFFFF"/>
                    </a:solidFill>
                    <a:effectLst/>
                    <a:uLnTx/>
                    <a:uFillTx/>
                    <a:latin typeface="+mn-lt"/>
                    <a:ea typeface="+mn-ea"/>
                    <a:cs typeface="+mn-ea"/>
                    <a:sym typeface="+mn-lt"/>
                  </a:rPr>
                  <a:t>1</a:t>
                </a:r>
                <a:endParaRPr kumimoji="0" lang="zh-CN" altLang="en-US" sz="2000" b="1" i="0" u="none" strike="noStrike" kern="1200" cap="none" spc="0" normalizeH="0" baseline="0" noProof="0" dirty="0">
                  <a:ln>
                    <a:noFill/>
                  </a:ln>
                  <a:solidFill>
                    <a:srgbClr val="FFFFFF"/>
                  </a:solidFill>
                  <a:effectLst/>
                  <a:uLnTx/>
                  <a:uFillTx/>
                  <a:latin typeface="+mn-lt"/>
                  <a:ea typeface="+mn-ea"/>
                  <a:cs typeface="+mn-ea"/>
                  <a:sym typeface="+mn-lt"/>
                </a:endParaRPr>
              </a:p>
            </p:txBody>
          </p:sp>
          <p:sp>
            <p:nvSpPr>
              <p:cNvPr id="42" name="Oval 17"/>
              <p:cNvSpPr>
                <a:spLocks noChangeArrowheads="1"/>
              </p:cNvSpPr>
              <p:nvPr/>
            </p:nvSpPr>
            <p:spPr bwMode="auto">
              <a:xfrm>
                <a:off x="5372100" y="2310403"/>
                <a:ext cx="509588" cy="5080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dirty="0">
                    <a:ln>
                      <a:noFill/>
                    </a:ln>
                    <a:solidFill>
                      <a:srgbClr val="FFFFFF"/>
                    </a:solidFill>
                    <a:effectLst/>
                    <a:uLnTx/>
                    <a:uFillTx/>
                    <a:latin typeface="+mn-lt"/>
                    <a:ea typeface="+mn-ea"/>
                    <a:cs typeface="+mn-ea"/>
                    <a:sym typeface="+mn-lt"/>
                  </a:rPr>
                  <a:t>2</a:t>
                </a:r>
                <a:endParaRPr kumimoji="0" lang="zh-CN" altLang="en-US" sz="2000" b="1" i="0" u="none" strike="noStrike" kern="1200" cap="none" spc="0" normalizeH="0" baseline="0" noProof="0" dirty="0">
                  <a:ln>
                    <a:noFill/>
                  </a:ln>
                  <a:solidFill>
                    <a:srgbClr val="FFFFFF"/>
                  </a:solidFill>
                  <a:effectLst/>
                  <a:uLnTx/>
                  <a:uFillTx/>
                  <a:latin typeface="+mn-lt"/>
                  <a:ea typeface="+mn-ea"/>
                  <a:cs typeface="+mn-ea"/>
                  <a:sym typeface="+mn-lt"/>
                </a:endParaRPr>
              </a:p>
            </p:txBody>
          </p:sp>
          <p:sp>
            <p:nvSpPr>
              <p:cNvPr id="43" name="Oval 17"/>
              <p:cNvSpPr>
                <a:spLocks noChangeArrowheads="1"/>
              </p:cNvSpPr>
              <p:nvPr/>
            </p:nvSpPr>
            <p:spPr bwMode="auto">
              <a:xfrm>
                <a:off x="8356600" y="2310403"/>
                <a:ext cx="509588" cy="5080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a:ln>
                      <a:noFill/>
                    </a:ln>
                    <a:solidFill>
                      <a:srgbClr val="FFFFFF"/>
                    </a:solidFill>
                    <a:effectLst/>
                    <a:uLnTx/>
                    <a:uFillTx/>
                    <a:latin typeface="+mn-lt"/>
                    <a:ea typeface="+mn-ea"/>
                    <a:cs typeface="+mn-ea"/>
                    <a:sym typeface="+mn-lt"/>
                  </a:rPr>
                  <a:t>3</a:t>
                </a:r>
                <a:endParaRPr kumimoji="0" lang="zh-CN" altLang="en-US" sz="2000" b="1" i="0" u="none" strike="noStrike" kern="1200" cap="none" spc="0" normalizeH="0" baseline="0" noProof="0">
                  <a:ln>
                    <a:noFill/>
                  </a:ln>
                  <a:solidFill>
                    <a:srgbClr val="FFFFFF"/>
                  </a:solidFill>
                  <a:effectLst/>
                  <a:uLnTx/>
                  <a:uFillTx/>
                  <a:latin typeface="+mn-lt"/>
                  <a:ea typeface="+mn-ea"/>
                  <a:cs typeface="+mn-ea"/>
                  <a:sym typeface="+mn-lt"/>
                </a:endParaRPr>
              </a:p>
            </p:txBody>
          </p:sp>
        </p:grpSp>
        <p:grpSp>
          <p:nvGrpSpPr>
            <p:cNvPr id="44" name="组合 43"/>
            <p:cNvGrpSpPr/>
            <p:nvPr/>
          </p:nvGrpSpPr>
          <p:grpSpPr>
            <a:xfrm>
              <a:off x="1171252" y="3680941"/>
              <a:ext cx="9893300" cy="1244600"/>
              <a:chOff x="1149350" y="3664541"/>
              <a:chExt cx="9893300" cy="1244600"/>
            </a:xfrm>
            <a:solidFill>
              <a:srgbClr val="E33B5D"/>
            </a:solidFill>
          </p:grpSpPr>
          <p:sp>
            <p:nvSpPr>
              <p:cNvPr id="45" name="Freeform 14"/>
              <p:cNvSpPr/>
              <p:nvPr/>
            </p:nvSpPr>
            <p:spPr bwMode="auto">
              <a:xfrm>
                <a:off x="1149350" y="3664541"/>
                <a:ext cx="9893300" cy="1244600"/>
              </a:xfrm>
              <a:custGeom>
                <a:avLst/>
                <a:gdLst>
                  <a:gd name="T0" fmla="*/ 338686592 w 12294"/>
                  <a:gd name="T1" fmla="*/ 131563720 h 1546"/>
                  <a:gd name="T2" fmla="*/ 2147483647 w 12294"/>
                  <a:gd name="T3" fmla="*/ 131563720 h 1546"/>
                  <a:gd name="T4" fmla="*/ 2147483647 w 12294"/>
                  <a:gd name="T5" fmla="*/ 870395634 h 1546"/>
                  <a:gd name="T6" fmla="*/ 338686592 w 12294"/>
                  <a:gd name="T7" fmla="*/ 870395634 h 1546"/>
                  <a:gd name="T8" fmla="*/ 338686592 w 12294"/>
                  <a:gd name="T9" fmla="*/ 1001959353 h 1546"/>
                  <a:gd name="T10" fmla="*/ 169018991 w 12294"/>
                  <a:gd name="T11" fmla="*/ 751145082 h 1546"/>
                  <a:gd name="T12" fmla="*/ 0 w 12294"/>
                  <a:gd name="T13" fmla="*/ 500979677 h 1546"/>
                  <a:gd name="T14" fmla="*/ 169018991 w 12294"/>
                  <a:gd name="T15" fmla="*/ 250814272 h 1546"/>
                  <a:gd name="T16" fmla="*/ 338686592 w 12294"/>
                  <a:gd name="T17" fmla="*/ 0 h 1546"/>
                  <a:gd name="T18" fmla="*/ 338686592 w 12294"/>
                  <a:gd name="T19" fmla="*/ 131563720 h 154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294" h="1546">
                    <a:moveTo>
                      <a:pt x="523" y="203"/>
                    </a:moveTo>
                    <a:lnTo>
                      <a:pt x="12294" y="203"/>
                    </a:lnTo>
                    <a:lnTo>
                      <a:pt x="11153" y="1343"/>
                    </a:lnTo>
                    <a:lnTo>
                      <a:pt x="523" y="1343"/>
                    </a:lnTo>
                    <a:lnTo>
                      <a:pt x="523" y="1546"/>
                    </a:lnTo>
                    <a:lnTo>
                      <a:pt x="261" y="1159"/>
                    </a:lnTo>
                    <a:lnTo>
                      <a:pt x="0" y="773"/>
                    </a:lnTo>
                    <a:lnTo>
                      <a:pt x="261" y="387"/>
                    </a:lnTo>
                    <a:lnTo>
                      <a:pt x="523" y="0"/>
                    </a:lnTo>
                    <a:lnTo>
                      <a:pt x="523" y="203"/>
                    </a:lnTo>
                    <a:close/>
                  </a:path>
                </a:pathLst>
              </a:custGeom>
              <a:grpFill/>
              <a:ln>
                <a:noFill/>
              </a:ln>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46" name="Oval 17"/>
              <p:cNvSpPr>
                <a:spLocks noChangeArrowheads="1"/>
              </p:cNvSpPr>
              <p:nvPr/>
            </p:nvSpPr>
            <p:spPr bwMode="auto">
              <a:xfrm>
                <a:off x="2471738" y="4032841"/>
                <a:ext cx="509587" cy="5080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a:ln>
                      <a:noFill/>
                    </a:ln>
                    <a:solidFill>
                      <a:srgbClr val="FFFFFF"/>
                    </a:solidFill>
                    <a:effectLst/>
                    <a:uLnTx/>
                    <a:uFillTx/>
                    <a:latin typeface="+mn-lt"/>
                    <a:ea typeface="+mn-ea"/>
                    <a:cs typeface="+mn-ea"/>
                    <a:sym typeface="+mn-lt"/>
                  </a:rPr>
                  <a:t>6</a:t>
                </a:r>
                <a:endParaRPr kumimoji="0" lang="zh-CN" altLang="en-US" sz="2000" b="1"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47" name="Oval 17"/>
              <p:cNvSpPr>
                <a:spLocks noChangeArrowheads="1"/>
              </p:cNvSpPr>
              <p:nvPr/>
            </p:nvSpPr>
            <p:spPr bwMode="auto">
              <a:xfrm>
                <a:off x="5372100" y="4032841"/>
                <a:ext cx="509588" cy="5080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a:ln>
                      <a:noFill/>
                    </a:ln>
                    <a:solidFill>
                      <a:srgbClr val="FFFFFF"/>
                    </a:solidFill>
                    <a:effectLst/>
                    <a:uLnTx/>
                    <a:uFillTx/>
                    <a:latin typeface="+mn-lt"/>
                    <a:ea typeface="+mn-ea"/>
                    <a:cs typeface="+mn-ea"/>
                    <a:sym typeface="+mn-lt"/>
                  </a:rPr>
                  <a:t>5</a:t>
                </a:r>
                <a:endParaRPr kumimoji="0" lang="zh-CN" altLang="en-US" sz="2000" b="1" i="0" u="none" strike="noStrike" kern="1200" cap="none" spc="0" normalizeH="0" baseline="0" noProof="0">
                  <a:ln>
                    <a:noFill/>
                  </a:ln>
                  <a:solidFill>
                    <a:srgbClr val="FFFFFF"/>
                  </a:solidFill>
                  <a:effectLst/>
                  <a:uLnTx/>
                  <a:uFillTx/>
                  <a:latin typeface="+mn-lt"/>
                  <a:ea typeface="+mn-ea"/>
                  <a:cs typeface="+mn-ea"/>
                  <a:sym typeface="+mn-lt"/>
                </a:endParaRPr>
              </a:p>
            </p:txBody>
          </p:sp>
          <p:sp>
            <p:nvSpPr>
              <p:cNvPr id="48" name="Oval 17"/>
              <p:cNvSpPr>
                <a:spLocks noChangeArrowheads="1"/>
              </p:cNvSpPr>
              <p:nvPr/>
            </p:nvSpPr>
            <p:spPr bwMode="auto">
              <a:xfrm>
                <a:off x="8356600" y="4032841"/>
                <a:ext cx="509588" cy="5080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itchFamily="2" charset="-122"/>
                    <a:cs typeface="+mn-cs"/>
                  </a:defRPr>
                </a:lvl9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a:ln>
                      <a:noFill/>
                    </a:ln>
                    <a:solidFill>
                      <a:srgbClr val="FFFFFF"/>
                    </a:solidFill>
                    <a:effectLst/>
                    <a:uLnTx/>
                    <a:uFillTx/>
                    <a:latin typeface="+mn-lt"/>
                    <a:ea typeface="+mn-ea"/>
                    <a:cs typeface="+mn-ea"/>
                    <a:sym typeface="+mn-lt"/>
                  </a:rPr>
                  <a:t>4</a:t>
                </a:r>
                <a:endParaRPr kumimoji="0" lang="zh-CN" altLang="en-US" sz="2000" b="1" i="0" u="none" strike="noStrike" kern="1200" cap="none" spc="0" normalizeH="0" baseline="0" noProof="0">
                  <a:ln>
                    <a:noFill/>
                  </a:ln>
                  <a:solidFill>
                    <a:srgbClr val="FFFFFF"/>
                  </a:solidFill>
                  <a:effectLst/>
                  <a:uLnTx/>
                  <a:uFillTx/>
                  <a:latin typeface="+mn-lt"/>
                  <a:ea typeface="+mn-ea"/>
                  <a:cs typeface="+mn-ea"/>
                  <a:sym typeface="+mn-lt"/>
                </a:endParaRPr>
              </a:p>
            </p:txBody>
          </p:sp>
        </p:grpSp>
        <p:sp>
          <p:nvSpPr>
            <p:cNvPr id="55" name="矩形 47"/>
            <p:cNvSpPr>
              <a:spLocks noChangeArrowheads="1"/>
            </p:cNvSpPr>
            <p:nvPr/>
          </p:nvSpPr>
          <p:spPr bwMode="auto">
            <a:xfrm>
              <a:off x="1958875" y="4970573"/>
              <a:ext cx="1904877" cy="978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56" name="矩形 47"/>
            <p:cNvSpPr>
              <a:spLocks noChangeArrowheads="1"/>
            </p:cNvSpPr>
            <p:nvPr/>
          </p:nvSpPr>
          <p:spPr bwMode="auto">
            <a:xfrm>
              <a:off x="4696357" y="4970573"/>
              <a:ext cx="1904877" cy="978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57" name="矩形 47"/>
            <p:cNvSpPr>
              <a:spLocks noChangeArrowheads="1"/>
            </p:cNvSpPr>
            <p:nvPr/>
          </p:nvSpPr>
          <p:spPr bwMode="auto">
            <a:xfrm>
              <a:off x="7680857" y="4970573"/>
              <a:ext cx="1904877" cy="978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58" name="矩形 47"/>
            <p:cNvSpPr>
              <a:spLocks noChangeArrowheads="1"/>
            </p:cNvSpPr>
            <p:nvPr/>
          </p:nvSpPr>
          <p:spPr bwMode="auto">
            <a:xfrm>
              <a:off x="1958875" y="1124744"/>
              <a:ext cx="1904877" cy="978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59" name="矩形 47"/>
            <p:cNvSpPr>
              <a:spLocks noChangeArrowheads="1"/>
            </p:cNvSpPr>
            <p:nvPr/>
          </p:nvSpPr>
          <p:spPr bwMode="auto">
            <a:xfrm>
              <a:off x="4696357" y="1124744"/>
              <a:ext cx="1904877" cy="978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60" name="矩形 47"/>
            <p:cNvSpPr>
              <a:spLocks noChangeArrowheads="1"/>
            </p:cNvSpPr>
            <p:nvPr/>
          </p:nvSpPr>
          <p:spPr bwMode="auto">
            <a:xfrm>
              <a:off x="7680857" y="1124744"/>
              <a:ext cx="1904877" cy="978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sp>
        <p:nvSpPr>
          <p:cNvPr id="58"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教学过程</a:t>
            </a:r>
          </a:p>
        </p:txBody>
      </p:sp>
      <p:cxnSp>
        <p:nvCxnSpPr>
          <p:cNvPr id="89" name="直接连接符 88"/>
          <p:cNvCxnSpPr/>
          <p:nvPr/>
        </p:nvCxnSpPr>
        <p:spPr>
          <a:xfrm>
            <a:off x="623392" y="831947"/>
            <a:ext cx="10815311" cy="0"/>
          </a:xfrm>
          <a:prstGeom prst="line">
            <a:avLst/>
          </a:prstGeom>
          <a:noFill/>
          <a:ln w="12700" cap="flat" cmpd="sng" algn="ctr">
            <a:solidFill>
              <a:sysClr val="windowText" lastClr="000000"/>
            </a:solidFill>
            <a:prstDash val="dash"/>
          </a:ln>
          <a:effectLst/>
        </p:spPr>
      </p:cxnSp>
      <p:grpSp>
        <p:nvGrpSpPr>
          <p:cNvPr id="3" name="组合 2"/>
          <p:cNvGrpSpPr/>
          <p:nvPr/>
        </p:nvGrpSpPr>
        <p:grpSpPr>
          <a:xfrm>
            <a:off x="610655" y="1772816"/>
            <a:ext cx="11084576" cy="3748152"/>
            <a:chOff x="610655" y="1772816"/>
            <a:chExt cx="11084576" cy="3748152"/>
          </a:xfrm>
        </p:grpSpPr>
        <p:grpSp>
          <p:nvGrpSpPr>
            <p:cNvPr id="73" name="组合 72"/>
            <p:cNvGrpSpPr/>
            <p:nvPr/>
          </p:nvGrpSpPr>
          <p:grpSpPr>
            <a:xfrm>
              <a:off x="610655" y="1772816"/>
              <a:ext cx="11084576" cy="2276029"/>
              <a:chOff x="684213" y="1392350"/>
              <a:chExt cx="7772400" cy="1595930"/>
            </a:xfrm>
          </p:grpSpPr>
          <p:sp>
            <p:nvSpPr>
              <p:cNvPr id="74" name="Freeform 5"/>
              <p:cNvSpPr/>
              <p:nvPr/>
            </p:nvSpPr>
            <p:spPr bwMode="auto">
              <a:xfrm>
                <a:off x="922338" y="1392350"/>
                <a:ext cx="2228850" cy="1595930"/>
              </a:xfrm>
              <a:custGeom>
                <a:avLst/>
                <a:gdLst>
                  <a:gd name="T0" fmla="*/ 1740 w 1817"/>
                  <a:gd name="T1" fmla="*/ 0 h 1299"/>
                  <a:gd name="T2" fmla="*/ 77 w 1817"/>
                  <a:gd name="T3" fmla="*/ 0 h 1299"/>
                  <a:gd name="T4" fmla="*/ 0 w 1817"/>
                  <a:gd name="T5" fmla="*/ 77 h 1299"/>
                  <a:gd name="T6" fmla="*/ 0 w 1817"/>
                  <a:gd name="T7" fmla="*/ 1071 h 1299"/>
                  <a:gd name="T8" fmla="*/ 77 w 1817"/>
                  <a:gd name="T9" fmla="*/ 1148 h 1299"/>
                  <a:gd name="T10" fmla="*/ 258 w 1817"/>
                  <a:gd name="T11" fmla="*/ 1148 h 1299"/>
                  <a:gd name="T12" fmla="*/ 258 w 1817"/>
                  <a:gd name="T13" fmla="*/ 1299 h 1299"/>
                  <a:gd name="T14" fmla="*/ 409 w 1817"/>
                  <a:gd name="T15" fmla="*/ 1148 h 1299"/>
                  <a:gd name="T16" fmla="*/ 1740 w 1817"/>
                  <a:gd name="T17" fmla="*/ 1148 h 1299"/>
                  <a:gd name="T18" fmla="*/ 1817 w 1817"/>
                  <a:gd name="T19" fmla="*/ 1071 h 1299"/>
                  <a:gd name="T20" fmla="*/ 1817 w 1817"/>
                  <a:gd name="T21" fmla="*/ 77 h 1299"/>
                  <a:gd name="T22" fmla="*/ 1740 w 1817"/>
                  <a:gd name="T23" fmla="*/ 0 h 1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17" h="1299">
                    <a:moveTo>
                      <a:pt x="1740" y="0"/>
                    </a:moveTo>
                    <a:cubicBezTo>
                      <a:pt x="77" y="0"/>
                      <a:pt x="77" y="0"/>
                      <a:pt x="77" y="0"/>
                    </a:cubicBezTo>
                    <a:cubicBezTo>
                      <a:pt x="34" y="0"/>
                      <a:pt x="0" y="34"/>
                      <a:pt x="0" y="77"/>
                    </a:cubicBezTo>
                    <a:cubicBezTo>
                      <a:pt x="0" y="1071"/>
                      <a:pt x="0" y="1071"/>
                      <a:pt x="0" y="1071"/>
                    </a:cubicBezTo>
                    <a:cubicBezTo>
                      <a:pt x="0" y="1114"/>
                      <a:pt x="34" y="1148"/>
                      <a:pt x="77" y="1148"/>
                    </a:cubicBezTo>
                    <a:cubicBezTo>
                      <a:pt x="258" y="1148"/>
                      <a:pt x="258" y="1148"/>
                      <a:pt x="258" y="1148"/>
                    </a:cubicBezTo>
                    <a:cubicBezTo>
                      <a:pt x="258" y="1299"/>
                      <a:pt x="258" y="1299"/>
                      <a:pt x="258" y="1299"/>
                    </a:cubicBezTo>
                    <a:cubicBezTo>
                      <a:pt x="409" y="1148"/>
                      <a:pt x="409" y="1148"/>
                      <a:pt x="409" y="1148"/>
                    </a:cubicBezTo>
                    <a:cubicBezTo>
                      <a:pt x="1740" y="1148"/>
                      <a:pt x="1740" y="1148"/>
                      <a:pt x="1740" y="1148"/>
                    </a:cubicBezTo>
                    <a:cubicBezTo>
                      <a:pt x="1782" y="1148"/>
                      <a:pt x="1817" y="1114"/>
                      <a:pt x="1817" y="1071"/>
                    </a:cubicBezTo>
                    <a:cubicBezTo>
                      <a:pt x="1817" y="77"/>
                      <a:pt x="1817" y="77"/>
                      <a:pt x="1817" y="77"/>
                    </a:cubicBezTo>
                    <a:cubicBezTo>
                      <a:pt x="1817" y="34"/>
                      <a:pt x="1782" y="0"/>
                      <a:pt x="1740" y="0"/>
                    </a:cubicBezTo>
                    <a:close/>
                  </a:path>
                </a:pathLst>
              </a:custGeom>
              <a:solidFill>
                <a:srgbClr val="E33B5D"/>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prstClr val="black"/>
                  </a:solidFill>
                  <a:effectLst/>
                  <a:uLnTx/>
                  <a:uFillTx/>
                  <a:cs typeface="+mn-ea"/>
                  <a:sym typeface="+mn-lt"/>
                </a:endParaRPr>
              </a:p>
            </p:txBody>
          </p:sp>
          <p:sp>
            <p:nvSpPr>
              <p:cNvPr id="75" name="Freeform 7"/>
              <p:cNvSpPr/>
              <p:nvPr/>
            </p:nvSpPr>
            <p:spPr bwMode="auto">
              <a:xfrm>
                <a:off x="6227763" y="1392350"/>
                <a:ext cx="2228850" cy="1595930"/>
              </a:xfrm>
              <a:custGeom>
                <a:avLst/>
                <a:gdLst>
                  <a:gd name="T0" fmla="*/ 1740 w 1817"/>
                  <a:gd name="T1" fmla="*/ 0 h 1299"/>
                  <a:gd name="T2" fmla="*/ 77 w 1817"/>
                  <a:gd name="T3" fmla="*/ 0 h 1299"/>
                  <a:gd name="T4" fmla="*/ 0 w 1817"/>
                  <a:gd name="T5" fmla="*/ 77 h 1299"/>
                  <a:gd name="T6" fmla="*/ 0 w 1817"/>
                  <a:gd name="T7" fmla="*/ 1071 h 1299"/>
                  <a:gd name="T8" fmla="*/ 77 w 1817"/>
                  <a:gd name="T9" fmla="*/ 1148 h 1299"/>
                  <a:gd name="T10" fmla="*/ 258 w 1817"/>
                  <a:gd name="T11" fmla="*/ 1148 h 1299"/>
                  <a:gd name="T12" fmla="*/ 258 w 1817"/>
                  <a:gd name="T13" fmla="*/ 1299 h 1299"/>
                  <a:gd name="T14" fmla="*/ 409 w 1817"/>
                  <a:gd name="T15" fmla="*/ 1148 h 1299"/>
                  <a:gd name="T16" fmla="*/ 1740 w 1817"/>
                  <a:gd name="T17" fmla="*/ 1148 h 1299"/>
                  <a:gd name="T18" fmla="*/ 1817 w 1817"/>
                  <a:gd name="T19" fmla="*/ 1071 h 1299"/>
                  <a:gd name="T20" fmla="*/ 1817 w 1817"/>
                  <a:gd name="T21" fmla="*/ 77 h 1299"/>
                  <a:gd name="T22" fmla="*/ 1740 w 1817"/>
                  <a:gd name="T23" fmla="*/ 0 h 1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17" h="1299">
                    <a:moveTo>
                      <a:pt x="1740" y="0"/>
                    </a:moveTo>
                    <a:cubicBezTo>
                      <a:pt x="77" y="0"/>
                      <a:pt x="77" y="0"/>
                      <a:pt x="77" y="0"/>
                    </a:cubicBezTo>
                    <a:cubicBezTo>
                      <a:pt x="34" y="0"/>
                      <a:pt x="0" y="34"/>
                      <a:pt x="0" y="77"/>
                    </a:cubicBezTo>
                    <a:cubicBezTo>
                      <a:pt x="0" y="1071"/>
                      <a:pt x="0" y="1071"/>
                      <a:pt x="0" y="1071"/>
                    </a:cubicBezTo>
                    <a:cubicBezTo>
                      <a:pt x="0" y="1114"/>
                      <a:pt x="34" y="1148"/>
                      <a:pt x="77" y="1148"/>
                    </a:cubicBezTo>
                    <a:cubicBezTo>
                      <a:pt x="258" y="1148"/>
                      <a:pt x="258" y="1148"/>
                      <a:pt x="258" y="1148"/>
                    </a:cubicBezTo>
                    <a:cubicBezTo>
                      <a:pt x="258" y="1299"/>
                      <a:pt x="258" y="1299"/>
                      <a:pt x="258" y="1299"/>
                    </a:cubicBezTo>
                    <a:cubicBezTo>
                      <a:pt x="409" y="1148"/>
                      <a:pt x="409" y="1148"/>
                      <a:pt x="409" y="1148"/>
                    </a:cubicBezTo>
                    <a:cubicBezTo>
                      <a:pt x="1740" y="1148"/>
                      <a:pt x="1740" y="1148"/>
                      <a:pt x="1740" y="1148"/>
                    </a:cubicBezTo>
                    <a:cubicBezTo>
                      <a:pt x="1782" y="1148"/>
                      <a:pt x="1817" y="1114"/>
                      <a:pt x="1817" y="1071"/>
                    </a:cubicBezTo>
                    <a:cubicBezTo>
                      <a:pt x="1817" y="77"/>
                      <a:pt x="1817" y="77"/>
                      <a:pt x="1817" y="77"/>
                    </a:cubicBezTo>
                    <a:cubicBezTo>
                      <a:pt x="1817" y="34"/>
                      <a:pt x="1782" y="0"/>
                      <a:pt x="1740" y="0"/>
                    </a:cubicBezTo>
                    <a:close/>
                  </a:path>
                </a:pathLst>
              </a:custGeom>
              <a:solidFill>
                <a:srgbClr val="E33B5D"/>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prstClr val="black"/>
                  </a:solidFill>
                  <a:effectLst/>
                  <a:uLnTx/>
                  <a:uFillTx/>
                  <a:cs typeface="+mn-ea"/>
                  <a:sym typeface="+mn-lt"/>
                </a:endParaRPr>
              </a:p>
            </p:txBody>
          </p:sp>
          <p:sp>
            <p:nvSpPr>
              <p:cNvPr id="76" name="Freeform 9"/>
              <p:cNvSpPr/>
              <p:nvPr/>
            </p:nvSpPr>
            <p:spPr bwMode="auto">
              <a:xfrm>
                <a:off x="3578225" y="1392350"/>
                <a:ext cx="2228850" cy="1595930"/>
              </a:xfrm>
              <a:custGeom>
                <a:avLst/>
                <a:gdLst>
                  <a:gd name="T0" fmla="*/ 1740 w 1817"/>
                  <a:gd name="T1" fmla="*/ 0 h 1299"/>
                  <a:gd name="T2" fmla="*/ 77 w 1817"/>
                  <a:gd name="T3" fmla="*/ 0 h 1299"/>
                  <a:gd name="T4" fmla="*/ 0 w 1817"/>
                  <a:gd name="T5" fmla="*/ 77 h 1299"/>
                  <a:gd name="T6" fmla="*/ 0 w 1817"/>
                  <a:gd name="T7" fmla="*/ 1071 h 1299"/>
                  <a:gd name="T8" fmla="*/ 77 w 1817"/>
                  <a:gd name="T9" fmla="*/ 1148 h 1299"/>
                  <a:gd name="T10" fmla="*/ 258 w 1817"/>
                  <a:gd name="T11" fmla="*/ 1148 h 1299"/>
                  <a:gd name="T12" fmla="*/ 258 w 1817"/>
                  <a:gd name="T13" fmla="*/ 1299 h 1299"/>
                  <a:gd name="T14" fmla="*/ 409 w 1817"/>
                  <a:gd name="T15" fmla="*/ 1148 h 1299"/>
                  <a:gd name="T16" fmla="*/ 1740 w 1817"/>
                  <a:gd name="T17" fmla="*/ 1148 h 1299"/>
                  <a:gd name="T18" fmla="*/ 1817 w 1817"/>
                  <a:gd name="T19" fmla="*/ 1071 h 1299"/>
                  <a:gd name="T20" fmla="*/ 1817 w 1817"/>
                  <a:gd name="T21" fmla="*/ 77 h 1299"/>
                  <a:gd name="T22" fmla="*/ 1740 w 1817"/>
                  <a:gd name="T23" fmla="*/ 0 h 1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17" h="1299">
                    <a:moveTo>
                      <a:pt x="1740" y="0"/>
                    </a:moveTo>
                    <a:cubicBezTo>
                      <a:pt x="77" y="0"/>
                      <a:pt x="77" y="0"/>
                      <a:pt x="77" y="0"/>
                    </a:cubicBezTo>
                    <a:cubicBezTo>
                      <a:pt x="34" y="0"/>
                      <a:pt x="0" y="34"/>
                      <a:pt x="0" y="77"/>
                    </a:cubicBezTo>
                    <a:cubicBezTo>
                      <a:pt x="0" y="1071"/>
                      <a:pt x="0" y="1071"/>
                      <a:pt x="0" y="1071"/>
                    </a:cubicBezTo>
                    <a:cubicBezTo>
                      <a:pt x="0" y="1114"/>
                      <a:pt x="34" y="1148"/>
                      <a:pt x="77" y="1148"/>
                    </a:cubicBezTo>
                    <a:cubicBezTo>
                      <a:pt x="258" y="1148"/>
                      <a:pt x="258" y="1148"/>
                      <a:pt x="258" y="1148"/>
                    </a:cubicBezTo>
                    <a:cubicBezTo>
                      <a:pt x="258" y="1299"/>
                      <a:pt x="258" y="1299"/>
                      <a:pt x="258" y="1299"/>
                    </a:cubicBezTo>
                    <a:cubicBezTo>
                      <a:pt x="409" y="1148"/>
                      <a:pt x="409" y="1148"/>
                      <a:pt x="409" y="1148"/>
                    </a:cubicBezTo>
                    <a:cubicBezTo>
                      <a:pt x="1740" y="1148"/>
                      <a:pt x="1740" y="1148"/>
                      <a:pt x="1740" y="1148"/>
                    </a:cubicBezTo>
                    <a:cubicBezTo>
                      <a:pt x="1782" y="1148"/>
                      <a:pt x="1817" y="1114"/>
                      <a:pt x="1817" y="1071"/>
                    </a:cubicBezTo>
                    <a:cubicBezTo>
                      <a:pt x="1817" y="77"/>
                      <a:pt x="1817" y="77"/>
                      <a:pt x="1817" y="77"/>
                    </a:cubicBezTo>
                    <a:cubicBezTo>
                      <a:pt x="1817" y="34"/>
                      <a:pt x="1782" y="0"/>
                      <a:pt x="1740" y="0"/>
                    </a:cubicBezTo>
                    <a:close/>
                  </a:path>
                </a:pathLst>
              </a:custGeom>
              <a:solidFill>
                <a:srgbClr val="E33B5D"/>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prstClr val="black"/>
                  </a:solidFill>
                  <a:effectLst/>
                  <a:uLnTx/>
                  <a:uFillTx/>
                  <a:cs typeface="+mn-ea"/>
                  <a:sym typeface="+mn-lt"/>
                </a:endParaRPr>
              </a:p>
            </p:txBody>
          </p:sp>
          <p:grpSp>
            <p:nvGrpSpPr>
              <p:cNvPr id="77" name="Group 11"/>
              <p:cNvGrpSpPr/>
              <p:nvPr/>
            </p:nvGrpSpPr>
            <p:grpSpPr bwMode="auto">
              <a:xfrm>
                <a:off x="684213" y="1608316"/>
                <a:ext cx="392112" cy="393822"/>
                <a:chOff x="0" y="0"/>
                <a:chExt cx="247" cy="248"/>
              </a:xfrm>
              <a:solidFill>
                <a:srgbClr val="FFBF53"/>
              </a:solidFill>
            </p:grpSpPr>
            <p:sp>
              <p:nvSpPr>
                <p:cNvPr id="101" name="Oval 12"/>
                <p:cNvSpPr>
                  <a:spLocks noChangeArrowheads="1"/>
                </p:cNvSpPr>
                <p:nvPr/>
              </p:nvSpPr>
              <p:spPr bwMode="auto">
                <a:xfrm>
                  <a:off x="0" y="0"/>
                  <a:ext cx="247" cy="248"/>
                </a:xfrm>
                <a:prstGeom prst="ellipse">
                  <a:avLst/>
                </a:prstGeom>
                <a:solidFill>
                  <a:srgbClr val="E33B5D"/>
                </a:solidFill>
                <a:ln w="12700">
                  <a:solidFill>
                    <a:srgbClr val="F8F8F8"/>
                  </a:solidFill>
                  <a:round/>
                </a:ln>
                <a:effectLst/>
                <a:extLst>
                  <a:ext uri="{AF507438-7753-43E0-B8FC-AC1667EBCBE1}">
                    <a14:hiddenEffects xmlns:a14="http://schemas.microsoft.com/office/drawing/2010/main">
                      <a:effectLst>
                        <a:outerShdw dist="35921" dir="2700000" algn="ctr" rotWithShape="0">
                          <a:srgbClr val="1C1C1C"/>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prstClr val="black"/>
                    </a:solidFill>
                    <a:effectLst/>
                    <a:uLnTx/>
                    <a:uFillTx/>
                    <a:cs typeface="+mn-ea"/>
                    <a:sym typeface="+mn-lt"/>
                  </a:endParaRPr>
                </a:p>
              </p:txBody>
            </p:sp>
            <p:grpSp>
              <p:nvGrpSpPr>
                <p:cNvPr id="102" name="Group 13"/>
                <p:cNvGrpSpPr/>
                <p:nvPr/>
              </p:nvGrpSpPr>
              <p:grpSpPr bwMode="auto">
                <a:xfrm>
                  <a:off x="80" y="80"/>
                  <a:ext cx="88" cy="89"/>
                  <a:chOff x="0" y="0"/>
                  <a:chExt cx="88" cy="89"/>
                </a:xfrm>
                <a:grpFill/>
              </p:grpSpPr>
              <p:sp>
                <p:nvSpPr>
                  <p:cNvPr id="103" name="Line 14"/>
                  <p:cNvSpPr>
                    <a:spLocks noChangeShapeType="1"/>
                  </p:cNvSpPr>
                  <p:nvPr/>
                </p:nvSpPr>
                <p:spPr bwMode="auto">
                  <a:xfrm>
                    <a:off x="0" y="44"/>
                    <a:ext cx="88" cy="0"/>
                  </a:xfrm>
                  <a:prstGeom prst="line">
                    <a:avLst/>
                  </a:prstGeom>
                  <a:grpFill/>
                  <a:ln w="25400">
                    <a:solidFill>
                      <a:srgbClr val="F8F8F8"/>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prstClr val="black"/>
                      </a:solidFill>
                      <a:effectLst/>
                      <a:uLnTx/>
                      <a:uFillTx/>
                      <a:cs typeface="+mn-ea"/>
                      <a:sym typeface="+mn-lt"/>
                    </a:endParaRPr>
                  </a:p>
                </p:txBody>
              </p:sp>
              <p:sp>
                <p:nvSpPr>
                  <p:cNvPr id="104" name="Line 15"/>
                  <p:cNvSpPr>
                    <a:spLocks noChangeShapeType="1"/>
                  </p:cNvSpPr>
                  <p:nvPr/>
                </p:nvSpPr>
                <p:spPr bwMode="auto">
                  <a:xfrm>
                    <a:off x="44" y="0"/>
                    <a:ext cx="0" cy="89"/>
                  </a:xfrm>
                  <a:prstGeom prst="line">
                    <a:avLst/>
                  </a:prstGeom>
                  <a:grpFill/>
                  <a:ln w="25400">
                    <a:solidFill>
                      <a:srgbClr val="F8F8F8"/>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prstClr val="black"/>
                      </a:solidFill>
                      <a:effectLst/>
                      <a:uLnTx/>
                      <a:uFillTx/>
                      <a:cs typeface="+mn-ea"/>
                      <a:sym typeface="+mn-lt"/>
                    </a:endParaRPr>
                  </a:p>
                </p:txBody>
              </p:sp>
            </p:grpSp>
          </p:grpSp>
          <p:grpSp>
            <p:nvGrpSpPr>
              <p:cNvPr id="79" name="Group 19"/>
              <p:cNvGrpSpPr/>
              <p:nvPr/>
            </p:nvGrpSpPr>
            <p:grpSpPr bwMode="auto">
              <a:xfrm>
                <a:off x="3348038" y="1608316"/>
                <a:ext cx="392112" cy="393822"/>
                <a:chOff x="0" y="0"/>
                <a:chExt cx="247" cy="248"/>
              </a:xfrm>
              <a:solidFill>
                <a:srgbClr val="F17475"/>
              </a:solidFill>
            </p:grpSpPr>
            <p:sp>
              <p:nvSpPr>
                <p:cNvPr id="97" name="Oval 20"/>
                <p:cNvSpPr>
                  <a:spLocks noChangeArrowheads="1"/>
                </p:cNvSpPr>
                <p:nvPr/>
              </p:nvSpPr>
              <p:spPr bwMode="auto">
                <a:xfrm>
                  <a:off x="0" y="0"/>
                  <a:ext cx="247" cy="248"/>
                </a:xfrm>
                <a:prstGeom prst="ellipse">
                  <a:avLst/>
                </a:prstGeom>
                <a:solidFill>
                  <a:srgbClr val="E33B5D"/>
                </a:solidFill>
                <a:ln w="12700">
                  <a:solidFill>
                    <a:srgbClr val="F8F8F8"/>
                  </a:solidFill>
                  <a:round/>
                </a:ln>
                <a:effectLst/>
                <a:extLst>
                  <a:ext uri="{AF507438-7753-43E0-B8FC-AC1667EBCBE1}">
                    <a14:hiddenEffects xmlns:a14="http://schemas.microsoft.com/office/drawing/2010/main">
                      <a:effectLst>
                        <a:outerShdw dist="35921" dir="2700000" algn="ctr" rotWithShape="0">
                          <a:srgbClr val="1C1C1C"/>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prstClr val="black"/>
                    </a:solidFill>
                    <a:effectLst/>
                    <a:uLnTx/>
                    <a:uFillTx/>
                    <a:cs typeface="+mn-ea"/>
                    <a:sym typeface="+mn-lt"/>
                  </a:endParaRPr>
                </a:p>
              </p:txBody>
            </p:sp>
            <p:grpSp>
              <p:nvGrpSpPr>
                <p:cNvPr id="98" name="Group 21"/>
                <p:cNvGrpSpPr/>
                <p:nvPr/>
              </p:nvGrpSpPr>
              <p:grpSpPr bwMode="auto">
                <a:xfrm>
                  <a:off x="80" y="80"/>
                  <a:ext cx="88" cy="89"/>
                  <a:chOff x="0" y="0"/>
                  <a:chExt cx="88" cy="89"/>
                </a:xfrm>
                <a:grpFill/>
              </p:grpSpPr>
              <p:sp>
                <p:nvSpPr>
                  <p:cNvPr id="99" name="Line 22"/>
                  <p:cNvSpPr>
                    <a:spLocks noChangeShapeType="1"/>
                  </p:cNvSpPr>
                  <p:nvPr/>
                </p:nvSpPr>
                <p:spPr bwMode="auto">
                  <a:xfrm>
                    <a:off x="0" y="44"/>
                    <a:ext cx="88" cy="0"/>
                  </a:xfrm>
                  <a:prstGeom prst="line">
                    <a:avLst/>
                  </a:prstGeom>
                  <a:grpFill/>
                  <a:ln w="25400">
                    <a:solidFill>
                      <a:srgbClr val="F8F8F8"/>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prstClr val="black"/>
                      </a:solidFill>
                      <a:effectLst/>
                      <a:uLnTx/>
                      <a:uFillTx/>
                      <a:cs typeface="+mn-ea"/>
                      <a:sym typeface="+mn-lt"/>
                    </a:endParaRPr>
                  </a:p>
                </p:txBody>
              </p:sp>
              <p:sp>
                <p:nvSpPr>
                  <p:cNvPr id="100" name="Line 23"/>
                  <p:cNvSpPr>
                    <a:spLocks noChangeShapeType="1"/>
                  </p:cNvSpPr>
                  <p:nvPr/>
                </p:nvSpPr>
                <p:spPr bwMode="auto">
                  <a:xfrm>
                    <a:off x="44" y="0"/>
                    <a:ext cx="0" cy="89"/>
                  </a:xfrm>
                  <a:prstGeom prst="line">
                    <a:avLst/>
                  </a:prstGeom>
                  <a:grpFill/>
                  <a:ln w="25400">
                    <a:solidFill>
                      <a:srgbClr val="F8F8F8"/>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prstClr val="black"/>
                      </a:solidFill>
                      <a:effectLst/>
                      <a:uLnTx/>
                      <a:uFillTx/>
                      <a:cs typeface="+mn-ea"/>
                      <a:sym typeface="+mn-lt"/>
                    </a:endParaRPr>
                  </a:p>
                </p:txBody>
              </p:sp>
            </p:grpSp>
          </p:grpSp>
          <p:grpSp>
            <p:nvGrpSpPr>
              <p:cNvPr id="81" name="Group 27"/>
              <p:cNvGrpSpPr/>
              <p:nvPr/>
            </p:nvGrpSpPr>
            <p:grpSpPr bwMode="auto">
              <a:xfrm>
                <a:off x="6011863" y="1608316"/>
                <a:ext cx="392112" cy="393822"/>
                <a:chOff x="0" y="0"/>
                <a:chExt cx="247" cy="248"/>
              </a:xfrm>
              <a:solidFill>
                <a:srgbClr val="01B3C5"/>
              </a:solidFill>
            </p:grpSpPr>
            <p:sp>
              <p:nvSpPr>
                <p:cNvPr id="93" name="Oval 28"/>
                <p:cNvSpPr>
                  <a:spLocks noChangeArrowheads="1"/>
                </p:cNvSpPr>
                <p:nvPr/>
              </p:nvSpPr>
              <p:spPr bwMode="auto">
                <a:xfrm>
                  <a:off x="0" y="0"/>
                  <a:ext cx="247" cy="248"/>
                </a:xfrm>
                <a:prstGeom prst="ellipse">
                  <a:avLst/>
                </a:prstGeom>
                <a:solidFill>
                  <a:srgbClr val="E33B5D"/>
                </a:solidFill>
                <a:ln w="12700">
                  <a:solidFill>
                    <a:srgbClr val="F8F8F8"/>
                  </a:solidFill>
                  <a:round/>
                </a:ln>
                <a:effectLst/>
                <a:extLst>
                  <a:ext uri="{AF507438-7753-43E0-B8FC-AC1667EBCBE1}">
                    <a14:hiddenEffects xmlns:a14="http://schemas.microsoft.com/office/drawing/2010/main">
                      <a:effectLst>
                        <a:outerShdw dist="35921" dir="2700000" algn="ctr" rotWithShape="0">
                          <a:srgbClr val="1C1C1C"/>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prstClr val="black"/>
                    </a:solidFill>
                    <a:effectLst/>
                    <a:uLnTx/>
                    <a:uFillTx/>
                    <a:cs typeface="+mn-ea"/>
                    <a:sym typeface="+mn-lt"/>
                  </a:endParaRPr>
                </a:p>
              </p:txBody>
            </p:sp>
            <p:grpSp>
              <p:nvGrpSpPr>
                <p:cNvPr id="94" name="Group 29"/>
                <p:cNvGrpSpPr/>
                <p:nvPr/>
              </p:nvGrpSpPr>
              <p:grpSpPr bwMode="auto">
                <a:xfrm>
                  <a:off x="79" y="80"/>
                  <a:ext cx="89" cy="89"/>
                  <a:chOff x="0" y="0"/>
                  <a:chExt cx="89" cy="89"/>
                </a:xfrm>
                <a:grpFill/>
              </p:grpSpPr>
              <p:sp>
                <p:nvSpPr>
                  <p:cNvPr id="95" name="Line 30"/>
                  <p:cNvSpPr>
                    <a:spLocks noChangeShapeType="1"/>
                  </p:cNvSpPr>
                  <p:nvPr/>
                </p:nvSpPr>
                <p:spPr bwMode="auto">
                  <a:xfrm>
                    <a:off x="0" y="44"/>
                    <a:ext cx="89" cy="0"/>
                  </a:xfrm>
                  <a:prstGeom prst="line">
                    <a:avLst/>
                  </a:prstGeom>
                  <a:grpFill/>
                  <a:ln w="25400">
                    <a:solidFill>
                      <a:srgbClr val="F8F8F8"/>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prstClr val="black"/>
                      </a:solidFill>
                      <a:effectLst/>
                      <a:uLnTx/>
                      <a:uFillTx/>
                      <a:cs typeface="+mn-ea"/>
                      <a:sym typeface="+mn-lt"/>
                    </a:endParaRPr>
                  </a:p>
                </p:txBody>
              </p:sp>
              <p:sp>
                <p:nvSpPr>
                  <p:cNvPr id="96" name="Line 31"/>
                  <p:cNvSpPr>
                    <a:spLocks noChangeShapeType="1"/>
                  </p:cNvSpPr>
                  <p:nvPr/>
                </p:nvSpPr>
                <p:spPr bwMode="auto">
                  <a:xfrm>
                    <a:off x="45" y="0"/>
                    <a:ext cx="0" cy="89"/>
                  </a:xfrm>
                  <a:prstGeom prst="line">
                    <a:avLst/>
                  </a:prstGeom>
                  <a:grpFill/>
                  <a:ln w="25400">
                    <a:solidFill>
                      <a:srgbClr val="F8F8F8"/>
                    </a:solid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prstClr val="black"/>
                      </a:solidFill>
                      <a:effectLst/>
                      <a:uLnTx/>
                      <a:uFillTx/>
                      <a:cs typeface="+mn-ea"/>
                      <a:sym typeface="+mn-lt"/>
                    </a:endParaRPr>
                  </a:p>
                </p:txBody>
              </p:sp>
            </p:grpSp>
          </p:grpSp>
        </p:grpSp>
        <p:sp>
          <p:nvSpPr>
            <p:cNvPr id="107" name="矩形 76"/>
            <p:cNvSpPr>
              <a:spLocks noChangeArrowheads="1"/>
            </p:cNvSpPr>
            <p:nvPr/>
          </p:nvSpPr>
          <p:spPr bwMode="auto">
            <a:xfrm>
              <a:off x="1905962" y="4357713"/>
              <a:ext cx="1005351" cy="33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r>
                <a:rPr lang="zh-CN" altLang="en-US" sz="1600" dirty="0">
                  <a:solidFill>
                    <a:schemeClr val="tx1">
                      <a:lumMod val="85000"/>
                      <a:lumOff val="15000"/>
                    </a:schemeClr>
                  </a:solidFill>
                  <a:cs typeface="+mn-ea"/>
                  <a:sym typeface="+mn-lt"/>
                </a:rPr>
                <a:t>添加标题</a:t>
              </a:r>
              <a:endParaRPr lang="en-US" sz="1600" dirty="0">
                <a:solidFill>
                  <a:schemeClr val="tx1">
                    <a:lumMod val="85000"/>
                    <a:lumOff val="15000"/>
                  </a:schemeClr>
                </a:solidFill>
                <a:cs typeface="+mn-ea"/>
                <a:sym typeface="+mn-lt"/>
              </a:endParaRPr>
            </a:p>
          </p:txBody>
        </p:sp>
        <p:sp>
          <p:nvSpPr>
            <p:cNvPr id="108" name="矩形 47"/>
            <p:cNvSpPr>
              <a:spLocks noChangeArrowheads="1"/>
            </p:cNvSpPr>
            <p:nvPr/>
          </p:nvSpPr>
          <p:spPr bwMode="auto">
            <a:xfrm>
              <a:off x="1146017" y="4763860"/>
              <a:ext cx="2525240" cy="75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109" name="矩形 76"/>
            <p:cNvSpPr>
              <a:spLocks noChangeArrowheads="1"/>
            </p:cNvSpPr>
            <p:nvPr/>
          </p:nvSpPr>
          <p:spPr bwMode="auto">
            <a:xfrm>
              <a:off x="5741285" y="4357713"/>
              <a:ext cx="1005351" cy="33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r>
                <a:rPr lang="zh-CN" altLang="en-US" sz="1600" dirty="0">
                  <a:solidFill>
                    <a:schemeClr val="tx1">
                      <a:lumMod val="85000"/>
                      <a:lumOff val="15000"/>
                    </a:schemeClr>
                  </a:solidFill>
                  <a:cs typeface="+mn-ea"/>
                  <a:sym typeface="+mn-lt"/>
                </a:rPr>
                <a:t>添加标题</a:t>
              </a:r>
              <a:endParaRPr lang="en-US" sz="1600" dirty="0">
                <a:solidFill>
                  <a:schemeClr val="tx1">
                    <a:lumMod val="85000"/>
                    <a:lumOff val="15000"/>
                  </a:schemeClr>
                </a:solidFill>
                <a:cs typeface="+mn-ea"/>
                <a:sym typeface="+mn-lt"/>
              </a:endParaRPr>
            </a:p>
          </p:txBody>
        </p:sp>
        <p:sp>
          <p:nvSpPr>
            <p:cNvPr id="110" name="矩形 47"/>
            <p:cNvSpPr>
              <a:spLocks noChangeArrowheads="1"/>
            </p:cNvSpPr>
            <p:nvPr/>
          </p:nvSpPr>
          <p:spPr bwMode="auto">
            <a:xfrm>
              <a:off x="4981340" y="4763860"/>
              <a:ext cx="2525240" cy="75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111" name="矩形 76"/>
            <p:cNvSpPr>
              <a:spLocks noChangeArrowheads="1"/>
            </p:cNvSpPr>
            <p:nvPr/>
          </p:nvSpPr>
          <p:spPr bwMode="auto">
            <a:xfrm>
              <a:off x="9570357" y="4357713"/>
              <a:ext cx="1005351" cy="33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r>
                <a:rPr lang="zh-CN" altLang="en-US" sz="1600" dirty="0">
                  <a:solidFill>
                    <a:schemeClr val="tx1">
                      <a:lumMod val="85000"/>
                      <a:lumOff val="15000"/>
                    </a:schemeClr>
                  </a:solidFill>
                  <a:cs typeface="+mn-ea"/>
                  <a:sym typeface="+mn-lt"/>
                </a:rPr>
                <a:t>添加标题</a:t>
              </a:r>
              <a:endParaRPr lang="en-US" sz="1600" dirty="0">
                <a:solidFill>
                  <a:schemeClr val="tx1">
                    <a:lumMod val="85000"/>
                    <a:lumOff val="15000"/>
                  </a:schemeClr>
                </a:solidFill>
                <a:cs typeface="+mn-ea"/>
                <a:sym typeface="+mn-lt"/>
              </a:endParaRPr>
            </a:p>
          </p:txBody>
        </p:sp>
        <p:sp>
          <p:nvSpPr>
            <p:cNvPr id="112" name="矩形 47"/>
            <p:cNvSpPr>
              <a:spLocks noChangeArrowheads="1"/>
            </p:cNvSpPr>
            <p:nvPr/>
          </p:nvSpPr>
          <p:spPr bwMode="auto">
            <a:xfrm>
              <a:off x="8810412" y="4763860"/>
              <a:ext cx="2525240" cy="75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113" name="矩形 47"/>
            <p:cNvSpPr>
              <a:spLocks noChangeArrowheads="1"/>
            </p:cNvSpPr>
            <p:nvPr/>
          </p:nvSpPr>
          <p:spPr bwMode="auto">
            <a:xfrm>
              <a:off x="1266504" y="2348880"/>
              <a:ext cx="2525240" cy="75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bg1"/>
                  </a:solidFill>
                  <a:cs typeface="+mn-ea"/>
                  <a:sym typeface="+mn-lt"/>
                </a:rPr>
                <a:t>点击输入您的文字内容点击输入您的文字内容点击输入您的文字内容点击输入您的文字内容</a:t>
              </a:r>
            </a:p>
          </p:txBody>
        </p:sp>
        <p:sp>
          <p:nvSpPr>
            <p:cNvPr id="114" name="矩形 47"/>
            <p:cNvSpPr>
              <a:spLocks noChangeArrowheads="1"/>
            </p:cNvSpPr>
            <p:nvPr/>
          </p:nvSpPr>
          <p:spPr bwMode="auto">
            <a:xfrm>
              <a:off x="5064650" y="2348880"/>
              <a:ext cx="2525240" cy="75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bg1"/>
                  </a:solidFill>
                  <a:cs typeface="+mn-ea"/>
                  <a:sym typeface="+mn-lt"/>
                </a:rPr>
                <a:t>点击输入您的文字内容点击输入您的文字内容点击输入您的文字内容点击输入您的文字内容</a:t>
              </a:r>
            </a:p>
          </p:txBody>
        </p:sp>
        <p:sp>
          <p:nvSpPr>
            <p:cNvPr id="115" name="矩形 47"/>
            <p:cNvSpPr>
              <a:spLocks noChangeArrowheads="1"/>
            </p:cNvSpPr>
            <p:nvPr/>
          </p:nvSpPr>
          <p:spPr bwMode="auto">
            <a:xfrm>
              <a:off x="8976320" y="2348880"/>
              <a:ext cx="2525240" cy="75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bg1"/>
                  </a:solidFill>
                  <a:cs typeface="+mn-ea"/>
                  <a:sym typeface="+mn-lt"/>
                </a:rPr>
                <a:t>点击输入您的文字内容点击输入您的文字内容点击输入您的文字内容点击输入您的文字内容</a:t>
              </a: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24" name="直接连接符 23"/>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25"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教学过程</a:t>
            </a:r>
          </a:p>
        </p:txBody>
      </p:sp>
      <p:grpSp>
        <p:nvGrpSpPr>
          <p:cNvPr id="3" name="组合 2"/>
          <p:cNvGrpSpPr/>
          <p:nvPr/>
        </p:nvGrpSpPr>
        <p:grpSpPr>
          <a:xfrm>
            <a:off x="1398793" y="1516841"/>
            <a:ext cx="10039910" cy="4620606"/>
            <a:chOff x="1398793" y="1516841"/>
            <a:chExt cx="10039910" cy="4620606"/>
          </a:xfrm>
        </p:grpSpPr>
        <p:sp>
          <p:nvSpPr>
            <p:cNvPr id="62" name="TextBox 83"/>
            <p:cNvSpPr txBox="1"/>
            <p:nvPr/>
          </p:nvSpPr>
          <p:spPr>
            <a:xfrm>
              <a:off x="5649019" y="3563724"/>
              <a:ext cx="1113276" cy="369332"/>
            </a:xfrm>
            <a:prstGeom prst="rect">
              <a:avLst/>
            </a:prstGeom>
            <a:noFill/>
          </p:spPr>
          <p:txBody>
            <a:bodyPr wrap="square" rtlCol="0">
              <a:spAutoFit/>
            </a:bodyPr>
            <a:lstStyle>
              <a:defPPr>
                <a:defRPr lang="zh-CN"/>
              </a:defPPr>
              <a:lvl1pPr>
                <a:defRPr b="1">
                  <a:solidFill>
                    <a:schemeClr val="tx2"/>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b="1" i="0" u="none" strike="noStrike" kern="0" cap="none" spc="0" normalizeH="0" baseline="0" noProof="0" dirty="0">
                  <a:ln>
                    <a:noFill/>
                  </a:ln>
                  <a:solidFill>
                    <a:schemeClr val="tx1">
                      <a:lumMod val="85000"/>
                      <a:lumOff val="15000"/>
                    </a:schemeClr>
                  </a:solidFill>
                  <a:effectLst/>
                  <a:uLnTx/>
                  <a:uFillTx/>
                  <a:latin typeface="+mn-lt"/>
                  <a:ea typeface="+mn-ea"/>
                  <a:cs typeface="+mn-ea"/>
                  <a:sym typeface="+mn-lt"/>
                </a:rPr>
                <a:t>输入标题</a:t>
              </a:r>
            </a:p>
          </p:txBody>
        </p:sp>
        <p:grpSp>
          <p:nvGrpSpPr>
            <p:cNvPr id="63" name="组合 62"/>
            <p:cNvGrpSpPr/>
            <p:nvPr/>
          </p:nvGrpSpPr>
          <p:grpSpPr>
            <a:xfrm>
              <a:off x="3922312" y="1516841"/>
              <a:ext cx="4606093" cy="4620606"/>
              <a:chOff x="3922312" y="1516841"/>
              <a:chExt cx="4606093" cy="4620606"/>
            </a:xfrm>
          </p:grpSpPr>
          <p:sp>
            <p:nvSpPr>
              <p:cNvPr id="64" name="任意多边形 23"/>
              <p:cNvSpPr/>
              <p:nvPr/>
            </p:nvSpPr>
            <p:spPr>
              <a:xfrm rot="5400000" flipV="1">
                <a:off x="5848497" y="1516841"/>
                <a:ext cx="2679907" cy="2679908"/>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rgbClr val="E33B5D"/>
              </a:solidFill>
              <a:ln w="38100" cap="flat">
                <a:solidFill>
                  <a:srgbClr val="E7E6E6"/>
                </a:solidFill>
                <a:prstDash val="solid"/>
                <a:miter lim="800000"/>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ct val="20000"/>
                  </a:spcBef>
                  <a:spcAft>
                    <a:spcPts val="0"/>
                  </a:spcAft>
                  <a:buClrTx/>
                  <a:buSzTx/>
                  <a:buFontTx/>
                  <a:buChar char="•"/>
                  <a:defRPr/>
                </a:pPr>
                <a:endParaRPr kumimoji="0" lang="zh-CN" altLang="en-US" sz="2000" b="0" i="0" u="none" strike="noStrike" kern="0" cap="none" spc="0" normalizeH="0" baseline="0" noProof="0">
                  <a:ln>
                    <a:noFill/>
                  </a:ln>
                  <a:solidFill>
                    <a:srgbClr val="44546A"/>
                  </a:solidFill>
                  <a:effectLst/>
                  <a:uLnTx/>
                  <a:uFillTx/>
                  <a:cs typeface="+mn-ea"/>
                  <a:sym typeface="+mn-lt"/>
                </a:endParaRPr>
              </a:p>
            </p:txBody>
          </p:sp>
          <p:sp>
            <p:nvSpPr>
              <p:cNvPr id="65" name="任意多边形 24"/>
              <p:cNvSpPr/>
              <p:nvPr/>
            </p:nvSpPr>
            <p:spPr>
              <a:xfrm rot="16200000" flipH="1" flipV="1">
                <a:off x="3922312" y="1516841"/>
                <a:ext cx="2679907" cy="2679908"/>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rgbClr val="E33B5D"/>
              </a:solidFill>
              <a:ln w="38100" cap="flat">
                <a:solidFill>
                  <a:srgbClr val="E7E6E6"/>
                </a:solidFill>
                <a:prstDash val="solid"/>
                <a:miter lim="800000"/>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ct val="20000"/>
                  </a:spcBef>
                  <a:spcAft>
                    <a:spcPts val="0"/>
                  </a:spcAft>
                  <a:buClrTx/>
                  <a:buSzTx/>
                  <a:buFontTx/>
                  <a:buChar char="•"/>
                  <a:defRPr/>
                </a:pPr>
                <a:endParaRPr kumimoji="0" lang="zh-CN" altLang="en-US" sz="2000" b="0" i="0" u="none" strike="noStrike" kern="0" cap="none" spc="0" normalizeH="0" baseline="0" noProof="0">
                  <a:ln>
                    <a:noFill/>
                  </a:ln>
                  <a:solidFill>
                    <a:srgbClr val="44546A"/>
                  </a:solidFill>
                  <a:effectLst/>
                  <a:uLnTx/>
                  <a:uFillTx/>
                  <a:cs typeface="+mn-ea"/>
                  <a:sym typeface="+mn-lt"/>
                </a:endParaRPr>
              </a:p>
            </p:txBody>
          </p:sp>
          <p:sp>
            <p:nvSpPr>
              <p:cNvPr id="66" name="任意多边形 25"/>
              <p:cNvSpPr/>
              <p:nvPr/>
            </p:nvSpPr>
            <p:spPr>
              <a:xfrm rot="5400000" flipH="1" flipV="1">
                <a:off x="5848497" y="3457540"/>
                <a:ext cx="2679907" cy="2679908"/>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rgbClr val="E33B5D"/>
              </a:solidFill>
              <a:ln w="38100" cap="flat">
                <a:solidFill>
                  <a:srgbClr val="E7E6E6"/>
                </a:solidFill>
                <a:prstDash val="solid"/>
                <a:miter lim="800000"/>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ct val="20000"/>
                  </a:spcBef>
                  <a:spcAft>
                    <a:spcPts val="0"/>
                  </a:spcAft>
                  <a:buClrTx/>
                  <a:buSzTx/>
                  <a:buFontTx/>
                  <a:buChar char="•"/>
                  <a:defRPr/>
                </a:pPr>
                <a:endParaRPr kumimoji="0" lang="zh-CN" altLang="en-US" sz="2000" b="0" i="0" u="none" strike="noStrike" kern="0" cap="none" spc="0" normalizeH="0" baseline="0" noProof="0">
                  <a:ln>
                    <a:noFill/>
                  </a:ln>
                  <a:solidFill>
                    <a:srgbClr val="44546A"/>
                  </a:solidFill>
                  <a:effectLst/>
                  <a:uLnTx/>
                  <a:uFillTx/>
                  <a:cs typeface="+mn-ea"/>
                  <a:sym typeface="+mn-lt"/>
                </a:endParaRPr>
              </a:p>
            </p:txBody>
          </p:sp>
          <p:sp>
            <p:nvSpPr>
              <p:cNvPr id="67" name="任意多边形 26"/>
              <p:cNvSpPr/>
              <p:nvPr/>
            </p:nvSpPr>
            <p:spPr>
              <a:xfrm rot="16200000" flipV="1">
                <a:off x="3922312" y="3457540"/>
                <a:ext cx="2679907" cy="2679908"/>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rgbClr val="E33B5D"/>
              </a:solidFill>
              <a:ln w="38100" cap="flat">
                <a:solidFill>
                  <a:srgbClr val="E7E6E6"/>
                </a:solidFill>
                <a:prstDash val="solid"/>
                <a:miter lim="800000"/>
              </a:ln>
              <a:effectLst/>
            </p:spPr>
            <p:txBody>
              <a:bodyPr vert="horz" wrap="square" lIns="91440" tIns="45720" rIns="91440" bIns="45720" numCol="1" anchor="t" anchorCtr="0" compatLnSpc="1"/>
              <a:lstStyle/>
              <a:p>
                <a:pPr marL="0" marR="0" lvl="0" indent="0" defTabSz="914400" eaLnBrk="1" fontAlgn="auto" latinLnBrk="0" hangingPunct="1">
                  <a:lnSpc>
                    <a:spcPct val="100000"/>
                  </a:lnSpc>
                  <a:spcBef>
                    <a:spcPct val="20000"/>
                  </a:spcBef>
                  <a:spcAft>
                    <a:spcPts val="0"/>
                  </a:spcAft>
                  <a:buClrTx/>
                  <a:buSzTx/>
                  <a:buFontTx/>
                  <a:buChar char="•"/>
                  <a:defRPr/>
                </a:pPr>
                <a:endParaRPr kumimoji="0" lang="zh-CN" altLang="en-US" sz="2000" b="0" i="0" u="none" strike="noStrike" kern="0" cap="none" spc="0" normalizeH="0" baseline="0" noProof="0">
                  <a:ln>
                    <a:noFill/>
                  </a:ln>
                  <a:solidFill>
                    <a:srgbClr val="44546A"/>
                  </a:solidFill>
                  <a:effectLst/>
                  <a:uLnTx/>
                  <a:uFillTx/>
                  <a:cs typeface="+mn-ea"/>
                  <a:sym typeface="+mn-lt"/>
                </a:endParaRPr>
              </a:p>
            </p:txBody>
          </p:sp>
          <p:sp>
            <p:nvSpPr>
              <p:cNvPr id="68" name="Oval 10"/>
              <p:cNvSpPr>
                <a:spLocks noChangeArrowheads="1"/>
              </p:cNvSpPr>
              <p:nvPr/>
            </p:nvSpPr>
            <p:spPr bwMode="auto">
              <a:xfrm>
                <a:off x="5924859" y="1647736"/>
                <a:ext cx="463458" cy="463458"/>
              </a:xfrm>
              <a:prstGeom prst="ellipse">
                <a:avLst/>
              </a:prstGeom>
              <a:solidFill>
                <a:schemeClr val="bg1"/>
              </a:solidFill>
              <a:ln>
                <a:noFill/>
              </a:ln>
            </p:spPr>
            <p:txBody>
              <a:bodyPr vert="horz" wrap="square" lIns="91440" tIns="45720" rIns="91440" bIns="45720" numCol="1"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chemeClr val="tx1">
                        <a:lumMod val="85000"/>
                        <a:lumOff val="15000"/>
                      </a:schemeClr>
                    </a:solidFill>
                    <a:effectLst/>
                    <a:uLnTx/>
                    <a:uFillTx/>
                    <a:cs typeface="+mn-ea"/>
                    <a:sym typeface="+mn-lt"/>
                  </a:rPr>
                  <a:t>1</a:t>
                </a:r>
                <a:endParaRPr kumimoji="0" lang="zh-CN" altLang="en-US" sz="1800" b="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69" name="Oval 10"/>
              <p:cNvSpPr>
                <a:spLocks noChangeArrowheads="1"/>
              </p:cNvSpPr>
              <p:nvPr/>
            </p:nvSpPr>
            <p:spPr bwMode="auto">
              <a:xfrm>
                <a:off x="7898037" y="3604872"/>
                <a:ext cx="463458" cy="463458"/>
              </a:xfrm>
              <a:prstGeom prst="ellipse">
                <a:avLst/>
              </a:prstGeom>
              <a:solidFill>
                <a:schemeClr val="bg1"/>
              </a:solidFill>
              <a:ln>
                <a:noFill/>
              </a:ln>
            </p:spPr>
            <p:txBody>
              <a:bodyPr vert="horz" wrap="square" lIns="91440" tIns="45720" rIns="91440" bIns="45720" numCol="1"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chemeClr val="tx1">
                        <a:lumMod val="85000"/>
                        <a:lumOff val="15000"/>
                      </a:schemeClr>
                    </a:solidFill>
                    <a:effectLst/>
                    <a:uLnTx/>
                    <a:uFillTx/>
                    <a:cs typeface="+mn-ea"/>
                    <a:sym typeface="+mn-lt"/>
                  </a:rPr>
                  <a:t>2</a:t>
                </a:r>
                <a:endParaRPr kumimoji="0" lang="zh-CN" altLang="en-US" sz="1800" b="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70" name="Oval 10"/>
              <p:cNvSpPr>
                <a:spLocks noChangeArrowheads="1"/>
              </p:cNvSpPr>
              <p:nvPr/>
            </p:nvSpPr>
            <p:spPr bwMode="auto">
              <a:xfrm>
                <a:off x="5989026" y="5529925"/>
                <a:ext cx="463458" cy="463458"/>
              </a:xfrm>
              <a:prstGeom prst="ellipse">
                <a:avLst/>
              </a:prstGeom>
              <a:solidFill>
                <a:schemeClr val="bg1"/>
              </a:solidFill>
              <a:ln>
                <a:noFill/>
              </a:ln>
            </p:spPr>
            <p:txBody>
              <a:bodyPr vert="horz" wrap="square" lIns="91440" tIns="45720" rIns="91440" bIns="45720" numCol="1"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chemeClr val="tx1">
                        <a:lumMod val="85000"/>
                        <a:lumOff val="15000"/>
                      </a:schemeClr>
                    </a:solidFill>
                    <a:effectLst/>
                    <a:uLnTx/>
                    <a:uFillTx/>
                    <a:cs typeface="+mn-ea"/>
                    <a:sym typeface="+mn-lt"/>
                  </a:rPr>
                  <a:t>3</a:t>
                </a:r>
                <a:endParaRPr kumimoji="0" lang="zh-CN" altLang="en-US" sz="1800" b="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71" name="Oval 10"/>
              <p:cNvSpPr>
                <a:spLocks noChangeArrowheads="1"/>
              </p:cNvSpPr>
              <p:nvPr/>
            </p:nvSpPr>
            <p:spPr bwMode="auto">
              <a:xfrm>
                <a:off x="4063973" y="3604872"/>
                <a:ext cx="463458" cy="463458"/>
              </a:xfrm>
              <a:prstGeom prst="ellipse">
                <a:avLst/>
              </a:prstGeom>
              <a:solidFill>
                <a:schemeClr val="bg1"/>
              </a:solidFill>
              <a:ln>
                <a:noFill/>
              </a:ln>
            </p:spPr>
            <p:txBody>
              <a:bodyPr vert="horz" wrap="square" lIns="91440" tIns="45720" rIns="91440" bIns="45720" numCol="1" anchor="t" anchorCtr="0" compatLnSpc="1"/>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800" b="0" i="0" u="none" strike="noStrike" kern="0" cap="none" spc="0" normalizeH="0" baseline="0" noProof="0" dirty="0">
                    <a:ln>
                      <a:noFill/>
                    </a:ln>
                    <a:solidFill>
                      <a:schemeClr val="tx1">
                        <a:lumMod val="85000"/>
                        <a:lumOff val="15000"/>
                      </a:schemeClr>
                    </a:solidFill>
                    <a:effectLst/>
                    <a:uLnTx/>
                    <a:uFillTx/>
                    <a:cs typeface="+mn-ea"/>
                    <a:sym typeface="+mn-lt"/>
                  </a:rPr>
                  <a:t>4</a:t>
                </a:r>
                <a:endParaRPr kumimoji="0" lang="zh-CN" altLang="en-US" sz="1800" b="0" i="0" u="none" strike="noStrike" kern="0" cap="none" spc="0" normalizeH="0" baseline="0" noProof="0" dirty="0">
                  <a:ln>
                    <a:noFill/>
                  </a:ln>
                  <a:solidFill>
                    <a:schemeClr val="tx1">
                      <a:lumMod val="85000"/>
                      <a:lumOff val="15000"/>
                    </a:schemeClr>
                  </a:solidFill>
                  <a:effectLst/>
                  <a:uLnTx/>
                  <a:uFillTx/>
                  <a:cs typeface="+mn-ea"/>
                  <a:sym typeface="+mn-lt"/>
                </a:endParaRPr>
              </a:p>
            </p:txBody>
          </p:sp>
        </p:grpSp>
        <p:sp>
          <p:nvSpPr>
            <p:cNvPr id="74" name="矩形 76"/>
            <p:cNvSpPr>
              <a:spLocks noChangeArrowheads="1"/>
            </p:cNvSpPr>
            <p:nvPr/>
          </p:nvSpPr>
          <p:spPr bwMode="auto">
            <a:xfrm>
              <a:off x="7627090" y="1723542"/>
              <a:ext cx="1005351" cy="33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r>
                <a:rPr lang="zh-CN" altLang="en-US" sz="1600" dirty="0">
                  <a:solidFill>
                    <a:schemeClr val="tx1">
                      <a:lumMod val="85000"/>
                      <a:lumOff val="15000"/>
                    </a:schemeClr>
                  </a:solidFill>
                  <a:cs typeface="+mn-ea"/>
                  <a:sym typeface="+mn-lt"/>
                </a:rPr>
                <a:t>添加标题</a:t>
              </a:r>
              <a:endParaRPr lang="en-US" sz="1600" dirty="0">
                <a:solidFill>
                  <a:schemeClr val="tx1">
                    <a:lumMod val="85000"/>
                    <a:lumOff val="15000"/>
                  </a:schemeClr>
                </a:solidFill>
                <a:cs typeface="+mn-ea"/>
                <a:sym typeface="+mn-lt"/>
              </a:endParaRPr>
            </a:p>
          </p:txBody>
        </p:sp>
        <p:sp>
          <p:nvSpPr>
            <p:cNvPr id="75" name="矩形 47"/>
            <p:cNvSpPr>
              <a:spLocks noChangeArrowheads="1"/>
            </p:cNvSpPr>
            <p:nvPr/>
          </p:nvSpPr>
          <p:spPr bwMode="auto">
            <a:xfrm>
              <a:off x="7627090" y="2104542"/>
              <a:ext cx="3811613" cy="53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76" name="矩形 76"/>
            <p:cNvSpPr>
              <a:spLocks noChangeArrowheads="1"/>
            </p:cNvSpPr>
            <p:nvPr/>
          </p:nvSpPr>
          <p:spPr bwMode="auto">
            <a:xfrm>
              <a:off x="7627090" y="4807229"/>
              <a:ext cx="1005351" cy="33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r>
                <a:rPr lang="zh-CN" altLang="en-US" sz="1600" dirty="0">
                  <a:solidFill>
                    <a:schemeClr val="tx1">
                      <a:lumMod val="85000"/>
                      <a:lumOff val="15000"/>
                    </a:schemeClr>
                  </a:solidFill>
                  <a:cs typeface="+mn-ea"/>
                  <a:sym typeface="+mn-lt"/>
                </a:rPr>
                <a:t>添加标题</a:t>
              </a:r>
              <a:endParaRPr lang="en-US" sz="1600" dirty="0">
                <a:solidFill>
                  <a:schemeClr val="tx1">
                    <a:lumMod val="85000"/>
                    <a:lumOff val="15000"/>
                  </a:schemeClr>
                </a:solidFill>
                <a:cs typeface="+mn-ea"/>
                <a:sym typeface="+mn-lt"/>
              </a:endParaRPr>
            </a:p>
          </p:txBody>
        </p:sp>
        <p:sp>
          <p:nvSpPr>
            <p:cNvPr id="77" name="矩形 47"/>
            <p:cNvSpPr>
              <a:spLocks noChangeArrowheads="1"/>
            </p:cNvSpPr>
            <p:nvPr/>
          </p:nvSpPr>
          <p:spPr bwMode="auto">
            <a:xfrm>
              <a:off x="7627090" y="5188229"/>
              <a:ext cx="3811613" cy="53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78" name="矩形 76"/>
            <p:cNvSpPr>
              <a:spLocks noChangeArrowheads="1"/>
            </p:cNvSpPr>
            <p:nvPr/>
          </p:nvSpPr>
          <p:spPr bwMode="auto">
            <a:xfrm>
              <a:off x="1398793" y="1723542"/>
              <a:ext cx="1005351" cy="33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r>
                <a:rPr lang="zh-CN" altLang="en-US" sz="1600" dirty="0">
                  <a:solidFill>
                    <a:schemeClr val="tx1">
                      <a:lumMod val="85000"/>
                      <a:lumOff val="15000"/>
                    </a:schemeClr>
                  </a:solidFill>
                  <a:cs typeface="+mn-ea"/>
                  <a:sym typeface="+mn-lt"/>
                </a:rPr>
                <a:t>添加标题</a:t>
              </a:r>
              <a:endParaRPr lang="en-US" sz="1600" dirty="0">
                <a:solidFill>
                  <a:schemeClr val="tx1">
                    <a:lumMod val="85000"/>
                    <a:lumOff val="15000"/>
                  </a:schemeClr>
                </a:solidFill>
                <a:cs typeface="+mn-ea"/>
                <a:sym typeface="+mn-lt"/>
              </a:endParaRPr>
            </a:p>
          </p:txBody>
        </p:sp>
        <p:sp>
          <p:nvSpPr>
            <p:cNvPr id="79" name="矩形 47"/>
            <p:cNvSpPr>
              <a:spLocks noChangeArrowheads="1"/>
            </p:cNvSpPr>
            <p:nvPr/>
          </p:nvSpPr>
          <p:spPr bwMode="auto">
            <a:xfrm>
              <a:off x="1398793" y="2104542"/>
              <a:ext cx="3811613" cy="53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80" name="矩形 76"/>
            <p:cNvSpPr>
              <a:spLocks noChangeArrowheads="1"/>
            </p:cNvSpPr>
            <p:nvPr/>
          </p:nvSpPr>
          <p:spPr bwMode="auto">
            <a:xfrm>
              <a:off x="1398793" y="4807229"/>
              <a:ext cx="1005351" cy="33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r>
                <a:rPr lang="zh-CN" altLang="en-US" sz="1600" dirty="0">
                  <a:solidFill>
                    <a:schemeClr val="tx1">
                      <a:lumMod val="85000"/>
                      <a:lumOff val="15000"/>
                    </a:schemeClr>
                  </a:solidFill>
                  <a:cs typeface="+mn-ea"/>
                  <a:sym typeface="+mn-lt"/>
                </a:rPr>
                <a:t>添加标题</a:t>
              </a:r>
              <a:endParaRPr lang="en-US" sz="1600" dirty="0">
                <a:solidFill>
                  <a:schemeClr val="tx1">
                    <a:lumMod val="85000"/>
                    <a:lumOff val="15000"/>
                  </a:schemeClr>
                </a:solidFill>
                <a:cs typeface="+mn-ea"/>
                <a:sym typeface="+mn-lt"/>
              </a:endParaRPr>
            </a:p>
          </p:txBody>
        </p:sp>
        <p:sp>
          <p:nvSpPr>
            <p:cNvPr id="81" name="矩形 47"/>
            <p:cNvSpPr>
              <a:spLocks noChangeArrowheads="1"/>
            </p:cNvSpPr>
            <p:nvPr/>
          </p:nvSpPr>
          <p:spPr bwMode="auto">
            <a:xfrm>
              <a:off x="1398793" y="5188229"/>
              <a:ext cx="3811613" cy="53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grpSp>
        <p:nvGrpSpPr>
          <p:cNvPr id="77" name="组合 76"/>
          <p:cNvGrpSpPr/>
          <p:nvPr/>
        </p:nvGrpSpPr>
        <p:grpSpPr>
          <a:xfrm>
            <a:off x="1991544" y="980728"/>
            <a:ext cx="8208912" cy="1133066"/>
            <a:chOff x="-2594322" y="-84216"/>
            <a:chExt cx="8462452" cy="1168059"/>
          </a:xfrm>
        </p:grpSpPr>
        <p:sp>
          <p:nvSpPr>
            <p:cNvPr id="78" name="文本框 7"/>
            <p:cNvSpPr txBox="1"/>
            <p:nvPr/>
          </p:nvSpPr>
          <p:spPr>
            <a:xfrm>
              <a:off x="1058329" y="844610"/>
              <a:ext cx="1296144" cy="239233"/>
            </a:xfrm>
            <a:prstGeom prst="rect">
              <a:avLst/>
            </a:prstGeom>
            <a:noFill/>
          </p:spPr>
          <p:txBody>
            <a:bodyPr wrap="square" lIns="72000" tIns="0" rIns="72000" bIns="0" anchor="ctr" anchorCtr="1">
              <a:norm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400" b="0" i="0" u="none" strike="noStrike" kern="0" cap="none" spc="0" normalizeH="0" baseline="0" noProof="0" dirty="0">
                  <a:ln>
                    <a:noFill/>
                  </a:ln>
                  <a:solidFill>
                    <a:srgbClr val="E33B5D"/>
                  </a:solidFill>
                  <a:effectLst/>
                  <a:uLnTx/>
                  <a:uFillTx/>
                  <a:cs typeface="+mn-ea"/>
                  <a:sym typeface="+mn-lt"/>
                </a:rPr>
                <a:t>CONTENTS</a:t>
              </a:r>
            </a:p>
          </p:txBody>
        </p:sp>
        <p:sp>
          <p:nvSpPr>
            <p:cNvPr id="79" name="文本框 8"/>
            <p:cNvSpPr txBox="1"/>
            <p:nvPr/>
          </p:nvSpPr>
          <p:spPr>
            <a:xfrm>
              <a:off x="-2594322" y="-84216"/>
              <a:ext cx="8462452" cy="615552"/>
            </a:xfrm>
            <a:prstGeom prst="rect">
              <a:avLst/>
            </a:prstGeom>
            <a:noFill/>
          </p:spPr>
          <p:txBody>
            <a:bodyPr wrap="square" lIns="0" tIns="0" rIns="0" bIns="0" anchor="ctr" anchorCtr="1">
              <a:no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7200" b="1" i="0" u="none" strike="noStrike" kern="0" cap="none" spc="0" normalizeH="0" baseline="0" noProof="0" dirty="0">
                  <a:ln>
                    <a:noFill/>
                  </a:ln>
                  <a:solidFill>
                    <a:srgbClr val="E33B5D"/>
                  </a:solidFill>
                  <a:effectLst/>
                  <a:uLnTx/>
                  <a:uFillTx/>
                  <a:cs typeface="+mn-ea"/>
                  <a:sym typeface="+mn-lt"/>
                </a:rPr>
                <a:t> 目 录</a:t>
              </a:r>
            </a:p>
          </p:txBody>
        </p:sp>
      </p:grpSp>
      <p:sp>
        <p:nvSpPr>
          <p:cNvPr id="43" name="矩形 42"/>
          <p:cNvSpPr/>
          <p:nvPr/>
        </p:nvSpPr>
        <p:spPr>
          <a:xfrm flipH="1">
            <a:off x="1127448" y="4016373"/>
            <a:ext cx="2051196" cy="590791"/>
          </a:xfrm>
          <a:prstGeom prst="rect">
            <a:avLst/>
          </a:prstGeom>
        </p:spPr>
        <p:txBody>
          <a:bodyPr wrap="square">
            <a:spAutoFit/>
          </a:bodyPr>
          <a:lstStyle/>
          <a:p>
            <a:pPr lvl="0" algn="ctr"/>
            <a:r>
              <a:rPr lang="zh-CN" altLang="en-US" sz="2000" dirty="0">
                <a:cs typeface="+mn-ea"/>
                <a:sym typeface="+mn-lt"/>
              </a:rPr>
              <a:t>教学分析</a:t>
            </a:r>
            <a:endParaRPr lang="en-US" altLang="zh-CN" sz="2000" dirty="0">
              <a:cs typeface="+mn-ea"/>
              <a:sym typeface="+mn-lt"/>
            </a:endParaRPr>
          </a:p>
        </p:txBody>
      </p:sp>
      <p:sp>
        <p:nvSpPr>
          <p:cNvPr id="44" name="矩形 43"/>
          <p:cNvSpPr/>
          <p:nvPr/>
        </p:nvSpPr>
        <p:spPr>
          <a:xfrm flipH="1">
            <a:off x="3710269" y="4016373"/>
            <a:ext cx="2150468" cy="590791"/>
          </a:xfrm>
          <a:prstGeom prst="rect">
            <a:avLst/>
          </a:prstGeom>
        </p:spPr>
        <p:txBody>
          <a:bodyPr wrap="square">
            <a:spAutoFit/>
          </a:bodyPr>
          <a:lstStyle/>
          <a:p>
            <a:pPr lvl="0" algn="ctr"/>
            <a:r>
              <a:rPr lang="zh-CN" altLang="en-US" sz="2000" dirty="0">
                <a:cs typeface="+mn-ea"/>
                <a:sym typeface="+mn-lt"/>
              </a:rPr>
              <a:t>教学策略</a:t>
            </a:r>
            <a:endParaRPr lang="en-US" altLang="zh-CN" sz="2000" dirty="0">
              <a:cs typeface="+mn-ea"/>
              <a:sym typeface="+mn-lt"/>
            </a:endParaRPr>
          </a:p>
        </p:txBody>
      </p:sp>
      <p:sp>
        <p:nvSpPr>
          <p:cNvPr id="45" name="矩形 44"/>
          <p:cNvSpPr/>
          <p:nvPr/>
        </p:nvSpPr>
        <p:spPr>
          <a:xfrm flipH="1">
            <a:off x="6286037" y="4016373"/>
            <a:ext cx="2150468" cy="590791"/>
          </a:xfrm>
          <a:prstGeom prst="rect">
            <a:avLst/>
          </a:prstGeom>
        </p:spPr>
        <p:txBody>
          <a:bodyPr wrap="square">
            <a:spAutoFit/>
          </a:bodyPr>
          <a:lstStyle/>
          <a:p>
            <a:pPr lvl="0" algn="ctr"/>
            <a:r>
              <a:rPr lang="zh-CN" altLang="en-US" sz="2000" dirty="0">
                <a:cs typeface="+mn-ea"/>
                <a:sym typeface="+mn-lt"/>
              </a:rPr>
              <a:t>教学过程</a:t>
            </a:r>
            <a:endParaRPr lang="en-US" altLang="zh-CN" sz="2000" dirty="0">
              <a:cs typeface="+mn-ea"/>
              <a:sym typeface="+mn-lt"/>
            </a:endParaRPr>
          </a:p>
        </p:txBody>
      </p:sp>
      <p:sp>
        <p:nvSpPr>
          <p:cNvPr id="46" name="矩形 45"/>
          <p:cNvSpPr/>
          <p:nvPr/>
        </p:nvSpPr>
        <p:spPr>
          <a:xfrm flipH="1">
            <a:off x="8837837" y="4016373"/>
            <a:ext cx="2150468" cy="590791"/>
          </a:xfrm>
          <a:prstGeom prst="rect">
            <a:avLst/>
          </a:prstGeom>
        </p:spPr>
        <p:txBody>
          <a:bodyPr wrap="square">
            <a:spAutoFit/>
          </a:bodyPr>
          <a:lstStyle/>
          <a:p>
            <a:pPr lvl="0" algn="ctr"/>
            <a:r>
              <a:rPr lang="zh-CN" altLang="en-US" sz="2000" dirty="0">
                <a:cs typeface="+mn-ea"/>
                <a:sym typeface="+mn-lt"/>
              </a:rPr>
              <a:t>教学反思</a:t>
            </a:r>
            <a:endParaRPr lang="en-US" altLang="zh-CN" sz="2000" dirty="0">
              <a:cs typeface="+mn-ea"/>
              <a:sym typeface="+mn-lt"/>
            </a:endParaRPr>
          </a:p>
        </p:txBody>
      </p:sp>
      <p:sp>
        <p:nvSpPr>
          <p:cNvPr id="49" name="矩形 48"/>
          <p:cNvSpPr/>
          <p:nvPr/>
        </p:nvSpPr>
        <p:spPr>
          <a:xfrm flipH="1">
            <a:off x="4075553" y="2686882"/>
            <a:ext cx="1623869" cy="541587"/>
          </a:xfrm>
          <a:prstGeom prst="rect">
            <a:avLst/>
          </a:prstGeom>
          <a:no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en-US" altLang="zh-CN" sz="2800" b="1" dirty="0">
                <a:solidFill>
                  <a:schemeClr val="bg1"/>
                </a:solidFill>
                <a:cs typeface="+mn-ea"/>
                <a:sym typeface="+mn-lt"/>
              </a:rPr>
              <a:t>02</a:t>
            </a:r>
            <a:endParaRPr lang="zh-CN" altLang="en-US" sz="2800" b="1" dirty="0">
              <a:solidFill>
                <a:schemeClr val="bg1"/>
              </a:solidFill>
              <a:cs typeface="+mn-ea"/>
              <a:sym typeface="+mn-lt"/>
            </a:endParaRPr>
          </a:p>
        </p:txBody>
      </p:sp>
      <p:sp>
        <p:nvSpPr>
          <p:cNvPr id="54" name="Oval 19"/>
          <p:cNvSpPr/>
          <p:nvPr/>
        </p:nvSpPr>
        <p:spPr>
          <a:xfrm>
            <a:off x="1634199" y="2709622"/>
            <a:ext cx="1037693" cy="1037694"/>
          </a:xfrm>
          <a:prstGeom prst="ellipse">
            <a:avLst/>
          </a:prstGeom>
          <a:solidFill>
            <a:srgbClr val="E33B5D"/>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a:ln>
                <a:noFill/>
              </a:ln>
              <a:solidFill>
                <a:srgbClr val="FFFFFF">
                  <a:lumMod val="50000"/>
                </a:srgbClr>
              </a:solidFill>
              <a:effectLst/>
              <a:uLnTx/>
              <a:uFillTx/>
              <a:cs typeface="+mn-ea"/>
              <a:sym typeface="+mn-lt"/>
            </a:endParaRPr>
          </a:p>
        </p:txBody>
      </p:sp>
      <p:sp>
        <p:nvSpPr>
          <p:cNvPr id="55" name="Text Placeholder 4"/>
          <p:cNvSpPr txBox="1"/>
          <p:nvPr/>
        </p:nvSpPr>
        <p:spPr>
          <a:xfrm>
            <a:off x="1746805" y="3150775"/>
            <a:ext cx="846304" cy="18715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altLang="zh-CN" b="1" dirty="0">
                <a:solidFill>
                  <a:schemeClr val="bg1"/>
                </a:solidFill>
                <a:cs typeface="+mn-ea"/>
                <a:sym typeface="+mn-lt"/>
              </a:rPr>
              <a:t>01</a:t>
            </a:r>
            <a:endParaRPr lang="en-GB" altLang="zh-CN" b="1" dirty="0">
              <a:solidFill>
                <a:schemeClr val="bg1"/>
              </a:solidFill>
              <a:cs typeface="+mn-ea"/>
              <a:sym typeface="+mn-lt"/>
            </a:endParaRPr>
          </a:p>
        </p:txBody>
      </p:sp>
      <p:sp>
        <p:nvSpPr>
          <p:cNvPr id="56" name="Oval 19"/>
          <p:cNvSpPr/>
          <p:nvPr/>
        </p:nvSpPr>
        <p:spPr>
          <a:xfrm>
            <a:off x="4368640" y="2709622"/>
            <a:ext cx="1037693" cy="1037694"/>
          </a:xfrm>
          <a:prstGeom prst="ellipse">
            <a:avLst/>
          </a:prstGeom>
          <a:solidFill>
            <a:srgbClr val="E33B5D"/>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a:ln>
                <a:noFill/>
              </a:ln>
              <a:solidFill>
                <a:srgbClr val="FFFFFF">
                  <a:lumMod val="50000"/>
                </a:srgbClr>
              </a:solidFill>
              <a:effectLst/>
              <a:uLnTx/>
              <a:uFillTx/>
              <a:cs typeface="+mn-ea"/>
              <a:sym typeface="+mn-lt"/>
            </a:endParaRPr>
          </a:p>
        </p:txBody>
      </p:sp>
      <p:sp>
        <p:nvSpPr>
          <p:cNvPr id="57" name="Text Placeholder 4"/>
          <p:cNvSpPr txBox="1"/>
          <p:nvPr/>
        </p:nvSpPr>
        <p:spPr>
          <a:xfrm>
            <a:off x="4481246" y="3150775"/>
            <a:ext cx="846304" cy="18715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altLang="zh-CN" b="1" dirty="0">
                <a:solidFill>
                  <a:schemeClr val="bg1"/>
                </a:solidFill>
                <a:cs typeface="+mn-ea"/>
                <a:sym typeface="+mn-lt"/>
              </a:rPr>
              <a:t>02</a:t>
            </a:r>
            <a:endParaRPr lang="en-GB" altLang="zh-CN" b="1" dirty="0">
              <a:solidFill>
                <a:schemeClr val="bg1"/>
              </a:solidFill>
              <a:cs typeface="+mn-ea"/>
              <a:sym typeface="+mn-lt"/>
            </a:endParaRPr>
          </a:p>
        </p:txBody>
      </p:sp>
      <p:sp>
        <p:nvSpPr>
          <p:cNvPr id="58" name="Oval 19"/>
          <p:cNvSpPr/>
          <p:nvPr/>
        </p:nvSpPr>
        <p:spPr>
          <a:xfrm>
            <a:off x="6842424" y="2709622"/>
            <a:ext cx="1037693" cy="1037694"/>
          </a:xfrm>
          <a:prstGeom prst="ellipse">
            <a:avLst/>
          </a:prstGeom>
          <a:solidFill>
            <a:srgbClr val="E33B5D"/>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a:ln>
                <a:noFill/>
              </a:ln>
              <a:solidFill>
                <a:srgbClr val="FFFFFF">
                  <a:lumMod val="50000"/>
                </a:srgbClr>
              </a:solidFill>
              <a:effectLst/>
              <a:uLnTx/>
              <a:uFillTx/>
              <a:cs typeface="+mn-ea"/>
              <a:sym typeface="+mn-lt"/>
            </a:endParaRPr>
          </a:p>
        </p:txBody>
      </p:sp>
      <p:sp>
        <p:nvSpPr>
          <p:cNvPr id="59" name="Text Placeholder 4"/>
          <p:cNvSpPr txBox="1"/>
          <p:nvPr/>
        </p:nvSpPr>
        <p:spPr>
          <a:xfrm>
            <a:off x="6955030" y="3150775"/>
            <a:ext cx="846304" cy="18715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altLang="zh-CN" b="1" dirty="0">
                <a:solidFill>
                  <a:schemeClr val="bg1"/>
                </a:solidFill>
                <a:cs typeface="+mn-ea"/>
                <a:sym typeface="+mn-lt"/>
              </a:rPr>
              <a:t>03</a:t>
            </a:r>
            <a:endParaRPr lang="en-GB" altLang="zh-CN" b="1" dirty="0">
              <a:solidFill>
                <a:schemeClr val="bg1"/>
              </a:solidFill>
              <a:cs typeface="+mn-ea"/>
              <a:sym typeface="+mn-lt"/>
            </a:endParaRPr>
          </a:p>
        </p:txBody>
      </p:sp>
      <p:sp>
        <p:nvSpPr>
          <p:cNvPr id="60" name="Oval 19"/>
          <p:cNvSpPr/>
          <p:nvPr/>
        </p:nvSpPr>
        <p:spPr>
          <a:xfrm>
            <a:off x="9394224" y="2709622"/>
            <a:ext cx="1037693" cy="1037694"/>
          </a:xfrm>
          <a:prstGeom prst="ellipse">
            <a:avLst/>
          </a:prstGeom>
          <a:solidFill>
            <a:srgbClr val="E33B5D"/>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a:ln>
                <a:noFill/>
              </a:ln>
              <a:solidFill>
                <a:srgbClr val="FFFFFF">
                  <a:lumMod val="50000"/>
                </a:srgbClr>
              </a:solidFill>
              <a:effectLst/>
              <a:uLnTx/>
              <a:uFillTx/>
              <a:cs typeface="+mn-ea"/>
              <a:sym typeface="+mn-lt"/>
            </a:endParaRPr>
          </a:p>
        </p:txBody>
      </p:sp>
      <p:sp>
        <p:nvSpPr>
          <p:cNvPr id="61" name="Text Placeholder 4"/>
          <p:cNvSpPr txBox="1"/>
          <p:nvPr/>
        </p:nvSpPr>
        <p:spPr>
          <a:xfrm>
            <a:off x="9506830" y="3150775"/>
            <a:ext cx="846304" cy="18715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altLang="zh-CN" b="1" dirty="0">
                <a:solidFill>
                  <a:schemeClr val="bg1"/>
                </a:solidFill>
                <a:cs typeface="+mn-ea"/>
                <a:sym typeface="+mn-lt"/>
              </a:rPr>
              <a:t>04</a:t>
            </a:r>
            <a:endParaRPr lang="en-GB" altLang="zh-CN" b="1" dirty="0">
              <a:solidFill>
                <a:schemeClr val="bg1"/>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down)">
                                      <p:cBhvr>
                                        <p:cTn id="7"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9" name="组合 8"/>
          <p:cNvGrpSpPr/>
          <p:nvPr/>
        </p:nvGrpSpPr>
        <p:grpSpPr>
          <a:xfrm>
            <a:off x="4654067" y="1340768"/>
            <a:ext cx="3530165" cy="2959680"/>
            <a:chOff x="4654067" y="2006586"/>
            <a:chExt cx="3530165" cy="2959680"/>
          </a:xfrm>
        </p:grpSpPr>
        <p:sp>
          <p:nvSpPr>
            <p:cNvPr id="10" name="矩形 9"/>
            <p:cNvSpPr>
              <a:spLocks noChangeArrowheads="1"/>
            </p:cNvSpPr>
            <p:nvPr/>
          </p:nvSpPr>
          <p:spPr bwMode="auto">
            <a:xfrm>
              <a:off x="4654067" y="3859809"/>
              <a:ext cx="3530165" cy="1106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微软雅黑" pitchFamily="34" charset="-122"/>
                  <a:ea typeface="微软雅黑" pitchFamily="34" charset="-122"/>
                </a:defRPr>
              </a:lvl9pPr>
            </a:lstStyle>
            <a:p>
              <a:pPr eaLnBrk="1" hangingPunct="1">
                <a:lnSpc>
                  <a:spcPct val="120000"/>
                </a:lnSpc>
                <a:buClr>
                  <a:schemeClr val="accent2"/>
                </a:buClr>
              </a:pPr>
              <a:r>
                <a:rPr lang="zh-CN" altLang="en-US" sz="6000" b="1" dirty="0">
                  <a:solidFill>
                    <a:srgbClr val="E33B5D"/>
                  </a:solidFill>
                  <a:latin typeface="+mn-lt"/>
                  <a:ea typeface="+mn-ea"/>
                  <a:cs typeface="+mn-ea"/>
                  <a:sym typeface="+mn-lt"/>
                </a:rPr>
                <a:t>教学反思</a:t>
              </a:r>
              <a:endParaRPr lang="en-US" altLang="zh-CN" sz="6000" b="1" dirty="0">
                <a:solidFill>
                  <a:srgbClr val="E33B5D"/>
                </a:solidFill>
                <a:latin typeface="+mn-lt"/>
                <a:ea typeface="+mn-ea"/>
                <a:cs typeface="+mn-ea"/>
                <a:sym typeface="+mn-lt"/>
              </a:endParaRPr>
            </a:p>
          </p:txBody>
        </p:sp>
        <p:sp>
          <p:nvSpPr>
            <p:cNvPr id="11" name="Oval 19"/>
            <p:cNvSpPr/>
            <p:nvPr/>
          </p:nvSpPr>
          <p:spPr>
            <a:xfrm>
              <a:off x="5335322" y="2006586"/>
              <a:ext cx="1824982" cy="1824984"/>
            </a:xfrm>
            <a:prstGeom prst="ellipse">
              <a:avLst/>
            </a:prstGeom>
            <a:solidFill>
              <a:srgbClr val="E33B5D"/>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a:ln>
                  <a:noFill/>
                </a:ln>
                <a:solidFill>
                  <a:srgbClr val="FFFFFF">
                    <a:lumMod val="50000"/>
                  </a:srgbClr>
                </a:solidFill>
                <a:effectLst/>
                <a:uLnTx/>
                <a:uFillTx/>
                <a:cs typeface="+mn-ea"/>
                <a:sym typeface="+mn-lt"/>
              </a:endParaRPr>
            </a:p>
          </p:txBody>
        </p:sp>
        <p:sp>
          <p:nvSpPr>
            <p:cNvPr id="12" name="Text Placeholder 4"/>
            <p:cNvSpPr txBox="1"/>
            <p:nvPr/>
          </p:nvSpPr>
          <p:spPr>
            <a:xfrm>
              <a:off x="5503619" y="2754504"/>
              <a:ext cx="1488388" cy="329148"/>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altLang="zh-CN" sz="6000" b="1" dirty="0">
                  <a:solidFill>
                    <a:schemeClr val="bg1"/>
                  </a:solidFill>
                  <a:cs typeface="+mn-ea"/>
                  <a:sym typeface="+mn-lt"/>
                </a:rPr>
                <a:t>04</a:t>
              </a:r>
              <a:endParaRPr lang="en-GB" altLang="zh-CN" sz="6000" b="1" dirty="0">
                <a:solidFill>
                  <a:schemeClr val="bg1"/>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29" name="直接连接符 28"/>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30"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教学反思</a:t>
            </a:r>
          </a:p>
        </p:txBody>
      </p:sp>
      <p:grpSp>
        <p:nvGrpSpPr>
          <p:cNvPr id="4" name="组合 3"/>
          <p:cNvGrpSpPr/>
          <p:nvPr/>
        </p:nvGrpSpPr>
        <p:grpSpPr>
          <a:xfrm>
            <a:off x="1424250" y="1695229"/>
            <a:ext cx="9508328" cy="3490108"/>
            <a:chOff x="1424250" y="1695229"/>
            <a:chExt cx="9508328" cy="3490108"/>
          </a:xfrm>
        </p:grpSpPr>
        <p:grpSp>
          <p:nvGrpSpPr>
            <p:cNvPr id="3" name="组合 2"/>
            <p:cNvGrpSpPr/>
            <p:nvPr/>
          </p:nvGrpSpPr>
          <p:grpSpPr>
            <a:xfrm>
              <a:off x="1784458" y="1695229"/>
              <a:ext cx="8888074" cy="1896799"/>
              <a:chOff x="1446313" y="1483992"/>
              <a:chExt cx="6365562" cy="1358471"/>
            </a:xfrm>
          </p:grpSpPr>
          <p:sp>
            <p:nvSpPr>
              <p:cNvPr id="63" name="椭圆 62"/>
              <p:cNvSpPr/>
              <p:nvPr/>
            </p:nvSpPr>
            <p:spPr>
              <a:xfrm>
                <a:off x="1452813" y="1642312"/>
                <a:ext cx="1200150" cy="1200150"/>
              </a:xfrm>
              <a:prstGeom prst="ellipse">
                <a:avLst/>
              </a:prstGeom>
              <a:noFill/>
              <a:ln w="25400" cap="flat" cmpd="sng" algn="ctr">
                <a:solidFill>
                  <a:srgbClr val="E33B5D"/>
                </a:solidFill>
                <a:prstDash val="solid"/>
              </a:ln>
              <a:effectLst/>
            </p:spPr>
            <p:txBody>
              <a:bodyPr lIns="68576" tIns="34289" rIns="68576" bIns="34289"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64" name="等腰三角形 63"/>
              <p:cNvSpPr/>
              <p:nvPr/>
            </p:nvSpPr>
            <p:spPr>
              <a:xfrm rot="1800000">
                <a:off x="1446313" y="1483992"/>
                <a:ext cx="1348393" cy="1162408"/>
              </a:xfrm>
              <a:prstGeom prst="triangle">
                <a:avLst/>
              </a:prstGeom>
              <a:solidFill>
                <a:srgbClr val="E33B5D"/>
              </a:solidFill>
              <a:ln w="25400" cap="flat" cmpd="sng" algn="ctr">
                <a:noFill/>
                <a:prstDash val="solid"/>
              </a:ln>
              <a:effectLst/>
            </p:spPr>
            <p:txBody>
              <a:bodyPr lIns="68576" tIns="34289" rIns="68576" bIns="34289"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65" name="椭圆 64"/>
              <p:cNvSpPr/>
              <p:nvPr/>
            </p:nvSpPr>
            <p:spPr>
              <a:xfrm>
                <a:off x="3961398" y="1642313"/>
                <a:ext cx="1200150" cy="1200150"/>
              </a:xfrm>
              <a:prstGeom prst="ellipse">
                <a:avLst/>
              </a:prstGeom>
              <a:noFill/>
              <a:ln w="25400" cap="flat" cmpd="sng" algn="ctr">
                <a:solidFill>
                  <a:srgbClr val="E33B5D"/>
                </a:solidFill>
                <a:prstDash val="solid"/>
              </a:ln>
              <a:effectLst/>
            </p:spPr>
            <p:txBody>
              <a:bodyPr lIns="68576" tIns="34289" rIns="68576" bIns="34289"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66" name="等腰三角形 65"/>
              <p:cNvSpPr/>
              <p:nvPr/>
            </p:nvSpPr>
            <p:spPr>
              <a:xfrm rot="1800000">
                <a:off x="3954896" y="1483993"/>
                <a:ext cx="1348393" cy="1162408"/>
              </a:xfrm>
              <a:prstGeom prst="triangle">
                <a:avLst/>
              </a:prstGeom>
              <a:solidFill>
                <a:srgbClr val="E33B5D"/>
              </a:solidFill>
              <a:ln w="25400" cap="flat" cmpd="sng" algn="ctr">
                <a:noFill/>
                <a:prstDash val="solid"/>
              </a:ln>
              <a:effectLst/>
            </p:spPr>
            <p:txBody>
              <a:bodyPr lIns="68576" tIns="34289" rIns="68576" bIns="34289"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67" name="椭圆 66"/>
              <p:cNvSpPr/>
              <p:nvPr/>
            </p:nvSpPr>
            <p:spPr>
              <a:xfrm>
                <a:off x="6469982" y="1642312"/>
                <a:ext cx="1200150" cy="1200150"/>
              </a:xfrm>
              <a:prstGeom prst="ellipse">
                <a:avLst/>
              </a:prstGeom>
              <a:noFill/>
              <a:ln w="25400" cap="flat" cmpd="sng" algn="ctr">
                <a:solidFill>
                  <a:srgbClr val="E33B5D"/>
                </a:solidFill>
                <a:prstDash val="solid"/>
              </a:ln>
              <a:effectLst/>
            </p:spPr>
            <p:txBody>
              <a:bodyPr lIns="68576" tIns="34289" rIns="68576" bIns="34289"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68" name="等腰三角形 67"/>
              <p:cNvSpPr/>
              <p:nvPr/>
            </p:nvSpPr>
            <p:spPr>
              <a:xfrm rot="1800000">
                <a:off x="6463482" y="1483992"/>
                <a:ext cx="1348393" cy="1162408"/>
              </a:xfrm>
              <a:prstGeom prst="triangle">
                <a:avLst/>
              </a:prstGeom>
              <a:solidFill>
                <a:srgbClr val="E33B5D"/>
              </a:solidFill>
              <a:ln w="25400" cap="flat" cmpd="sng" algn="ctr">
                <a:noFill/>
                <a:prstDash val="solid"/>
              </a:ln>
              <a:effectLst/>
            </p:spPr>
            <p:txBody>
              <a:bodyPr lIns="68576" tIns="34289" rIns="68576" bIns="34289"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nvGrpSpPr>
              <p:cNvPr id="69" name="组合 30"/>
              <p:cNvGrpSpPr/>
              <p:nvPr/>
            </p:nvGrpSpPr>
            <p:grpSpPr>
              <a:xfrm>
                <a:off x="1870984" y="2112477"/>
                <a:ext cx="263275" cy="243961"/>
                <a:chOff x="5326063" y="407988"/>
                <a:chExt cx="822325" cy="762000"/>
              </a:xfrm>
            </p:grpSpPr>
            <p:sp>
              <p:nvSpPr>
                <p:cNvPr id="70" name="Freeform 76"/>
                <p:cNvSpPr/>
                <p:nvPr/>
              </p:nvSpPr>
              <p:spPr bwMode="auto">
                <a:xfrm>
                  <a:off x="5326063" y="407988"/>
                  <a:ext cx="822325" cy="762000"/>
                </a:xfrm>
                <a:custGeom>
                  <a:avLst/>
                  <a:gdLst>
                    <a:gd name="T0" fmla="*/ 81 w 247"/>
                    <a:gd name="T1" fmla="*/ 25 h 229"/>
                    <a:gd name="T2" fmla="*/ 122 w 247"/>
                    <a:gd name="T3" fmla="*/ 56 h 229"/>
                    <a:gd name="T4" fmla="*/ 30 w 247"/>
                    <a:gd name="T5" fmla="*/ 56 h 229"/>
                    <a:gd name="T6" fmla="*/ 0 w 247"/>
                    <a:gd name="T7" fmla="*/ 86 h 229"/>
                    <a:gd name="T8" fmla="*/ 0 w 247"/>
                    <a:gd name="T9" fmla="*/ 199 h 229"/>
                    <a:gd name="T10" fmla="*/ 30 w 247"/>
                    <a:gd name="T11" fmla="*/ 229 h 229"/>
                    <a:gd name="T12" fmla="*/ 218 w 247"/>
                    <a:gd name="T13" fmla="*/ 229 h 229"/>
                    <a:gd name="T14" fmla="*/ 247 w 247"/>
                    <a:gd name="T15" fmla="*/ 199 h 229"/>
                    <a:gd name="T16" fmla="*/ 247 w 247"/>
                    <a:gd name="T17" fmla="*/ 86 h 229"/>
                    <a:gd name="T18" fmla="*/ 218 w 247"/>
                    <a:gd name="T19" fmla="*/ 56 h 229"/>
                    <a:gd name="T20" fmla="*/ 122 w 247"/>
                    <a:gd name="T21" fmla="*/ 56 h 229"/>
                    <a:gd name="T22" fmla="*/ 191 w 247"/>
                    <a:gd name="T23"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7" h="229">
                      <a:moveTo>
                        <a:pt x="81" y="25"/>
                      </a:moveTo>
                      <a:cubicBezTo>
                        <a:pt x="122" y="56"/>
                        <a:pt x="122" y="56"/>
                        <a:pt x="122" y="56"/>
                      </a:cubicBezTo>
                      <a:cubicBezTo>
                        <a:pt x="30" y="56"/>
                        <a:pt x="30" y="56"/>
                        <a:pt x="30" y="56"/>
                      </a:cubicBezTo>
                      <a:cubicBezTo>
                        <a:pt x="13" y="56"/>
                        <a:pt x="0" y="69"/>
                        <a:pt x="0" y="86"/>
                      </a:cubicBezTo>
                      <a:cubicBezTo>
                        <a:pt x="0" y="199"/>
                        <a:pt x="0" y="199"/>
                        <a:pt x="0" y="199"/>
                      </a:cubicBezTo>
                      <a:cubicBezTo>
                        <a:pt x="0" y="215"/>
                        <a:pt x="13" y="229"/>
                        <a:pt x="30" y="229"/>
                      </a:cubicBezTo>
                      <a:cubicBezTo>
                        <a:pt x="218" y="229"/>
                        <a:pt x="218" y="229"/>
                        <a:pt x="218" y="229"/>
                      </a:cubicBezTo>
                      <a:cubicBezTo>
                        <a:pt x="234" y="229"/>
                        <a:pt x="247" y="215"/>
                        <a:pt x="247" y="199"/>
                      </a:cubicBezTo>
                      <a:cubicBezTo>
                        <a:pt x="247" y="86"/>
                        <a:pt x="247" y="86"/>
                        <a:pt x="247" y="86"/>
                      </a:cubicBezTo>
                      <a:cubicBezTo>
                        <a:pt x="247" y="69"/>
                        <a:pt x="234" y="56"/>
                        <a:pt x="218" y="56"/>
                      </a:cubicBezTo>
                      <a:cubicBezTo>
                        <a:pt x="122" y="56"/>
                        <a:pt x="122" y="56"/>
                        <a:pt x="122" y="56"/>
                      </a:cubicBezTo>
                      <a:cubicBezTo>
                        <a:pt x="191" y="0"/>
                        <a:pt x="191" y="0"/>
                        <a:pt x="191" y="0"/>
                      </a:cubicBezTo>
                    </a:path>
                  </a:pathLst>
                </a:custGeom>
                <a:noFill/>
                <a:ln w="26988" cap="rnd">
                  <a:solidFill>
                    <a:sysClr val="window" lastClr="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71" name="Oval 77"/>
                <p:cNvSpPr>
                  <a:spLocks noChangeArrowheads="1"/>
                </p:cNvSpPr>
                <p:nvPr/>
              </p:nvSpPr>
              <p:spPr bwMode="auto">
                <a:xfrm>
                  <a:off x="5410200" y="677863"/>
                  <a:ext cx="508000" cy="407988"/>
                </a:xfrm>
                <a:prstGeom prst="ellipse">
                  <a:avLst/>
                </a:prstGeom>
                <a:noFill/>
                <a:ln w="26988" cap="rnd">
                  <a:solidFill>
                    <a:sysClr val="window" lastClr="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72" name="Oval 78"/>
                <p:cNvSpPr>
                  <a:spLocks noChangeArrowheads="1"/>
                </p:cNvSpPr>
                <p:nvPr/>
              </p:nvSpPr>
              <p:spPr bwMode="auto">
                <a:xfrm>
                  <a:off x="6002338" y="773113"/>
                  <a:ext cx="65087" cy="66675"/>
                </a:xfrm>
                <a:prstGeom prst="ellipse">
                  <a:avLst/>
                </a:prstGeom>
                <a:noFill/>
                <a:ln w="26988" cap="rnd">
                  <a:solidFill>
                    <a:sysClr val="window" lastClr="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73" name="Oval 79"/>
                <p:cNvSpPr>
                  <a:spLocks noChangeArrowheads="1"/>
                </p:cNvSpPr>
                <p:nvPr/>
              </p:nvSpPr>
              <p:spPr bwMode="auto">
                <a:xfrm>
                  <a:off x="6002338" y="923925"/>
                  <a:ext cx="65087" cy="61913"/>
                </a:xfrm>
                <a:prstGeom prst="ellipse">
                  <a:avLst/>
                </a:prstGeom>
                <a:noFill/>
                <a:ln w="26988" cap="rnd">
                  <a:solidFill>
                    <a:sysClr val="window" lastClr="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grpSp>
            <p:nvGrpSpPr>
              <p:cNvPr id="74" name="组合 29"/>
              <p:cNvGrpSpPr/>
              <p:nvPr/>
            </p:nvGrpSpPr>
            <p:grpSpPr>
              <a:xfrm>
                <a:off x="4425121" y="2103781"/>
                <a:ext cx="251077" cy="250061"/>
                <a:chOff x="7023100" y="398463"/>
                <a:chExt cx="784225" cy="781050"/>
              </a:xfrm>
            </p:grpSpPr>
            <p:sp>
              <p:nvSpPr>
                <p:cNvPr id="75" name="Oval 80"/>
                <p:cNvSpPr>
                  <a:spLocks noChangeArrowheads="1"/>
                </p:cNvSpPr>
                <p:nvPr/>
              </p:nvSpPr>
              <p:spPr bwMode="auto">
                <a:xfrm>
                  <a:off x="7378700" y="754063"/>
                  <a:ext cx="69850" cy="69850"/>
                </a:xfrm>
                <a:prstGeom prst="ellipse">
                  <a:avLst/>
                </a:prstGeom>
                <a:noFill/>
                <a:ln w="26988" cap="rnd">
                  <a:solidFill>
                    <a:sysClr val="window" lastClr="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76" name="Oval 81"/>
                <p:cNvSpPr>
                  <a:spLocks noChangeArrowheads="1"/>
                </p:cNvSpPr>
                <p:nvPr/>
              </p:nvSpPr>
              <p:spPr bwMode="auto">
                <a:xfrm>
                  <a:off x="7023100" y="398463"/>
                  <a:ext cx="784225" cy="781050"/>
                </a:xfrm>
                <a:prstGeom prst="ellipse">
                  <a:avLst/>
                </a:prstGeom>
                <a:noFill/>
                <a:ln w="26988" cap="rnd">
                  <a:solidFill>
                    <a:sysClr val="window" lastClr="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77" name="Oval 82"/>
                <p:cNvSpPr>
                  <a:spLocks noChangeArrowheads="1"/>
                </p:cNvSpPr>
                <p:nvPr/>
              </p:nvSpPr>
              <p:spPr bwMode="auto">
                <a:xfrm>
                  <a:off x="7272338" y="647700"/>
                  <a:ext cx="285750" cy="282575"/>
                </a:xfrm>
                <a:prstGeom prst="ellipse">
                  <a:avLst/>
                </a:prstGeom>
                <a:noFill/>
                <a:ln w="26988" cap="rnd">
                  <a:solidFill>
                    <a:sysClr val="window" lastClr="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78" name="Line 83"/>
                <p:cNvSpPr>
                  <a:spLocks noChangeShapeType="1"/>
                </p:cNvSpPr>
                <p:nvPr/>
              </p:nvSpPr>
              <p:spPr bwMode="auto">
                <a:xfrm flipV="1">
                  <a:off x="7578725" y="554038"/>
                  <a:ext cx="100012" cy="90488"/>
                </a:xfrm>
                <a:prstGeom prst="line">
                  <a:avLst/>
                </a:prstGeom>
                <a:noFill/>
                <a:ln w="26988" cap="rnd">
                  <a:solidFill>
                    <a:sysClr val="window" lastClr="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79" name="Line 84"/>
                <p:cNvSpPr>
                  <a:spLocks noChangeShapeType="1"/>
                </p:cNvSpPr>
                <p:nvPr/>
              </p:nvSpPr>
              <p:spPr bwMode="auto">
                <a:xfrm flipV="1">
                  <a:off x="7181850" y="949325"/>
                  <a:ext cx="87312" cy="103188"/>
                </a:xfrm>
                <a:prstGeom prst="line">
                  <a:avLst/>
                </a:prstGeom>
                <a:noFill/>
                <a:ln w="26988" cap="rnd">
                  <a:solidFill>
                    <a:sysClr val="window" lastClr="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grpSp>
            <p:nvGrpSpPr>
              <p:cNvPr id="80" name="组合 28"/>
              <p:cNvGrpSpPr/>
              <p:nvPr/>
            </p:nvGrpSpPr>
            <p:grpSpPr>
              <a:xfrm>
                <a:off x="6917039" y="2131191"/>
                <a:ext cx="265817" cy="220075"/>
                <a:chOff x="8759825" y="5599113"/>
                <a:chExt cx="830263" cy="687388"/>
              </a:xfrm>
            </p:grpSpPr>
            <p:sp>
              <p:nvSpPr>
                <p:cNvPr id="81" name="Oval 38"/>
                <p:cNvSpPr>
                  <a:spLocks noChangeArrowheads="1"/>
                </p:cNvSpPr>
                <p:nvPr/>
              </p:nvSpPr>
              <p:spPr bwMode="auto">
                <a:xfrm>
                  <a:off x="8975725" y="5672138"/>
                  <a:ext cx="614362" cy="614363"/>
                </a:xfrm>
                <a:prstGeom prst="ellipse">
                  <a:avLst/>
                </a:prstGeom>
                <a:noFill/>
                <a:ln w="26988" cap="rnd">
                  <a:solidFill>
                    <a:sysClr val="window" lastClr="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96" name="Oval 39"/>
                <p:cNvSpPr>
                  <a:spLocks noChangeArrowheads="1"/>
                </p:cNvSpPr>
                <p:nvPr/>
              </p:nvSpPr>
              <p:spPr bwMode="auto">
                <a:xfrm>
                  <a:off x="9085263" y="5781675"/>
                  <a:ext cx="395287" cy="395288"/>
                </a:xfrm>
                <a:prstGeom prst="ellipse">
                  <a:avLst/>
                </a:prstGeom>
                <a:noFill/>
                <a:ln w="26988" cap="rnd">
                  <a:solidFill>
                    <a:sysClr val="window" lastClr="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97" name="Freeform 40"/>
                <p:cNvSpPr/>
                <p:nvPr/>
              </p:nvSpPr>
              <p:spPr bwMode="auto">
                <a:xfrm>
                  <a:off x="8759825" y="5708650"/>
                  <a:ext cx="322262" cy="504825"/>
                </a:xfrm>
                <a:custGeom>
                  <a:avLst/>
                  <a:gdLst>
                    <a:gd name="T0" fmla="*/ 0 w 97"/>
                    <a:gd name="T1" fmla="*/ 0 h 152"/>
                    <a:gd name="T2" fmla="*/ 0 w 97"/>
                    <a:gd name="T3" fmla="*/ 132 h 152"/>
                    <a:gd name="T4" fmla="*/ 21 w 97"/>
                    <a:gd name="T5" fmla="*/ 152 h 152"/>
                    <a:gd name="T6" fmla="*/ 97 w 97"/>
                    <a:gd name="T7" fmla="*/ 152 h 152"/>
                  </a:gdLst>
                  <a:ahLst/>
                  <a:cxnLst>
                    <a:cxn ang="0">
                      <a:pos x="T0" y="T1"/>
                    </a:cxn>
                    <a:cxn ang="0">
                      <a:pos x="T2" y="T3"/>
                    </a:cxn>
                    <a:cxn ang="0">
                      <a:pos x="T4" y="T5"/>
                    </a:cxn>
                    <a:cxn ang="0">
                      <a:pos x="T6" y="T7"/>
                    </a:cxn>
                  </a:cxnLst>
                  <a:rect l="0" t="0" r="r" b="b"/>
                  <a:pathLst>
                    <a:path w="97" h="152">
                      <a:moveTo>
                        <a:pt x="0" y="0"/>
                      </a:moveTo>
                      <a:cubicBezTo>
                        <a:pt x="0" y="132"/>
                        <a:pt x="0" y="132"/>
                        <a:pt x="0" y="132"/>
                      </a:cubicBezTo>
                      <a:cubicBezTo>
                        <a:pt x="0" y="143"/>
                        <a:pt x="9" y="152"/>
                        <a:pt x="21" y="152"/>
                      </a:cubicBezTo>
                      <a:cubicBezTo>
                        <a:pt x="97" y="152"/>
                        <a:pt x="97" y="152"/>
                        <a:pt x="97" y="152"/>
                      </a:cubicBezTo>
                    </a:path>
                  </a:pathLst>
                </a:custGeom>
                <a:noFill/>
                <a:ln w="26988" cap="rnd">
                  <a:solidFill>
                    <a:sysClr val="window" lastClr="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98" name="Freeform 41"/>
                <p:cNvSpPr/>
                <p:nvPr/>
              </p:nvSpPr>
              <p:spPr bwMode="auto">
                <a:xfrm>
                  <a:off x="9488488" y="5708650"/>
                  <a:ext cx="101600" cy="504825"/>
                </a:xfrm>
                <a:custGeom>
                  <a:avLst/>
                  <a:gdLst>
                    <a:gd name="T0" fmla="*/ 0 w 31"/>
                    <a:gd name="T1" fmla="*/ 152 h 152"/>
                    <a:gd name="T2" fmla="*/ 1 w 31"/>
                    <a:gd name="T3" fmla="*/ 152 h 152"/>
                    <a:gd name="T4" fmla="*/ 31 w 31"/>
                    <a:gd name="T5" fmla="*/ 122 h 152"/>
                    <a:gd name="T6" fmla="*/ 31 w 31"/>
                    <a:gd name="T7" fmla="*/ 0 h 152"/>
                  </a:gdLst>
                  <a:ahLst/>
                  <a:cxnLst>
                    <a:cxn ang="0">
                      <a:pos x="T0" y="T1"/>
                    </a:cxn>
                    <a:cxn ang="0">
                      <a:pos x="T2" y="T3"/>
                    </a:cxn>
                    <a:cxn ang="0">
                      <a:pos x="T4" y="T5"/>
                    </a:cxn>
                    <a:cxn ang="0">
                      <a:pos x="T6" y="T7"/>
                    </a:cxn>
                  </a:cxnLst>
                  <a:rect l="0" t="0" r="r" b="b"/>
                  <a:pathLst>
                    <a:path w="31" h="152">
                      <a:moveTo>
                        <a:pt x="0" y="152"/>
                      </a:moveTo>
                      <a:cubicBezTo>
                        <a:pt x="1" y="152"/>
                        <a:pt x="1" y="152"/>
                        <a:pt x="1" y="152"/>
                      </a:cubicBezTo>
                      <a:cubicBezTo>
                        <a:pt x="18" y="152"/>
                        <a:pt x="31" y="138"/>
                        <a:pt x="31" y="122"/>
                      </a:cubicBezTo>
                      <a:cubicBezTo>
                        <a:pt x="31" y="0"/>
                        <a:pt x="31" y="0"/>
                        <a:pt x="31" y="0"/>
                      </a:cubicBezTo>
                    </a:path>
                  </a:pathLst>
                </a:custGeom>
                <a:noFill/>
                <a:ln w="26988" cap="rnd">
                  <a:solidFill>
                    <a:sysClr val="window" lastClr="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99" name="Line 42"/>
                <p:cNvSpPr>
                  <a:spLocks noChangeShapeType="1"/>
                </p:cNvSpPr>
                <p:nvPr/>
              </p:nvSpPr>
              <p:spPr bwMode="auto">
                <a:xfrm flipH="1">
                  <a:off x="8759825" y="5708650"/>
                  <a:ext cx="325437" cy="0"/>
                </a:xfrm>
                <a:prstGeom prst="line">
                  <a:avLst/>
                </a:prstGeom>
                <a:noFill/>
                <a:ln w="26988" cap="rnd">
                  <a:solidFill>
                    <a:sysClr val="window" lastClr="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00" name="Line 43"/>
                <p:cNvSpPr>
                  <a:spLocks noChangeShapeType="1"/>
                </p:cNvSpPr>
                <p:nvPr/>
              </p:nvSpPr>
              <p:spPr bwMode="auto">
                <a:xfrm flipH="1">
                  <a:off x="9480550" y="5708650"/>
                  <a:ext cx="109537" cy="0"/>
                </a:xfrm>
                <a:prstGeom prst="line">
                  <a:avLst/>
                </a:prstGeom>
                <a:noFill/>
                <a:ln w="26988" cap="rnd">
                  <a:solidFill>
                    <a:sysClr val="window" lastClr="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01" name="Freeform 44"/>
                <p:cNvSpPr/>
                <p:nvPr/>
              </p:nvSpPr>
              <p:spPr bwMode="auto">
                <a:xfrm>
                  <a:off x="8832850" y="5635625"/>
                  <a:ext cx="179387" cy="73025"/>
                </a:xfrm>
                <a:custGeom>
                  <a:avLst/>
                  <a:gdLst>
                    <a:gd name="T0" fmla="*/ 0 w 113"/>
                    <a:gd name="T1" fmla="*/ 46 h 46"/>
                    <a:gd name="T2" fmla="*/ 0 w 113"/>
                    <a:gd name="T3" fmla="*/ 0 h 46"/>
                    <a:gd name="T4" fmla="*/ 113 w 113"/>
                    <a:gd name="T5" fmla="*/ 0 h 46"/>
                    <a:gd name="T6" fmla="*/ 113 w 113"/>
                    <a:gd name="T7" fmla="*/ 46 h 46"/>
                  </a:gdLst>
                  <a:ahLst/>
                  <a:cxnLst>
                    <a:cxn ang="0">
                      <a:pos x="T0" y="T1"/>
                    </a:cxn>
                    <a:cxn ang="0">
                      <a:pos x="T2" y="T3"/>
                    </a:cxn>
                    <a:cxn ang="0">
                      <a:pos x="T4" y="T5"/>
                    </a:cxn>
                    <a:cxn ang="0">
                      <a:pos x="T6" y="T7"/>
                    </a:cxn>
                  </a:cxnLst>
                  <a:rect l="0" t="0" r="r" b="b"/>
                  <a:pathLst>
                    <a:path w="113" h="46">
                      <a:moveTo>
                        <a:pt x="0" y="46"/>
                      </a:moveTo>
                      <a:lnTo>
                        <a:pt x="0" y="0"/>
                      </a:lnTo>
                      <a:lnTo>
                        <a:pt x="113" y="0"/>
                      </a:lnTo>
                      <a:lnTo>
                        <a:pt x="113" y="46"/>
                      </a:lnTo>
                    </a:path>
                  </a:pathLst>
                </a:custGeom>
                <a:noFill/>
                <a:ln w="26988" cap="rnd">
                  <a:solidFill>
                    <a:sysClr val="window" lastClr="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02" name="Line 45"/>
                <p:cNvSpPr>
                  <a:spLocks noChangeShapeType="1"/>
                </p:cNvSpPr>
                <p:nvPr/>
              </p:nvSpPr>
              <p:spPr bwMode="auto">
                <a:xfrm>
                  <a:off x="8832850" y="5815013"/>
                  <a:ext cx="73025" cy="0"/>
                </a:xfrm>
                <a:prstGeom prst="line">
                  <a:avLst/>
                </a:prstGeom>
                <a:noFill/>
                <a:ln w="26988" cap="rnd">
                  <a:solidFill>
                    <a:sysClr val="window" lastClr="FFFFFF"/>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03" name="Freeform 46"/>
                <p:cNvSpPr/>
                <p:nvPr/>
              </p:nvSpPr>
              <p:spPr bwMode="auto">
                <a:xfrm>
                  <a:off x="9085263" y="5599113"/>
                  <a:ext cx="395287" cy="109538"/>
                </a:xfrm>
                <a:custGeom>
                  <a:avLst/>
                  <a:gdLst>
                    <a:gd name="T0" fmla="*/ 249 w 249"/>
                    <a:gd name="T1" fmla="*/ 69 h 69"/>
                    <a:gd name="T2" fmla="*/ 216 w 249"/>
                    <a:gd name="T3" fmla="*/ 0 h 69"/>
                    <a:gd name="T4" fmla="*/ 136 w 249"/>
                    <a:gd name="T5" fmla="*/ 0 h 69"/>
                    <a:gd name="T6" fmla="*/ 34 w 249"/>
                    <a:gd name="T7" fmla="*/ 0 h 69"/>
                    <a:gd name="T8" fmla="*/ 0 w 249"/>
                    <a:gd name="T9" fmla="*/ 69 h 69"/>
                  </a:gdLst>
                  <a:ahLst/>
                  <a:cxnLst>
                    <a:cxn ang="0">
                      <a:pos x="T0" y="T1"/>
                    </a:cxn>
                    <a:cxn ang="0">
                      <a:pos x="T2" y="T3"/>
                    </a:cxn>
                    <a:cxn ang="0">
                      <a:pos x="T4" y="T5"/>
                    </a:cxn>
                    <a:cxn ang="0">
                      <a:pos x="T6" y="T7"/>
                    </a:cxn>
                    <a:cxn ang="0">
                      <a:pos x="T8" y="T9"/>
                    </a:cxn>
                  </a:cxnLst>
                  <a:rect l="0" t="0" r="r" b="b"/>
                  <a:pathLst>
                    <a:path w="249" h="69">
                      <a:moveTo>
                        <a:pt x="249" y="69"/>
                      </a:moveTo>
                      <a:lnTo>
                        <a:pt x="216" y="0"/>
                      </a:lnTo>
                      <a:lnTo>
                        <a:pt x="136" y="0"/>
                      </a:lnTo>
                      <a:lnTo>
                        <a:pt x="34" y="0"/>
                      </a:lnTo>
                      <a:lnTo>
                        <a:pt x="0" y="69"/>
                      </a:lnTo>
                    </a:path>
                  </a:pathLst>
                </a:custGeom>
                <a:noFill/>
                <a:ln w="26988" cap="rnd">
                  <a:solidFill>
                    <a:sysClr val="window" lastClr="FFFFFF"/>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grpSp>
        <p:sp>
          <p:nvSpPr>
            <p:cNvPr id="118" name="矩形 76"/>
            <p:cNvSpPr>
              <a:spLocks noChangeArrowheads="1"/>
            </p:cNvSpPr>
            <p:nvPr/>
          </p:nvSpPr>
          <p:spPr bwMode="auto">
            <a:xfrm>
              <a:off x="1959723" y="4026572"/>
              <a:ext cx="1005351" cy="33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r>
                <a:rPr lang="zh-CN" altLang="en-US" sz="1600" dirty="0">
                  <a:solidFill>
                    <a:schemeClr val="tx1">
                      <a:lumMod val="85000"/>
                      <a:lumOff val="15000"/>
                    </a:schemeClr>
                  </a:solidFill>
                  <a:cs typeface="+mn-ea"/>
                  <a:sym typeface="+mn-lt"/>
                </a:rPr>
                <a:t>添加标题</a:t>
              </a:r>
              <a:endParaRPr lang="en-US" sz="1600" dirty="0">
                <a:solidFill>
                  <a:schemeClr val="tx1">
                    <a:lumMod val="85000"/>
                    <a:lumOff val="15000"/>
                  </a:schemeClr>
                </a:solidFill>
                <a:cs typeface="+mn-ea"/>
                <a:sym typeface="+mn-lt"/>
              </a:endParaRPr>
            </a:p>
          </p:txBody>
        </p:sp>
        <p:sp>
          <p:nvSpPr>
            <p:cNvPr id="119" name="矩形 47"/>
            <p:cNvSpPr>
              <a:spLocks noChangeArrowheads="1"/>
            </p:cNvSpPr>
            <p:nvPr/>
          </p:nvSpPr>
          <p:spPr bwMode="auto">
            <a:xfrm>
              <a:off x="1424250" y="4428229"/>
              <a:ext cx="2367494" cy="75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120" name="矩形 76"/>
            <p:cNvSpPr>
              <a:spLocks noChangeArrowheads="1"/>
            </p:cNvSpPr>
            <p:nvPr/>
          </p:nvSpPr>
          <p:spPr bwMode="auto">
            <a:xfrm>
              <a:off x="5645991" y="4026572"/>
              <a:ext cx="1005351" cy="33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r>
                <a:rPr lang="zh-CN" altLang="en-US" sz="1600" dirty="0">
                  <a:solidFill>
                    <a:schemeClr val="tx1">
                      <a:lumMod val="85000"/>
                      <a:lumOff val="15000"/>
                    </a:schemeClr>
                  </a:solidFill>
                  <a:cs typeface="+mn-ea"/>
                  <a:sym typeface="+mn-lt"/>
                </a:rPr>
                <a:t>添加标题</a:t>
              </a:r>
              <a:endParaRPr lang="en-US" sz="1600" dirty="0">
                <a:solidFill>
                  <a:schemeClr val="tx1">
                    <a:lumMod val="85000"/>
                    <a:lumOff val="15000"/>
                  </a:schemeClr>
                </a:solidFill>
                <a:cs typeface="+mn-ea"/>
                <a:sym typeface="+mn-lt"/>
              </a:endParaRPr>
            </a:p>
          </p:txBody>
        </p:sp>
        <p:sp>
          <p:nvSpPr>
            <p:cNvPr id="121" name="矩形 47"/>
            <p:cNvSpPr>
              <a:spLocks noChangeArrowheads="1"/>
            </p:cNvSpPr>
            <p:nvPr/>
          </p:nvSpPr>
          <p:spPr bwMode="auto">
            <a:xfrm>
              <a:off x="5110518" y="4428229"/>
              <a:ext cx="2367494" cy="75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122" name="矩形 76"/>
            <p:cNvSpPr>
              <a:spLocks noChangeArrowheads="1"/>
            </p:cNvSpPr>
            <p:nvPr/>
          </p:nvSpPr>
          <p:spPr bwMode="auto">
            <a:xfrm>
              <a:off x="9100557" y="4026572"/>
              <a:ext cx="1005351" cy="33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r>
                <a:rPr lang="zh-CN" altLang="en-US" sz="1600" dirty="0">
                  <a:solidFill>
                    <a:schemeClr val="tx1">
                      <a:lumMod val="85000"/>
                      <a:lumOff val="15000"/>
                    </a:schemeClr>
                  </a:solidFill>
                  <a:cs typeface="+mn-ea"/>
                  <a:sym typeface="+mn-lt"/>
                </a:rPr>
                <a:t>添加标题</a:t>
              </a:r>
              <a:endParaRPr lang="en-US" sz="1600" dirty="0">
                <a:solidFill>
                  <a:schemeClr val="tx1">
                    <a:lumMod val="85000"/>
                    <a:lumOff val="15000"/>
                  </a:schemeClr>
                </a:solidFill>
                <a:cs typeface="+mn-ea"/>
                <a:sym typeface="+mn-lt"/>
              </a:endParaRPr>
            </a:p>
          </p:txBody>
        </p:sp>
        <p:sp>
          <p:nvSpPr>
            <p:cNvPr id="123" name="矩形 47"/>
            <p:cNvSpPr>
              <a:spLocks noChangeArrowheads="1"/>
            </p:cNvSpPr>
            <p:nvPr/>
          </p:nvSpPr>
          <p:spPr bwMode="auto">
            <a:xfrm>
              <a:off x="8565084" y="4428229"/>
              <a:ext cx="2367494" cy="75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29" name="直接连接符 28"/>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30"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教学反思</a:t>
            </a:r>
          </a:p>
        </p:txBody>
      </p:sp>
      <p:grpSp>
        <p:nvGrpSpPr>
          <p:cNvPr id="4" name="组合 3"/>
          <p:cNvGrpSpPr/>
          <p:nvPr/>
        </p:nvGrpSpPr>
        <p:grpSpPr>
          <a:xfrm>
            <a:off x="1199456" y="1416541"/>
            <a:ext cx="10239247" cy="4178865"/>
            <a:chOff x="1199456" y="1416541"/>
            <a:chExt cx="10239247" cy="4178865"/>
          </a:xfrm>
        </p:grpSpPr>
        <p:grpSp>
          <p:nvGrpSpPr>
            <p:cNvPr id="3" name="组合 2"/>
            <p:cNvGrpSpPr/>
            <p:nvPr/>
          </p:nvGrpSpPr>
          <p:grpSpPr>
            <a:xfrm>
              <a:off x="3219379" y="1609412"/>
              <a:ext cx="3230446" cy="1167939"/>
              <a:chOff x="3219379" y="1609412"/>
              <a:chExt cx="3230446" cy="1167939"/>
            </a:xfrm>
          </p:grpSpPr>
          <p:cxnSp>
            <p:nvCxnSpPr>
              <p:cNvPr id="170" name="Straight Connector 5"/>
              <p:cNvCxnSpPr/>
              <p:nvPr/>
            </p:nvCxnSpPr>
            <p:spPr>
              <a:xfrm>
                <a:off x="3235314" y="2775118"/>
                <a:ext cx="3214511" cy="2233"/>
              </a:xfrm>
              <a:prstGeom prst="line">
                <a:avLst/>
              </a:prstGeom>
              <a:noFill/>
              <a:ln w="123825" cap="flat" cmpd="sng" algn="ctr">
                <a:solidFill>
                  <a:srgbClr val="E33B5D"/>
                </a:solidFill>
                <a:prstDash val="solid"/>
                <a:miter lim="800000"/>
              </a:ln>
              <a:effectLst/>
            </p:spPr>
          </p:cxnSp>
          <p:cxnSp>
            <p:nvCxnSpPr>
              <p:cNvPr id="171" name="Straight Connector 6"/>
              <p:cNvCxnSpPr/>
              <p:nvPr/>
            </p:nvCxnSpPr>
            <p:spPr>
              <a:xfrm>
                <a:off x="3219379" y="2461397"/>
                <a:ext cx="3214511" cy="2233"/>
              </a:xfrm>
              <a:prstGeom prst="line">
                <a:avLst/>
              </a:prstGeom>
              <a:noFill/>
              <a:ln w="123825" cap="flat" cmpd="sng" algn="ctr">
                <a:solidFill>
                  <a:srgbClr val="E33B5D"/>
                </a:solidFill>
                <a:prstDash val="solid"/>
                <a:miter lim="800000"/>
              </a:ln>
              <a:effectLst/>
            </p:spPr>
          </p:cxnSp>
          <p:cxnSp>
            <p:nvCxnSpPr>
              <p:cNvPr id="172" name="Straight Connector 7"/>
              <p:cNvCxnSpPr/>
              <p:nvPr/>
            </p:nvCxnSpPr>
            <p:spPr>
              <a:xfrm>
                <a:off x="3235314" y="2166594"/>
                <a:ext cx="3214511" cy="2233"/>
              </a:xfrm>
              <a:prstGeom prst="line">
                <a:avLst/>
              </a:prstGeom>
              <a:noFill/>
              <a:ln w="123825" cap="flat" cmpd="sng" algn="ctr">
                <a:solidFill>
                  <a:srgbClr val="E33B5D"/>
                </a:solidFill>
                <a:prstDash val="solid"/>
                <a:miter lim="800000"/>
              </a:ln>
              <a:effectLst/>
            </p:spPr>
          </p:cxnSp>
          <p:cxnSp>
            <p:nvCxnSpPr>
              <p:cNvPr id="173" name="Straight Connector 8"/>
              <p:cNvCxnSpPr/>
              <p:nvPr/>
            </p:nvCxnSpPr>
            <p:spPr>
              <a:xfrm>
                <a:off x="3235314" y="1888003"/>
                <a:ext cx="3214511" cy="2233"/>
              </a:xfrm>
              <a:prstGeom prst="line">
                <a:avLst/>
              </a:prstGeom>
              <a:noFill/>
              <a:ln w="123825" cap="flat" cmpd="sng" algn="ctr">
                <a:solidFill>
                  <a:srgbClr val="E33B5D"/>
                </a:solidFill>
                <a:prstDash val="solid"/>
                <a:miter lim="800000"/>
              </a:ln>
              <a:effectLst/>
            </p:spPr>
          </p:cxnSp>
          <p:cxnSp>
            <p:nvCxnSpPr>
              <p:cNvPr id="174" name="Straight Connector 9"/>
              <p:cNvCxnSpPr/>
              <p:nvPr/>
            </p:nvCxnSpPr>
            <p:spPr>
              <a:xfrm>
                <a:off x="3224599" y="1609412"/>
                <a:ext cx="3214511" cy="2233"/>
              </a:xfrm>
              <a:prstGeom prst="line">
                <a:avLst/>
              </a:prstGeom>
              <a:noFill/>
              <a:ln w="123825" cap="flat" cmpd="sng" algn="ctr">
                <a:solidFill>
                  <a:srgbClr val="E33B5D"/>
                </a:solidFill>
                <a:prstDash val="solid"/>
                <a:miter lim="800000"/>
              </a:ln>
              <a:effectLst/>
            </p:spPr>
          </p:cxnSp>
        </p:grpSp>
        <p:sp>
          <p:nvSpPr>
            <p:cNvPr id="175" name="Block Arc 10"/>
            <p:cNvSpPr/>
            <p:nvPr/>
          </p:nvSpPr>
          <p:spPr>
            <a:xfrm flipH="1">
              <a:off x="2323557" y="2690257"/>
              <a:ext cx="1825883" cy="1790806"/>
            </a:xfrm>
            <a:prstGeom prst="blockArc">
              <a:avLst>
                <a:gd name="adj1" fmla="val 6368185"/>
                <a:gd name="adj2" fmla="val 16213195"/>
                <a:gd name="adj3" fmla="val 9346"/>
              </a:avLst>
            </a:prstGeom>
            <a:solidFill>
              <a:srgbClr val="E33B5D"/>
            </a:solidFill>
            <a:ln w="12700" cap="flat" cmpd="sng" algn="ctr">
              <a:solidFill>
                <a:srgbClr val="E33B5D"/>
              </a:solidFill>
              <a:prstDash val="solid"/>
              <a:miter lim="800000"/>
            </a:ln>
            <a:effectLst>
              <a:outerShdw blurRad="50800" dist="38100" dir="18900000" algn="b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176" name="Block Arc 11"/>
            <p:cNvSpPr/>
            <p:nvPr/>
          </p:nvSpPr>
          <p:spPr>
            <a:xfrm flipH="1">
              <a:off x="2056660" y="2380895"/>
              <a:ext cx="2325440" cy="2325440"/>
            </a:xfrm>
            <a:prstGeom prst="blockArc">
              <a:avLst>
                <a:gd name="adj1" fmla="val 717830"/>
                <a:gd name="adj2" fmla="val 16212547"/>
                <a:gd name="adj3" fmla="val 7246"/>
              </a:avLst>
            </a:prstGeom>
            <a:solidFill>
              <a:srgbClr val="E33B5D"/>
            </a:solidFill>
            <a:ln w="12700" cap="flat" cmpd="sng" algn="ctr">
              <a:solidFill>
                <a:srgbClr val="E33B5D"/>
              </a:solidFill>
              <a:prstDash val="solid"/>
              <a:miter lim="800000"/>
            </a:ln>
            <a:effectLst>
              <a:outerShdw blurRad="50800" dist="38100" dir="18900000" algn="b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177" name="Block Arc 12"/>
            <p:cNvSpPr/>
            <p:nvPr/>
          </p:nvSpPr>
          <p:spPr>
            <a:xfrm flipH="1">
              <a:off x="1766473" y="2090707"/>
              <a:ext cx="2937683" cy="2937683"/>
            </a:xfrm>
            <a:prstGeom prst="blockArc">
              <a:avLst>
                <a:gd name="adj1" fmla="val 20207872"/>
                <a:gd name="adj2" fmla="val 16212231"/>
                <a:gd name="adj3" fmla="val 6142"/>
              </a:avLst>
            </a:prstGeom>
            <a:solidFill>
              <a:srgbClr val="E33B5D"/>
            </a:solidFill>
            <a:ln w="12700" cap="flat" cmpd="sng" algn="ctr">
              <a:solidFill>
                <a:srgbClr val="E33B5D"/>
              </a:solidFill>
              <a:prstDash val="solid"/>
              <a:miter lim="800000"/>
            </a:ln>
            <a:effectLst>
              <a:outerShdw blurRad="50800" dist="38100" dir="18900000" algn="b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178" name="Block Arc 13"/>
            <p:cNvSpPr/>
            <p:nvPr/>
          </p:nvSpPr>
          <p:spPr>
            <a:xfrm flipH="1">
              <a:off x="1483728" y="1807964"/>
              <a:ext cx="3503170" cy="3503170"/>
            </a:xfrm>
            <a:prstGeom prst="blockArc">
              <a:avLst>
                <a:gd name="adj1" fmla="val 18661781"/>
                <a:gd name="adj2" fmla="val 16202949"/>
                <a:gd name="adj3" fmla="val 5085"/>
              </a:avLst>
            </a:prstGeom>
            <a:solidFill>
              <a:srgbClr val="E33B5D"/>
            </a:solidFill>
            <a:ln w="12700" cap="flat" cmpd="sng" algn="ctr">
              <a:solidFill>
                <a:srgbClr val="E33B5D"/>
              </a:solidFill>
              <a:prstDash val="solid"/>
              <a:miter lim="800000"/>
            </a:ln>
            <a:effectLst>
              <a:outerShdw blurRad="50800" dist="38100" dir="18900000" algn="b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179" name="Block Arc 14"/>
            <p:cNvSpPr/>
            <p:nvPr/>
          </p:nvSpPr>
          <p:spPr>
            <a:xfrm flipH="1">
              <a:off x="1199456" y="1523692"/>
              <a:ext cx="4071714" cy="4071714"/>
            </a:xfrm>
            <a:prstGeom prst="blockArc">
              <a:avLst>
                <a:gd name="adj1" fmla="val 17708139"/>
                <a:gd name="adj2" fmla="val 16202892"/>
                <a:gd name="adj3" fmla="val 4205"/>
              </a:avLst>
            </a:prstGeom>
            <a:solidFill>
              <a:srgbClr val="E33B5D"/>
            </a:solidFill>
            <a:ln w="12700" cap="flat" cmpd="sng" algn="ctr">
              <a:solidFill>
                <a:srgbClr val="E33B5D"/>
              </a:solidFill>
              <a:prstDash val="solid"/>
              <a:miter lim="800000"/>
            </a:ln>
            <a:effectLst>
              <a:outerShdw blurRad="50800" dist="38100" dir="18900000" algn="b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cs typeface="+mn-ea"/>
                <a:sym typeface="+mn-lt"/>
              </a:endParaRPr>
            </a:p>
          </p:txBody>
        </p:sp>
        <p:sp>
          <p:nvSpPr>
            <p:cNvPr id="180" name="Rectangle 15"/>
            <p:cNvSpPr/>
            <p:nvPr/>
          </p:nvSpPr>
          <p:spPr>
            <a:xfrm>
              <a:off x="2572107" y="2611954"/>
              <a:ext cx="630301" cy="351956"/>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en-US" sz="1685" b="0" i="0" u="none" strike="noStrike" kern="0" cap="none" spc="0" normalizeH="0" baseline="0" noProof="0" dirty="0">
                  <a:ln>
                    <a:noFill/>
                  </a:ln>
                  <a:solidFill>
                    <a:sysClr val="windowText" lastClr="000000">
                      <a:lumMod val="65000"/>
                      <a:lumOff val="35000"/>
                    </a:sysClr>
                  </a:solidFill>
                  <a:effectLst/>
                  <a:uLnTx/>
                  <a:uFillTx/>
                  <a:cs typeface="+mn-ea"/>
                  <a:sym typeface="+mn-lt"/>
                </a:rPr>
                <a:t>45%</a:t>
              </a:r>
              <a:endParaRPr kumimoji="0" lang="en-US" sz="1970" b="0" i="0" u="none" strike="noStrike" kern="0" cap="none" spc="0" normalizeH="0" baseline="0" noProof="0" dirty="0">
                <a:ln>
                  <a:noFill/>
                </a:ln>
                <a:solidFill>
                  <a:sysClr val="windowText" lastClr="000000"/>
                </a:solidFill>
                <a:effectLst/>
                <a:uLnTx/>
                <a:uFillTx/>
                <a:cs typeface="+mn-ea"/>
                <a:sym typeface="+mn-lt"/>
              </a:endParaRPr>
            </a:p>
          </p:txBody>
        </p:sp>
        <p:sp>
          <p:nvSpPr>
            <p:cNvPr id="181" name="Rectangle 16"/>
            <p:cNvSpPr/>
            <p:nvPr/>
          </p:nvSpPr>
          <p:spPr>
            <a:xfrm>
              <a:off x="2573956" y="2301726"/>
              <a:ext cx="630301" cy="351956"/>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en-US" sz="1685" b="0" i="0" u="none" strike="noStrike" kern="0" cap="none" spc="0" normalizeH="0" baseline="0" noProof="0" dirty="0">
                  <a:ln>
                    <a:noFill/>
                  </a:ln>
                  <a:solidFill>
                    <a:sysClr val="windowText" lastClr="000000">
                      <a:lumMod val="65000"/>
                      <a:lumOff val="35000"/>
                    </a:sysClr>
                  </a:solidFill>
                  <a:effectLst/>
                  <a:uLnTx/>
                  <a:uFillTx/>
                  <a:cs typeface="+mn-ea"/>
                  <a:sym typeface="+mn-lt"/>
                </a:rPr>
                <a:t>50%</a:t>
              </a:r>
              <a:endParaRPr kumimoji="0" lang="en-US" sz="1970" b="0" i="0" u="none" strike="noStrike" kern="0" cap="none" spc="0" normalizeH="0" baseline="0" noProof="0" dirty="0">
                <a:ln>
                  <a:noFill/>
                </a:ln>
                <a:solidFill>
                  <a:sysClr val="windowText" lastClr="000000"/>
                </a:solidFill>
                <a:effectLst/>
                <a:uLnTx/>
                <a:uFillTx/>
                <a:cs typeface="+mn-ea"/>
                <a:sym typeface="+mn-lt"/>
              </a:endParaRPr>
            </a:p>
          </p:txBody>
        </p:sp>
        <p:sp>
          <p:nvSpPr>
            <p:cNvPr id="182" name="Rectangle 17"/>
            <p:cNvSpPr/>
            <p:nvPr/>
          </p:nvSpPr>
          <p:spPr>
            <a:xfrm>
              <a:off x="2572109" y="2018857"/>
              <a:ext cx="630301" cy="351956"/>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en-US" sz="1685" b="0" i="0" u="none" strike="noStrike" kern="0" cap="none" spc="0" normalizeH="0" baseline="0" noProof="0" dirty="0">
                  <a:ln>
                    <a:noFill/>
                  </a:ln>
                  <a:solidFill>
                    <a:sysClr val="windowText" lastClr="000000">
                      <a:lumMod val="65000"/>
                      <a:lumOff val="35000"/>
                    </a:sysClr>
                  </a:solidFill>
                  <a:effectLst/>
                  <a:uLnTx/>
                  <a:uFillTx/>
                  <a:cs typeface="+mn-ea"/>
                  <a:sym typeface="+mn-lt"/>
                </a:rPr>
                <a:t>75%</a:t>
              </a:r>
              <a:endParaRPr kumimoji="0" lang="en-US" sz="1970" b="0" i="0" u="none" strike="noStrike" kern="0" cap="none" spc="0" normalizeH="0" baseline="0" noProof="0" dirty="0">
                <a:ln>
                  <a:noFill/>
                </a:ln>
                <a:solidFill>
                  <a:sysClr val="windowText" lastClr="000000"/>
                </a:solidFill>
                <a:effectLst/>
                <a:uLnTx/>
                <a:uFillTx/>
                <a:cs typeface="+mn-ea"/>
                <a:sym typeface="+mn-lt"/>
              </a:endParaRPr>
            </a:p>
          </p:txBody>
        </p:sp>
        <p:sp>
          <p:nvSpPr>
            <p:cNvPr id="183" name="Rectangle 18"/>
            <p:cNvSpPr/>
            <p:nvPr/>
          </p:nvSpPr>
          <p:spPr>
            <a:xfrm>
              <a:off x="2573955" y="1725082"/>
              <a:ext cx="630301" cy="351956"/>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en-US" sz="1685" b="0" i="0" u="none" strike="noStrike" kern="0" cap="none" spc="0" normalizeH="0" baseline="0" noProof="0" dirty="0">
                  <a:ln>
                    <a:noFill/>
                  </a:ln>
                  <a:solidFill>
                    <a:sysClr val="windowText" lastClr="000000">
                      <a:lumMod val="65000"/>
                      <a:lumOff val="35000"/>
                    </a:sysClr>
                  </a:solidFill>
                  <a:effectLst/>
                  <a:uLnTx/>
                  <a:uFillTx/>
                  <a:cs typeface="+mn-ea"/>
                  <a:sym typeface="+mn-lt"/>
                </a:rPr>
                <a:t>85%</a:t>
              </a:r>
              <a:endParaRPr kumimoji="0" lang="en-US" sz="1970" b="0" i="0" u="none" strike="noStrike" kern="0" cap="none" spc="0" normalizeH="0" baseline="0" noProof="0" dirty="0">
                <a:ln>
                  <a:noFill/>
                </a:ln>
                <a:solidFill>
                  <a:sysClr val="windowText" lastClr="000000"/>
                </a:solidFill>
                <a:effectLst/>
                <a:uLnTx/>
                <a:uFillTx/>
                <a:cs typeface="+mn-ea"/>
                <a:sym typeface="+mn-lt"/>
              </a:endParaRPr>
            </a:p>
          </p:txBody>
        </p:sp>
        <p:sp>
          <p:nvSpPr>
            <p:cNvPr id="184" name="Rectangle 19"/>
            <p:cNvSpPr/>
            <p:nvPr/>
          </p:nvSpPr>
          <p:spPr>
            <a:xfrm>
              <a:off x="2605013" y="1416541"/>
              <a:ext cx="630301" cy="351956"/>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defRPr/>
              </a:pPr>
              <a:r>
                <a:rPr kumimoji="0" lang="en-US" sz="1685" b="0" i="0" u="none" strike="noStrike" kern="0" cap="none" spc="0" normalizeH="0" baseline="0" noProof="0" dirty="0">
                  <a:ln>
                    <a:noFill/>
                  </a:ln>
                  <a:solidFill>
                    <a:sysClr val="windowText" lastClr="000000">
                      <a:lumMod val="65000"/>
                      <a:lumOff val="35000"/>
                    </a:sysClr>
                  </a:solidFill>
                  <a:effectLst/>
                  <a:uLnTx/>
                  <a:uFillTx/>
                  <a:cs typeface="+mn-ea"/>
                  <a:sym typeface="+mn-lt"/>
                </a:rPr>
                <a:t>95%</a:t>
              </a:r>
              <a:endParaRPr kumimoji="0" lang="en-US" sz="1970" b="0" i="0" u="none" strike="noStrike" kern="0" cap="none" spc="0" normalizeH="0" baseline="0" noProof="0" dirty="0">
                <a:ln>
                  <a:noFill/>
                </a:ln>
                <a:solidFill>
                  <a:sysClr val="windowText" lastClr="000000"/>
                </a:solidFill>
                <a:effectLst/>
                <a:uLnTx/>
                <a:uFillTx/>
                <a:cs typeface="+mn-ea"/>
                <a:sym typeface="+mn-lt"/>
              </a:endParaRPr>
            </a:p>
          </p:txBody>
        </p:sp>
        <p:cxnSp>
          <p:nvCxnSpPr>
            <p:cNvPr id="185" name="Straight Connector 20"/>
            <p:cNvCxnSpPr/>
            <p:nvPr/>
          </p:nvCxnSpPr>
          <p:spPr>
            <a:xfrm>
              <a:off x="6548046" y="1612984"/>
              <a:ext cx="214301" cy="2233"/>
            </a:xfrm>
            <a:prstGeom prst="line">
              <a:avLst/>
            </a:prstGeom>
            <a:noFill/>
            <a:ln w="123825" cap="flat" cmpd="sng" algn="ctr">
              <a:solidFill>
                <a:srgbClr val="E33B5D"/>
              </a:solidFill>
              <a:prstDash val="solid"/>
              <a:miter lim="800000"/>
            </a:ln>
            <a:effectLst/>
          </p:spPr>
        </p:cxnSp>
        <p:cxnSp>
          <p:nvCxnSpPr>
            <p:cNvPr id="186" name="Straight Connector 21"/>
            <p:cNvCxnSpPr/>
            <p:nvPr/>
          </p:nvCxnSpPr>
          <p:spPr>
            <a:xfrm>
              <a:off x="6548046" y="1889789"/>
              <a:ext cx="214301" cy="2233"/>
            </a:xfrm>
            <a:prstGeom prst="line">
              <a:avLst/>
            </a:prstGeom>
            <a:noFill/>
            <a:ln w="123825" cap="flat" cmpd="sng" algn="ctr">
              <a:solidFill>
                <a:srgbClr val="E33B5D"/>
              </a:solidFill>
              <a:prstDash val="solid"/>
              <a:miter lim="800000"/>
            </a:ln>
            <a:effectLst/>
          </p:spPr>
        </p:cxnSp>
        <p:cxnSp>
          <p:nvCxnSpPr>
            <p:cNvPr id="187" name="Straight Connector 22"/>
            <p:cNvCxnSpPr/>
            <p:nvPr/>
          </p:nvCxnSpPr>
          <p:spPr>
            <a:xfrm>
              <a:off x="6548046" y="2164361"/>
              <a:ext cx="214301" cy="2233"/>
            </a:xfrm>
            <a:prstGeom prst="line">
              <a:avLst/>
            </a:prstGeom>
            <a:noFill/>
            <a:ln w="123825" cap="flat" cmpd="sng" algn="ctr">
              <a:solidFill>
                <a:srgbClr val="E33B5D"/>
              </a:solidFill>
              <a:prstDash val="solid"/>
              <a:miter lim="800000"/>
            </a:ln>
            <a:effectLst/>
          </p:spPr>
        </p:cxnSp>
        <p:cxnSp>
          <p:nvCxnSpPr>
            <p:cNvPr id="188" name="Straight Connector 23"/>
            <p:cNvCxnSpPr/>
            <p:nvPr/>
          </p:nvCxnSpPr>
          <p:spPr>
            <a:xfrm>
              <a:off x="6548046" y="2476883"/>
              <a:ext cx="214301" cy="2233"/>
            </a:xfrm>
            <a:prstGeom prst="line">
              <a:avLst/>
            </a:prstGeom>
            <a:noFill/>
            <a:ln w="123825" cap="flat" cmpd="sng" algn="ctr">
              <a:solidFill>
                <a:srgbClr val="E33B5D"/>
              </a:solidFill>
              <a:prstDash val="solid"/>
              <a:miter lim="800000"/>
            </a:ln>
            <a:effectLst/>
          </p:spPr>
        </p:cxnSp>
        <p:cxnSp>
          <p:nvCxnSpPr>
            <p:cNvPr id="189" name="Straight Connector 24"/>
            <p:cNvCxnSpPr/>
            <p:nvPr/>
          </p:nvCxnSpPr>
          <p:spPr>
            <a:xfrm>
              <a:off x="6548046" y="2771546"/>
              <a:ext cx="214301" cy="2233"/>
            </a:xfrm>
            <a:prstGeom prst="line">
              <a:avLst/>
            </a:prstGeom>
            <a:noFill/>
            <a:ln w="123825" cap="flat" cmpd="sng" algn="ctr">
              <a:solidFill>
                <a:srgbClr val="E33B5D"/>
              </a:solidFill>
              <a:prstDash val="solid"/>
              <a:miter lim="800000"/>
            </a:ln>
            <a:effectLst/>
          </p:spPr>
        </p:cxnSp>
        <p:sp>
          <p:nvSpPr>
            <p:cNvPr id="214" name="矩形 47"/>
            <p:cNvSpPr>
              <a:spLocks noChangeArrowheads="1"/>
            </p:cNvSpPr>
            <p:nvPr/>
          </p:nvSpPr>
          <p:spPr bwMode="auto">
            <a:xfrm>
              <a:off x="7013185" y="1709475"/>
              <a:ext cx="4425518" cy="53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216" name="矩形 47"/>
            <p:cNvSpPr>
              <a:spLocks noChangeArrowheads="1"/>
            </p:cNvSpPr>
            <p:nvPr/>
          </p:nvSpPr>
          <p:spPr bwMode="auto">
            <a:xfrm>
              <a:off x="7013185" y="2420888"/>
              <a:ext cx="4425518" cy="53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218" name="矩形 47"/>
            <p:cNvSpPr>
              <a:spLocks noChangeArrowheads="1"/>
            </p:cNvSpPr>
            <p:nvPr/>
          </p:nvSpPr>
          <p:spPr bwMode="auto">
            <a:xfrm>
              <a:off x="7013185" y="3140968"/>
              <a:ext cx="4425518" cy="53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219" name="矩形 47"/>
            <p:cNvSpPr>
              <a:spLocks noChangeArrowheads="1"/>
            </p:cNvSpPr>
            <p:nvPr/>
          </p:nvSpPr>
          <p:spPr bwMode="auto">
            <a:xfrm>
              <a:off x="7013185" y="3986255"/>
              <a:ext cx="4425518" cy="53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220" name="矩形 47"/>
            <p:cNvSpPr>
              <a:spLocks noChangeArrowheads="1"/>
            </p:cNvSpPr>
            <p:nvPr/>
          </p:nvSpPr>
          <p:spPr bwMode="auto">
            <a:xfrm>
              <a:off x="7013185" y="4706335"/>
              <a:ext cx="4425518" cy="53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13" name="直接连接符 12"/>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14"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教学反思</a:t>
            </a:r>
          </a:p>
        </p:txBody>
      </p:sp>
      <p:grpSp>
        <p:nvGrpSpPr>
          <p:cNvPr id="4" name="组合 3"/>
          <p:cNvGrpSpPr/>
          <p:nvPr/>
        </p:nvGrpSpPr>
        <p:grpSpPr>
          <a:xfrm>
            <a:off x="-96688" y="1303950"/>
            <a:ext cx="12326556" cy="3997258"/>
            <a:chOff x="-96688" y="1303950"/>
            <a:chExt cx="12326556" cy="3997258"/>
          </a:xfrm>
        </p:grpSpPr>
        <p:grpSp>
          <p:nvGrpSpPr>
            <p:cNvPr id="3" name="组合 2"/>
            <p:cNvGrpSpPr/>
            <p:nvPr/>
          </p:nvGrpSpPr>
          <p:grpSpPr>
            <a:xfrm>
              <a:off x="-96688" y="1303950"/>
              <a:ext cx="12326556" cy="3997258"/>
              <a:chOff x="-740735" y="1303950"/>
              <a:chExt cx="9146488" cy="2966025"/>
            </a:xfrm>
          </p:grpSpPr>
          <p:sp>
            <p:nvSpPr>
              <p:cNvPr id="43" name="原创设计师QQ598969553             _5"/>
              <p:cNvSpPr/>
              <p:nvPr/>
            </p:nvSpPr>
            <p:spPr>
              <a:xfrm>
                <a:off x="-740735" y="1303950"/>
                <a:ext cx="9146488" cy="863303"/>
              </a:xfrm>
              <a:prstGeom prst="rect">
                <a:avLst/>
              </a:prstGeom>
              <a:solidFill>
                <a:srgbClr val="E33B5D"/>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nvGrpSpPr>
              <p:cNvPr id="44" name="原创设计师QQ598969553             _6"/>
              <p:cNvGrpSpPr/>
              <p:nvPr/>
            </p:nvGrpSpPr>
            <p:grpSpPr bwMode="auto">
              <a:xfrm>
                <a:off x="698761" y="1842234"/>
                <a:ext cx="3145345" cy="2427741"/>
                <a:chOff x="3322" y="1030"/>
                <a:chExt cx="2025" cy="1563"/>
              </a:xfrm>
            </p:grpSpPr>
            <p:pic>
              <p:nvPicPr>
                <p:cNvPr id="45" name="Picture 67" descr="2"/>
                <p:cNvPicPr>
                  <a:picLocks noChangeAspect="1" noChangeArrowheads="1"/>
                </p:cNvPicPr>
                <p:nvPr/>
              </p:nvPicPr>
              <p:blipFill>
                <a:blip r:embed="rId3" cstate="screen"/>
                <a:srcRect/>
                <a:stretch>
                  <a:fillRect/>
                </a:stretch>
              </p:blipFill>
              <p:spPr bwMode="auto">
                <a:xfrm>
                  <a:off x="3322" y="1030"/>
                  <a:ext cx="2025" cy="1563"/>
                </a:xfrm>
                <a:prstGeom prst="rect">
                  <a:avLst/>
                </a:prstGeom>
                <a:noFill/>
                <a:ln>
                  <a:noFill/>
                </a:ln>
                <a:effectLst>
                  <a:reflection blurRad="6350" stA="20000" endPos="10000" dir="5400000" sy="-100000" algn="bl" rotWithShape="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Rectangle 68" descr="psb"/>
                <p:cNvSpPr>
                  <a:spLocks noChangeArrowheads="1"/>
                </p:cNvSpPr>
                <p:nvPr/>
              </p:nvSpPr>
              <p:spPr bwMode="auto">
                <a:xfrm>
                  <a:off x="3395" y="1099"/>
                  <a:ext cx="1871" cy="1083"/>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grpSp>
        </p:grpSp>
        <p:cxnSp>
          <p:nvCxnSpPr>
            <p:cNvPr id="51" name="Straight Connector 43"/>
            <p:cNvCxnSpPr/>
            <p:nvPr/>
          </p:nvCxnSpPr>
          <p:spPr>
            <a:xfrm>
              <a:off x="7061029" y="3573016"/>
              <a:ext cx="3111101" cy="0"/>
            </a:xfrm>
            <a:prstGeom prst="line">
              <a:avLst/>
            </a:prstGeom>
            <a:noFill/>
            <a:ln w="9525" cap="flat" cmpd="sng" algn="ctr">
              <a:solidFill>
                <a:srgbClr val="E33B5D"/>
              </a:solidFill>
              <a:prstDash val="solid"/>
            </a:ln>
            <a:effectLst/>
          </p:spPr>
        </p:cxnSp>
        <p:sp>
          <p:nvSpPr>
            <p:cNvPr id="53" name="矩形 47"/>
            <p:cNvSpPr>
              <a:spLocks noChangeArrowheads="1"/>
            </p:cNvSpPr>
            <p:nvPr/>
          </p:nvSpPr>
          <p:spPr bwMode="auto">
            <a:xfrm>
              <a:off x="6931770" y="2679226"/>
              <a:ext cx="3240360" cy="53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54" name="矩形 47"/>
            <p:cNvSpPr>
              <a:spLocks noChangeArrowheads="1"/>
            </p:cNvSpPr>
            <p:nvPr/>
          </p:nvSpPr>
          <p:spPr bwMode="auto">
            <a:xfrm>
              <a:off x="6931770" y="3965736"/>
              <a:ext cx="3240360" cy="53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56" name="矩形 47"/>
            <p:cNvSpPr>
              <a:spLocks noChangeArrowheads="1"/>
            </p:cNvSpPr>
            <p:nvPr/>
          </p:nvSpPr>
          <p:spPr bwMode="auto">
            <a:xfrm>
              <a:off x="6230325" y="1639395"/>
              <a:ext cx="5208377" cy="53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bg1"/>
                  </a:solidFill>
                  <a:cs typeface="+mn-ea"/>
                  <a:sym typeface="+mn-lt"/>
                </a:rPr>
                <a:t>点击输入您的文字内容点击输入您的文字内容点击输入您的文字内容点击输入您的文字内容</a:t>
              </a: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28" name="直接连接符 27"/>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29"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教学反思</a:t>
            </a:r>
          </a:p>
        </p:txBody>
      </p:sp>
      <p:grpSp>
        <p:nvGrpSpPr>
          <p:cNvPr id="3" name="组合 2"/>
          <p:cNvGrpSpPr/>
          <p:nvPr/>
        </p:nvGrpSpPr>
        <p:grpSpPr>
          <a:xfrm>
            <a:off x="1398579" y="1880470"/>
            <a:ext cx="9104305" cy="3676130"/>
            <a:chOff x="880127" y="1707654"/>
            <a:chExt cx="7311734" cy="2952328"/>
          </a:xfrm>
        </p:grpSpPr>
        <p:cxnSp>
          <p:nvCxnSpPr>
            <p:cNvPr id="36" name="直接连接符 35"/>
            <p:cNvCxnSpPr/>
            <p:nvPr/>
          </p:nvCxnSpPr>
          <p:spPr>
            <a:xfrm>
              <a:off x="2699792" y="3363838"/>
              <a:ext cx="0" cy="1296144"/>
            </a:xfrm>
            <a:prstGeom prst="line">
              <a:avLst/>
            </a:prstGeom>
            <a:ln>
              <a:solidFill>
                <a:srgbClr val="E64D79"/>
              </a:solidFill>
              <a:prstDash val="sys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4499990" y="3363838"/>
              <a:ext cx="0" cy="1296144"/>
            </a:xfrm>
            <a:prstGeom prst="line">
              <a:avLst/>
            </a:prstGeom>
            <a:ln>
              <a:solidFill>
                <a:srgbClr val="E64D79"/>
              </a:solidFill>
              <a:prstDash val="sysDash"/>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6300190" y="3363838"/>
              <a:ext cx="0" cy="1296144"/>
            </a:xfrm>
            <a:prstGeom prst="line">
              <a:avLst/>
            </a:prstGeom>
            <a:ln>
              <a:solidFill>
                <a:srgbClr val="E64D79"/>
              </a:solidFill>
              <a:prstDash val="sysDash"/>
            </a:ln>
          </p:spPr>
          <p:style>
            <a:lnRef idx="1">
              <a:schemeClr val="accent1"/>
            </a:lnRef>
            <a:fillRef idx="0">
              <a:schemeClr val="accent1"/>
            </a:fillRef>
            <a:effectRef idx="0">
              <a:schemeClr val="accent1"/>
            </a:effectRef>
            <a:fontRef idx="minor">
              <a:schemeClr val="tx1"/>
            </a:fontRef>
          </p:style>
        </p:cxnSp>
        <p:grpSp>
          <p:nvGrpSpPr>
            <p:cNvPr id="39" name="组合 38"/>
            <p:cNvGrpSpPr/>
            <p:nvPr/>
          </p:nvGrpSpPr>
          <p:grpSpPr>
            <a:xfrm>
              <a:off x="880127" y="3399842"/>
              <a:ext cx="1819664" cy="1052998"/>
              <a:chOff x="880128" y="3075806"/>
              <a:chExt cx="1819664" cy="1052998"/>
            </a:xfrm>
          </p:grpSpPr>
          <p:sp>
            <p:nvSpPr>
              <p:cNvPr id="40" name="文本框 25"/>
              <p:cNvSpPr txBox="1"/>
              <p:nvPr/>
            </p:nvSpPr>
            <p:spPr>
              <a:xfrm>
                <a:off x="880128" y="3435846"/>
                <a:ext cx="1819664" cy="692958"/>
              </a:xfrm>
              <a:prstGeom prst="rect">
                <a:avLst/>
              </a:prstGeom>
              <a:noFill/>
            </p:spPr>
            <p:txBody>
              <a:bodyPr wrap="square" lIns="86404" tIns="43202" rIns="86404" bIns="43202">
                <a:spAutoFit/>
              </a:bodyPr>
              <a:lstStyle/>
              <a:p>
                <a:pPr algn="ctr">
                  <a:lnSpc>
                    <a:spcPct val="120000"/>
                  </a:lnSpc>
                  <a:defRPr/>
                </a:pPr>
                <a:r>
                  <a:rPr lang="zh-CN" altLang="en-US" sz="1400" dirty="0">
                    <a:solidFill>
                      <a:schemeClr val="tx1">
                        <a:lumMod val="85000"/>
                        <a:lumOff val="15000"/>
                      </a:schemeClr>
                    </a:solidFill>
                    <a:cs typeface="+mn-ea"/>
                    <a:sym typeface="+mn-lt"/>
                  </a:rPr>
                  <a:t>单击此处输入文本</a:t>
                </a:r>
                <a:endParaRPr lang="en-US" altLang="zh-CN" sz="1400" dirty="0">
                  <a:solidFill>
                    <a:schemeClr val="tx1">
                      <a:lumMod val="85000"/>
                      <a:lumOff val="15000"/>
                    </a:schemeClr>
                  </a:solidFill>
                  <a:cs typeface="+mn-ea"/>
                  <a:sym typeface="+mn-lt"/>
                </a:endParaRPr>
              </a:p>
              <a:p>
                <a:pPr algn="ctr">
                  <a:lnSpc>
                    <a:spcPct val="120000"/>
                  </a:lnSpc>
                  <a:defRPr/>
                </a:pPr>
                <a:r>
                  <a:rPr lang="zh-CN" altLang="en-US" sz="1400" dirty="0">
                    <a:solidFill>
                      <a:schemeClr val="tx1">
                        <a:lumMod val="85000"/>
                        <a:lumOff val="15000"/>
                      </a:schemeClr>
                    </a:solidFill>
                    <a:cs typeface="+mn-ea"/>
                    <a:sym typeface="+mn-lt"/>
                  </a:rPr>
                  <a:t>单击此处输入文本</a:t>
                </a:r>
                <a:endParaRPr lang="en-US" altLang="zh-CN" sz="1400" dirty="0">
                  <a:solidFill>
                    <a:schemeClr val="tx1">
                      <a:lumMod val="85000"/>
                      <a:lumOff val="15000"/>
                    </a:schemeClr>
                  </a:solidFill>
                  <a:cs typeface="+mn-ea"/>
                  <a:sym typeface="+mn-lt"/>
                </a:endParaRPr>
              </a:p>
              <a:p>
                <a:pPr algn="ctr">
                  <a:lnSpc>
                    <a:spcPct val="120000"/>
                  </a:lnSpc>
                  <a:defRPr/>
                </a:pPr>
                <a:r>
                  <a:rPr lang="zh-CN" altLang="en-US" sz="1400" dirty="0">
                    <a:solidFill>
                      <a:schemeClr val="tx1">
                        <a:lumMod val="85000"/>
                        <a:lumOff val="15000"/>
                      </a:schemeClr>
                    </a:solidFill>
                    <a:cs typeface="+mn-ea"/>
                    <a:sym typeface="+mn-lt"/>
                  </a:rPr>
                  <a:t>单击此处输入文本</a:t>
                </a:r>
                <a:endParaRPr lang="en-US" altLang="zh-CN" sz="1400" dirty="0">
                  <a:solidFill>
                    <a:schemeClr val="tx1">
                      <a:lumMod val="85000"/>
                      <a:lumOff val="15000"/>
                    </a:schemeClr>
                  </a:solidFill>
                  <a:cs typeface="+mn-ea"/>
                  <a:sym typeface="+mn-lt"/>
                </a:endParaRPr>
              </a:p>
            </p:txBody>
          </p:sp>
          <p:sp>
            <p:nvSpPr>
              <p:cNvPr id="41" name="矩形 40"/>
              <p:cNvSpPr/>
              <p:nvPr/>
            </p:nvSpPr>
            <p:spPr>
              <a:xfrm>
                <a:off x="1190555" y="3075806"/>
                <a:ext cx="1198811" cy="271895"/>
              </a:xfrm>
              <a:prstGeom prst="rect">
                <a:avLst/>
              </a:prstGeom>
            </p:spPr>
            <p:txBody>
              <a:bodyPr wrap="none">
                <a:spAutoFit/>
              </a:bodyPr>
              <a:lstStyle/>
              <a:p>
                <a:pPr lvl="0" algn="ctr"/>
                <a:r>
                  <a:rPr lang="zh-CN" altLang="en-US" sz="1600" b="1" spc="100" dirty="0">
                    <a:solidFill>
                      <a:schemeClr val="tx1">
                        <a:lumMod val="85000"/>
                        <a:lumOff val="15000"/>
                      </a:schemeClr>
                    </a:solidFill>
                    <a:cs typeface="+mn-ea"/>
                    <a:sym typeface="+mn-lt"/>
                  </a:rPr>
                  <a:t>单击添加文本</a:t>
                </a:r>
              </a:p>
            </p:txBody>
          </p:sp>
        </p:grpSp>
        <p:grpSp>
          <p:nvGrpSpPr>
            <p:cNvPr id="42" name="组合 41"/>
            <p:cNvGrpSpPr/>
            <p:nvPr/>
          </p:nvGrpSpPr>
          <p:grpSpPr>
            <a:xfrm>
              <a:off x="2699791" y="3399842"/>
              <a:ext cx="1819664" cy="1052998"/>
              <a:chOff x="2699792" y="3075806"/>
              <a:chExt cx="1819664" cy="1052998"/>
            </a:xfrm>
          </p:grpSpPr>
          <p:sp>
            <p:nvSpPr>
              <p:cNvPr id="43" name="文本框 25"/>
              <p:cNvSpPr txBox="1"/>
              <p:nvPr/>
            </p:nvSpPr>
            <p:spPr>
              <a:xfrm>
                <a:off x="2699792" y="3435846"/>
                <a:ext cx="1819664" cy="692958"/>
              </a:xfrm>
              <a:prstGeom prst="rect">
                <a:avLst/>
              </a:prstGeom>
              <a:noFill/>
            </p:spPr>
            <p:txBody>
              <a:bodyPr wrap="square" lIns="86404" tIns="43202" rIns="86404" bIns="43202">
                <a:spAutoFit/>
              </a:bodyPr>
              <a:lstStyle/>
              <a:p>
                <a:pPr algn="ctr">
                  <a:lnSpc>
                    <a:spcPct val="120000"/>
                  </a:lnSpc>
                  <a:defRPr/>
                </a:pPr>
                <a:r>
                  <a:rPr lang="zh-CN" altLang="en-US" sz="1400" dirty="0">
                    <a:solidFill>
                      <a:schemeClr val="tx1">
                        <a:lumMod val="85000"/>
                        <a:lumOff val="15000"/>
                      </a:schemeClr>
                    </a:solidFill>
                    <a:cs typeface="+mn-ea"/>
                    <a:sym typeface="+mn-lt"/>
                  </a:rPr>
                  <a:t>单击此处输入文本</a:t>
                </a:r>
                <a:endParaRPr lang="en-US" altLang="zh-CN" sz="1400" dirty="0">
                  <a:solidFill>
                    <a:schemeClr val="tx1">
                      <a:lumMod val="85000"/>
                      <a:lumOff val="15000"/>
                    </a:schemeClr>
                  </a:solidFill>
                  <a:cs typeface="+mn-ea"/>
                  <a:sym typeface="+mn-lt"/>
                </a:endParaRPr>
              </a:p>
              <a:p>
                <a:pPr algn="ctr">
                  <a:lnSpc>
                    <a:spcPct val="120000"/>
                  </a:lnSpc>
                  <a:defRPr/>
                </a:pPr>
                <a:r>
                  <a:rPr lang="zh-CN" altLang="en-US" sz="1400" dirty="0">
                    <a:solidFill>
                      <a:schemeClr val="tx1">
                        <a:lumMod val="85000"/>
                        <a:lumOff val="15000"/>
                      </a:schemeClr>
                    </a:solidFill>
                    <a:cs typeface="+mn-ea"/>
                    <a:sym typeface="+mn-lt"/>
                  </a:rPr>
                  <a:t>单击此处输入文本</a:t>
                </a:r>
                <a:endParaRPr lang="en-US" altLang="zh-CN" sz="1400" dirty="0">
                  <a:solidFill>
                    <a:schemeClr val="tx1">
                      <a:lumMod val="85000"/>
                      <a:lumOff val="15000"/>
                    </a:schemeClr>
                  </a:solidFill>
                  <a:cs typeface="+mn-ea"/>
                  <a:sym typeface="+mn-lt"/>
                </a:endParaRPr>
              </a:p>
              <a:p>
                <a:pPr algn="ctr">
                  <a:lnSpc>
                    <a:spcPct val="120000"/>
                  </a:lnSpc>
                  <a:defRPr/>
                </a:pPr>
                <a:r>
                  <a:rPr lang="zh-CN" altLang="en-US" sz="1400" dirty="0">
                    <a:solidFill>
                      <a:schemeClr val="tx1">
                        <a:lumMod val="85000"/>
                        <a:lumOff val="15000"/>
                      </a:schemeClr>
                    </a:solidFill>
                    <a:cs typeface="+mn-ea"/>
                    <a:sym typeface="+mn-lt"/>
                  </a:rPr>
                  <a:t>单击此处输入文本</a:t>
                </a:r>
                <a:endParaRPr lang="en-US" altLang="zh-CN" sz="1400" dirty="0">
                  <a:solidFill>
                    <a:schemeClr val="tx1">
                      <a:lumMod val="85000"/>
                      <a:lumOff val="15000"/>
                    </a:schemeClr>
                  </a:solidFill>
                  <a:cs typeface="+mn-ea"/>
                  <a:sym typeface="+mn-lt"/>
                </a:endParaRPr>
              </a:p>
            </p:txBody>
          </p:sp>
          <p:sp>
            <p:nvSpPr>
              <p:cNvPr id="44" name="矩形 43"/>
              <p:cNvSpPr/>
              <p:nvPr/>
            </p:nvSpPr>
            <p:spPr>
              <a:xfrm>
                <a:off x="3010219" y="3075806"/>
                <a:ext cx="1198811" cy="271895"/>
              </a:xfrm>
              <a:prstGeom prst="rect">
                <a:avLst/>
              </a:prstGeom>
            </p:spPr>
            <p:txBody>
              <a:bodyPr wrap="none">
                <a:spAutoFit/>
              </a:bodyPr>
              <a:lstStyle/>
              <a:p>
                <a:pPr lvl="0" algn="ctr"/>
                <a:r>
                  <a:rPr lang="zh-CN" altLang="en-US" sz="1600" b="1" spc="100" dirty="0">
                    <a:solidFill>
                      <a:schemeClr val="tx1">
                        <a:lumMod val="85000"/>
                        <a:lumOff val="15000"/>
                      </a:schemeClr>
                    </a:solidFill>
                    <a:cs typeface="+mn-ea"/>
                    <a:sym typeface="+mn-lt"/>
                  </a:rPr>
                  <a:t>单击添加文本</a:t>
                </a:r>
              </a:p>
            </p:txBody>
          </p:sp>
        </p:grpSp>
        <p:grpSp>
          <p:nvGrpSpPr>
            <p:cNvPr id="45" name="组合 44"/>
            <p:cNvGrpSpPr/>
            <p:nvPr/>
          </p:nvGrpSpPr>
          <p:grpSpPr>
            <a:xfrm>
              <a:off x="4499990" y="3399842"/>
              <a:ext cx="1819664" cy="1052998"/>
              <a:chOff x="4499992" y="3075806"/>
              <a:chExt cx="1819664" cy="1052998"/>
            </a:xfrm>
          </p:grpSpPr>
          <p:sp>
            <p:nvSpPr>
              <p:cNvPr id="46" name="文本框 25"/>
              <p:cNvSpPr txBox="1"/>
              <p:nvPr/>
            </p:nvSpPr>
            <p:spPr>
              <a:xfrm>
                <a:off x="4499992" y="3435846"/>
                <a:ext cx="1819664" cy="692958"/>
              </a:xfrm>
              <a:prstGeom prst="rect">
                <a:avLst/>
              </a:prstGeom>
              <a:noFill/>
            </p:spPr>
            <p:txBody>
              <a:bodyPr wrap="square" lIns="86404" tIns="43202" rIns="86404" bIns="43202">
                <a:spAutoFit/>
              </a:bodyPr>
              <a:lstStyle/>
              <a:p>
                <a:pPr algn="ctr">
                  <a:lnSpc>
                    <a:spcPct val="120000"/>
                  </a:lnSpc>
                  <a:defRPr/>
                </a:pPr>
                <a:r>
                  <a:rPr lang="zh-CN" altLang="en-US" sz="1400" dirty="0">
                    <a:solidFill>
                      <a:schemeClr val="tx1">
                        <a:lumMod val="85000"/>
                        <a:lumOff val="15000"/>
                      </a:schemeClr>
                    </a:solidFill>
                    <a:cs typeface="+mn-ea"/>
                    <a:sym typeface="+mn-lt"/>
                  </a:rPr>
                  <a:t>单击此处输入文本</a:t>
                </a:r>
                <a:endParaRPr lang="en-US" altLang="zh-CN" sz="1400" dirty="0">
                  <a:solidFill>
                    <a:schemeClr val="tx1">
                      <a:lumMod val="85000"/>
                      <a:lumOff val="15000"/>
                    </a:schemeClr>
                  </a:solidFill>
                  <a:cs typeface="+mn-ea"/>
                  <a:sym typeface="+mn-lt"/>
                </a:endParaRPr>
              </a:p>
              <a:p>
                <a:pPr algn="ctr">
                  <a:lnSpc>
                    <a:spcPct val="120000"/>
                  </a:lnSpc>
                  <a:defRPr/>
                </a:pPr>
                <a:r>
                  <a:rPr lang="zh-CN" altLang="en-US" sz="1400" dirty="0">
                    <a:solidFill>
                      <a:schemeClr val="tx1">
                        <a:lumMod val="85000"/>
                        <a:lumOff val="15000"/>
                      </a:schemeClr>
                    </a:solidFill>
                    <a:cs typeface="+mn-ea"/>
                    <a:sym typeface="+mn-lt"/>
                  </a:rPr>
                  <a:t>单击此处输入文本</a:t>
                </a:r>
                <a:endParaRPr lang="en-US" altLang="zh-CN" sz="1400" dirty="0">
                  <a:solidFill>
                    <a:schemeClr val="tx1">
                      <a:lumMod val="85000"/>
                      <a:lumOff val="15000"/>
                    </a:schemeClr>
                  </a:solidFill>
                  <a:cs typeface="+mn-ea"/>
                  <a:sym typeface="+mn-lt"/>
                </a:endParaRPr>
              </a:p>
              <a:p>
                <a:pPr algn="ctr">
                  <a:lnSpc>
                    <a:spcPct val="120000"/>
                  </a:lnSpc>
                  <a:defRPr/>
                </a:pPr>
                <a:r>
                  <a:rPr lang="zh-CN" altLang="en-US" sz="1400" dirty="0">
                    <a:solidFill>
                      <a:schemeClr val="tx1">
                        <a:lumMod val="85000"/>
                        <a:lumOff val="15000"/>
                      </a:schemeClr>
                    </a:solidFill>
                    <a:cs typeface="+mn-ea"/>
                    <a:sym typeface="+mn-lt"/>
                  </a:rPr>
                  <a:t>单击此处输入文本</a:t>
                </a:r>
                <a:endParaRPr lang="en-US" altLang="zh-CN" sz="1400" dirty="0">
                  <a:solidFill>
                    <a:schemeClr val="tx1">
                      <a:lumMod val="85000"/>
                      <a:lumOff val="15000"/>
                    </a:schemeClr>
                  </a:solidFill>
                  <a:cs typeface="+mn-ea"/>
                  <a:sym typeface="+mn-lt"/>
                </a:endParaRPr>
              </a:p>
            </p:txBody>
          </p:sp>
          <p:sp>
            <p:nvSpPr>
              <p:cNvPr id="47" name="矩形 46"/>
              <p:cNvSpPr/>
              <p:nvPr/>
            </p:nvSpPr>
            <p:spPr>
              <a:xfrm>
                <a:off x="4810419" y="3075806"/>
                <a:ext cx="1198811" cy="271895"/>
              </a:xfrm>
              <a:prstGeom prst="rect">
                <a:avLst/>
              </a:prstGeom>
            </p:spPr>
            <p:txBody>
              <a:bodyPr wrap="none">
                <a:spAutoFit/>
              </a:bodyPr>
              <a:lstStyle/>
              <a:p>
                <a:pPr lvl="0" algn="ctr"/>
                <a:r>
                  <a:rPr lang="zh-CN" altLang="en-US" sz="1600" b="1" spc="100" dirty="0">
                    <a:solidFill>
                      <a:schemeClr val="tx1">
                        <a:lumMod val="85000"/>
                        <a:lumOff val="15000"/>
                      </a:schemeClr>
                    </a:solidFill>
                    <a:cs typeface="+mn-ea"/>
                    <a:sym typeface="+mn-lt"/>
                  </a:rPr>
                  <a:t>单击添加文本</a:t>
                </a:r>
              </a:p>
            </p:txBody>
          </p:sp>
        </p:grpSp>
        <p:grpSp>
          <p:nvGrpSpPr>
            <p:cNvPr id="48" name="组合 47"/>
            <p:cNvGrpSpPr/>
            <p:nvPr/>
          </p:nvGrpSpPr>
          <p:grpSpPr>
            <a:xfrm>
              <a:off x="6372197" y="3399842"/>
              <a:ext cx="1819664" cy="1052998"/>
              <a:chOff x="6372200" y="3075806"/>
              <a:chExt cx="1819664" cy="1052998"/>
            </a:xfrm>
          </p:grpSpPr>
          <p:sp>
            <p:nvSpPr>
              <p:cNvPr id="49" name="文本框 25"/>
              <p:cNvSpPr txBox="1"/>
              <p:nvPr/>
            </p:nvSpPr>
            <p:spPr>
              <a:xfrm>
                <a:off x="6372200" y="3435846"/>
                <a:ext cx="1819664" cy="692958"/>
              </a:xfrm>
              <a:prstGeom prst="rect">
                <a:avLst/>
              </a:prstGeom>
              <a:noFill/>
            </p:spPr>
            <p:txBody>
              <a:bodyPr wrap="square" lIns="86404" tIns="43202" rIns="86404" bIns="43202">
                <a:spAutoFit/>
              </a:bodyPr>
              <a:lstStyle/>
              <a:p>
                <a:pPr algn="ctr">
                  <a:lnSpc>
                    <a:spcPct val="120000"/>
                  </a:lnSpc>
                  <a:defRPr/>
                </a:pPr>
                <a:r>
                  <a:rPr lang="zh-CN" altLang="en-US" sz="1400" dirty="0">
                    <a:solidFill>
                      <a:schemeClr val="tx1">
                        <a:lumMod val="85000"/>
                        <a:lumOff val="15000"/>
                      </a:schemeClr>
                    </a:solidFill>
                    <a:cs typeface="+mn-ea"/>
                    <a:sym typeface="+mn-lt"/>
                  </a:rPr>
                  <a:t>单击此处输入文本</a:t>
                </a:r>
                <a:endParaRPr lang="en-US" altLang="zh-CN" sz="1400" dirty="0">
                  <a:solidFill>
                    <a:schemeClr val="tx1">
                      <a:lumMod val="85000"/>
                      <a:lumOff val="15000"/>
                    </a:schemeClr>
                  </a:solidFill>
                  <a:cs typeface="+mn-ea"/>
                  <a:sym typeface="+mn-lt"/>
                </a:endParaRPr>
              </a:p>
              <a:p>
                <a:pPr algn="ctr">
                  <a:lnSpc>
                    <a:spcPct val="120000"/>
                  </a:lnSpc>
                  <a:defRPr/>
                </a:pPr>
                <a:r>
                  <a:rPr lang="zh-CN" altLang="en-US" sz="1400" dirty="0">
                    <a:solidFill>
                      <a:schemeClr val="tx1">
                        <a:lumMod val="85000"/>
                        <a:lumOff val="15000"/>
                      </a:schemeClr>
                    </a:solidFill>
                    <a:cs typeface="+mn-ea"/>
                    <a:sym typeface="+mn-lt"/>
                  </a:rPr>
                  <a:t>单击此处输入文本</a:t>
                </a:r>
                <a:endParaRPr lang="en-US" altLang="zh-CN" sz="1400" dirty="0">
                  <a:solidFill>
                    <a:schemeClr val="tx1">
                      <a:lumMod val="85000"/>
                      <a:lumOff val="15000"/>
                    </a:schemeClr>
                  </a:solidFill>
                  <a:cs typeface="+mn-ea"/>
                  <a:sym typeface="+mn-lt"/>
                </a:endParaRPr>
              </a:p>
              <a:p>
                <a:pPr algn="ctr">
                  <a:lnSpc>
                    <a:spcPct val="120000"/>
                  </a:lnSpc>
                  <a:defRPr/>
                </a:pPr>
                <a:r>
                  <a:rPr lang="zh-CN" altLang="en-US" sz="1400" dirty="0">
                    <a:solidFill>
                      <a:schemeClr val="tx1">
                        <a:lumMod val="85000"/>
                        <a:lumOff val="15000"/>
                      </a:schemeClr>
                    </a:solidFill>
                    <a:cs typeface="+mn-ea"/>
                    <a:sym typeface="+mn-lt"/>
                  </a:rPr>
                  <a:t>单击此处输入文本</a:t>
                </a:r>
                <a:endParaRPr lang="en-US" altLang="zh-CN" sz="1400" dirty="0">
                  <a:solidFill>
                    <a:schemeClr val="tx1">
                      <a:lumMod val="85000"/>
                      <a:lumOff val="15000"/>
                    </a:schemeClr>
                  </a:solidFill>
                  <a:cs typeface="+mn-ea"/>
                  <a:sym typeface="+mn-lt"/>
                </a:endParaRPr>
              </a:p>
            </p:txBody>
          </p:sp>
          <p:sp>
            <p:nvSpPr>
              <p:cNvPr id="50" name="矩形 49"/>
              <p:cNvSpPr/>
              <p:nvPr/>
            </p:nvSpPr>
            <p:spPr>
              <a:xfrm>
                <a:off x="6682627" y="3075806"/>
                <a:ext cx="1198811" cy="271895"/>
              </a:xfrm>
              <a:prstGeom prst="rect">
                <a:avLst/>
              </a:prstGeom>
            </p:spPr>
            <p:txBody>
              <a:bodyPr wrap="none">
                <a:spAutoFit/>
              </a:bodyPr>
              <a:lstStyle/>
              <a:p>
                <a:pPr lvl="0" algn="ctr"/>
                <a:r>
                  <a:rPr lang="zh-CN" altLang="en-US" sz="1600" b="1" spc="100" dirty="0">
                    <a:solidFill>
                      <a:schemeClr val="tx1">
                        <a:lumMod val="85000"/>
                        <a:lumOff val="15000"/>
                      </a:schemeClr>
                    </a:solidFill>
                    <a:cs typeface="+mn-ea"/>
                    <a:sym typeface="+mn-lt"/>
                  </a:rPr>
                  <a:t>单击添加文本</a:t>
                </a:r>
              </a:p>
            </p:txBody>
          </p:sp>
        </p:grpSp>
        <p:grpSp>
          <p:nvGrpSpPr>
            <p:cNvPr id="51" name="组合 50"/>
            <p:cNvGrpSpPr/>
            <p:nvPr/>
          </p:nvGrpSpPr>
          <p:grpSpPr>
            <a:xfrm>
              <a:off x="4571999" y="1707655"/>
              <a:ext cx="1584176" cy="1440160"/>
              <a:chOff x="4572000" y="1491553"/>
              <a:chExt cx="1584176" cy="1440160"/>
            </a:xfrm>
          </p:grpSpPr>
          <p:sp>
            <p:nvSpPr>
              <p:cNvPr id="52" name="流程图: 手动操作 51"/>
              <p:cNvSpPr/>
              <p:nvPr/>
            </p:nvSpPr>
            <p:spPr>
              <a:xfrm rot="16200000">
                <a:off x="4644008" y="1419545"/>
                <a:ext cx="1440160" cy="1584176"/>
              </a:xfrm>
              <a:prstGeom prst="flowChartManualOperation">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sp>
            <p:nvSpPr>
              <p:cNvPr id="53" name="KSO_Shape"/>
              <p:cNvSpPr/>
              <p:nvPr/>
            </p:nvSpPr>
            <p:spPr bwMode="auto">
              <a:xfrm>
                <a:off x="5124222" y="2008272"/>
                <a:ext cx="479731" cy="471736"/>
              </a:xfrm>
              <a:custGeom>
                <a:avLst/>
                <a:gdLst>
                  <a:gd name="T0" fmla="*/ 1840657 w 4293"/>
                  <a:gd name="T1" fmla="*/ 1035711 h 4218"/>
                  <a:gd name="T2" fmla="*/ 1891688 w 4293"/>
                  <a:gd name="T3" fmla="*/ 969592 h 4218"/>
                  <a:gd name="T4" fmla="*/ 1900119 w 4293"/>
                  <a:gd name="T5" fmla="*/ 893267 h 4218"/>
                  <a:gd name="T6" fmla="*/ 1886363 w 4293"/>
                  <a:gd name="T7" fmla="*/ 838242 h 4218"/>
                  <a:gd name="T8" fmla="*/ 1857075 w 4293"/>
                  <a:gd name="T9" fmla="*/ 794311 h 4218"/>
                  <a:gd name="T10" fmla="*/ 1814032 w 4293"/>
                  <a:gd name="T11" fmla="*/ 763249 h 4218"/>
                  <a:gd name="T12" fmla="*/ 1759895 w 4293"/>
                  <a:gd name="T13" fmla="*/ 746386 h 4218"/>
                  <a:gd name="T14" fmla="*/ 1644965 w 4293"/>
                  <a:gd name="T15" fmla="*/ 734849 h 4218"/>
                  <a:gd name="T16" fmla="*/ 1326356 w 4293"/>
                  <a:gd name="T17" fmla="*/ 703342 h 4218"/>
                  <a:gd name="T18" fmla="*/ 1318368 w 4293"/>
                  <a:gd name="T19" fmla="*/ 626574 h 4218"/>
                  <a:gd name="T20" fmla="*/ 1345881 w 4293"/>
                  <a:gd name="T21" fmla="*/ 542261 h 4218"/>
                  <a:gd name="T22" fmla="*/ 1429305 w 4293"/>
                  <a:gd name="T23" fmla="*/ 433987 h 4218"/>
                  <a:gd name="T24" fmla="*/ 1468354 w 4293"/>
                  <a:gd name="T25" fmla="*/ 354112 h 4218"/>
                  <a:gd name="T26" fmla="*/ 1489654 w 4293"/>
                  <a:gd name="T27" fmla="*/ 267581 h 4218"/>
                  <a:gd name="T28" fmla="*/ 1491429 w 4293"/>
                  <a:gd name="T29" fmla="*/ 171287 h 4218"/>
                  <a:gd name="T30" fmla="*/ 1472348 w 4293"/>
                  <a:gd name="T31" fmla="*/ 96294 h 4218"/>
                  <a:gd name="T32" fmla="*/ 1422648 w 4293"/>
                  <a:gd name="T33" fmla="*/ 19969 h 4218"/>
                  <a:gd name="T34" fmla="*/ 1390255 w 4293"/>
                  <a:gd name="T35" fmla="*/ 887 h 4218"/>
                  <a:gd name="T36" fmla="*/ 1350318 w 4293"/>
                  <a:gd name="T37" fmla="*/ 3106 h 4218"/>
                  <a:gd name="T38" fmla="*/ 1312600 w 4293"/>
                  <a:gd name="T39" fmla="*/ 30175 h 4218"/>
                  <a:gd name="T40" fmla="*/ 1249588 w 4293"/>
                  <a:gd name="T41" fmla="*/ 130019 h 4218"/>
                  <a:gd name="T42" fmla="*/ 1131551 w 4293"/>
                  <a:gd name="T43" fmla="*/ 309293 h 4218"/>
                  <a:gd name="T44" fmla="*/ 1049902 w 4293"/>
                  <a:gd name="T45" fmla="*/ 440643 h 4218"/>
                  <a:gd name="T46" fmla="*/ 922991 w 4293"/>
                  <a:gd name="T47" fmla="*/ 556018 h 4218"/>
                  <a:gd name="T48" fmla="*/ 753036 w 4293"/>
                  <a:gd name="T49" fmla="*/ 679824 h 4218"/>
                  <a:gd name="T50" fmla="*/ 608375 w 4293"/>
                  <a:gd name="T51" fmla="*/ 799192 h 4218"/>
                  <a:gd name="T52" fmla="*/ 531607 w 4293"/>
                  <a:gd name="T53" fmla="*/ 838242 h 4218"/>
                  <a:gd name="T54" fmla="*/ 410908 w 4293"/>
                  <a:gd name="T55" fmla="*/ 868861 h 4218"/>
                  <a:gd name="T56" fmla="*/ 219654 w 4293"/>
                  <a:gd name="T57" fmla="*/ 893267 h 4218"/>
                  <a:gd name="T58" fmla="*/ 71443 w 4293"/>
                  <a:gd name="T59" fmla="*/ 898592 h 4218"/>
                  <a:gd name="T60" fmla="*/ 46150 w 4293"/>
                  <a:gd name="T61" fmla="*/ 917230 h 4218"/>
                  <a:gd name="T62" fmla="*/ 24850 w 4293"/>
                  <a:gd name="T63" fmla="*/ 970479 h 4218"/>
                  <a:gd name="T64" fmla="*/ 1775 w 4293"/>
                  <a:gd name="T65" fmla="*/ 1184367 h 4218"/>
                  <a:gd name="T66" fmla="*/ 6212 w 4293"/>
                  <a:gd name="T67" fmla="*/ 1471916 h 4218"/>
                  <a:gd name="T68" fmla="*/ 30618 w 4293"/>
                  <a:gd name="T69" fmla="*/ 1621016 h 4218"/>
                  <a:gd name="T70" fmla="*/ 53249 w 4293"/>
                  <a:gd name="T71" fmla="*/ 1663616 h 4218"/>
                  <a:gd name="T72" fmla="*/ 75881 w 4293"/>
                  <a:gd name="T73" fmla="*/ 1673378 h 4218"/>
                  <a:gd name="T74" fmla="*/ 354109 w 4293"/>
                  <a:gd name="T75" fmla="*/ 1683584 h 4218"/>
                  <a:gd name="T76" fmla="*/ 513857 w 4293"/>
                  <a:gd name="T77" fmla="*/ 1709766 h 4218"/>
                  <a:gd name="T78" fmla="*/ 715318 w 4293"/>
                  <a:gd name="T79" fmla="*/ 1778547 h 4218"/>
                  <a:gd name="T80" fmla="*/ 956272 w 4293"/>
                  <a:gd name="T81" fmla="*/ 1831353 h 4218"/>
                  <a:gd name="T82" fmla="*/ 1241157 w 4293"/>
                  <a:gd name="T83" fmla="*/ 1866853 h 4218"/>
                  <a:gd name="T84" fmla="*/ 1461254 w 4293"/>
                  <a:gd name="T85" fmla="*/ 1866409 h 4218"/>
                  <a:gd name="T86" fmla="*/ 1561985 w 4293"/>
                  <a:gd name="T87" fmla="*/ 1845997 h 4218"/>
                  <a:gd name="T88" fmla="*/ 1617453 w 4293"/>
                  <a:gd name="T89" fmla="*/ 1815378 h 4218"/>
                  <a:gd name="T90" fmla="*/ 1654727 w 4293"/>
                  <a:gd name="T91" fmla="*/ 1759909 h 4218"/>
                  <a:gd name="T92" fmla="*/ 1668927 w 4293"/>
                  <a:gd name="T93" fmla="*/ 1700891 h 4218"/>
                  <a:gd name="T94" fmla="*/ 1660052 w 4293"/>
                  <a:gd name="T95" fmla="*/ 1650747 h 4218"/>
                  <a:gd name="T96" fmla="*/ 1664046 w 4293"/>
                  <a:gd name="T97" fmla="*/ 1623234 h 4218"/>
                  <a:gd name="T98" fmla="*/ 1754126 w 4293"/>
                  <a:gd name="T99" fmla="*/ 1587291 h 4218"/>
                  <a:gd name="T100" fmla="*/ 1788295 w 4293"/>
                  <a:gd name="T101" fmla="*/ 1548241 h 4218"/>
                  <a:gd name="T102" fmla="*/ 1806488 w 4293"/>
                  <a:gd name="T103" fmla="*/ 1500760 h 4218"/>
                  <a:gd name="T104" fmla="*/ 1810926 w 4293"/>
                  <a:gd name="T105" fmla="*/ 1440854 h 4218"/>
                  <a:gd name="T106" fmla="*/ 1791401 w 4293"/>
                  <a:gd name="T107" fmla="*/ 1379172 h 4218"/>
                  <a:gd name="T108" fmla="*/ 1753239 w 4293"/>
                  <a:gd name="T109" fmla="*/ 1348997 h 4218"/>
                  <a:gd name="T110" fmla="*/ 1836663 w 4293"/>
                  <a:gd name="T111" fmla="*/ 1327698 h 4218"/>
                  <a:gd name="T112" fmla="*/ 1870832 w 4293"/>
                  <a:gd name="T113" fmla="*/ 1297966 h 4218"/>
                  <a:gd name="T114" fmla="*/ 1894350 w 4293"/>
                  <a:gd name="T115" fmla="*/ 1253148 h 4218"/>
                  <a:gd name="T116" fmla="*/ 1904556 w 4293"/>
                  <a:gd name="T117" fmla="*/ 1202117 h 4218"/>
                  <a:gd name="T118" fmla="*/ 1900119 w 4293"/>
                  <a:gd name="T119" fmla="*/ 1147979 h 4218"/>
                  <a:gd name="T120" fmla="*/ 1880150 w 4293"/>
                  <a:gd name="T121" fmla="*/ 1104935 h 4218"/>
                  <a:gd name="T122" fmla="*/ 1847313 w 4293"/>
                  <a:gd name="T123" fmla="*/ 1074317 h 4218"/>
                  <a:gd name="T124" fmla="*/ 1803826 w 4293"/>
                  <a:gd name="T125" fmla="*/ 1058342 h 421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293" h="4218">
                    <a:moveTo>
                      <a:pt x="4018" y="2379"/>
                    </a:moveTo>
                    <a:lnTo>
                      <a:pt x="4018" y="2379"/>
                    </a:lnTo>
                    <a:lnTo>
                      <a:pt x="4047" y="2374"/>
                    </a:lnTo>
                    <a:lnTo>
                      <a:pt x="4074" y="2367"/>
                    </a:lnTo>
                    <a:lnTo>
                      <a:pt x="4100" y="2359"/>
                    </a:lnTo>
                    <a:lnTo>
                      <a:pt x="4125" y="2347"/>
                    </a:lnTo>
                    <a:lnTo>
                      <a:pt x="4148" y="2334"/>
                    </a:lnTo>
                    <a:lnTo>
                      <a:pt x="4171" y="2320"/>
                    </a:lnTo>
                    <a:lnTo>
                      <a:pt x="4191" y="2302"/>
                    </a:lnTo>
                    <a:lnTo>
                      <a:pt x="4209" y="2283"/>
                    </a:lnTo>
                    <a:lnTo>
                      <a:pt x="4225" y="2262"/>
                    </a:lnTo>
                    <a:lnTo>
                      <a:pt x="4241" y="2238"/>
                    </a:lnTo>
                    <a:lnTo>
                      <a:pt x="4253" y="2213"/>
                    </a:lnTo>
                    <a:lnTo>
                      <a:pt x="4263" y="2185"/>
                    </a:lnTo>
                    <a:lnTo>
                      <a:pt x="4273" y="2155"/>
                    </a:lnTo>
                    <a:lnTo>
                      <a:pt x="4279" y="2123"/>
                    </a:lnTo>
                    <a:lnTo>
                      <a:pt x="4282" y="2089"/>
                    </a:lnTo>
                    <a:lnTo>
                      <a:pt x="4283" y="2053"/>
                    </a:lnTo>
                    <a:lnTo>
                      <a:pt x="4283" y="2033"/>
                    </a:lnTo>
                    <a:lnTo>
                      <a:pt x="4282" y="2013"/>
                    </a:lnTo>
                    <a:lnTo>
                      <a:pt x="4280" y="1993"/>
                    </a:lnTo>
                    <a:lnTo>
                      <a:pt x="4276" y="1975"/>
                    </a:lnTo>
                    <a:lnTo>
                      <a:pt x="4273" y="1956"/>
                    </a:lnTo>
                    <a:lnTo>
                      <a:pt x="4269" y="1938"/>
                    </a:lnTo>
                    <a:lnTo>
                      <a:pt x="4263" y="1920"/>
                    </a:lnTo>
                    <a:lnTo>
                      <a:pt x="4257" y="1904"/>
                    </a:lnTo>
                    <a:lnTo>
                      <a:pt x="4251" y="1889"/>
                    </a:lnTo>
                    <a:lnTo>
                      <a:pt x="4243" y="1872"/>
                    </a:lnTo>
                    <a:lnTo>
                      <a:pt x="4236" y="1858"/>
                    </a:lnTo>
                    <a:lnTo>
                      <a:pt x="4227" y="1842"/>
                    </a:lnTo>
                    <a:lnTo>
                      <a:pt x="4217" y="1828"/>
                    </a:lnTo>
                    <a:lnTo>
                      <a:pt x="4208" y="1815"/>
                    </a:lnTo>
                    <a:lnTo>
                      <a:pt x="4197" y="1802"/>
                    </a:lnTo>
                    <a:lnTo>
                      <a:pt x="4185" y="1790"/>
                    </a:lnTo>
                    <a:lnTo>
                      <a:pt x="4173" y="1778"/>
                    </a:lnTo>
                    <a:lnTo>
                      <a:pt x="4160" y="1768"/>
                    </a:lnTo>
                    <a:lnTo>
                      <a:pt x="4147" y="1757"/>
                    </a:lnTo>
                    <a:lnTo>
                      <a:pt x="4133" y="1746"/>
                    </a:lnTo>
                    <a:lnTo>
                      <a:pt x="4119" y="1737"/>
                    </a:lnTo>
                    <a:lnTo>
                      <a:pt x="4105" y="1729"/>
                    </a:lnTo>
                    <a:lnTo>
                      <a:pt x="4088" y="1720"/>
                    </a:lnTo>
                    <a:lnTo>
                      <a:pt x="4073" y="1713"/>
                    </a:lnTo>
                    <a:lnTo>
                      <a:pt x="4056" y="1706"/>
                    </a:lnTo>
                    <a:lnTo>
                      <a:pt x="4039" y="1700"/>
                    </a:lnTo>
                    <a:lnTo>
                      <a:pt x="4022" y="1695"/>
                    </a:lnTo>
                    <a:lnTo>
                      <a:pt x="4004" y="1690"/>
                    </a:lnTo>
                    <a:lnTo>
                      <a:pt x="3985" y="1686"/>
                    </a:lnTo>
                    <a:lnTo>
                      <a:pt x="3966" y="1682"/>
                    </a:lnTo>
                    <a:lnTo>
                      <a:pt x="3947" y="1680"/>
                    </a:lnTo>
                    <a:lnTo>
                      <a:pt x="3927" y="1678"/>
                    </a:lnTo>
                    <a:lnTo>
                      <a:pt x="3923" y="1678"/>
                    </a:lnTo>
                    <a:lnTo>
                      <a:pt x="3874" y="1672"/>
                    </a:lnTo>
                    <a:lnTo>
                      <a:pt x="3820" y="1666"/>
                    </a:lnTo>
                    <a:lnTo>
                      <a:pt x="3707" y="1656"/>
                    </a:lnTo>
                    <a:lnTo>
                      <a:pt x="3583" y="1647"/>
                    </a:lnTo>
                    <a:lnTo>
                      <a:pt x="3458" y="1640"/>
                    </a:lnTo>
                    <a:lnTo>
                      <a:pt x="3212" y="1628"/>
                    </a:lnTo>
                    <a:lnTo>
                      <a:pt x="3098" y="1622"/>
                    </a:lnTo>
                    <a:lnTo>
                      <a:pt x="2997" y="1617"/>
                    </a:lnTo>
                    <a:lnTo>
                      <a:pt x="2989" y="1585"/>
                    </a:lnTo>
                    <a:lnTo>
                      <a:pt x="2982" y="1556"/>
                    </a:lnTo>
                    <a:lnTo>
                      <a:pt x="2976" y="1529"/>
                    </a:lnTo>
                    <a:lnTo>
                      <a:pt x="2972" y="1504"/>
                    </a:lnTo>
                    <a:lnTo>
                      <a:pt x="2970" y="1479"/>
                    </a:lnTo>
                    <a:lnTo>
                      <a:pt x="2969" y="1456"/>
                    </a:lnTo>
                    <a:lnTo>
                      <a:pt x="2969" y="1434"/>
                    </a:lnTo>
                    <a:lnTo>
                      <a:pt x="2971" y="1412"/>
                    </a:lnTo>
                    <a:lnTo>
                      <a:pt x="2974" y="1391"/>
                    </a:lnTo>
                    <a:lnTo>
                      <a:pt x="2978" y="1369"/>
                    </a:lnTo>
                    <a:lnTo>
                      <a:pt x="2984" y="1347"/>
                    </a:lnTo>
                    <a:lnTo>
                      <a:pt x="2991" y="1325"/>
                    </a:lnTo>
                    <a:lnTo>
                      <a:pt x="3000" y="1301"/>
                    </a:lnTo>
                    <a:lnTo>
                      <a:pt x="3010" y="1276"/>
                    </a:lnTo>
                    <a:lnTo>
                      <a:pt x="3033" y="1222"/>
                    </a:lnTo>
                    <a:lnTo>
                      <a:pt x="3077" y="1173"/>
                    </a:lnTo>
                    <a:lnTo>
                      <a:pt x="3117" y="1125"/>
                    </a:lnTo>
                    <a:lnTo>
                      <a:pt x="3155" y="1077"/>
                    </a:lnTo>
                    <a:lnTo>
                      <a:pt x="3189" y="1028"/>
                    </a:lnTo>
                    <a:lnTo>
                      <a:pt x="3206" y="1003"/>
                    </a:lnTo>
                    <a:lnTo>
                      <a:pt x="3221" y="978"/>
                    </a:lnTo>
                    <a:lnTo>
                      <a:pt x="3237" y="953"/>
                    </a:lnTo>
                    <a:lnTo>
                      <a:pt x="3251" y="928"/>
                    </a:lnTo>
                    <a:lnTo>
                      <a:pt x="3264" y="902"/>
                    </a:lnTo>
                    <a:lnTo>
                      <a:pt x="3277" y="877"/>
                    </a:lnTo>
                    <a:lnTo>
                      <a:pt x="3287" y="851"/>
                    </a:lnTo>
                    <a:lnTo>
                      <a:pt x="3299" y="825"/>
                    </a:lnTo>
                    <a:lnTo>
                      <a:pt x="3309" y="798"/>
                    </a:lnTo>
                    <a:lnTo>
                      <a:pt x="3318" y="772"/>
                    </a:lnTo>
                    <a:lnTo>
                      <a:pt x="3327" y="745"/>
                    </a:lnTo>
                    <a:lnTo>
                      <a:pt x="3335" y="716"/>
                    </a:lnTo>
                    <a:lnTo>
                      <a:pt x="3342" y="689"/>
                    </a:lnTo>
                    <a:lnTo>
                      <a:pt x="3348" y="661"/>
                    </a:lnTo>
                    <a:lnTo>
                      <a:pt x="3353" y="632"/>
                    </a:lnTo>
                    <a:lnTo>
                      <a:pt x="3357" y="603"/>
                    </a:lnTo>
                    <a:lnTo>
                      <a:pt x="3360" y="573"/>
                    </a:lnTo>
                    <a:lnTo>
                      <a:pt x="3363" y="543"/>
                    </a:lnTo>
                    <a:lnTo>
                      <a:pt x="3364" y="513"/>
                    </a:lnTo>
                    <a:lnTo>
                      <a:pt x="3364" y="482"/>
                    </a:lnTo>
                    <a:lnTo>
                      <a:pt x="3364" y="450"/>
                    </a:lnTo>
                    <a:lnTo>
                      <a:pt x="3363" y="418"/>
                    </a:lnTo>
                    <a:lnTo>
                      <a:pt x="3361" y="386"/>
                    </a:lnTo>
                    <a:lnTo>
                      <a:pt x="3358" y="353"/>
                    </a:lnTo>
                    <a:lnTo>
                      <a:pt x="3355" y="328"/>
                    </a:lnTo>
                    <a:lnTo>
                      <a:pt x="3349" y="301"/>
                    </a:lnTo>
                    <a:lnTo>
                      <a:pt x="3341" y="273"/>
                    </a:lnTo>
                    <a:lnTo>
                      <a:pt x="3330" y="245"/>
                    </a:lnTo>
                    <a:lnTo>
                      <a:pt x="3318" y="217"/>
                    </a:lnTo>
                    <a:lnTo>
                      <a:pt x="3305" y="188"/>
                    </a:lnTo>
                    <a:lnTo>
                      <a:pt x="3291" y="161"/>
                    </a:lnTo>
                    <a:lnTo>
                      <a:pt x="3276" y="134"/>
                    </a:lnTo>
                    <a:lnTo>
                      <a:pt x="3258" y="109"/>
                    </a:lnTo>
                    <a:lnTo>
                      <a:pt x="3241" y="85"/>
                    </a:lnTo>
                    <a:lnTo>
                      <a:pt x="3223" y="64"/>
                    </a:lnTo>
                    <a:lnTo>
                      <a:pt x="3206" y="45"/>
                    </a:lnTo>
                    <a:lnTo>
                      <a:pt x="3187" y="29"/>
                    </a:lnTo>
                    <a:lnTo>
                      <a:pt x="3169" y="16"/>
                    </a:lnTo>
                    <a:lnTo>
                      <a:pt x="3160" y="12"/>
                    </a:lnTo>
                    <a:lnTo>
                      <a:pt x="3151" y="7"/>
                    </a:lnTo>
                    <a:lnTo>
                      <a:pt x="3142" y="5"/>
                    </a:lnTo>
                    <a:lnTo>
                      <a:pt x="3133" y="2"/>
                    </a:lnTo>
                    <a:lnTo>
                      <a:pt x="3119" y="1"/>
                    </a:lnTo>
                    <a:lnTo>
                      <a:pt x="3105" y="0"/>
                    </a:lnTo>
                    <a:lnTo>
                      <a:pt x="3092" y="0"/>
                    </a:lnTo>
                    <a:lnTo>
                      <a:pt x="3079" y="1"/>
                    </a:lnTo>
                    <a:lnTo>
                      <a:pt x="3067" y="2"/>
                    </a:lnTo>
                    <a:lnTo>
                      <a:pt x="3055" y="5"/>
                    </a:lnTo>
                    <a:lnTo>
                      <a:pt x="3043" y="7"/>
                    </a:lnTo>
                    <a:lnTo>
                      <a:pt x="3033" y="12"/>
                    </a:lnTo>
                    <a:lnTo>
                      <a:pt x="3022" y="16"/>
                    </a:lnTo>
                    <a:lnTo>
                      <a:pt x="3013" y="21"/>
                    </a:lnTo>
                    <a:lnTo>
                      <a:pt x="3003" y="27"/>
                    </a:lnTo>
                    <a:lnTo>
                      <a:pt x="2994" y="34"/>
                    </a:lnTo>
                    <a:lnTo>
                      <a:pt x="2975" y="50"/>
                    </a:lnTo>
                    <a:lnTo>
                      <a:pt x="2958" y="68"/>
                    </a:lnTo>
                    <a:lnTo>
                      <a:pt x="2940" y="89"/>
                    </a:lnTo>
                    <a:lnTo>
                      <a:pt x="2924" y="112"/>
                    </a:lnTo>
                    <a:lnTo>
                      <a:pt x="2907" y="137"/>
                    </a:lnTo>
                    <a:lnTo>
                      <a:pt x="2891" y="166"/>
                    </a:lnTo>
                    <a:lnTo>
                      <a:pt x="2855" y="226"/>
                    </a:lnTo>
                    <a:lnTo>
                      <a:pt x="2816" y="293"/>
                    </a:lnTo>
                    <a:lnTo>
                      <a:pt x="2775" y="361"/>
                    </a:lnTo>
                    <a:lnTo>
                      <a:pt x="2737" y="419"/>
                    </a:lnTo>
                    <a:lnTo>
                      <a:pt x="2701" y="471"/>
                    </a:lnTo>
                    <a:lnTo>
                      <a:pt x="2666" y="521"/>
                    </a:lnTo>
                    <a:lnTo>
                      <a:pt x="2630" y="572"/>
                    </a:lnTo>
                    <a:lnTo>
                      <a:pt x="2592" y="630"/>
                    </a:lnTo>
                    <a:lnTo>
                      <a:pt x="2550" y="697"/>
                    </a:lnTo>
                    <a:lnTo>
                      <a:pt x="2502" y="778"/>
                    </a:lnTo>
                    <a:lnTo>
                      <a:pt x="2455" y="859"/>
                    </a:lnTo>
                    <a:lnTo>
                      <a:pt x="2434" y="895"/>
                    </a:lnTo>
                    <a:lnTo>
                      <a:pt x="2412" y="929"/>
                    </a:lnTo>
                    <a:lnTo>
                      <a:pt x="2390" y="961"/>
                    </a:lnTo>
                    <a:lnTo>
                      <a:pt x="2366" y="993"/>
                    </a:lnTo>
                    <a:lnTo>
                      <a:pt x="2340" y="1025"/>
                    </a:lnTo>
                    <a:lnTo>
                      <a:pt x="2309" y="1057"/>
                    </a:lnTo>
                    <a:lnTo>
                      <a:pt x="2276" y="1090"/>
                    </a:lnTo>
                    <a:lnTo>
                      <a:pt x="2237" y="1127"/>
                    </a:lnTo>
                    <a:lnTo>
                      <a:pt x="2192" y="1165"/>
                    </a:lnTo>
                    <a:lnTo>
                      <a:pt x="2140" y="1206"/>
                    </a:lnTo>
                    <a:lnTo>
                      <a:pt x="2080" y="1253"/>
                    </a:lnTo>
                    <a:lnTo>
                      <a:pt x="2012" y="1304"/>
                    </a:lnTo>
                    <a:lnTo>
                      <a:pt x="1934" y="1359"/>
                    </a:lnTo>
                    <a:lnTo>
                      <a:pt x="1845" y="1422"/>
                    </a:lnTo>
                    <a:lnTo>
                      <a:pt x="1805" y="1450"/>
                    </a:lnTo>
                    <a:lnTo>
                      <a:pt x="1766" y="1479"/>
                    </a:lnTo>
                    <a:lnTo>
                      <a:pt x="1697" y="1532"/>
                    </a:lnTo>
                    <a:lnTo>
                      <a:pt x="1637" y="1581"/>
                    </a:lnTo>
                    <a:lnTo>
                      <a:pt x="1583" y="1626"/>
                    </a:lnTo>
                    <a:lnTo>
                      <a:pt x="1493" y="1705"/>
                    </a:lnTo>
                    <a:lnTo>
                      <a:pt x="1452" y="1739"/>
                    </a:lnTo>
                    <a:lnTo>
                      <a:pt x="1413" y="1772"/>
                    </a:lnTo>
                    <a:lnTo>
                      <a:pt x="1393" y="1787"/>
                    </a:lnTo>
                    <a:lnTo>
                      <a:pt x="1371" y="1801"/>
                    </a:lnTo>
                    <a:lnTo>
                      <a:pt x="1350" y="1815"/>
                    </a:lnTo>
                    <a:lnTo>
                      <a:pt x="1328" y="1828"/>
                    </a:lnTo>
                    <a:lnTo>
                      <a:pt x="1305" y="1841"/>
                    </a:lnTo>
                    <a:lnTo>
                      <a:pt x="1280" y="1854"/>
                    </a:lnTo>
                    <a:lnTo>
                      <a:pt x="1255" y="1866"/>
                    </a:lnTo>
                    <a:lnTo>
                      <a:pt x="1228" y="1878"/>
                    </a:lnTo>
                    <a:lnTo>
                      <a:pt x="1198" y="1889"/>
                    </a:lnTo>
                    <a:lnTo>
                      <a:pt x="1168" y="1899"/>
                    </a:lnTo>
                    <a:lnTo>
                      <a:pt x="1133" y="1910"/>
                    </a:lnTo>
                    <a:lnTo>
                      <a:pt x="1098" y="1920"/>
                    </a:lnTo>
                    <a:lnTo>
                      <a:pt x="1060" y="1930"/>
                    </a:lnTo>
                    <a:lnTo>
                      <a:pt x="1018" y="1939"/>
                    </a:lnTo>
                    <a:lnTo>
                      <a:pt x="973" y="1949"/>
                    </a:lnTo>
                    <a:lnTo>
                      <a:pt x="926" y="1958"/>
                    </a:lnTo>
                    <a:lnTo>
                      <a:pt x="882" y="1967"/>
                    </a:lnTo>
                    <a:lnTo>
                      <a:pt x="822" y="1976"/>
                    </a:lnTo>
                    <a:lnTo>
                      <a:pt x="746" y="1988"/>
                    </a:lnTo>
                    <a:lnTo>
                      <a:pt x="656" y="1999"/>
                    </a:lnTo>
                    <a:lnTo>
                      <a:pt x="552" y="2008"/>
                    </a:lnTo>
                    <a:lnTo>
                      <a:pt x="495" y="2013"/>
                    </a:lnTo>
                    <a:lnTo>
                      <a:pt x="436" y="2018"/>
                    </a:lnTo>
                    <a:lnTo>
                      <a:pt x="373" y="2020"/>
                    </a:lnTo>
                    <a:lnTo>
                      <a:pt x="308" y="2022"/>
                    </a:lnTo>
                    <a:lnTo>
                      <a:pt x="240" y="2024"/>
                    </a:lnTo>
                    <a:lnTo>
                      <a:pt x="171" y="2025"/>
                    </a:lnTo>
                    <a:lnTo>
                      <a:pt x="161" y="2025"/>
                    </a:lnTo>
                    <a:lnTo>
                      <a:pt x="153" y="2027"/>
                    </a:lnTo>
                    <a:lnTo>
                      <a:pt x="144" y="2031"/>
                    </a:lnTo>
                    <a:lnTo>
                      <a:pt x="136" y="2034"/>
                    </a:lnTo>
                    <a:lnTo>
                      <a:pt x="128" y="2040"/>
                    </a:lnTo>
                    <a:lnTo>
                      <a:pt x="120" y="2048"/>
                    </a:lnTo>
                    <a:lnTo>
                      <a:pt x="111" y="2057"/>
                    </a:lnTo>
                    <a:lnTo>
                      <a:pt x="104" y="2067"/>
                    </a:lnTo>
                    <a:lnTo>
                      <a:pt x="96" y="2079"/>
                    </a:lnTo>
                    <a:lnTo>
                      <a:pt x="89" y="2092"/>
                    </a:lnTo>
                    <a:lnTo>
                      <a:pt x="82" y="2108"/>
                    </a:lnTo>
                    <a:lnTo>
                      <a:pt x="75" y="2125"/>
                    </a:lnTo>
                    <a:lnTo>
                      <a:pt x="69" y="2144"/>
                    </a:lnTo>
                    <a:lnTo>
                      <a:pt x="62" y="2164"/>
                    </a:lnTo>
                    <a:lnTo>
                      <a:pt x="56" y="2187"/>
                    </a:lnTo>
                    <a:lnTo>
                      <a:pt x="50" y="2211"/>
                    </a:lnTo>
                    <a:lnTo>
                      <a:pt x="39" y="2266"/>
                    </a:lnTo>
                    <a:lnTo>
                      <a:pt x="30" y="2329"/>
                    </a:lnTo>
                    <a:lnTo>
                      <a:pt x="21" y="2400"/>
                    </a:lnTo>
                    <a:lnTo>
                      <a:pt x="14" y="2481"/>
                    </a:lnTo>
                    <a:lnTo>
                      <a:pt x="8" y="2569"/>
                    </a:lnTo>
                    <a:lnTo>
                      <a:pt x="4" y="2669"/>
                    </a:lnTo>
                    <a:lnTo>
                      <a:pt x="1" y="2779"/>
                    </a:lnTo>
                    <a:lnTo>
                      <a:pt x="0" y="2899"/>
                    </a:lnTo>
                    <a:lnTo>
                      <a:pt x="1" y="3018"/>
                    </a:lnTo>
                    <a:lnTo>
                      <a:pt x="4" y="3127"/>
                    </a:lnTo>
                    <a:lnTo>
                      <a:pt x="8" y="3227"/>
                    </a:lnTo>
                    <a:lnTo>
                      <a:pt x="14" y="3317"/>
                    </a:lnTo>
                    <a:lnTo>
                      <a:pt x="21" y="3397"/>
                    </a:lnTo>
                    <a:lnTo>
                      <a:pt x="30" y="3468"/>
                    </a:lnTo>
                    <a:lnTo>
                      <a:pt x="39" y="3531"/>
                    </a:lnTo>
                    <a:lnTo>
                      <a:pt x="50" y="3585"/>
                    </a:lnTo>
                    <a:lnTo>
                      <a:pt x="56" y="3609"/>
                    </a:lnTo>
                    <a:lnTo>
                      <a:pt x="62" y="3632"/>
                    </a:lnTo>
                    <a:lnTo>
                      <a:pt x="69" y="3653"/>
                    </a:lnTo>
                    <a:lnTo>
                      <a:pt x="75" y="3672"/>
                    </a:lnTo>
                    <a:lnTo>
                      <a:pt x="82" y="3688"/>
                    </a:lnTo>
                    <a:lnTo>
                      <a:pt x="89" y="3704"/>
                    </a:lnTo>
                    <a:lnTo>
                      <a:pt x="96" y="3717"/>
                    </a:lnTo>
                    <a:lnTo>
                      <a:pt x="104" y="3729"/>
                    </a:lnTo>
                    <a:lnTo>
                      <a:pt x="111" y="3739"/>
                    </a:lnTo>
                    <a:lnTo>
                      <a:pt x="120" y="3749"/>
                    </a:lnTo>
                    <a:lnTo>
                      <a:pt x="128" y="3756"/>
                    </a:lnTo>
                    <a:lnTo>
                      <a:pt x="136" y="3762"/>
                    </a:lnTo>
                    <a:lnTo>
                      <a:pt x="144" y="3767"/>
                    </a:lnTo>
                    <a:lnTo>
                      <a:pt x="153" y="3769"/>
                    </a:lnTo>
                    <a:lnTo>
                      <a:pt x="161" y="3771"/>
                    </a:lnTo>
                    <a:lnTo>
                      <a:pt x="171" y="3771"/>
                    </a:lnTo>
                    <a:lnTo>
                      <a:pt x="323" y="3772"/>
                    </a:lnTo>
                    <a:lnTo>
                      <a:pt x="470" y="3776"/>
                    </a:lnTo>
                    <a:lnTo>
                      <a:pt x="540" y="3778"/>
                    </a:lnTo>
                    <a:lnTo>
                      <a:pt x="608" y="3781"/>
                    </a:lnTo>
                    <a:lnTo>
                      <a:pt x="673" y="3784"/>
                    </a:lnTo>
                    <a:lnTo>
                      <a:pt x="737" y="3789"/>
                    </a:lnTo>
                    <a:lnTo>
                      <a:pt x="798" y="3794"/>
                    </a:lnTo>
                    <a:lnTo>
                      <a:pt x="857" y="3800"/>
                    </a:lnTo>
                    <a:lnTo>
                      <a:pt x="913" y="3807"/>
                    </a:lnTo>
                    <a:lnTo>
                      <a:pt x="968" y="3814"/>
                    </a:lnTo>
                    <a:lnTo>
                      <a:pt x="1020" y="3822"/>
                    </a:lnTo>
                    <a:lnTo>
                      <a:pt x="1068" y="3832"/>
                    </a:lnTo>
                    <a:lnTo>
                      <a:pt x="1114" y="3841"/>
                    </a:lnTo>
                    <a:lnTo>
                      <a:pt x="1158" y="3853"/>
                    </a:lnTo>
                    <a:lnTo>
                      <a:pt x="1229" y="3883"/>
                    </a:lnTo>
                    <a:lnTo>
                      <a:pt x="1303" y="3911"/>
                    </a:lnTo>
                    <a:lnTo>
                      <a:pt x="1378" y="3937"/>
                    </a:lnTo>
                    <a:lnTo>
                      <a:pt x="1455" y="3962"/>
                    </a:lnTo>
                    <a:lnTo>
                      <a:pt x="1534" y="3986"/>
                    </a:lnTo>
                    <a:lnTo>
                      <a:pt x="1612" y="4008"/>
                    </a:lnTo>
                    <a:lnTo>
                      <a:pt x="1691" y="4028"/>
                    </a:lnTo>
                    <a:lnTo>
                      <a:pt x="1770" y="4048"/>
                    </a:lnTo>
                    <a:lnTo>
                      <a:pt x="1850" y="4066"/>
                    </a:lnTo>
                    <a:lnTo>
                      <a:pt x="1928" y="4083"/>
                    </a:lnTo>
                    <a:lnTo>
                      <a:pt x="2005" y="4098"/>
                    </a:lnTo>
                    <a:lnTo>
                      <a:pt x="2081" y="4112"/>
                    </a:lnTo>
                    <a:lnTo>
                      <a:pt x="2155" y="4127"/>
                    </a:lnTo>
                    <a:lnTo>
                      <a:pt x="2228" y="4138"/>
                    </a:lnTo>
                    <a:lnTo>
                      <a:pt x="2365" y="4160"/>
                    </a:lnTo>
                    <a:lnTo>
                      <a:pt x="2485" y="4175"/>
                    </a:lnTo>
                    <a:lnTo>
                      <a:pt x="2597" y="4189"/>
                    </a:lnTo>
                    <a:lnTo>
                      <a:pt x="2700" y="4200"/>
                    </a:lnTo>
                    <a:lnTo>
                      <a:pt x="2797" y="4207"/>
                    </a:lnTo>
                    <a:lnTo>
                      <a:pt x="2886" y="4213"/>
                    </a:lnTo>
                    <a:lnTo>
                      <a:pt x="2968" y="4217"/>
                    </a:lnTo>
                    <a:lnTo>
                      <a:pt x="3043" y="4218"/>
                    </a:lnTo>
                    <a:lnTo>
                      <a:pt x="3113" y="4218"/>
                    </a:lnTo>
                    <a:lnTo>
                      <a:pt x="3178" y="4215"/>
                    </a:lnTo>
                    <a:lnTo>
                      <a:pt x="3238" y="4211"/>
                    </a:lnTo>
                    <a:lnTo>
                      <a:pt x="3293" y="4206"/>
                    </a:lnTo>
                    <a:lnTo>
                      <a:pt x="3345" y="4199"/>
                    </a:lnTo>
                    <a:lnTo>
                      <a:pt x="3393" y="4192"/>
                    </a:lnTo>
                    <a:lnTo>
                      <a:pt x="3438" y="4182"/>
                    </a:lnTo>
                    <a:lnTo>
                      <a:pt x="3479" y="4173"/>
                    </a:lnTo>
                    <a:lnTo>
                      <a:pt x="3520" y="4163"/>
                    </a:lnTo>
                    <a:lnTo>
                      <a:pt x="3520" y="4160"/>
                    </a:lnTo>
                    <a:lnTo>
                      <a:pt x="3540" y="4153"/>
                    </a:lnTo>
                    <a:lnTo>
                      <a:pt x="3560" y="4145"/>
                    </a:lnTo>
                    <a:lnTo>
                      <a:pt x="3578" y="4137"/>
                    </a:lnTo>
                    <a:lnTo>
                      <a:pt x="3595" y="4127"/>
                    </a:lnTo>
                    <a:lnTo>
                      <a:pt x="3613" y="4116"/>
                    </a:lnTo>
                    <a:lnTo>
                      <a:pt x="3630" y="4104"/>
                    </a:lnTo>
                    <a:lnTo>
                      <a:pt x="3645" y="4091"/>
                    </a:lnTo>
                    <a:lnTo>
                      <a:pt x="3659" y="4077"/>
                    </a:lnTo>
                    <a:lnTo>
                      <a:pt x="3673" y="4061"/>
                    </a:lnTo>
                    <a:lnTo>
                      <a:pt x="3687" y="4045"/>
                    </a:lnTo>
                    <a:lnTo>
                      <a:pt x="3698" y="4026"/>
                    </a:lnTo>
                    <a:lnTo>
                      <a:pt x="3710" y="4007"/>
                    </a:lnTo>
                    <a:lnTo>
                      <a:pt x="3720" y="3987"/>
                    </a:lnTo>
                    <a:lnTo>
                      <a:pt x="3729" y="3966"/>
                    </a:lnTo>
                    <a:lnTo>
                      <a:pt x="3737" y="3942"/>
                    </a:lnTo>
                    <a:lnTo>
                      <a:pt x="3746" y="3918"/>
                    </a:lnTo>
                    <a:lnTo>
                      <a:pt x="3752" y="3894"/>
                    </a:lnTo>
                    <a:lnTo>
                      <a:pt x="3756" y="3873"/>
                    </a:lnTo>
                    <a:lnTo>
                      <a:pt x="3760" y="3852"/>
                    </a:lnTo>
                    <a:lnTo>
                      <a:pt x="3761" y="3833"/>
                    </a:lnTo>
                    <a:lnTo>
                      <a:pt x="3762" y="3814"/>
                    </a:lnTo>
                    <a:lnTo>
                      <a:pt x="3762" y="3795"/>
                    </a:lnTo>
                    <a:lnTo>
                      <a:pt x="3760" y="3778"/>
                    </a:lnTo>
                    <a:lnTo>
                      <a:pt x="3758" y="3763"/>
                    </a:lnTo>
                    <a:lnTo>
                      <a:pt x="3753" y="3748"/>
                    </a:lnTo>
                    <a:lnTo>
                      <a:pt x="3747" y="3733"/>
                    </a:lnTo>
                    <a:lnTo>
                      <a:pt x="3741" y="3720"/>
                    </a:lnTo>
                    <a:lnTo>
                      <a:pt x="3733" y="3707"/>
                    </a:lnTo>
                    <a:lnTo>
                      <a:pt x="3724" y="3696"/>
                    </a:lnTo>
                    <a:lnTo>
                      <a:pt x="3714" y="3685"/>
                    </a:lnTo>
                    <a:lnTo>
                      <a:pt x="3702" y="3675"/>
                    </a:lnTo>
                    <a:lnTo>
                      <a:pt x="3689" y="3666"/>
                    </a:lnTo>
                    <a:lnTo>
                      <a:pt x="3750" y="3658"/>
                    </a:lnTo>
                    <a:lnTo>
                      <a:pt x="3784" y="3652"/>
                    </a:lnTo>
                    <a:lnTo>
                      <a:pt x="3816" y="3643"/>
                    </a:lnTo>
                    <a:lnTo>
                      <a:pt x="3846" y="3633"/>
                    </a:lnTo>
                    <a:lnTo>
                      <a:pt x="3875" y="3622"/>
                    </a:lnTo>
                    <a:lnTo>
                      <a:pt x="3902" y="3609"/>
                    </a:lnTo>
                    <a:lnTo>
                      <a:pt x="3928" y="3594"/>
                    </a:lnTo>
                    <a:lnTo>
                      <a:pt x="3953" y="3577"/>
                    </a:lnTo>
                    <a:lnTo>
                      <a:pt x="3974" y="3558"/>
                    </a:lnTo>
                    <a:lnTo>
                      <a:pt x="3985" y="3549"/>
                    </a:lnTo>
                    <a:lnTo>
                      <a:pt x="3996" y="3538"/>
                    </a:lnTo>
                    <a:lnTo>
                      <a:pt x="4005" y="3526"/>
                    </a:lnTo>
                    <a:lnTo>
                      <a:pt x="4013" y="3514"/>
                    </a:lnTo>
                    <a:lnTo>
                      <a:pt x="4023" y="3503"/>
                    </a:lnTo>
                    <a:lnTo>
                      <a:pt x="4030" y="3489"/>
                    </a:lnTo>
                    <a:lnTo>
                      <a:pt x="4038" y="3475"/>
                    </a:lnTo>
                    <a:lnTo>
                      <a:pt x="4045" y="3462"/>
                    </a:lnTo>
                    <a:lnTo>
                      <a:pt x="4051" y="3447"/>
                    </a:lnTo>
                    <a:lnTo>
                      <a:pt x="4057" y="3431"/>
                    </a:lnTo>
                    <a:lnTo>
                      <a:pt x="4062" y="3416"/>
                    </a:lnTo>
                    <a:lnTo>
                      <a:pt x="4067" y="3399"/>
                    </a:lnTo>
                    <a:lnTo>
                      <a:pt x="4071" y="3382"/>
                    </a:lnTo>
                    <a:lnTo>
                      <a:pt x="4074" y="3364"/>
                    </a:lnTo>
                    <a:lnTo>
                      <a:pt x="4077" y="3345"/>
                    </a:lnTo>
                    <a:lnTo>
                      <a:pt x="4080" y="3326"/>
                    </a:lnTo>
                    <a:lnTo>
                      <a:pt x="4081" y="3299"/>
                    </a:lnTo>
                    <a:lnTo>
                      <a:pt x="4082" y="3272"/>
                    </a:lnTo>
                    <a:lnTo>
                      <a:pt x="4081" y="3247"/>
                    </a:lnTo>
                    <a:lnTo>
                      <a:pt x="4078" y="3223"/>
                    </a:lnTo>
                    <a:lnTo>
                      <a:pt x="4075" y="3201"/>
                    </a:lnTo>
                    <a:lnTo>
                      <a:pt x="4070" y="3180"/>
                    </a:lnTo>
                    <a:lnTo>
                      <a:pt x="4064" y="3160"/>
                    </a:lnTo>
                    <a:lnTo>
                      <a:pt x="4056" y="3141"/>
                    </a:lnTo>
                    <a:lnTo>
                      <a:pt x="4048" y="3125"/>
                    </a:lnTo>
                    <a:lnTo>
                      <a:pt x="4037" y="3108"/>
                    </a:lnTo>
                    <a:lnTo>
                      <a:pt x="4025" y="3094"/>
                    </a:lnTo>
                    <a:lnTo>
                      <a:pt x="4013" y="3080"/>
                    </a:lnTo>
                    <a:lnTo>
                      <a:pt x="3999" y="3068"/>
                    </a:lnTo>
                    <a:lnTo>
                      <a:pt x="3984" y="3057"/>
                    </a:lnTo>
                    <a:lnTo>
                      <a:pt x="3967" y="3048"/>
                    </a:lnTo>
                    <a:lnTo>
                      <a:pt x="3951" y="3040"/>
                    </a:lnTo>
                    <a:lnTo>
                      <a:pt x="3983" y="3038"/>
                    </a:lnTo>
                    <a:lnTo>
                      <a:pt x="4013" y="3035"/>
                    </a:lnTo>
                    <a:lnTo>
                      <a:pt x="4044" y="3029"/>
                    </a:lnTo>
                    <a:lnTo>
                      <a:pt x="4073" y="3022"/>
                    </a:lnTo>
                    <a:lnTo>
                      <a:pt x="4100" y="3011"/>
                    </a:lnTo>
                    <a:lnTo>
                      <a:pt x="4127" y="2999"/>
                    </a:lnTo>
                    <a:lnTo>
                      <a:pt x="4139" y="2992"/>
                    </a:lnTo>
                    <a:lnTo>
                      <a:pt x="4152" y="2985"/>
                    </a:lnTo>
                    <a:lnTo>
                      <a:pt x="4164" y="2977"/>
                    </a:lnTo>
                    <a:lnTo>
                      <a:pt x="4174" y="2967"/>
                    </a:lnTo>
                    <a:lnTo>
                      <a:pt x="4185" y="2958"/>
                    </a:lnTo>
                    <a:lnTo>
                      <a:pt x="4196" y="2947"/>
                    </a:lnTo>
                    <a:lnTo>
                      <a:pt x="4206" y="2936"/>
                    </a:lnTo>
                    <a:lnTo>
                      <a:pt x="4216" y="2925"/>
                    </a:lnTo>
                    <a:lnTo>
                      <a:pt x="4225" y="2913"/>
                    </a:lnTo>
                    <a:lnTo>
                      <a:pt x="4234" y="2900"/>
                    </a:lnTo>
                    <a:lnTo>
                      <a:pt x="4242" y="2886"/>
                    </a:lnTo>
                    <a:lnTo>
                      <a:pt x="4249" y="2871"/>
                    </a:lnTo>
                    <a:lnTo>
                      <a:pt x="4256" y="2856"/>
                    </a:lnTo>
                    <a:lnTo>
                      <a:pt x="4263" y="2841"/>
                    </a:lnTo>
                    <a:lnTo>
                      <a:pt x="4269" y="2824"/>
                    </a:lnTo>
                    <a:lnTo>
                      <a:pt x="4274" y="2806"/>
                    </a:lnTo>
                    <a:lnTo>
                      <a:pt x="4279" y="2787"/>
                    </a:lnTo>
                    <a:lnTo>
                      <a:pt x="4283" y="2768"/>
                    </a:lnTo>
                    <a:lnTo>
                      <a:pt x="4287" y="2748"/>
                    </a:lnTo>
                    <a:lnTo>
                      <a:pt x="4289" y="2728"/>
                    </a:lnTo>
                    <a:lnTo>
                      <a:pt x="4292" y="2709"/>
                    </a:lnTo>
                    <a:lnTo>
                      <a:pt x="4293" y="2690"/>
                    </a:lnTo>
                    <a:lnTo>
                      <a:pt x="4293" y="2671"/>
                    </a:lnTo>
                    <a:lnTo>
                      <a:pt x="4293" y="2653"/>
                    </a:lnTo>
                    <a:lnTo>
                      <a:pt x="4292" y="2637"/>
                    </a:lnTo>
                    <a:lnTo>
                      <a:pt x="4289" y="2619"/>
                    </a:lnTo>
                    <a:lnTo>
                      <a:pt x="4286" y="2603"/>
                    </a:lnTo>
                    <a:lnTo>
                      <a:pt x="4282" y="2587"/>
                    </a:lnTo>
                    <a:lnTo>
                      <a:pt x="4277" y="2572"/>
                    </a:lnTo>
                    <a:lnTo>
                      <a:pt x="4273" y="2556"/>
                    </a:lnTo>
                    <a:lnTo>
                      <a:pt x="4267" y="2542"/>
                    </a:lnTo>
                    <a:lnTo>
                      <a:pt x="4261" y="2528"/>
                    </a:lnTo>
                    <a:lnTo>
                      <a:pt x="4254" y="2515"/>
                    </a:lnTo>
                    <a:lnTo>
                      <a:pt x="4245" y="2502"/>
                    </a:lnTo>
                    <a:lnTo>
                      <a:pt x="4237" y="2490"/>
                    </a:lnTo>
                    <a:lnTo>
                      <a:pt x="4228" y="2478"/>
                    </a:lnTo>
                    <a:lnTo>
                      <a:pt x="4218" y="2468"/>
                    </a:lnTo>
                    <a:lnTo>
                      <a:pt x="4209" y="2457"/>
                    </a:lnTo>
                    <a:lnTo>
                      <a:pt x="4197" y="2447"/>
                    </a:lnTo>
                    <a:lnTo>
                      <a:pt x="4186" y="2438"/>
                    </a:lnTo>
                    <a:lnTo>
                      <a:pt x="4174" y="2430"/>
                    </a:lnTo>
                    <a:lnTo>
                      <a:pt x="4163" y="2421"/>
                    </a:lnTo>
                    <a:lnTo>
                      <a:pt x="4150" y="2414"/>
                    </a:lnTo>
                    <a:lnTo>
                      <a:pt x="4137" y="2407"/>
                    </a:lnTo>
                    <a:lnTo>
                      <a:pt x="4123" y="2401"/>
                    </a:lnTo>
                    <a:lnTo>
                      <a:pt x="4109" y="2397"/>
                    </a:lnTo>
                    <a:lnTo>
                      <a:pt x="4095" y="2392"/>
                    </a:lnTo>
                    <a:lnTo>
                      <a:pt x="4080" y="2388"/>
                    </a:lnTo>
                    <a:lnTo>
                      <a:pt x="4065" y="2385"/>
                    </a:lnTo>
                    <a:lnTo>
                      <a:pt x="4050" y="2382"/>
                    </a:lnTo>
                    <a:lnTo>
                      <a:pt x="4033" y="2380"/>
                    </a:lnTo>
                    <a:lnTo>
                      <a:pt x="4018" y="2379"/>
                    </a:lnTo>
                    <a:close/>
                  </a:path>
                </a:pathLst>
              </a:custGeom>
              <a:solidFill>
                <a:schemeClr val="bg1"/>
              </a:solidFill>
              <a:ln>
                <a:noFill/>
              </a:ln>
            </p:spPr>
            <p:txBody>
              <a:bodyPr/>
              <a:lstStyle/>
              <a:p>
                <a:endParaRPr lang="zh-CN" altLang="en-US">
                  <a:cs typeface="+mn-ea"/>
                  <a:sym typeface="+mn-lt"/>
                </a:endParaRPr>
              </a:p>
            </p:txBody>
          </p:sp>
        </p:grpSp>
        <p:grpSp>
          <p:nvGrpSpPr>
            <p:cNvPr id="54" name="组合 53"/>
            <p:cNvGrpSpPr/>
            <p:nvPr/>
          </p:nvGrpSpPr>
          <p:grpSpPr>
            <a:xfrm>
              <a:off x="6300190" y="1707655"/>
              <a:ext cx="1584176" cy="1440160"/>
              <a:chOff x="6300192" y="1491553"/>
              <a:chExt cx="1584176" cy="1440160"/>
            </a:xfrm>
          </p:grpSpPr>
          <p:sp>
            <p:nvSpPr>
              <p:cNvPr id="55" name="流程图: 手动操作 54"/>
              <p:cNvSpPr/>
              <p:nvPr/>
            </p:nvSpPr>
            <p:spPr>
              <a:xfrm rot="16200000">
                <a:off x="6372200" y="1419545"/>
                <a:ext cx="1440160" cy="1584176"/>
              </a:xfrm>
              <a:prstGeom prst="flowChartManualOperation">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sp>
            <p:nvSpPr>
              <p:cNvPr id="56" name="KSO_Shape"/>
              <p:cNvSpPr/>
              <p:nvPr/>
            </p:nvSpPr>
            <p:spPr bwMode="auto">
              <a:xfrm>
                <a:off x="6781990" y="1970269"/>
                <a:ext cx="546830" cy="547743"/>
              </a:xfrm>
              <a:custGeom>
                <a:avLst/>
                <a:gdLst/>
                <a:ahLst/>
                <a:cxnLst/>
                <a:rect l="0" t="0" r="r" b="b"/>
                <a:pathLst>
                  <a:path w="1909763" h="1912938">
                    <a:moveTo>
                      <a:pt x="275590" y="1223963"/>
                    </a:moveTo>
                    <a:lnTo>
                      <a:pt x="276860" y="1225231"/>
                    </a:lnTo>
                    <a:lnTo>
                      <a:pt x="281623" y="1228085"/>
                    </a:lnTo>
                    <a:lnTo>
                      <a:pt x="285433" y="1229987"/>
                    </a:lnTo>
                    <a:lnTo>
                      <a:pt x="290513" y="1232207"/>
                    </a:lnTo>
                    <a:lnTo>
                      <a:pt x="296545" y="1235060"/>
                    </a:lnTo>
                    <a:lnTo>
                      <a:pt x="304165" y="1237280"/>
                    </a:lnTo>
                    <a:lnTo>
                      <a:pt x="312738" y="1239816"/>
                    </a:lnTo>
                    <a:lnTo>
                      <a:pt x="323215" y="1242036"/>
                    </a:lnTo>
                    <a:lnTo>
                      <a:pt x="335280" y="1244255"/>
                    </a:lnTo>
                    <a:lnTo>
                      <a:pt x="348933" y="1246157"/>
                    </a:lnTo>
                    <a:lnTo>
                      <a:pt x="364173" y="1248060"/>
                    </a:lnTo>
                    <a:lnTo>
                      <a:pt x="381318" y="1249328"/>
                    </a:lnTo>
                    <a:lnTo>
                      <a:pt x="400368" y="1249962"/>
                    </a:lnTo>
                    <a:lnTo>
                      <a:pt x="421958" y="1250279"/>
                    </a:lnTo>
                    <a:lnTo>
                      <a:pt x="425768" y="1261376"/>
                    </a:lnTo>
                    <a:lnTo>
                      <a:pt x="430213" y="1272474"/>
                    </a:lnTo>
                    <a:lnTo>
                      <a:pt x="434658" y="1282937"/>
                    </a:lnTo>
                    <a:lnTo>
                      <a:pt x="440055" y="1293083"/>
                    </a:lnTo>
                    <a:lnTo>
                      <a:pt x="445453" y="1303229"/>
                    </a:lnTo>
                    <a:lnTo>
                      <a:pt x="451485" y="1313375"/>
                    </a:lnTo>
                    <a:lnTo>
                      <a:pt x="457835" y="1322886"/>
                    </a:lnTo>
                    <a:lnTo>
                      <a:pt x="464185" y="1332081"/>
                    </a:lnTo>
                    <a:lnTo>
                      <a:pt x="471488" y="1341276"/>
                    </a:lnTo>
                    <a:lnTo>
                      <a:pt x="478473" y="1349837"/>
                    </a:lnTo>
                    <a:lnTo>
                      <a:pt x="485775" y="1358080"/>
                    </a:lnTo>
                    <a:lnTo>
                      <a:pt x="493395" y="1366324"/>
                    </a:lnTo>
                    <a:lnTo>
                      <a:pt x="500698" y="1374250"/>
                    </a:lnTo>
                    <a:lnTo>
                      <a:pt x="508635" y="1381860"/>
                    </a:lnTo>
                    <a:lnTo>
                      <a:pt x="516573" y="1388835"/>
                    </a:lnTo>
                    <a:lnTo>
                      <a:pt x="524510" y="1395493"/>
                    </a:lnTo>
                    <a:lnTo>
                      <a:pt x="532448" y="1402469"/>
                    </a:lnTo>
                    <a:lnTo>
                      <a:pt x="540385" y="1408810"/>
                    </a:lnTo>
                    <a:lnTo>
                      <a:pt x="555943" y="1420541"/>
                    </a:lnTo>
                    <a:lnTo>
                      <a:pt x="571500" y="1430687"/>
                    </a:lnTo>
                    <a:lnTo>
                      <a:pt x="586105" y="1439565"/>
                    </a:lnTo>
                    <a:lnTo>
                      <a:pt x="600075" y="1447492"/>
                    </a:lnTo>
                    <a:lnTo>
                      <a:pt x="612775" y="1453833"/>
                    </a:lnTo>
                    <a:lnTo>
                      <a:pt x="624523" y="1458589"/>
                    </a:lnTo>
                    <a:lnTo>
                      <a:pt x="634365" y="1462394"/>
                    </a:lnTo>
                    <a:lnTo>
                      <a:pt x="634365" y="1467784"/>
                    </a:lnTo>
                    <a:lnTo>
                      <a:pt x="634683" y="1473808"/>
                    </a:lnTo>
                    <a:lnTo>
                      <a:pt x="635318" y="1479832"/>
                    </a:lnTo>
                    <a:lnTo>
                      <a:pt x="636270" y="1486173"/>
                    </a:lnTo>
                    <a:lnTo>
                      <a:pt x="638810" y="1499173"/>
                    </a:lnTo>
                    <a:lnTo>
                      <a:pt x="641668" y="1512489"/>
                    </a:lnTo>
                    <a:lnTo>
                      <a:pt x="645795" y="1526440"/>
                    </a:lnTo>
                    <a:lnTo>
                      <a:pt x="650558" y="1540074"/>
                    </a:lnTo>
                    <a:lnTo>
                      <a:pt x="655321" y="1553707"/>
                    </a:lnTo>
                    <a:lnTo>
                      <a:pt x="660083" y="1566707"/>
                    </a:lnTo>
                    <a:lnTo>
                      <a:pt x="665481" y="1579389"/>
                    </a:lnTo>
                    <a:lnTo>
                      <a:pt x="670243" y="1590803"/>
                    </a:lnTo>
                    <a:lnTo>
                      <a:pt x="679133" y="1610144"/>
                    </a:lnTo>
                    <a:lnTo>
                      <a:pt x="685165" y="1623144"/>
                    </a:lnTo>
                    <a:lnTo>
                      <a:pt x="687388" y="1627900"/>
                    </a:lnTo>
                    <a:lnTo>
                      <a:pt x="0" y="1912938"/>
                    </a:lnTo>
                    <a:lnTo>
                      <a:pt x="275590" y="1223963"/>
                    </a:lnTo>
                    <a:close/>
                    <a:moveTo>
                      <a:pt x="923427" y="530225"/>
                    </a:moveTo>
                    <a:lnTo>
                      <a:pt x="931362" y="531813"/>
                    </a:lnTo>
                    <a:lnTo>
                      <a:pt x="941201" y="533401"/>
                    </a:lnTo>
                    <a:lnTo>
                      <a:pt x="951993" y="536259"/>
                    </a:lnTo>
                    <a:lnTo>
                      <a:pt x="965007" y="539435"/>
                    </a:lnTo>
                    <a:lnTo>
                      <a:pt x="978972" y="544199"/>
                    </a:lnTo>
                    <a:lnTo>
                      <a:pt x="994208" y="549281"/>
                    </a:lnTo>
                    <a:lnTo>
                      <a:pt x="1010713" y="555950"/>
                    </a:lnTo>
                    <a:lnTo>
                      <a:pt x="1028805" y="564526"/>
                    </a:lnTo>
                    <a:lnTo>
                      <a:pt x="1038327" y="568972"/>
                    </a:lnTo>
                    <a:lnTo>
                      <a:pt x="1047849" y="574053"/>
                    </a:lnTo>
                    <a:lnTo>
                      <a:pt x="1057689" y="579453"/>
                    </a:lnTo>
                    <a:lnTo>
                      <a:pt x="1067845" y="585487"/>
                    </a:lnTo>
                    <a:lnTo>
                      <a:pt x="1078320" y="591521"/>
                    </a:lnTo>
                    <a:lnTo>
                      <a:pt x="1088794" y="598191"/>
                    </a:lnTo>
                    <a:lnTo>
                      <a:pt x="1099903" y="605495"/>
                    </a:lnTo>
                    <a:lnTo>
                      <a:pt x="1111012" y="613118"/>
                    </a:lnTo>
                    <a:lnTo>
                      <a:pt x="1122439" y="621058"/>
                    </a:lnTo>
                    <a:lnTo>
                      <a:pt x="1133548" y="630268"/>
                    </a:lnTo>
                    <a:lnTo>
                      <a:pt x="1145609" y="639161"/>
                    </a:lnTo>
                    <a:lnTo>
                      <a:pt x="1157353" y="649006"/>
                    </a:lnTo>
                    <a:lnTo>
                      <a:pt x="1169415" y="659487"/>
                    </a:lnTo>
                    <a:lnTo>
                      <a:pt x="1181476" y="670285"/>
                    </a:lnTo>
                    <a:lnTo>
                      <a:pt x="1193855" y="681719"/>
                    </a:lnTo>
                    <a:lnTo>
                      <a:pt x="1206234" y="693787"/>
                    </a:lnTo>
                    <a:lnTo>
                      <a:pt x="1224326" y="712208"/>
                    </a:lnTo>
                    <a:lnTo>
                      <a:pt x="1241148" y="730311"/>
                    </a:lnTo>
                    <a:lnTo>
                      <a:pt x="1257336" y="748731"/>
                    </a:lnTo>
                    <a:lnTo>
                      <a:pt x="1272888" y="767152"/>
                    </a:lnTo>
                    <a:lnTo>
                      <a:pt x="1287172" y="785573"/>
                    </a:lnTo>
                    <a:lnTo>
                      <a:pt x="1300185" y="803993"/>
                    </a:lnTo>
                    <a:lnTo>
                      <a:pt x="1312246" y="822096"/>
                    </a:lnTo>
                    <a:lnTo>
                      <a:pt x="1323356" y="840199"/>
                    </a:lnTo>
                    <a:lnTo>
                      <a:pt x="1333513" y="857984"/>
                    </a:lnTo>
                    <a:lnTo>
                      <a:pt x="1343035" y="875770"/>
                    </a:lnTo>
                    <a:lnTo>
                      <a:pt x="1346843" y="884345"/>
                    </a:lnTo>
                    <a:lnTo>
                      <a:pt x="1350970" y="892920"/>
                    </a:lnTo>
                    <a:lnTo>
                      <a:pt x="1354461" y="901813"/>
                    </a:lnTo>
                    <a:lnTo>
                      <a:pt x="1357635" y="910388"/>
                    </a:lnTo>
                    <a:lnTo>
                      <a:pt x="1360809" y="918963"/>
                    </a:lnTo>
                    <a:lnTo>
                      <a:pt x="1363349" y="927220"/>
                    </a:lnTo>
                    <a:lnTo>
                      <a:pt x="1365570" y="935478"/>
                    </a:lnTo>
                    <a:lnTo>
                      <a:pt x="1367792" y="943735"/>
                    </a:lnTo>
                    <a:lnTo>
                      <a:pt x="1369697" y="951675"/>
                    </a:lnTo>
                    <a:lnTo>
                      <a:pt x="1370966" y="959933"/>
                    </a:lnTo>
                    <a:lnTo>
                      <a:pt x="1372236" y="967873"/>
                    </a:lnTo>
                    <a:lnTo>
                      <a:pt x="1373188" y="975495"/>
                    </a:lnTo>
                    <a:lnTo>
                      <a:pt x="774247" y="1579563"/>
                    </a:lnTo>
                    <a:lnTo>
                      <a:pt x="771708" y="1576387"/>
                    </a:lnTo>
                    <a:lnTo>
                      <a:pt x="768851" y="1572258"/>
                    </a:lnTo>
                    <a:lnTo>
                      <a:pt x="765042" y="1566542"/>
                    </a:lnTo>
                    <a:lnTo>
                      <a:pt x="760281" y="1559237"/>
                    </a:lnTo>
                    <a:lnTo>
                      <a:pt x="755520" y="1550344"/>
                    </a:lnTo>
                    <a:lnTo>
                      <a:pt x="749807" y="1540181"/>
                    </a:lnTo>
                    <a:lnTo>
                      <a:pt x="744728" y="1528113"/>
                    </a:lnTo>
                    <a:lnTo>
                      <a:pt x="739333" y="1515091"/>
                    </a:lnTo>
                    <a:lnTo>
                      <a:pt x="734254" y="1500164"/>
                    </a:lnTo>
                    <a:lnTo>
                      <a:pt x="731715" y="1492224"/>
                    </a:lnTo>
                    <a:lnTo>
                      <a:pt x="729493" y="1483967"/>
                    </a:lnTo>
                    <a:lnTo>
                      <a:pt x="727271" y="1475392"/>
                    </a:lnTo>
                    <a:lnTo>
                      <a:pt x="725367" y="1466181"/>
                    </a:lnTo>
                    <a:lnTo>
                      <a:pt x="724097" y="1457289"/>
                    </a:lnTo>
                    <a:lnTo>
                      <a:pt x="722510" y="1447443"/>
                    </a:lnTo>
                    <a:lnTo>
                      <a:pt x="721241" y="1437280"/>
                    </a:lnTo>
                    <a:lnTo>
                      <a:pt x="720288" y="1427117"/>
                    </a:lnTo>
                    <a:lnTo>
                      <a:pt x="719336" y="1416319"/>
                    </a:lnTo>
                    <a:lnTo>
                      <a:pt x="719336" y="1405203"/>
                    </a:lnTo>
                    <a:lnTo>
                      <a:pt x="719336" y="1394087"/>
                    </a:lnTo>
                    <a:lnTo>
                      <a:pt x="719971" y="1382018"/>
                    </a:lnTo>
                    <a:lnTo>
                      <a:pt x="705688" y="1375349"/>
                    </a:lnTo>
                    <a:lnTo>
                      <a:pt x="692039" y="1368362"/>
                    </a:lnTo>
                    <a:lnTo>
                      <a:pt x="679343" y="1361692"/>
                    </a:lnTo>
                    <a:lnTo>
                      <a:pt x="667282" y="1355023"/>
                    </a:lnTo>
                    <a:lnTo>
                      <a:pt x="655855" y="1348035"/>
                    </a:lnTo>
                    <a:lnTo>
                      <a:pt x="645381" y="1341366"/>
                    </a:lnTo>
                    <a:lnTo>
                      <a:pt x="635224" y="1334696"/>
                    </a:lnTo>
                    <a:lnTo>
                      <a:pt x="625385" y="1327709"/>
                    </a:lnTo>
                    <a:lnTo>
                      <a:pt x="616497" y="1321357"/>
                    </a:lnTo>
                    <a:lnTo>
                      <a:pt x="608245" y="1314688"/>
                    </a:lnTo>
                    <a:lnTo>
                      <a:pt x="599992" y="1308018"/>
                    </a:lnTo>
                    <a:lnTo>
                      <a:pt x="592692" y="1301349"/>
                    </a:lnTo>
                    <a:lnTo>
                      <a:pt x="585709" y="1294679"/>
                    </a:lnTo>
                    <a:lnTo>
                      <a:pt x="579361" y="1288327"/>
                    </a:lnTo>
                    <a:lnTo>
                      <a:pt x="573013" y="1281975"/>
                    </a:lnTo>
                    <a:lnTo>
                      <a:pt x="567300" y="1275306"/>
                    </a:lnTo>
                    <a:lnTo>
                      <a:pt x="561904" y="1268636"/>
                    </a:lnTo>
                    <a:lnTo>
                      <a:pt x="556825" y="1262285"/>
                    </a:lnTo>
                    <a:lnTo>
                      <a:pt x="552064" y="1255933"/>
                    </a:lnTo>
                    <a:lnTo>
                      <a:pt x="547621" y="1249898"/>
                    </a:lnTo>
                    <a:lnTo>
                      <a:pt x="539686" y="1237194"/>
                    </a:lnTo>
                    <a:lnTo>
                      <a:pt x="532703" y="1224808"/>
                    </a:lnTo>
                    <a:lnTo>
                      <a:pt x="526355" y="1212739"/>
                    </a:lnTo>
                    <a:lnTo>
                      <a:pt x="520641" y="1200988"/>
                    </a:lnTo>
                    <a:lnTo>
                      <a:pt x="509850" y="1177804"/>
                    </a:lnTo>
                    <a:lnTo>
                      <a:pt x="497471" y="1178122"/>
                    </a:lnTo>
                    <a:lnTo>
                      <a:pt x="485727" y="1178122"/>
                    </a:lnTo>
                    <a:lnTo>
                      <a:pt x="474300" y="1178122"/>
                    </a:lnTo>
                    <a:lnTo>
                      <a:pt x="463509" y="1177804"/>
                    </a:lnTo>
                    <a:lnTo>
                      <a:pt x="453352" y="1177169"/>
                    </a:lnTo>
                    <a:lnTo>
                      <a:pt x="443512" y="1175898"/>
                    </a:lnTo>
                    <a:lnTo>
                      <a:pt x="433673" y="1174628"/>
                    </a:lnTo>
                    <a:lnTo>
                      <a:pt x="424785" y="1173675"/>
                    </a:lnTo>
                    <a:lnTo>
                      <a:pt x="416215" y="1172087"/>
                    </a:lnTo>
                    <a:lnTo>
                      <a:pt x="408280" y="1170182"/>
                    </a:lnTo>
                    <a:lnTo>
                      <a:pt x="393045" y="1167006"/>
                    </a:lnTo>
                    <a:lnTo>
                      <a:pt x="379714" y="1162877"/>
                    </a:lnTo>
                    <a:lnTo>
                      <a:pt x="367653" y="1158431"/>
                    </a:lnTo>
                    <a:lnTo>
                      <a:pt x="357496" y="1153984"/>
                    </a:lnTo>
                    <a:lnTo>
                      <a:pt x="348926" y="1149855"/>
                    </a:lnTo>
                    <a:lnTo>
                      <a:pt x="341308" y="1146044"/>
                    </a:lnTo>
                    <a:lnTo>
                      <a:pt x="335595" y="1142551"/>
                    </a:lnTo>
                    <a:lnTo>
                      <a:pt x="331151" y="1139375"/>
                    </a:lnTo>
                    <a:lnTo>
                      <a:pt x="327660" y="1137152"/>
                    </a:lnTo>
                    <a:lnTo>
                      <a:pt x="325438" y="1134928"/>
                    </a:lnTo>
                    <a:lnTo>
                      <a:pt x="923427" y="530225"/>
                    </a:lnTo>
                    <a:close/>
                    <a:moveTo>
                      <a:pt x="1084432" y="388938"/>
                    </a:moveTo>
                    <a:lnTo>
                      <a:pt x="1089844" y="389573"/>
                    </a:lnTo>
                    <a:lnTo>
                      <a:pt x="1097165" y="389891"/>
                    </a:lnTo>
                    <a:lnTo>
                      <a:pt x="1106715" y="390843"/>
                    </a:lnTo>
                    <a:lnTo>
                      <a:pt x="1118175" y="392748"/>
                    </a:lnTo>
                    <a:lnTo>
                      <a:pt x="1132499" y="396241"/>
                    </a:lnTo>
                    <a:lnTo>
                      <a:pt x="1140458" y="398146"/>
                    </a:lnTo>
                    <a:lnTo>
                      <a:pt x="1148734" y="400686"/>
                    </a:lnTo>
                    <a:lnTo>
                      <a:pt x="1157329" y="403226"/>
                    </a:lnTo>
                    <a:lnTo>
                      <a:pt x="1166879" y="406718"/>
                    </a:lnTo>
                    <a:lnTo>
                      <a:pt x="1176747" y="410528"/>
                    </a:lnTo>
                    <a:lnTo>
                      <a:pt x="1187252" y="414656"/>
                    </a:lnTo>
                    <a:lnTo>
                      <a:pt x="1197756" y="419418"/>
                    </a:lnTo>
                    <a:lnTo>
                      <a:pt x="1208579" y="424816"/>
                    </a:lnTo>
                    <a:lnTo>
                      <a:pt x="1220358" y="430848"/>
                    </a:lnTo>
                    <a:lnTo>
                      <a:pt x="1232136" y="437198"/>
                    </a:lnTo>
                    <a:lnTo>
                      <a:pt x="1244550" y="444183"/>
                    </a:lnTo>
                    <a:lnTo>
                      <a:pt x="1256965" y="452121"/>
                    </a:lnTo>
                    <a:lnTo>
                      <a:pt x="1270017" y="460376"/>
                    </a:lnTo>
                    <a:lnTo>
                      <a:pt x="1283386" y="469901"/>
                    </a:lnTo>
                    <a:lnTo>
                      <a:pt x="1296438" y="480061"/>
                    </a:lnTo>
                    <a:lnTo>
                      <a:pt x="1310444" y="490856"/>
                    </a:lnTo>
                    <a:lnTo>
                      <a:pt x="1324450" y="502286"/>
                    </a:lnTo>
                    <a:lnTo>
                      <a:pt x="1338775" y="514986"/>
                    </a:lnTo>
                    <a:lnTo>
                      <a:pt x="1353100" y="528003"/>
                    </a:lnTo>
                    <a:lnTo>
                      <a:pt x="1367743" y="542291"/>
                    </a:lnTo>
                    <a:lnTo>
                      <a:pt x="1382386" y="557531"/>
                    </a:lnTo>
                    <a:lnTo>
                      <a:pt x="1396074" y="572136"/>
                    </a:lnTo>
                    <a:lnTo>
                      <a:pt x="1408489" y="586423"/>
                    </a:lnTo>
                    <a:lnTo>
                      <a:pt x="1420267" y="600393"/>
                    </a:lnTo>
                    <a:lnTo>
                      <a:pt x="1430772" y="613728"/>
                    </a:lnTo>
                    <a:lnTo>
                      <a:pt x="1440640" y="627381"/>
                    </a:lnTo>
                    <a:lnTo>
                      <a:pt x="1449235" y="640081"/>
                    </a:lnTo>
                    <a:lnTo>
                      <a:pt x="1457511" y="653098"/>
                    </a:lnTo>
                    <a:lnTo>
                      <a:pt x="1464833" y="665163"/>
                    </a:lnTo>
                    <a:lnTo>
                      <a:pt x="1471517" y="676911"/>
                    </a:lnTo>
                    <a:lnTo>
                      <a:pt x="1477566" y="688341"/>
                    </a:lnTo>
                    <a:lnTo>
                      <a:pt x="1482341" y="699136"/>
                    </a:lnTo>
                    <a:lnTo>
                      <a:pt x="1487434" y="709613"/>
                    </a:lnTo>
                    <a:lnTo>
                      <a:pt x="1490935" y="720408"/>
                    </a:lnTo>
                    <a:lnTo>
                      <a:pt x="1494755" y="729616"/>
                    </a:lnTo>
                    <a:lnTo>
                      <a:pt x="1497939" y="739141"/>
                    </a:lnTo>
                    <a:lnTo>
                      <a:pt x="1500167" y="747713"/>
                    </a:lnTo>
                    <a:lnTo>
                      <a:pt x="1502395" y="756286"/>
                    </a:lnTo>
                    <a:lnTo>
                      <a:pt x="1503987" y="763906"/>
                    </a:lnTo>
                    <a:lnTo>
                      <a:pt x="1505260" y="771526"/>
                    </a:lnTo>
                    <a:lnTo>
                      <a:pt x="1507170" y="784543"/>
                    </a:lnTo>
                    <a:lnTo>
                      <a:pt x="1508125" y="795338"/>
                    </a:lnTo>
                    <a:lnTo>
                      <a:pt x="1508125" y="804228"/>
                    </a:lnTo>
                    <a:lnTo>
                      <a:pt x="1507807" y="810261"/>
                    </a:lnTo>
                    <a:lnTo>
                      <a:pt x="1506852" y="815341"/>
                    </a:lnTo>
                    <a:lnTo>
                      <a:pt x="1444778" y="877888"/>
                    </a:lnTo>
                    <a:lnTo>
                      <a:pt x="1442550" y="864553"/>
                    </a:lnTo>
                    <a:lnTo>
                      <a:pt x="1439048" y="851218"/>
                    </a:lnTo>
                    <a:lnTo>
                      <a:pt x="1435228" y="836296"/>
                    </a:lnTo>
                    <a:lnTo>
                      <a:pt x="1430135" y="821691"/>
                    </a:lnTo>
                    <a:lnTo>
                      <a:pt x="1424087" y="806451"/>
                    </a:lnTo>
                    <a:lnTo>
                      <a:pt x="1416765" y="790576"/>
                    </a:lnTo>
                    <a:lnTo>
                      <a:pt x="1408807" y="774383"/>
                    </a:lnTo>
                    <a:lnTo>
                      <a:pt x="1399894" y="757873"/>
                    </a:lnTo>
                    <a:lnTo>
                      <a:pt x="1390026" y="741363"/>
                    </a:lnTo>
                    <a:lnTo>
                      <a:pt x="1378884" y="724536"/>
                    </a:lnTo>
                    <a:lnTo>
                      <a:pt x="1367106" y="707073"/>
                    </a:lnTo>
                    <a:lnTo>
                      <a:pt x="1353737" y="689928"/>
                    </a:lnTo>
                    <a:lnTo>
                      <a:pt x="1340048" y="672466"/>
                    </a:lnTo>
                    <a:lnTo>
                      <a:pt x="1325087" y="655003"/>
                    </a:lnTo>
                    <a:lnTo>
                      <a:pt x="1308852" y="637541"/>
                    </a:lnTo>
                    <a:lnTo>
                      <a:pt x="1291981" y="620396"/>
                    </a:lnTo>
                    <a:lnTo>
                      <a:pt x="1278611" y="607061"/>
                    </a:lnTo>
                    <a:lnTo>
                      <a:pt x="1264923" y="594361"/>
                    </a:lnTo>
                    <a:lnTo>
                      <a:pt x="1251235" y="582296"/>
                    </a:lnTo>
                    <a:lnTo>
                      <a:pt x="1238184" y="570866"/>
                    </a:lnTo>
                    <a:lnTo>
                      <a:pt x="1224814" y="560388"/>
                    </a:lnTo>
                    <a:lnTo>
                      <a:pt x="1212081" y="550228"/>
                    </a:lnTo>
                    <a:lnTo>
                      <a:pt x="1199348" y="541021"/>
                    </a:lnTo>
                    <a:lnTo>
                      <a:pt x="1187252" y="532448"/>
                    </a:lnTo>
                    <a:lnTo>
                      <a:pt x="1175155" y="524511"/>
                    </a:lnTo>
                    <a:lnTo>
                      <a:pt x="1163059" y="516573"/>
                    </a:lnTo>
                    <a:lnTo>
                      <a:pt x="1151917" y="509588"/>
                    </a:lnTo>
                    <a:lnTo>
                      <a:pt x="1140776" y="502921"/>
                    </a:lnTo>
                    <a:lnTo>
                      <a:pt x="1129953" y="496888"/>
                    </a:lnTo>
                    <a:lnTo>
                      <a:pt x="1119766" y="491808"/>
                    </a:lnTo>
                    <a:lnTo>
                      <a:pt x="1109580" y="486411"/>
                    </a:lnTo>
                    <a:lnTo>
                      <a:pt x="1100030" y="481966"/>
                    </a:lnTo>
                    <a:lnTo>
                      <a:pt x="1082522" y="474028"/>
                    </a:lnTo>
                    <a:lnTo>
                      <a:pt x="1066287" y="467678"/>
                    </a:lnTo>
                    <a:lnTo>
                      <a:pt x="1052599" y="462598"/>
                    </a:lnTo>
                    <a:lnTo>
                      <a:pt x="1040821" y="459106"/>
                    </a:lnTo>
                    <a:lnTo>
                      <a:pt x="1031590" y="456248"/>
                    </a:lnTo>
                    <a:lnTo>
                      <a:pt x="1024905" y="454343"/>
                    </a:lnTo>
                    <a:lnTo>
                      <a:pt x="1019175" y="453391"/>
                    </a:lnTo>
                    <a:lnTo>
                      <a:pt x="1084432" y="388938"/>
                    </a:lnTo>
                    <a:close/>
                    <a:moveTo>
                      <a:pt x="1213168" y="238125"/>
                    </a:moveTo>
                    <a:lnTo>
                      <a:pt x="1218883" y="238125"/>
                    </a:lnTo>
                    <a:lnTo>
                      <a:pt x="1226186" y="238759"/>
                    </a:lnTo>
                    <a:lnTo>
                      <a:pt x="1236028" y="239709"/>
                    </a:lnTo>
                    <a:lnTo>
                      <a:pt x="1248411" y="242245"/>
                    </a:lnTo>
                    <a:lnTo>
                      <a:pt x="1263016" y="245414"/>
                    </a:lnTo>
                    <a:lnTo>
                      <a:pt x="1270953" y="247315"/>
                    </a:lnTo>
                    <a:lnTo>
                      <a:pt x="1280161" y="249850"/>
                    </a:lnTo>
                    <a:lnTo>
                      <a:pt x="1289051" y="253020"/>
                    </a:lnTo>
                    <a:lnTo>
                      <a:pt x="1298893" y="256506"/>
                    </a:lnTo>
                    <a:lnTo>
                      <a:pt x="1309053" y="260625"/>
                    </a:lnTo>
                    <a:lnTo>
                      <a:pt x="1319848" y="264745"/>
                    </a:lnTo>
                    <a:lnTo>
                      <a:pt x="1330961" y="269816"/>
                    </a:lnTo>
                    <a:lnTo>
                      <a:pt x="1342391" y="275203"/>
                    </a:lnTo>
                    <a:lnTo>
                      <a:pt x="1354456" y="281541"/>
                    </a:lnTo>
                    <a:lnTo>
                      <a:pt x="1366838" y="288196"/>
                    </a:lnTo>
                    <a:lnTo>
                      <a:pt x="1379538" y="295802"/>
                    </a:lnTo>
                    <a:lnTo>
                      <a:pt x="1392873" y="303725"/>
                    </a:lnTo>
                    <a:lnTo>
                      <a:pt x="1405891" y="312598"/>
                    </a:lnTo>
                    <a:lnTo>
                      <a:pt x="1419861" y="322422"/>
                    </a:lnTo>
                    <a:lnTo>
                      <a:pt x="1433831" y="332880"/>
                    </a:lnTo>
                    <a:lnTo>
                      <a:pt x="1448436" y="344289"/>
                    </a:lnTo>
                    <a:lnTo>
                      <a:pt x="1463041" y="356332"/>
                    </a:lnTo>
                    <a:lnTo>
                      <a:pt x="1477963" y="369325"/>
                    </a:lnTo>
                    <a:lnTo>
                      <a:pt x="1492886" y="383269"/>
                    </a:lnTo>
                    <a:lnTo>
                      <a:pt x="1508126" y="398164"/>
                    </a:lnTo>
                    <a:lnTo>
                      <a:pt x="1523366" y="413692"/>
                    </a:lnTo>
                    <a:lnTo>
                      <a:pt x="1537653" y="428587"/>
                    </a:lnTo>
                    <a:lnTo>
                      <a:pt x="1550353" y="443481"/>
                    </a:lnTo>
                    <a:lnTo>
                      <a:pt x="1562418" y="458376"/>
                    </a:lnTo>
                    <a:lnTo>
                      <a:pt x="1573848" y="472637"/>
                    </a:lnTo>
                    <a:lnTo>
                      <a:pt x="1583691" y="486264"/>
                    </a:lnTo>
                    <a:lnTo>
                      <a:pt x="1593216" y="499891"/>
                    </a:lnTo>
                    <a:lnTo>
                      <a:pt x="1601471" y="512884"/>
                    </a:lnTo>
                    <a:lnTo>
                      <a:pt x="1609091" y="525878"/>
                    </a:lnTo>
                    <a:lnTo>
                      <a:pt x="1616076" y="538237"/>
                    </a:lnTo>
                    <a:lnTo>
                      <a:pt x="1622108" y="549963"/>
                    </a:lnTo>
                    <a:lnTo>
                      <a:pt x="1627823" y="561371"/>
                    </a:lnTo>
                    <a:lnTo>
                      <a:pt x="1632268" y="572780"/>
                    </a:lnTo>
                    <a:lnTo>
                      <a:pt x="1636713" y="583238"/>
                    </a:lnTo>
                    <a:lnTo>
                      <a:pt x="1640206" y="593379"/>
                    </a:lnTo>
                    <a:lnTo>
                      <a:pt x="1643699" y="603203"/>
                    </a:lnTo>
                    <a:lnTo>
                      <a:pt x="1646239" y="612077"/>
                    </a:lnTo>
                    <a:lnTo>
                      <a:pt x="1648143" y="620633"/>
                    </a:lnTo>
                    <a:lnTo>
                      <a:pt x="1650049" y="628873"/>
                    </a:lnTo>
                    <a:lnTo>
                      <a:pt x="1651636" y="636478"/>
                    </a:lnTo>
                    <a:lnTo>
                      <a:pt x="1652589" y="643767"/>
                    </a:lnTo>
                    <a:lnTo>
                      <a:pt x="1653541" y="650422"/>
                    </a:lnTo>
                    <a:lnTo>
                      <a:pt x="1654176" y="661514"/>
                    </a:lnTo>
                    <a:lnTo>
                      <a:pt x="1654176" y="670705"/>
                    </a:lnTo>
                    <a:lnTo>
                      <a:pt x="1653859" y="677043"/>
                    </a:lnTo>
                    <a:lnTo>
                      <a:pt x="1652906" y="682747"/>
                    </a:lnTo>
                    <a:lnTo>
                      <a:pt x="1588136" y="747713"/>
                    </a:lnTo>
                    <a:lnTo>
                      <a:pt x="1585596" y="733769"/>
                    </a:lnTo>
                    <a:lnTo>
                      <a:pt x="1582421" y="719508"/>
                    </a:lnTo>
                    <a:lnTo>
                      <a:pt x="1578293" y="704297"/>
                    </a:lnTo>
                    <a:lnTo>
                      <a:pt x="1572896" y="689085"/>
                    </a:lnTo>
                    <a:lnTo>
                      <a:pt x="1566546" y="672923"/>
                    </a:lnTo>
                    <a:lnTo>
                      <a:pt x="1559561" y="656761"/>
                    </a:lnTo>
                    <a:lnTo>
                      <a:pt x="1550671" y="639964"/>
                    </a:lnTo>
                    <a:lnTo>
                      <a:pt x="1541463" y="622534"/>
                    </a:lnTo>
                    <a:lnTo>
                      <a:pt x="1531303" y="605105"/>
                    </a:lnTo>
                    <a:lnTo>
                      <a:pt x="1519556" y="587358"/>
                    </a:lnTo>
                    <a:lnTo>
                      <a:pt x="1507173" y="569294"/>
                    </a:lnTo>
                    <a:lnTo>
                      <a:pt x="1493521" y="551230"/>
                    </a:lnTo>
                    <a:lnTo>
                      <a:pt x="1479233" y="533166"/>
                    </a:lnTo>
                    <a:lnTo>
                      <a:pt x="1463676" y="514786"/>
                    </a:lnTo>
                    <a:lnTo>
                      <a:pt x="1446848" y="497039"/>
                    </a:lnTo>
                    <a:lnTo>
                      <a:pt x="1429386" y="478975"/>
                    </a:lnTo>
                    <a:lnTo>
                      <a:pt x="1415098" y="465031"/>
                    </a:lnTo>
                    <a:lnTo>
                      <a:pt x="1400811" y="451721"/>
                    </a:lnTo>
                    <a:lnTo>
                      <a:pt x="1386841" y="439362"/>
                    </a:lnTo>
                    <a:lnTo>
                      <a:pt x="1372871" y="427636"/>
                    </a:lnTo>
                    <a:lnTo>
                      <a:pt x="1359536" y="416544"/>
                    </a:lnTo>
                    <a:lnTo>
                      <a:pt x="1345883" y="406086"/>
                    </a:lnTo>
                    <a:lnTo>
                      <a:pt x="1332548" y="396262"/>
                    </a:lnTo>
                    <a:lnTo>
                      <a:pt x="1319848" y="387389"/>
                    </a:lnTo>
                    <a:lnTo>
                      <a:pt x="1307148" y="378832"/>
                    </a:lnTo>
                    <a:lnTo>
                      <a:pt x="1295083" y="370909"/>
                    </a:lnTo>
                    <a:lnTo>
                      <a:pt x="1283018" y="363620"/>
                    </a:lnTo>
                    <a:lnTo>
                      <a:pt x="1271271" y="356648"/>
                    </a:lnTo>
                    <a:lnTo>
                      <a:pt x="1260158" y="350627"/>
                    </a:lnTo>
                    <a:lnTo>
                      <a:pt x="1249681" y="344606"/>
                    </a:lnTo>
                    <a:lnTo>
                      <a:pt x="1239203" y="339219"/>
                    </a:lnTo>
                    <a:lnTo>
                      <a:pt x="1229361" y="334782"/>
                    </a:lnTo>
                    <a:lnTo>
                      <a:pt x="1210628" y="326542"/>
                    </a:lnTo>
                    <a:lnTo>
                      <a:pt x="1193801" y="319887"/>
                    </a:lnTo>
                    <a:lnTo>
                      <a:pt x="1179513" y="314500"/>
                    </a:lnTo>
                    <a:lnTo>
                      <a:pt x="1167766" y="310697"/>
                    </a:lnTo>
                    <a:lnTo>
                      <a:pt x="1157923" y="307845"/>
                    </a:lnTo>
                    <a:lnTo>
                      <a:pt x="1150621" y="306260"/>
                    </a:lnTo>
                    <a:lnTo>
                      <a:pt x="1144588" y="304992"/>
                    </a:lnTo>
                    <a:lnTo>
                      <a:pt x="1213168" y="238125"/>
                    </a:lnTo>
                    <a:close/>
                    <a:moveTo>
                      <a:pt x="1555569" y="0"/>
                    </a:moveTo>
                    <a:lnTo>
                      <a:pt x="1566687" y="0"/>
                    </a:lnTo>
                    <a:lnTo>
                      <a:pt x="1578441" y="0"/>
                    </a:lnTo>
                    <a:lnTo>
                      <a:pt x="1589876" y="1272"/>
                    </a:lnTo>
                    <a:lnTo>
                      <a:pt x="1601948" y="2862"/>
                    </a:lnTo>
                    <a:lnTo>
                      <a:pt x="1614337" y="5088"/>
                    </a:lnTo>
                    <a:lnTo>
                      <a:pt x="1627043" y="7950"/>
                    </a:lnTo>
                    <a:lnTo>
                      <a:pt x="1640385" y="11766"/>
                    </a:lnTo>
                    <a:lnTo>
                      <a:pt x="1653409" y="16218"/>
                    </a:lnTo>
                    <a:lnTo>
                      <a:pt x="1667386" y="21624"/>
                    </a:lnTo>
                    <a:lnTo>
                      <a:pt x="1681363" y="27984"/>
                    </a:lnTo>
                    <a:lnTo>
                      <a:pt x="1695976" y="35298"/>
                    </a:lnTo>
                    <a:lnTo>
                      <a:pt x="1710588" y="42930"/>
                    </a:lnTo>
                    <a:lnTo>
                      <a:pt x="1725836" y="52152"/>
                    </a:lnTo>
                    <a:lnTo>
                      <a:pt x="1741084" y="62010"/>
                    </a:lnTo>
                    <a:lnTo>
                      <a:pt x="1756649" y="72822"/>
                    </a:lnTo>
                    <a:lnTo>
                      <a:pt x="1772850" y="84588"/>
                    </a:lnTo>
                    <a:lnTo>
                      <a:pt x="1789051" y="97626"/>
                    </a:lnTo>
                    <a:lnTo>
                      <a:pt x="1804617" y="111300"/>
                    </a:lnTo>
                    <a:lnTo>
                      <a:pt x="1819547" y="124656"/>
                    </a:lnTo>
                    <a:lnTo>
                      <a:pt x="1832571" y="138330"/>
                    </a:lnTo>
                    <a:lnTo>
                      <a:pt x="1844642" y="151686"/>
                    </a:lnTo>
                    <a:lnTo>
                      <a:pt x="1856078" y="165042"/>
                    </a:lnTo>
                    <a:lnTo>
                      <a:pt x="1865608" y="178398"/>
                    </a:lnTo>
                    <a:lnTo>
                      <a:pt x="1874502" y="191755"/>
                    </a:lnTo>
                    <a:lnTo>
                      <a:pt x="1881809" y="204475"/>
                    </a:lnTo>
                    <a:lnTo>
                      <a:pt x="1888797" y="217831"/>
                    </a:lnTo>
                    <a:lnTo>
                      <a:pt x="1894197" y="230869"/>
                    </a:lnTo>
                    <a:lnTo>
                      <a:pt x="1898962" y="243907"/>
                    </a:lnTo>
                    <a:lnTo>
                      <a:pt x="1902457" y="256309"/>
                    </a:lnTo>
                    <a:lnTo>
                      <a:pt x="1905633" y="268711"/>
                    </a:lnTo>
                    <a:lnTo>
                      <a:pt x="1907857" y="281113"/>
                    </a:lnTo>
                    <a:lnTo>
                      <a:pt x="1908810" y="293197"/>
                    </a:lnTo>
                    <a:lnTo>
                      <a:pt x="1909763" y="305281"/>
                    </a:lnTo>
                    <a:lnTo>
                      <a:pt x="1909763" y="316729"/>
                    </a:lnTo>
                    <a:lnTo>
                      <a:pt x="1908492" y="328177"/>
                    </a:lnTo>
                    <a:lnTo>
                      <a:pt x="1907539" y="339307"/>
                    </a:lnTo>
                    <a:lnTo>
                      <a:pt x="1905316" y="350437"/>
                    </a:lnTo>
                    <a:lnTo>
                      <a:pt x="1902457" y="360931"/>
                    </a:lnTo>
                    <a:lnTo>
                      <a:pt x="1899598" y="371425"/>
                    </a:lnTo>
                    <a:lnTo>
                      <a:pt x="1895786" y="381601"/>
                    </a:lnTo>
                    <a:lnTo>
                      <a:pt x="1891656" y="391459"/>
                    </a:lnTo>
                    <a:lnTo>
                      <a:pt x="1887527" y="400681"/>
                    </a:lnTo>
                    <a:lnTo>
                      <a:pt x="1882762" y="409903"/>
                    </a:lnTo>
                    <a:lnTo>
                      <a:pt x="1877361" y="418490"/>
                    </a:lnTo>
                    <a:lnTo>
                      <a:pt x="1871643" y="426758"/>
                    </a:lnTo>
                    <a:lnTo>
                      <a:pt x="1865925" y="434708"/>
                    </a:lnTo>
                    <a:lnTo>
                      <a:pt x="1860208" y="442340"/>
                    </a:lnTo>
                    <a:lnTo>
                      <a:pt x="1854172" y="449336"/>
                    </a:lnTo>
                    <a:lnTo>
                      <a:pt x="1847501" y="456014"/>
                    </a:lnTo>
                    <a:lnTo>
                      <a:pt x="1841783" y="463328"/>
                    </a:lnTo>
                    <a:lnTo>
                      <a:pt x="1830983" y="476048"/>
                    </a:lnTo>
                    <a:lnTo>
                      <a:pt x="1801122" y="514208"/>
                    </a:lnTo>
                    <a:lnTo>
                      <a:pt x="1764909" y="560636"/>
                    </a:lnTo>
                    <a:lnTo>
                      <a:pt x="1730283" y="604838"/>
                    </a:lnTo>
                    <a:lnTo>
                      <a:pt x="1729648" y="593708"/>
                    </a:lnTo>
                    <a:lnTo>
                      <a:pt x="1728377" y="581306"/>
                    </a:lnTo>
                    <a:lnTo>
                      <a:pt x="1726471" y="567632"/>
                    </a:lnTo>
                    <a:lnTo>
                      <a:pt x="1723930" y="553322"/>
                    </a:lnTo>
                    <a:lnTo>
                      <a:pt x="1720118" y="537740"/>
                    </a:lnTo>
                    <a:lnTo>
                      <a:pt x="1715353" y="521840"/>
                    </a:lnTo>
                    <a:lnTo>
                      <a:pt x="1712494" y="513254"/>
                    </a:lnTo>
                    <a:lnTo>
                      <a:pt x="1709318" y="504668"/>
                    </a:lnTo>
                    <a:lnTo>
                      <a:pt x="1705823" y="496082"/>
                    </a:lnTo>
                    <a:lnTo>
                      <a:pt x="1702011" y="487178"/>
                    </a:lnTo>
                    <a:lnTo>
                      <a:pt x="1697882" y="477638"/>
                    </a:lnTo>
                    <a:lnTo>
                      <a:pt x="1693117" y="468098"/>
                    </a:lnTo>
                    <a:lnTo>
                      <a:pt x="1688034" y="458876"/>
                    </a:lnTo>
                    <a:lnTo>
                      <a:pt x="1682952" y="449018"/>
                    </a:lnTo>
                    <a:lnTo>
                      <a:pt x="1677234" y="439160"/>
                    </a:lnTo>
                    <a:lnTo>
                      <a:pt x="1670881" y="428984"/>
                    </a:lnTo>
                    <a:lnTo>
                      <a:pt x="1664527" y="418808"/>
                    </a:lnTo>
                    <a:lnTo>
                      <a:pt x="1657221" y="408631"/>
                    </a:lnTo>
                    <a:lnTo>
                      <a:pt x="1649915" y="398137"/>
                    </a:lnTo>
                    <a:lnTo>
                      <a:pt x="1641973" y="387643"/>
                    </a:lnTo>
                    <a:lnTo>
                      <a:pt x="1633079" y="376831"/>
                    </a:lnTo>
                    <a:lnTo>
                      <a:pt x="1624184" y="365701"/>
                    </a:lnTo>
                    <a:lnTo>
                      <a:pt x="1614337" y="354889"/>
                    </a:lnTo>
                    <a:lnTo>
                      <a:pt x="1604489" y="343441"/>
                    </a:lnTo>
                    <a:lnTo>
                      <a:pt x="1593688" y="332311"/>
                    </a:lnTo>
                    <a:lnTo>
                      <a:pt x="1582570" y="320863"/>
                    </a:lnTo>
                    <a:lnTo>
                      <a:pt x="1571134" y="310051"/>
                    </a:lnTo>
                    <a:lnTo>
                      <a:pt x="1559381" y="299239"/>
                    </a:lnTo>
                    <a:lnTo>
                      <a:pt x="1548263" y="289381"/>
                    </a:lnTo>
                    <a:lnTo>
                      <a:pt x="1536827" y="279523"/>
                    </a:lnTo>
                    <a:lnTo>
                      <a:pt x="1525709" y="270619"/>
                    </a:lnTo>
                    <a:lnTo>
                      <a:pt x="1514590" y="262351"/>
                    </a:lnTo>
                    <a:lnTo>
                      <a:pt x="1503472" y="254083"/>
                    </a:lnTo>
                    <a:lnTo>
                      <a:pt x="1492672" y="246451"/>
                    </a:lnTo>
                    <a:lnTo>
                      <a:pt x="1481871" y="239137"/>
                    </a:lnTo>
                    <a:lnTo>
                      <a:pt x="1471388" y="232777"/>
                    </a:lnTo>
                    <a:lnTo>
                      <a:pt x="1460905" y="226417"/>
                    </a:lnTo>
                    <a:lnTo>
                      <a:pt x="1450740" y="220693"/>
                    </a:lnTo>
                    <a:lnTo>
                      <a:pt x="1440575" y="215287"/>
                    </a:lnTo>
                    <a:lnTo>
                      <a:pt x="1430410" y="210199"/>
                    </a:lnTo>
                    <a:lnTo>
                      <a:pt x="1420562" y="205747"/>
                    </a:lnTo>
                    <a:lnTo>
                      <a:pt x="1411350" y="201813"/>
                    </a:lnTo>
                    <a:lnTo>
                      <a:pt x="1401820" y="197479"/>
                    </a:lnTo>
                    <a:lnTo>
                      <a:pt x="1392925" y="193981"/>
                    </a:lnTo>
                    <a:lnTo>
                      <a:pt x="1375136" y="187620"/>
                    </a:lnTo>
                    <a:lnTo>
                      <a:pt x="1358300" y="182850"/>
                    </a:lnTo>
                    <a:lnTo>
                      <a:pt x="1342417" y="178716"/>
                    </a:lnTo>
                    <a:lnTo>
                      <a:pt x="1327805" y="175536"/>
                    </a:lnTo>
                    <a:lnTo>
                      <a:pt x="1314145" y="173310"/>
                    </a:lnTo>
                    <a:lnTo>
                      <a:pt x="1301756" y="171720"/>
                    </a:lnTo>
                    <a:lnTo>
                      <a:pt x="1290638" y="171084"/>
                    </a:lnTo>
                    <a:lnTo>
                      <a:pt x="1330346" y="138966"/>
                    </a:lnTo>
                    <a:lnTo>
                      <a:pt x="1370689" y="105894"/>
                    </a:lnTo>
                    <a:lnTo>
                      <a:pt x="1405950" y="76638"/>
                    </a:lnTo>
                    <a:lnTo>
                      <a:pt x="1419609" y="64554"/>
                    </a:lnTo>
                    <a:lnTo>
                      <a:pt x="1429774" y="55650"/>
                    </a:lnTo>
                    <a:lnTo>
                      <a:pt x="1435810" y="49926"/>
                    </a:lnTo>
                    <a:lnTo>
                      <a:pt x="1442163" y="44520"/>
                    </a:lnTo>
                    <a:lnTo>
                      <a:pt x="1448834" y="39432"/>
                    </a:lnTo>
                    <a:lnTo>
                      <a:pt x="1455505" y="34026"/>
                    </a:lnTo>
                    <a:lnTo>
                      <a:pt x="1463129" y="29256"/>
                    </a:lnTo>
                    <a:lnTo>
                      <a:pt x="1470753" y="24486"/>
                    </a:lnTo>
                    <a:lnTo>
                      <a:pt x="1479012" y="20352"/>
                    </a:lnTo>
                    <a:lnTo>
                      <a:pt x="1487271" y="16218"/>
                    </a:lnTo>
                    <a:lnTo>
                      <a:pt x="1495848" y="13038"/>
                    </a:lnTo>
                    <a:lnTo>
                      <a:pt x="1505378" y="9540"/>
                    </a:lnTo>
                    <a:lnTo>
                      <a:pt x="1514590" y="6996"/>
                    </a:lnTo>
                    <a:lnTo>
                      <a:pt x="1524438" y="4770"/>
                    </a:lnTo>
                    <a:lnTo>
                      <a:pt x="1534285" y="2544"/>
                    </a:lnTo>
                    <a:lnTo>
                      <a:pt x="1544768" y="1272"/>
                    </a:lnTo>
                    <a:lnTo>
                      <a:pt x="1555569" y="0"/>
                    </a:lnTo>
                    <a:close/>
                  </a:path>
                </a:pathLst>
              </a:custGeom>
              <a:solidFill>
                <a:schemeClr val="bg1"/>
              </a:solidFill>
              <a:ln>
                <a:noFill/>
              </a:ln>
            </p:spPr>
            <p:txBody>
              <a:bodyPr/>
              <a:lstStyle/>
              <a:p>
                <a:endParaRPr lang="zh-CN" altLang="en-US">
                  <a:cs typeface="+mn-ea"/>
                  <a:sym typeface="+mn-lt"/>
                </a:endParaRPr>
              </a:p>
            </p:txBody>
          </p:sp>
        </p:grpSp>
        <p:grpSp>
          <p:nvGrpSpPr>
            <p:cNvPr id="57" name="组合 56"/>
            <p:cNvGrpSpPr/>
            <p:nvPr/>
          </p:nvGrpSpPr>
          <p:grpSpPr>
            <a:xfrm>
              <a:off x="2843807" y="1707655"/>
              <a:ext cx="1584176" cy="1440160"/>
              <a:chOff x="2843808" y="1491553"/>
              <a:chExt cx="1584176" cy="1440160"/>
            </a:xfrm>
          </p:grpSpPr>
          <p:sp>
            <p:nvSpPr>
              <p:cNvPr id="58" name="流程图: 手动操作 57"/>
              <p:cNvSpPr/>
              <p:nvPr/>
            </p:nvSpPr>
            <p:spPr>
              <a:xfrm rot="16200000">
                <a:off x="2915816" y="1419545"/>
                <a:ext cx="1440160" cy="1584176"/>
              </a:xfrm>
              <a:prstGeom prst="flowChartManualOperation">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sp>
            <p:nvSpPr>
              <p:cNvPr id="59" name="KSO_Shape"/>
              <p:cNvSpPr/>
              <p:nvPr/>
            </p:nvSpPr>
            <p:spPr bwMode="auto">
              <a:xfrm>
                <a:off x="3368163" y="1971303"/>
                <a:ext cx="482922" cy="545675"/>
              </a:xfrm>
              <a:custGeom>
                <a:avLst/>
                <a:gdLst>
                  <a:gd name="T0" fmla="*/ 842889 w 4313"/>
                  <a:gd name="T1" fmla="*/ 0 h 4874"/>
                  <a:gd name="T2" fmla="*/ 74281 w 4313"/>
                  <a:gd name="T3" fmla="*/ 443614 h 4874"/>
                  <a:gd name="T4" fmla="*/ 848362 w 4313"/>
                  <a:gd name="T5" fmla="*/ 890355 h 4874"/>
                  <a:gd name="T6" fmla="*/ 1616971 w 4313"/>
                  <a:gd name="T7" fmla="*/ 446741 h 4874"/>
                  <a:gd name="T8" fmla="*/ 842889 w 4313"/>
                  <a:gd name="T9" fmla="*/ 0 h 4874"/>
                  <a:gd name="T10" fmla="*/ 0 w 4313"/>
                  <a:gd name="T11" fmla="*/ 1459823 h 4874"/>
                  <a:gd name="T12" fmla="*/ 771345 w 4313"/>
                  <a:gd name="T13" fmla="*/ 1905000 h 4874"/>
                  <a:gd name="T14" fmla="*/ 771345 w 4313"/>
                  <a:gd name="T15" fmla="*/ 1011909 h 4874"/>
                  <a:gd name="T16" fmla="*/ 0 w 4313"/>
                  <a:gd name="T17" fmla="*/ 566732 h 4874"/>
                  <a:gd name="T18" fmla="*/ 0 w 4313"/>
                  <a:gd name="T19" fmla="*/ 1459823 h 4874"/>
                  <a:gd name="T20" fmla="*/ 915215 w 4313"/>
                  <a:gd name="T21" fmla="*/ 1017772 h 4874"/>
                  <a:gd name="T22" fmla="*/ 915215 w 4313"/>
                  <a:gd name="T23" fmla="*/ 1905000 h 4874"/>
                  <a:gd name="T24" fmla="*/ 1686169 w 4313"/>
                  <a:gd name="T25" fmla="*/ 1459823 h 4874"/>
                  <a:gd name="T26" fmla="*/ 1686169 w 4313"/>
                  <a:gd name="T27" fmla="*/ 572594 h 4874"/>
                  <a:gd name="T28" fmla="*/ 915215 w 4313"/>
                  <a:gd name="T29" fmla="*/ 1017772 h 487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313" h="4874">
                    <a:moveTo>
                      <a:pt x="2156" y="0"/>
                    </a:moveTo>
                    <a:lnTo>
                      <a:pt x="190" y="1135"/>
                    </a:lnTo>
                    <a:lnTo>
                      <a:pt x="2170" y="2278"/>
                    </a:lnTo>
                    <a:lnTo>
                      <a:pt x="4136" y="1143"/>
                    </a:lnTo>
                    <a:lnTo>
                      <a:pt x="2156" y="0"/>
                    </a:lnTo>
                    <a:close/>
                    <a:moveTo>
                      <a:pt x="0" y="3735"/>
                    </a:moveTo>
                    <a:lnTo>
                      <a:pt x="1973" y="4874"/>
                    </a:lnTo>
                    <a:lnTo>
                      <a:pt x="1973" y="2589"/>
                    </a:lnTo>
                    <a:lnTo>
                      <a:pt x="0" y="1450"/>
                    </a:lnTo>
                    <a:lnTo>
                      <a:pt x="0" y="3735"/>
                    </a:lnTo>
                    <a:close/>
                    <a:moveTo>
                      <a:pt x="2341" y="2604"/>
                    </a:moveTo>
                    <a:lnTo>
                      <a:pt x="2341" y="4874"/>
                    </a:lnTo>
                    <a:lnTo>
                      <a:pt x="4313" y="3735"/>
                    </a:lnTo>
                    <a:lnTo>
                      <a:pt x="4313" y="1465"/>
                    </a:lnTo>
                    <a:lnTo>
                      <a:pt x="2341" y="2604"/>
                    </a:lnTo>
                    <a:close/>
                  </a:path>
                </a:pathLst>
              </a:custGeom>
              <a:solidFill>
                <a:schemeClr val="bg1"/>
              </a:solidFill>
              <a:ln>
                <a:noFill/>
              </a:ln>
            </p:spPr>
            <p:txBody>
              <a:bodyPr/>
              <a:lstStyle/>
              <a:p>
                <a:endParaRPr lang="zh-CN" altLang="en-US">
                  <a:cs typeface="+mn-ea"/>
                  <a:sym typeface="+mn-lt"/>
                </a:endParaRPr>
              </a:p>
            </p:txBody>
          </p:sp>
        </p:grpSp>
        <p:grpSp>
          <p:nvGrpSpPr>
            <p:cNvPr id="60" name="组合 59"/>
            <p:cNvGrpSpPr/>
            <p:nvPr/>
          </p:nvGrpSpPr>
          <p:grpSpPr>
            <a:xfrm>
              <a:off x="1115617" y="1707654"/>
              <a:ext cx="1584176" cy="1440160"/>
              <a:chOff x="1115617" y="1491552"/>
              <a:chExt cx="1584176" cy="1440160"/>
            </a:xfrm>
          </p:grpSpPr>
          <p:sp>
            <p:nvSpPr>
              <p:cNvPr id="61" name="流程图: 手动操作 60"/>
              <p:cNvSpPr/>
              <p:nvPr/>
            </p:nvSpPr>
            <p:spPr>
              <a:xfrm rot="16200000">
                <a:off x="1187625" y="1419544"/>
                <a:ext cx="1440160" cy="1584176"/>
              </a:xfrm>
              <a:prstGeom prst="flowChartManualOperation">
                <a:avLst/>
              </a:prstGeom>
              <a:solidFill>
                <a:srgbClr val="E33B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sp>
            <p:nvSpPr>
              <p:cNvPr id="62" name="KSO_Shape"/>
              <p:cNvSpPr/>
              <p:nvPr/>
            </p:nvSpPr>
            <p:spPr bwMode="auto">
              <a:xfrm>
                <a:off x="1683483" y="2034119"/>
                <a:ext cx="448444" cy="420043"/>
              </a:xfrm>
              <a:custGeom>
                <a:avLst/>
                <a:gdLst/>
                <a:ahLst/>
                <a:cxnLst/>
                <a:rect l="0" t="0" r="r" b="b"/>
                <a:pathLst>
                  <a:path w="1298575" h="1216025">
                    <a:moveTo>
                      <a:pt x="836160" y="826558"/>
                    </a:moveTo>
                    <a:lnTo>
                      <a:pt x="1038913" y="1088496"/>
                    </a:lnTo>
                    <a:lnTo>
                      <a:pt x="1028590" y="1095640"/>
                    </a:lnTo>
                    <a:lnTo>
                      <a:pt x="1018002" y="1103313"/>
                    </a:lnTo>
                    <a:lnTo>
                      <a:pt x="1007415" y="1109927"/>
                    </a:lnTo>
                    <a:lnTo>
                      <a:pt x="996827" y="1116806"/>
                    </a:lnTo>
                    <a:lnTo>
                      <a:pt x="985975" y="1123421"/>
                    </a:lnTo>
                    <a:lnTo>
                      <a:pt x="974858" y="1129771"/>
                    </a:lnTo>
                    <a:lnTo>
                      <a:pt x="963741" y="1136121"/>
                    </a:lnTo>
                    <a:lnTo>
                      <a:pt x="952624" y="1141942"/>
                    </a:lnTo>
                    <a:lnTo>
                      <a:pt x="941507" y="1147763"/>
                    </a:lnTo>
                    <a:lnTo>
                      <a:pt x="929596" y="1153319"/>
                    </a:lnTo>
                    <a:lnTo>
                      <a:pt x="918214" y="1158611"/>
                    </a:lnTo>
                    <a:lnTo>
                      <a:pt x="906303" y="1163902"/>
                    </a:lnTo>
                    <a:lnTo>
                      <a:pt x="894656" y="1168665"/>
                    </a:lnTo>
                    <a:lnTo>
                      <a:pt x="882480" y="1173692"/>
                    </a:lnTo>
                    <a:lnTo>
                      <a:pt x="870305" y="1177925"/>
                    </a:lnTo>
                    <a:lnTo>
                      <a:pt x="858129" y="1182159"/>
                    </a:lnTo>
                    <a:lnTo>
                      <a:pt x="845953" y="1186127"/>
                    </a:lnTo>
                    <a:lnTo>
                      <a:pt x="833513" y="1190096"/>
                    </a:lnTo>
                    <a:lnTo>
                      <a:pt x="820807" y="1193536"/>
                    </a:lnTo>
                    <a:lnTo>
                      <a:pt x="808367" y="1196446"/>
                    </a:lnTo>
                    <a:lnTo>
                      <a:pt x="795662" y="1199621"/>
                    </a:lnTo>
                    <a:lnTo>
                      <a:pt x="782427" y="1202531"/>
                    </a:lnTo>
                    <a:lnTo>
                      <a:pt x="769722" y="1204913"/>
                    </a:lnTo>
                    <a:lnTo>
                      <a:pt x="756487" y="1207294"/>
                    </a:lnTo>
                    <a:lnTo>
                      <a:pt x="743518" y="1209146"/>
                    </a:lnTo>
                    <a:lnTo>
                      <a:pt x="730548" y="1211263"/>
                    </a:lnTo>
                    <a:lnTo>
                      <a:pt x="717048" y="1212586"/>
                    </a:lnTo>
                    <a:lnTo>
                      <a:pt x="703814" y="1213909"/>
                    </a:lnTo>
                    <a:lnTo>
                      <a:pt x="690050" y="1214967"/>
                    </a:lnTo>
                    <a:lnTo>
                      <a:pt x="676815" y="1215496"/>
                    </a:lnTo>
                    <a:lnTo>
                      <a:pt x="663051" y="1215761"/>
                    </a:lnTo>
                    <a:lnTo>
                      <a:pt x="649552" y="1216025"/>
                    </a:lnTo>
                    <a:lnTo>
                      <a:pt x="636053" y="1215761"/>
                    </a:lnTo>
                    <a:lnTo>
                      <a:pt x="622818" y="1215496"/>
                    </a:lnTo>
                    <a:lnTo>
                      <a:pt x="609848" y="1214967"/>
                    </a:lnTo>
                    <a:lnTo>
                      <a:pt x="596349" y="1213909"/>
                    </a:lnTo>
                    <a:lnTo>
                      <a:pt x="583379" y="1212586"/>
                    </a:lnTo>
                    <a:lnTo>
                      <a:pt x="570674" y="1211527"/>
                    </a:lnTo>
                    <a:lnTo>
                      <a:pt x="557704" y="1209675"/>
                    </a:lnTo>
                    <a:lnTo>
                      <a:pt x="544999" y="1207823"/>
                    </a:lnTo>
                    <a:lnTo>
                      <a:pt x="532029" y="1205442"/>
                    </a:lnTo>
                    <a:lnTo>
                      <a:pt x="519324" y="1203061"/>
                    </a:lnTo>
                    <a:lnTo>
                      <a:pt x="507148" y="1200679"/>
                    </a:lnTo>
                    <a:lnTo>
                      <a:pt x="494708" y="1197769"/>
                    </a:lnTo>
                    <a:lnTo>
                      <a:pt x="482267" y="1194594"/>
                    </a:lnTo>
                    <a:lnTo>
                      <a:pt x="469827" y="1191154"/>
                    </a:lnTo>
                    <a:lnTo>
                      <a:pt x="457651" y="1187450"/>
                    </a:lnTo>
                    <a:lnTo>
                      <a:pt x="445475" y="1183746"/>
                    </a:lnTo>
                    <a:lnTo>
                      <a:pt x="433829" y="1179777"/>
                    </a:lnTo>
                    <a:lnTo>
                      <a:pt x="421918" y="1175809"/>
                    </a:lnTo>
                    <a:lnTo>
                      <a:pt x="410272" y="1171046"/>
                    </a:lnTo>
                    <a:lnTo>
                      <a:pt x="398625" y="1166548"/>
                    </a:lnTo>
                    <a:lnTo>
                      <a:pt x="386979" y="1161786"/>
                    </a:lnTo>
                    <a:lnTo>
                      <a:pt x="375862" y="1156494"/>
                    </a:lnTo>
                    <a:lnTo>
                      <a:pt x="364215" y="1151202"/>
                    </a:lnTo>
                    <a:lnTo>
                      <a:pt x="353098" y="1145646"/>
                    </a:lnTo>
                    <a:lnTo>
                      <a:pt x="342246" y="1140090"/>
                    </a:lnTo>
                    <a:lnTo>
                      <a:pt x="331394" y="1134269"/>
                    </a:lnTo>
                    <a:lnTo>
                      <a:pt x="320541" y="1127919"/>
                    </a:lnTo>
                    <a:lnTo>
                      <a:pt x="309954" y="1121834"/>
                    </a:lnTo>
                    <a:lnTo>
                      <a:pt x="299366" y="1115219"/>
                    </a:lnTo>
                    <a:lnTo>
                      <a:pt x="288778" y="1108869"/>
                    </a:lnTo>
                    <a:lnTo>
                      <a:pt x="278720" y="1101990"/>
                    </a:lnTo>
                    <a:lnTo>
                      <a:pt x="268662" y="1094846"/>
                    </a:lnTo>
                    <a:lnTo>
                      <a:pt x="468239" y="830527"/>
                    </a:lnTo>
                    <a:lnTo>
                      <a:pt x="478032" y="837142"/>
                    </a:lnTo>
                    <a:lnTo>
                      <a:pt x="488091" y="843227"/>
                    </a:lnTo>
                    <a:lnTo>
                      <a:pt x="498414" y="849313"/>
                    </a:lnTo>
                    <a:lnTo>
                      <a:pt x="508472" y="854340"/>
                    </a:lnTo>
                    <a:lnTo>
                      <a:pt x="519324" y="859367"/>
                    </a:lnTo>
                    <a:lnTo>
                      <a:pt x="530176" y="864129"/>
                    </a:lnTo>
                    <a:lnTo>
                      <a:pt x="541558" y="868363"/>
                    </a:lnTo>
                    <a:lnTo>
                      <a:pt x="552675" y="872331"/>
                    </a:lnTo>
                    <a:lnTo>
                      <a:pt x="564057" y="875771"/>
                    </a:lnTo>
                    <a:lnTo>
                      <a:pt x="575968" y="878681"/>
                    </a:lnTo>
                    <a:lnTo>
                      <a:pt x="587614" y="881327"/>
                    </a:lnTo>
                    <a:lnTo>
                      <a:pt x="599790" y="883709"/>
                    </a:lnTo>
                    <a:lnTo>
                      <a:pt x="611966" y="885296"/>
                    </a:lnTo>
                    <a:lnTo>
                      <a:pt x="624406" y="886354"/>
                    </a:lnTo>
                    <a:lnTo>
                      <a:pt x="636847" y="887148"/>
                    </a:lnTo>
                    <a:lnTo>
                      <a:pt x="649552" y="887413"/>
                    </a:lnTo>
                    <a:lnTo>
                      <a:pt x="662522" y="887148"/>
                    </a:lnTo>
                    <a:lnTo>
                      <a:pt x="675492" y="886354"/>
                    </a:lnTo>
                    <a:lnTo>
                      <a:pt x="688197" y="884767"/>
                    </a:lnTo>
                    <a:lnTo>
                      <a:pt x="700902" y="883179"/>
                    </a:lnTo>
                    <a:lnTo>
                      <a:pt x="713343" y="880798"/>
                    </a:lnTo>
                    <a:lnTo>
                      <a:pt x="725519" y="878152"/>
                    </a:lnTo>
                    <a:lnTo>
                      <a:pt x="737430" y="874977"/>
                    </a:lnTo>
                    <a:lnTo>
                      <a:pt x="749605" y="871273"/>
                    </a:lnTo>
                    <a:lnTo>
                      <a:pt x="761252" y="866775"/>
                    </a:lnTo>
                    <a:lnTo>
                      <a:pt x="772634" y="862542"/>
                    </a:lnTo>
                    <a:lnTo>
                      <a:pt x="783751" y="857515"/>
                    </a:lnTo>
                    <a:lnTo>
                      <a:pt x="794868" y="851959"/>
                    </a:lnTo>
                    <a:lnTo>
                      <a:pt x="805455" y="846138"/>
                    </a:lnTo>
                    <a:lnTo>
                      <a:pt x="816043" y="839788"/>
                    </a:lnTo>
                    <a:lnTo>
                      <a:pt x="826366" y="833438"/>
                    </a:lnTo>
                    <a:lnTo>
                      <a:pt x="836160" y="826558"/>
                    </a:lnTo>
                    <a:close/>
                    <a:moveTo>
                      <a:pt x="649552" y="454025"/>
                    </a:moveTo>
                    <a:lnTo>
                      <a:pt x="656167" y="454290"/>
                    </a:lnTo>
                    <a:lnTo>
                      <a:pt x="662781" y="454555"/>
                    </a:lnTo>
                    <a:lnTo>
                      <a:pt x="669396" y="455349"/>
                    </a:lnTo>
                    <a:lnTo>
                      <a:pt x="675746" y="456674"/>
                    </a:lnTo>
                    <a:lnTo>
                      <a:pt x="682360" y="457998"/>
                    </a:lnTo>
                    <a:lnTo>
                      <a:pt x="688446" y="459852"/>
                    </a:lnTo>
                    <a:lnTo>
                      <a:pt x="694796" y="461706"/>
                    </a:lnTo>
                    <a:lnTo>
                      <a:pt x="700617" y="464090"/>
                    </a:lnTo>
                    <a:lnTo>
                      <a:pt x="706438" y="466738"/>
                    </a:lnTo>
                    <a:lnTo>
                      <a:pt x="711994" y="469387"/>
                    </a:lnTo>
                    <a:lnTo>
                      <a:pt x="717550" y="472565"/>
                    </a:lnTo>
                    <a:lnTo>
                      <a:pt x="722842" y="476008"/>
                    </a:lnTo>
                    <a:lnTo>
                      <a:pt x="728133" y="479716"/>
                    </a:lnTo>
                    <a:lnTo>
                      <a:pt x="733160" y="483424"/>
                    </a:lnTo>
                    <a:lnTo>
                      <a:pt x="737923" y="487397"/>
                    </a:lnTo>
                    <a:lnTo>
                      <a:pt x="742421" y="491900"/>
                    </a:lnTo>
                    <a:lnTo>
                      <a:pt x="746919" y="496137"/>
                    </a:lnTo>
                    <a:lnTo>
                      <a:pt x="750888" y="500905"/>
                    </a:lnTo>
                    <a:lnTo>
                      <a:pt x="754856" y="505672"/>
                    </a:lnTo>
                    <a:lnTo>
                      <a:pt x="758296" y="510704"/>
                    </a:lnTo>
                    <a:lnTo>
                      <a:pt x="761735" y="516001"/>
                    </a:lnTo>
                    <a:lnTo>
                      <a:pt x="765175" y="521299"/>
                    </a:lnTo>
                    <a:lnTo>
                      <a:pt x="767821" y="526860"/>
                    </a:lnTo>
                    <a:lnTo>
                      <a:pt x="770731" y="532687"/>
                    </a:lnTo>
                    <a:lnTo>
                      <a:pt x="772848" y="538249"/>
                    </a:lnTo>
                    <a:lnTo>
                      <a:pt x="774965" y="544606"/>
                    </a:lnTo>
                    <a:lnTo>
                      <a:pt x="776817" y="550433"/>
                    </a:lnTo>
                    <a:lnTo>
                      <a:pt x="778140" y="556789"/>
                    </a:lnTo>
                    <a:lnTo>
                      <a:pt x="779462" y="563146"/>
                    </a:lnTo>
                    <a:lnTo>
                      <a:pt x="780256" y="569767"/>
                    </a:lnTo>
                    <a:lnTo>
                      <a:pt x="780521" y="576124"/>
                    </a:lnTo>
                    <a:lnTo>
                      <a:pt x="781050" y="582745"/>
                    </a:lnTo>
                    <a:lnTo>
                      <a:pt x="780521" y="589366"/>
                    </a:lnTo>
                    <a:lnTo>
                      <a:pt x="780256" y="595723"/>
                    </a:lnTo>
                    <a:lnTo>
                      <a:pt x="779462" y="602344"/>
                    </a:lnTo>
                    <a:lnTo>
                      <a:pt x="778140" y="608436"/>
                    </a:lnTo>
                    <a:lnTo>
                      <a:pt x="776817" y="614793"/>
                    </a:lnTo>
                    <a:lnTo>
                      <a:pt x="774965" y="620884"/>
                    </a:lnTo>
                    <a:lnTo>
                      <a:pt x="772848" y="626976"/>
                    </a:lnTo>
                    <a:lnTo>
                      <a:pt x="770731" y="632803"/>
                    </a:lnTo>
                    <a:lnTo>
                      <a:pt x="767821" y="638630"/>
                    </a:lnTo>
                    <a:lnTo>
                      <a:pt x="765175" y="643927"/>
                    </a:lnTo>
                    <a:lnTo>
                      <a:pt x="761735" y="649489"/>
                    </a:lnTo>
                    <a:lnTo>
                      <a:pt x="758296" y="654786"/>
                    </a:lnTo>
                    <a:lnTo>
                      <a:pt x="754856" y="659818"/>
                    </a:lnTo>
                    <a:lnTo>
                      <a:pt x="750888" y="664850"/>
                    </a:lnTo>
                    <a:lnTo>
                      <a:pt x="746919" y="669353"/>
                    </a:lnTo>
                    <a:lnTo>
                      <a:pt x="742421" y="673855"/>
                    </a:lnTo>
                    <a:lnTo>
                      <a:pt x="737923" y="678093"/>
                    </a:lnTo>
                    <a:lnTo>
                      <a:pt x="733160" y="682066"/>
                    </a:lnTo>
                    <a:lnTo>
                      <a:pt x="728133" y="685774"/>
                    </a:lnTo>
                    <a:lnTo>
                      <a:pt x="722842" y="689482"/>
                    </a:lnTo>
                    <a:lnTo>
                      <a:pt x="717550" y="692660"/>
                    </a:lnTo>
                    <a:lnTo>
                      <a:pt x="711994" y="695838"/>
                    </a:lnTo>
                    <a:lnTo>
                      <a:pt x="706438" y="698487"/>
                    </a:lnTo>
                    <a:lnTo>
                      <a:pt x="700617" y="701400"/>
                    </a:lnTo>
                    <a:lnTo>
                      <a:pt x="694796" y="703519"/>
                    </a:lnTo>
                    <a:lnTo>
                      <a:pt x="688446" y="705638"/>
                    </a:lnTo>
                    <a:lnTo>
                      <a:pt x="682360" y="707227"/>
                    </a:lnTo>
                    <a:lnTo>
                      <a:pt x="675746" y="708816"/>
                    </a:lnTo>
                    <a:lnTo>
                      <a:pt x="669396" y="710141"/>
                    </a:lnTo>
                    <a:lnTo>
                      <a:pt x="662781" y="710670"/>
                    </a:lnTo>
                    <a:lnTo>
                      <a:pt x="656167" y="711200"/>
                    </a:lnTo>
                    <a:lnTo>
                      <a:pt x="649552" y="711200"/>
                    </a:lnTo>
                    <a:lnTo>
                      <a:pt x="642673" y="711200"/>
                    </a:lnTo>
                    <a:lnTo>
                      <a:pt x="635794" y="710670"/>
                    </a:lnTo>
                    <a:lnTo>
                      <a:pt x="629179" y="710141"/>
                    </a:lnTo>
                    <a:lnTo>
                      <a:pt x="622829" y="708816"/>
                    </a:lnTo>
                    <a:lnTo>
                      <a:pt x="616479" y="707227"/>
                    </a:lnTo>
                    <a:lnTo>
                      <a:pt x="610394" y="705638"/>
                    </a:lnTo>
                    <a:lnTo>
                      <a:pt x="604044" y="703519"/>
                    </a:lnTo>
                    <a:lnTo>
                      <a:pt x="598223" y="701400"/>
                    </a:lnTo>
                    <a:lnTo>
                      <a:pt x="592402" y="698487"/>
                    </a:lnTo>
                    <a:lnTo>
                      <a:pt x="586581" y="695838"/>
                    </a:lnTo>
                    <a:lnTo>
                      <a:pt x="581290" y="692660"/>
                    </a:lnTo>
                    <a:lnTo>
                      <a:pt x="575733" y="689482"/>
                    </a:lnTo>
                    <a:lnTo>
                      <a:pt x="570706" y="685774"/>
                    </a:lnTo>
                    <a:lnTo>
                      <a:pt x="565679" y="682066"/>
                    </a:lnTo>
                    <a:lnTo>
                      <a:pt x="560652" y="678093"/>
                    </a:lnTo>
                    <a:lnTo>
                      <a:pt x="556419" y="673855"/>
                    </a:lnTo>
                    <a:lnTo>
                      <a:pt x="551921" y="669353"/>
                    </a:lnTo>
                    <a:lnTo>
                      <a:pt x="547688" y="664850"/>
                    </a:lnTo>
                    <a:lnTo>
                      <a:pt x="543983" y="659818"/>
                    </a:lnTo>
                    <a:lnTo>
                      <a:pt x="540279" y="654786"/>
                    </a:lnTo>
                    <a:lnTo>
                      <a:pt x="536840" y="649489"/>
                    </a:lnTo>
                    <a:lnTo>
                      <a:pt x="533665" y="643927"/>
                    </a:lnTo>
                    <a:lnTo>
                      <a:pt x="530754" y="638630"/>
                    </a:lnTo>
                    <a:lnTo>
                      <a:pt x="528108" y="632803"/>
                    </a:lnTo>
                    <a:lnTo>
                      <a:pt x="525727" y="626976"/>
                    </a:lnTo>
                    <a:lnTo>
                      <a:pt x="523875" y="620884"/>
                    </a:lnTo>
                    <a:lnTo>
                      <a:pt x="522023" y="614793"/>
                    </a:lnTo>
                    <a:lnTo>
                      <a:pt x="520435" y="608436"/>
                    </a:lnTo>
                    <a:lnTo>
                      <a:pt x="519112" y="602344"/>
                    </a:lnTo>
                    <a:lnTo>
                      <a:pt x="518583" y="595723"/>
                    </a:lnTo>
                    <a:lnTo>
                      <a:pt x="518054" y="589366"/>
                    </a:lnTo>
                    <a:lnTo>
                      <a:pt x="517525" y="582745"/>
                    </a:lnTo>
                    <a:lnTo>
                      <a:pt x="518054" y="576124"/>
                    </a:lnTo>
                    <a:lnTo>
                      <a:pt x="518583" y="569767"/>
                    </a:lnTo>
                    <a:lnTo>
                      <a:pt x="519112" y="563146"/>
                    </a:lnTo>
                    <a:lnTo>
                      <a:pt x="520435" y="556789"/>
                    </a:lnTo>
                    <a:lnTo>
                      <a:pt x="522023" y="550433"/>
                    </a:lnTo>
                    <a:lnTo>
                      <a:pt x="523875" y="544606"/>
                    </a:lnTo>
                    <a:lnTo>
                      <a:pt x="525727" y="538249"/>
                    </a:lnTo>
                    <a:lnTo>
                      <a:pt x="528108" y="532687"/>
                    </a:lnTo>
                    <a:lnTo>
                      <a:pt x="530754" y="526860"/>
                    </a:lnTo>
                    <a:lnTo>
                      <a:pt x="533665" y="521299"/>
                    </a:lnTo>
                    <a:lnTo>
                      <a:pt x="536840" y="516001"/>
                    </a:lnTo>
                    <a:lnTo>
                      <a:pt x="540279" y="510704"/>
                    </a:lnTo>
                    <a:lnTo>
                      <a:pt x="543983" y="505672"/>
                    </a:lnTo>
                    <a:lnTo>
                      <a:pt x="547688" y="500905"/>
                    </a:lnTo>
                    <a:lnTo>
                      <a:pt x="551921" y="496137"/>
                    </a:lnTo>
                    <a:lnTo>
                      <a:pt x="556419" y="491900"/>
                    </a:lnTo>
                    <a:lnTo>
                      <a:pt x="560652" y="487397"/>
                    </a:lnTo>
                    <a:lnTo>
                      <a:pt x="565679" y="483424"/>
                    </a:lnTo>
                    <a:lnTo>
                      <a:pt x="570706" y="479716"/>
                    </a:lnTo>
                    <a:lnTo>
                      <a:pt x="575733" y="476008"/>
                    </a:lnTo>
                    <a:lnTo>
                      <a:pt x="581290" y="472565"/>
                    </a:lnTo>
                    <a:lnTo>
                      <a:pt x="586581" y="469387"/>
                    </a:lnTo>
                    <a:lnTo>
                      <a:pt x="592402" y="466738"/>
                    </a:lnTo>
                    <a:lnTo>
                      <a:pt x="598223" y="464090"/>
                    </a:lnTo>
                    <a:lnTo>
                      <a:pt x="604044" y="461706"/>
                    </a:lnTo>
                    <a:lnTo>
                      <a:pt x="610394" y="459852"/>
                    </a:lnTo>
                    <a:lnTo>
                      <a:pt x="616479" y="457998"/>
                    </a:lnTo>
                    <a:lnTo>
                      <a:pt x="622829" y="456674"/>
                    </a:lnTo>
                    <a:lnTo>
                      <a:pt x="629179" y="455349"/>
                    </a:lnTo>
                    <a:lnTo>
                      <a:pt x="635794" y="454555"/>
                    </a:lnTo>
                    <a:lnTo>
                      <a:pt x="642673" y="454290"/>
                    </a:lnTo>
                    <a:lnTo>
                      <a:pt x="649552" y="454025"/>
                    </a:lnTo>
                    <a:close/>
                    <a:moveTo>
                      <a:pt x="390155" y="529"/>
                    </a:moveTo>
                    <a:lnTo>
                      <a:pt x="524353" y="301890"/>
                    </a:lnTo>
                    <a:lnTo>
                      <a:pt x="514030" y="306388"/>
                    </a:lnTo>
                    <a:lnTo>
                      <a:pt x="503972" y="311415"/>
                    </a:lnTo>
                    <a:lnTo>
                      <a:pt x="494178" y="316706"/>
                    </a:lnTo>
                    <a:lnTo>
                      <a:pt x="484650" y="322263"/>
                    </a:lnTo>
                    <a:lnTo>
                      <a:pt x="475121" y="328083"/>
                    </a:lnTo>
                    <a:lnTo>
                      <a:pt x="466121" y="334698"/>
                    </a:lnTo>
                    <a:lnTo>
                      <a:pt x="457122" y="341048"/>
                    </a:lnTo>
                    <a:lnTo>
                      <a:pt x="448387" y="347927"/>
                    </a:lnTo>
                    <a:lnTo>
                      <a:pt x="439917" y="355071"/>
                    </a:lnTo>
                    <a:lnTo>
                      <a:pt x="431976" y="362479"/>
                    </a:lnTo>
                    <a:lnTo>
                      <a:pt x="423771" y="370417"/>
                    </a:lnTo>
                    <a:lnTo>
                      <a:pt x="416359" y="378090"/>
                    </a:lnTo>
                    <a:lnTo>
                      <a:pt x="408948" y="386556"/>
                    </a:lnTo>
                    <a:lnTo>
                      <a:pt x="402066" y="394758"/>
                    </a:lnTo>
                    <a:lnTo>
                      <a:pt x="395449" y="403490"/>
                    </a:lnTo>
                    <a:lnTo>
                      <a:pt x="389096" y="412486"/>
                    </a:lnTo>
                    <a:lnTo>
                      <a:pt x="383008" y="421746"/>
                    </a:lnTo>
                    <a:lnTo>
                      <a:pt x="377450" y="431006"/>
                    </a:lnTo>
                    <a:lnTo>
                      <a:pt x="372156" y="440796"/>
                    </a:lnTo>
                    <a:lnTo>
                      <a:pt x="366862" y="450586"/>
                    </a:lnTo>
                    <a:lnTo>
                      <a:pt x="362098" y="460640"/>
                    </a:lnTo>
                    <a:lnTo>
                      <a:pt x="357863" y="470694"/>
                    </a:lnTo>
                    <a:lnTo>
                      <a:pt x="354157" y="481277"/>
                    </a:lnTo>
                    <a:lnTo>
                      <a:pt x="350451" y="491861"/>
                    </a:lnTo>
                    <a:lnTo>
                      <a:pt x="347275" y="502708"/>
                    </a:lnTo>
                    <a:lnTo>
                      <a:pt x="344363" y="513556"/>
                    </a:lnTo>
                    <a:lnTo>
                      <a:pt x="341981" y="524404"/>
                    </a:lnTo>
                    <a:lnTo>
                      <a:pt x="340128" y="535517"/>
                    </a:lnTo>
                    <a:lnTo>
                      <a:pt x="338540" y="547158"/>
                    </a:lnTo>
                    <a:lnTo>
                      <a:pt x="337482" y="558536"/>
                    </a:lnTo>
                    <a:lnTo>
                      <a:pt x="336687" y="570177"/>
                    </a:lnTo>
                    <a:lnTo>
                      <a:pt x="336687" y="581819"/>
                    </a:lnTo>
                    <a:lnTo>
                      <a:pt x="336952" y="592931"/>
                    </a:lnTo>
                    <a:lnTo>
                      <a:pt x="337482" y="603779"/>
                    </a:lnTo>
                    <a:lnTo>
                      <a:pt x="338805" y="614627"/>
                    </a:lnTo>
                    <a:lnTo>
                      <a:pt x="340128" y="625211"/>
                    </a:lnTo>
                    <a:lnTo>
                      <a:pt x="6353" y="665692"/>
                    </a:lnTo>
                    <a:lnTo>
                      <a:pt x="3706" y="644790"/>
                    </a:lnTo>
                    <a:lnTo>
                      <a:pt x="1853" y="624152"/>
                    </a:lnTo>
                    <a:lnTo>
                      <a:pt x="1059" y="613569"/>
                    </a:lnTo>
                    <a:lnTo>
                      <a:pt x="530" y="602986"/>
                    </a:lnTo>
                    <a:lnTo>
                      <a:pt x="265" y="592402"/>
                    </a:lnTo>
                    <a:lnTo>
                      <a:pt x="0" y="581819"/>
                    </a:lnTo>
                    <a:lnTo>
                      <a:pt x="265" y="569648"/>
                    </a:lnTo>
                    <a:lnTo>
                      <a:pt x="530" y="557742"/>
                    </a:lnTo>
                    <a:lnTo>
                      <a:pt x="1324" y="545571"/>
                    </a:lnTo>
                    <a:lnTo>
                      <a:pt x="1853" y="533400"/>
                    </a:lnTo>
                    <a:lnTo>
                      <a:pt x="2912" y="521758"/>
                    </a:lnTo>
                    <a:lnTo>
                      <a:pt x="4235" y="509588"/>
                    </a:lnTo>
                    <a:lnTo>
                      <a:pt x="5559" y="497681"/>
                    </a:lnTo>
                    <a:lnTo>
                      <a:pt x="7412" y="486304"/>
                    </a:lnTo>
                    <a:lnTo>
                      <a:pt x="9264" y="474398"/>
                    </a:lnTo>
                    <a:lnTo>
                      <a:pt x="11382" y="463021"/>
                    </a:lnTo>
                    <a:lnTo>
                      <a:pt x="13764" y="451379"/>
                    </a:lnTo>
                    <a:lnTo>
                      <a:pt x="16411" y="440002"/>
                    </a:lnTo>
                    <a:lnTo>
                      <a:pt x="19323" y="428625"/>
                    </a:lnTo>
                    <a:lnTo>
                      <a:pt x="21970" y="417513"/>
                    </a:lnTo>
                    <a:lnTo>
                      <a:pt x="25411" y="405871"/>
                    </a:lnTo>
                    <a:lnTo>
                      <a:pt x="28587" y="395023"/>
                    </a:lnTo>
                    <a:lnTo>
                      <a:pt x="32293" y="383911"/>
                    </a:lnTo>
                    <a:lnTo>
                      <a:pt x="35998" y="373063"/>
                    </a:lnTo>
                    <a:lnTo>
                      <a:pt x="39969" y="362215"/>
                    </a:lnTo>
                    <a:lnTo>
                      <a:pt x="44468" y="351367"/>
                    </a:lnTo>
                    <a:lnTo>
                      <a:pt x="48703" y="340783"/>
                    </a:lnTo>
                    <a:lnTo>
                      <a:pt x="53203" y="330200"/>
                    </a:lnTo>
                    <a:lnTo>
                      <a:pt x="57968" y="319881"/>
                    </a:lnTo>
                    <a:lnTo>
                      <a:pt x="62997" y="309563"/>
                    </a:lnTo>
                    <a:lnTo>
                      <a:pt x="68026" y="298979"/>
                    </a:lnTo>
                    <a:lnTo>
                      <a:pt x="73320" y="289190"/>
                    </a:lnTo>
                    <a:lnTo>
                      <a:pt x="78878" y="278871"/>
                    </a:lnTo>
                    <a:lnTo>
                      <a:pt x="84437" y="268817"/>
                    </a:lnTo>
                    <a:lnTo>
                      <a:pt x="90260" y="259292"/>
                    </a:lnTo>
                    <a:lnTo>
                      <a:pt x="96613" y="249238"/>
                    </a:lnTo>
                    <a:lnTo>
                      <a:pt x="102700" y="239713"/>
                    </a:lnTo>
                    <a:lnTo>
                      <a:pt x="109053" y="230452"/>
                    </a:lnTo>
                    <a:lnTo>
                      <a:pt x="115406" y="220927"/>
                    </a:lnTo>
                    <a:lnTo>
                      <a:pt x="122288" y="211931"/>
                    </a:lnTo>
                    <a:lnTo>
                      <a:pt x="129170" y="202406"/>
                    </a:lnTo>
                    <a:lnTo>
                      <a:pt x="136316" y="193411"/>
                    </a:lnTo>
                    <a:lnTo>
                      <a:pt x="143463" y="184944"/>
                    </a:lnTo>
                    <a:lnTo>
                      <a:pt x="150610" y="175948"/>
                    </a:lnTo>
                    <a:lnTo>
                      <a:pt x="158021" y="167481"/>
                    </a:lnTo>
                    <a:lnTo>
                      <a:pt x="165697" y="158750"/>
                    </a:lnTo>
                    <a:lnTo>
                      <a:pt x="173373" y="150548"/>
                    </a:lnTo>
                    <a:lnTo>
                      <a:pt x="181578" y="142346"/>
                    </a:lnTo>
                    <a:lnTo>
                      <a:pt x="189519" y="134408"/>
                    </a:lnTo>
                    <a:lnTo>
                      <a:pt x="197989" y="126206"/>
                    </a:lnTo>
                    <a:lnTo>
                      <a:pt x="206459" y="118533"/>
                    </a:lnTo>
                    <a:lnTo>
                      <a:pt x="214665" y="111125"/>
                    </a:lnTo>
                    <a:lnTo>
                      <a:pt x="223400" y="103717"/>
                    </a:lnTo>
                    <a:lnTo>
                      <a:pt x="232134" y="96044"/>
                    </a:lnTo>
                    <a:lnTo>
                      <a:pt x="241134" y="88900"/>
                    </a:lnTo>
                    <a:lnTo>
                      <a:pt x="250133" y="81756"/>
                    </a:lnTo>
                    <a:lnTo>
                      <a:pt x="259398" y="75142"/>
                    </a:lnTo>
                    <a:lnTo>
                      <a:pt x="268662" y="68263"/>
                    </a:lnTo>
                    <a:lnTo>
                      <a:pt x="278455" y="61648"/>
                    </a:lnTo>
                    <a:lnTo>
                      <a:pt x="287720" y="55298"/>
                    </a:lnTo>
                    <a:lnTo>
                      <a:pt x="297513" y="48948"/>
                    </a:lnTo>
                    <a:lnTo>
                      <a:pt x="307307" y="43127"/>
                    </a:lnTo>
                    <a:lnTo>
                      <a:pt x="317100" y="37306"/>
                    </a:lnTo>
                    <a:lnTo>
                      <a:pt x="327423" y="31221"/>
                    </a:lnTo>
                    <a:lnTo>
                      <a:pt x="337217" y="25665"/>
                    </a:lnTo>
                    <a:lnTo>
                      <a:pt x="347804" y="20373"/>
                    </a:lnTo>
                    <a:lnTo>
                      <a:pt x="358127" y="15081"/>
                    </a:lnTo>
                    <a:lnTo>
                      <a:pt x="368715" y="10319"/>
                    </a:lnTo>
                    <a:lnTo>
                      <a:pt x="379303" y="5292"/>
                    </a:lnTo>
                    <a:lnTo>
                      <a:pt x="390155" y="529"/>
                    </a:lnTo>
                    <a:close/>
                    <a:moveTo>
                      <a:pt x="907361" y="0"/>
                    </a:moveTo>
                    <a:lnTo>
                      <a:pt x="917949" y="4763"/>
                    </a:lnTo>
                    <a:lnTo>
                      <a:pt x="928801" y="9261"/>
                    </a:lnTo>
                    <a:lnTo>
                      <a:pt x="939124" y="14288"/>
                    </a:lnTo>
                    <a:lnTo>
                      <a:pt x="949447" y="19579"/>
                    </a:lnTo>
                    <a:lnTo>
                      <a:pt x="959770" y="25136"/>
                    </a:lnTo>
                    <a:lnTo>
                      <a:pt x="969829" y="30427"/>
                    </a:lnTo>
                    <a:lnTo>
                      <a:pt x="980152" y="36248"/>
                    </a:lnTo>
                    <a:lnTo>
                      <a:pt x="990210" y="42069"/>
                    </a:lnTo>
                    <a:lnTo>
                      <a:pt x="1000003" y="48154"/>
                    </a:lnTo>
                    <a:lnTo>
                      <a:pt x="1009797" y="54504"/>
                    </a:lnTo>
                    <a:lnTo>
                      <a:pt x="1019326" y="60854"/>
                    </a:lnTo>
                    <a:lnTo>
                      <a:pt x="1028855" y="67204"/>
                    </a:lnTo>
                    <a:lnTo>
                      <a:pt x="1038119" y="74083"/>
                    </a:lnTo>
                    <a:lnTo>
                      <a:pt x="1047648" y="80963"/>
                    </a:lnTo>
                    <a:lnTo>
                      <a:pt x="1056647" y="88106"/>
                    </a:lnTo>
                    <a:lnTo>
                      <a:pt x="1065647" y="95250"/>
                    </a:lnTo>
                    <a:lnTo>
                      <a:pt x="1074117" y="102658"/>
                    </a:lnTo>
                    <a:lnTo>
                      <a:pt x="1082852" y="110067"/>
                    </a:lnTo>
                    <a:lnTo>
                      <a:pt x="1091586" y="117740"/>
                    </a:lnTo>
                    <a:lnTo>
                      <a:pt x="1100057" y="125677"/>
                    </a:lnTo>
                    <a:lnTo>
                      <a:pt x="1108262" y="133350"/>
                    </a:lnTo>
                    <a:lnTo>
                      <a:pt x="1116468" y="141552"/>
                    </a:lnTo>
                    <a:lnTo>
                      <a:pt x="1124408" y="149754"/>
                    </a:lnTo>
                    <a:lnTo>
                      <a:pt x="1132349" y="158221"/>
                    </a:lnTo>
                    <a:lnTo>
                      <a:pt x="1140025" y="166423"/>
                    </a:lnTo>
                    <a:lnTo>
                      <a:pt x="1147436" y="175154"/>
                    </a:lnTo>
                    <a:lnTo>
                      <a:pt x="1154848" y="183886"/>
                    </a:lnTo>
                    <a:lnTo>
                      <a:pt x="1161994" y="192881"/>
                    </a:lnTo>
                    <a:lnTo>
                      <a:pt x="1169141" y="201877"/>
                    </a:lnTo>
                    <a:lnTo>
                      <a:pt x="1176023" y="210873"/>
                    </a:lnTo>
                    <a:lnTo>
                      <a:pt x="1182905" y="220133"/>
                    </a:lnTo>
                    <a:lnTo>
                      <a:pt x="1189258" y="229394"/>
                    </a:lnTo>
                    <a:lnTo>
                      <a:pt x="1195610" y="239183"/>
                    </a:lnTo>
                    <a:lnTo>
                      <a:pt x="1201963" y="248708"/>
                    </a:lnTo>
                    <a:lnTo>
                      <a:pt x="1208051" y="258233"/>
                    </a:lnTo>
                    <a:lnTo>
                      <a:pt x="1213874" y="268288"/>
                    </a:lnTo>
                    <a:lnTo>
                      <a:pt x="1219432" y="278077"/>
                    </a:lnTo>
                    <a:lnTo>
                      <a:pt x="1224991" y="288396"/>
                    </a:lnTo>
                    <a:lnTo>
                      <a:pt x="1230285" y="298450"/>
                    </a:lnTo>
                    <a:lnTo>
                      <a:pt x="1235578" y="309033"/>
                    </a:lnTo>
                    <a:lnTo>
                      <a:pt x="1240608" y="319088"/>
                    </a:lnTo>
                    <a:lnTo>
                      <a:pt x="1245107" y="329671"/>
                    </a:lnTo>
                    <a:lnTo>
                      <a:pt x="1249872" y="340254"/>
                    </a:lnTo>
                    <a:lnTo>
                      <a:pt x="1254107" y="350838"/>
                    </a:lnTo>
                    <a:lnTo>
                      <a:pt x="1258607" y="361686"/>
                    </a:lnTo>
                    <a:lnTo>
                      <a:pt x="1262577" y="372533"/>
                    </a:lnTo>
                    <a:lnTo>
                      <a:pt x="1266283" y="383646"/>
                    </a:lnTo>
                    <a:lnTo>
                      <a:pt x="1269988" y="394494"/>
                    </a:lnTo>
                    <a:lnTo>
                      <a:pt x="1273429" y="405606"/>
                    </a:lnTo>
                    <a:lnTo>
                      <a:pt x="1276606" y="416719"/>
                    </a:lnTo>
                    <a:lnTo>
                      <a:pt x="1279517" y="428361"/>
                    </a:lnTo>
                    <a:lnTo>
                      <a:pt x="1282429" y="439473"/>
                    </a:lnTo>
                    <a:lnTo>
                      <a:pt x="1284811" y="450850"/>
                    </a:lnTo>
                    <a:lnTo>
                      <a:pt x="1287193" y="462756"/>
                    </a:lnTo>
                    <a:lnTo>
                      <a:pt x="1289311" y="474133"/>
                    </a:lnTo>
                    <a:lnTo>
                      <a:pt x="1291428" y="486040"/>
                    </a:lnTo>
                    <a:lnTo>
                      <a:pt x="1293016" y="497681"/>
                    </a:lnTo>
                    <a:lnTo>
                      <a:pt x="1294605" y="509588"/>
                    </a:lnTo>
                    <a:lnTo>
                      <a:pt x="1295663" y="521229"/>
                    </a:lnTo>
                    <a:lnTo>
                      <a:pt x="1296722" y="533400"/>
                    </a:lnTo>
                    <a:lnTo>
                      <a:pt x="1297516" y="545306"/>
                    </a:lnTo>
                    <a:lnTo>
                      <a:pt x="1298310" y="557213"/>
                    </a:lnTo>
                    <a:lnTo>
                      <a:pt x="1298575" y="569648"/>
                    </a:lnTo>
                    <a:lnTo>
                      <a:pt x="1298575" y="581819"/>
                    </a:lnTo>
                    <a:lnTo>
                      <a:pt x="1298310" y="601398"/>
                    </a:lnTo>
                    <a:lnTo>
                      <a:pt x="1297252" y="620713"/>
                    </a:lnTo>
                    <a:lnTo>
                      <a:pt x="1295399" y="639498"/>
                    </a:lnTo>
                    <a:lnTo>
                      <a:pt x="1293281" y="658548"/>
                    </a:lnTo>
                    <a:lnTo>
                      <a:pt x="958976" y="621506"/>
                    </a:lnTo>
                    <a:lnTo>
                      <a:pt x="960300" y="611981"/>
                    </a:lnTo>
                    <a:lnTo>
                      <a:pt x="961358" y="601927"/>
                    </a:lnTo>
                    <a:lnTo>
                      <a:pt x="961888" y="592138"/>
                    </a:lnTo>
                    <a:lnTo>
                      <a:pt x="962152" y="581819"/>
                    </a:lnTo>
                    <a:lnTo>
                      <a:pt x="961888" y="570177"/>
                    </a:lnTo>
                    <a:lnTo>
                      <a:pt x="961358" y="558536"/>
                    </a:lnTo>
                    <a:lnTo>
                      <a:pt x="960035" y="547158"/>
                    </a:lnTo>
                    <a:lnTo>
                      <a:pt x="958712" y="536046"/>
                    </a:lnTo>
                    <a:lnTo>
                      <a:pt x="956594" y="524669"/>
                    </a:lnTo>
                    <a:lnTo>
                      <a:pt x="954476" y="513821"/>
                    </a:lnTo>
                    <a:lnTo>
                      <a:pt x="951565" y="502973"/>
                    </a:lnTo>
                    <a:lnTo>
                      <a:pt x="948653" y="492125"/>
                    </a:lnTo>
                    <a:lnTo>
                      <a:pt x="944948" y="481542"/>
                    </a:lnTo>
                    <a:lnTo>
                      <a:pt x="940977" y="471488"/>
                    </a:lnTo>
                    <a:lnTo>
                      <a:pt x="936742" y="461169"/>
                    </a:lnTo>
                    <a:lnTo>
                      <a:pt x="931978" y="451379"/>
                    </a:lnTo>
                    <a:lnTo>
                      <a:pt x="927213" y="441325"/>
                    </a:lnTo>
                    <a:lnTo>
                      <a:pt x="921919" y="431800"/>
                    </a:lnTo>
                    <a:lnTo>
                      <a:pt x="916361" y="422540"/>
                    </a:lnTo>
                    <a:lnTo>
                      <a:pt x="910008" y="413015"/>
                    </a:lnTo>
                    <a:lnTo>
                      <a:pt x="903920" y="404019"/>
                    </a:lnTo>
                    <a:lnTo>
                      <a:pt x="897038" y="395552"/>
                    </a:lnTo>
                    <a:lnTo>
                      <a:pt x="890156" y="387086"/>
                    </a:lnTo>
                    <a:lnTo>
                      <a:pt x="883010" y="378883"/>
                    </a:lnTo>
                    <a:lnTo>
                      <a:pt x="875334" y="370946"/>
                    </a:lnTo>
                    <a:lnTo>
                      <a:pt x="867658" y="363273"/>
                    </a:lnTo>
                    <a:lnTo>
                      <a:pt x="859452" y="355865"/>
                    </a:lnTo>
                    <a:lnTo>
                      <a:pt x="851247" y="348721"/>
                    </a:lnTo>
                    <a:lnTo>
                      <a:pt x="842512" y="341842"/>
                    </a:lnTo>
                    <a:lnTo>
                      <a:pt x="833777" y="335227"/>
                    </a:lnTo>
                    <a:lnTo>
                      <a:pt x="824778" y="329142"/>
                    </a:lnTo>
                    <a:lnTo>
                      <a:pt x="815249" y="323056"/>
                    </a:lnTo>
                    <a:lnTo>
                      <a:pt x="805720" y="317500"/>
                    </a:lnTo>
                    <a:lnTo>
                      <a:pt x="795926" y="312208"/>
                    </a:lnTo>
                    <a:lnTo>
                      <a:pt x="785868" y="307446"/>
                    </a:lnTo>
                    <a:lnTo>
                      <a:pt x="775810" y="302683"/>
                    </a:lnTo>
                    <a:lnTo>
                      <a:pt x="907361" y="0"/>
                    </a:lnTo>
                    <a:close/>
                  </a:path>
                </a:pathLst>
              </a:custGeom>
              <a:solidFill>
                <a:schemeClr val="bg1"/>
              </a:solidFill>
              <a:ln>
                <a:noFill/>
              </a:ln>
            </p:spPr>
            <p:txBody>
              <a:bodyPr/>
              <a:lstStyle/>
              <a:p>
                <a:endParaRPr lang="zh-CN" altLang="en-US">
                  <a:cs typeface="+mn-ea"/>
                  <a:sym typeface="+mn-lt"/>
                </a:endParaRPr>
              </a:p>
            </p:txBody>
          </p:sp>
        </p:grpSp>
      </p:grpSp>
    </p:spTree>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矩形 6"/>
          <p:cNvSpPr/>
          <p:nvPr/>
        </p:nvSpPr>
        <p:spPr>
          <a:xfrm flipH="1">
            <a:off x="1451484" y="2492601"/>
            <a:ext cx="9289032" cy="1200329"/>
          </a:xfrm>
          <a:prstGeom prst="rect">
            <a:avLst/>
          </a:prstGeom>
        </p:spPr>
        <p:txBody>
          <a:bodyPr wrap="square">
            <a:spAutoFit/>
          </a:bodyPr>
          <a:lstStyle/>
          <a:p>
            <a:pPr lvl="0" algn="ctr"/>
            <a:r>
              <a:rPr lang="zh-CN" altLang="en-US" sz="7200" b="1" dirty="0">
                <a:solidFill>
                  <a:srgbClr val="E33B5D"/>
                </a:solidFill>
                <a:cs typeface="+mn-ea"/>
                <a:sym typeface="+mn-lt"/>
              </a:rPr>
              <a:t>演讲完毕  感谢聆听</a:t>
            </a:r>
            <a:endParaRPr lang="en-US" altLang="zh-CN" sz="7200" b="1" dirty="0">
              <a:solidFill>
                <a:srgbClr val="E33B5D"/>
              </a:solidFill>
              <a:cs typeface="+mn-ea"/>
              <a:sym typeface="+mn-lt"/>
            </a:endParaRPr>
          </a:p>
        </p:txBody>
      </p:sp>
      <p:sp>
        <p:nvSpPr>
          <p:cNvPr id="8" name="矩形 7"/>
          <p:cNvSpPr/>
          <p:nvPr/>
        </p:nvSpPr>
        <p:spPr>
          <a:xfrm flipH="1">
            <a:off x="4907868" y="3892986"/>
            <a:ext cx="2376264" cy="400110"/>
          </a:xfrm>
          <a:prstGeom prst="rect">
            <a:avLst/>
          </a:prstGeom>
        </p:spPr>
        <p:txBody>
          <a:bodyPr wrap="square">
            <a:spAutoFit/>
          </a:bodyPr>
          <a:lstStyle/>
          <a:p>
            <a:pPr lvl="0" algn="ctr"/>
            <a:r>
              <a:rPr lang="zh-CN" altLang="en-US" sz="2000" b="1" dirty="0">
                <a:solidFill>
                  <a:srgbClr val="E33B5D"/>
                </a:solidFill>
                <a:cs typeface="+mn-ea"/>
                <a:sym typeface="+mn-lt"/>
              </a:rPr>
              <a:t>演讲人：</a:t>
            </a:r>
            <a:r>
              <a:rPr lang="en-US" altLang="zh-CN" sz="2000" b="1" dirty="0">
                <a:solidFill>
                  <a:srgbClr val="E33B5D"/>
                </a:solidFill>
                <a:cs typeface="+mn-ea"/>
                <a:sym typeface="+mn-lt"/>
              </a:rPr>
              <a:t>XXX</a:t>
            </a:r>
          </a:p>
        </p:txBody>
      </p:sp>
    </p:spTree>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25" name="图片 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标题 1" hidden="1"/>
          <p:cNvSpPr>
            <a:spLocks noGrp="1"/>
          </p:cNvSpPr>
          <p:nvPr>
            <p:ph type="title"/>
          </p:nvPr>
        </p:nvSpPr>
        <p:spPr/>
        <p:txBody>
          <a:bodyPr/>
          <a:lstStyle/>
          <a:p>
            <a:endParaRPr lang="zh-CN" altLang="en-US" dirty="0">
              <a:latin typeface="+mn-lt"/>
              <a:ea typeface="+mn-ea"/>
              <a:cs typeface="+mn-ea"/>
              <a:sym typeface="+mn-lt"/>
            </a:endParaRPr>
          </a:p>
        </p:txBody>
      </p:sp>
      <p:grpSp>
        <p:nvGrpSpPr>
          <p:cNvPr id="6" name="组合 5"/>
          <p:cNvGrpSpPr/>
          <p:nvPr/>
        </p:nvGrpSpPr>
        <p:grpSpPr>
          <a:xfrm>
            <a:off x="4654067" y="1340768"/>
            <a:ext cx="3530165" cy="2959680"/>
            <a:chOff x="4654067" y="2006586"/>
            <a:chExt cx="3530165" cy="2959680"/>
          </a:xfrm>
        </p:grpSpPr>
        <p:sp>
          <p:nvSpPr>
            <p:cNvPr id="21" name="矩形 20"/>
            <p:cNvSpPr>
              <a:spLocks noChangeArrowheads="1"/>
            </p:cNvSpPr>
            <p:nvPr/>
          </p:nvSpPr>
          <p:spPr bwMode="auto">
            <a:xfrm>
              <a:off x="4654067" y="3859809"/>
              <a:ext cx="3530165" cy="1106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微软雅黑" pitchFamily="34" charset="-122"/>
                  <a:ea typeface="微软雅黑" pitchFamily="34" charset="-122"/>
                </a:defRPr>
              </a:lvl9pPr>
            </a:lstStyle>
            <a:p>
              <a:pPr eaLnBrk="1" hangingPunct="1">
                <a:lnSpc>
                  <a:spcPct val="120000"/>
                </a:lnSpc>
                <a:buClr>
                  <a:schemeClr val="accent2"/>
                </a:buClr>
              </a:pPr>
              <a:r>
                <a:rPr lang="zh-CN" altLang="en-US" sz="6000" b="1" dirty="0">
                  <a:solidFill>
                    <a:srgbClr val="E33B5D"/>
                  </a:solidFill>
                  <a:latin typeface="+mn-lt"/>
                  <a:ea typeface="+mn-ea"/>
                  <a:cs typeface="+mn-ea"/>
                  <a:sym typeface="+mn-lt"/>
                </a:rPr>
                <a:t>教学分析</a:t>
              </a:r>
              <a:endParaRPr lang="en-US" altLang="zh-CN" sz="6000" b="1" dirty="0">
                <a:solidFill>
                  <a:srgbClr val="E33B5D"/>
                </a:solidFill>
                <a:latin typeface="+mn-lt"/>
                <a:ea typeface="+mn-ea"/>
                <a:cs typeface="+mn-ea"/>
                <a:sym typeface="+mn-lt"/>
              </a:endParaRPr>
            </a:p>
          </p:txBody>
        </p:sp>
        <p:sp>
          <p:nvSpPr>
            <p:cNvPr id="26" name="Oval 19"/>
            <p:cNvSpPr/>
            <p:nvPr/>
          </p:nvSpPr>
          <p:spPr>
            <a:xfrm>
              <a:off x="5335322" y="2006586"/>
              <a:ext cx="1824982" cy="1824984"/>
            </a:xfrm>
            <a:prstGeom prst="ellipse">
              <a:avLst/>
            </a:prstGeom>
            <a:solidFill>
              <a:srgbClr val="E33B5D"/>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a:ln>
                  <a:noFill/>
                </a:ln>
                <a:solidFill>
                  <a:srgbClr val="FFFFFF">
                    <a:lumMod val="50000"/>
                  </a:srgbClr>
                </a:solidFill>
                <a:effectLst/>
                <a:uLnTx/>
                <a:uFillTx/>
                <a:cs typeface="+mn-ea"/>
                <a:sym typeface="+mn-lt"/>
              </a:endParaRPr>
            </a:p>
          </p:txBody>
        </p:sp>
        <p:sp>
          <p:nvSpPr>
            <p:cNvPr id="24" name="Text Placeholder 4"/>
            <p:cNvSpPr txBox="1"/>
            <p:nvPr/>
          </p:nvSpPr>
          <p:spPr>
            <a:xfrm>
              <a:off x="5503619" y="2754504"/>
              <a:ext cx="1488388" cy="329148"/>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altLang="zh-CN" sz="6000" b="1" dirty="0">
                  <a:solidFill>
                    <a:schemeClr val="bg1"/>
                  </a:solidFill>
                  <a:cs typeface="+mn-ea"/>
                  <a:sym typeface="+mn-lt"/>
                </a:rPr>
                <a:t>01</a:t>
              </a:r>
              <a:endParaRPr lang="en-GB" altLang="zh-CN" sz="6000" b="1" dirty="0">
                <a:solidFill>
                  <a:schemeClr val="bg1"/>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dirty="0">
              <a:latin typeface="+mn-lt"/>
              <a:ea typeface="+mn-ea"/>
              <a:cs typeface="+mn-ea"/>
              <a:sym typeface="+mn-lt"/>
            </a:endParaRPr>
          </a:p>
        </p:txBody>
      </p:sp>
      <p:sp>
        <p:nvSpPr>
          <p:cNvPr id="22"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教学分析</a:t>
            </a:r>
          </a:p>
        </p:txBody>
      </p:sp>
      <p:cxnSp>
        <p:nvCxnSpPr>
          <p:cNvPr id="112" name="直接连接符 111"/>
          <p:cNvCxnSpPr/>
          <p:nvPr/>
        </p:nvCxnSpPr>
        <p:spPr>
          <a:xfrm>
            <a:off x="623392" y="831947"/>
            <a:ext cx="10815311" cy="0"/>
          </a:xfrm>
          <a:prstGeom prst="line">
            <a:avLst/>
          </a:prstGeom>
          <a:noFill/>
          <a:ln w="12700" cap="flat" cmpd="sng" algn="ctr">
            <a:solidFill>
              <a:sysClr val="windowText" lastClr="000000"/>
            </a:solidFill>
            <a:prstDash val="dash"/>
          </a:ln>
          <a:effectLst/>
        </p:spPr>
      </p:cxnSp>
      <p:grpSp>
        <p:nvGrpSpPr>
          <p:cNvPr id="5" name="组合 4"/>
          <p:cNvGrpSpPr/>
          <p:nvPr/>
        </p:nvGrpSpPr>
        <p:grpSpPr>
          <a:xfrm>
            <a:off x="1224898" y="1628800"/>
            <a:ext cx="9804781" cy="4035777"/>
            <a:chOff x="1224898" y="1628800"/>
            <a:chExt cx="9804781" cy="4035777"/>
          </a:xfrm>
        </p:grpSpPr>
        <p:grpSp>
          <p:nvGrpSpPr>
            <p:cNvPr id="52" name="Group 68"/>
            <p:cNvGrpSpPr/>
            <p:nvPr/>
          </p:nvGrpSpPr>
          <p:grpSpPr>
            <a:xfrm>
              <a:off x="9294927" y="2218216"/>
              <a:ext cx="1449838" cy="1673941"/>
              <a:chOff x="9090030" y="2434894"/>
              <a:chExt cx="1374737" cy="1587231"/>
            </a:xfrm>
            <a:solidFill>
              <a:srgbClr val="E33B5D"/>
            </a:solidFill>
          </p:grpSpPr>
          <p:sp>
            <p:nvSpPr>
              <p:cNvPr id="53" name="Freeform 2"/>
              <p:cNvSpPr/>
              <p:nvPr/>
            </p:nvSpPr>
            <p:spPr bwMode="auto">
              <a:xfrm flipH="1">
                <a:off x="9090030" y="2434894"/>
                <a:ext cx="1374737" cy="245535"/>
              </a:xfrm>
              <a:custGeom>
                <a:avLst/>
                <a:gdLst>
                  <a:gd name="T0" fmla="*/ 890 w 896"/>
                  <a:gd name="T1" fmla="*/ 32 h 160"/>
                  <a:gd name="T2" fmla="*/ 840 w 896"/>
                  <a:gd name="T3" fmla="*/ 0 h 160"/>
                  <a:gd name="T4" fmla="*/ 791 w 896"/>
                  <a:gd name="T5" fmla="*/ 32 h 160"/>
                  <a:gd name="T6" fmla="*/ 741 w 896"/>
                  <a:gd name="T7" fmla="*/ 0 h 160"/>
                  <a:gd name="T8" fmla="*/ 692 w 896"/>
                  <a:gd name="T9" fmla="*/ 32 h 160"/>
                  <a:gd name="T10" fmla="*/ 642 w 896"/>
                  <a:gd name="T11" fmla="*/ 0 h 160"/>
                  <a:gd name="T12" fmla="*/ 593 w 896"/>
                  <a:gd name="T13" fmla="*/ 32 h 160"/>
                  <a:gd name="T14" fmla="*/ 544 w 896"/>
                  <a:gd name="T15" fmla="*/ 0 h 160"/>
                  <a:gd name="T16" fmla="*/ 494 w 896"/>
                  <a:gd name="T17" fmla="*/ 32 h 160"/>
                  <a:gd name="T18" fmla="*/ 445 w 896"/>
                  <a:gd name="T19" fmla="*/ 0 h 160"/>
                  <a:gd name="T20" fmla="*/ 395 w 896"/>
                  <a:gd name="T21" fmla="*/ 32 h 160"/>
                  <a:gd name="T22" fmla="*/ 346 w 896"/>
                  <a:gd name="T23" fmla="*/ 0 h 160"/>
                  <a:gd name="T24" fmla="*/ 296 w 896"/>
                  <a:gd name="T25" fmla="*/ 32 h 160"/>
                  <a:gd name="T26" fmla="*/ 247 w 896"/>
                  <a:gd name="T27" fmla="*/ 0 h 160"/>
                  <a:gd name="T28" fmla="*/ 197 w 896"/>
                  <a:gd name="T29" fmla="*/ 32 h 160"/>
                  <a:gd name="T30" fmla="*/ 148 w 896"/>
                  <a:gd name="T31" fmla="*/ 0 h 160"/>
                  <a:gd name="T32" fmla="*/ 98 w 896"/>
                  <a:gd name="T33" fmla="*/ 32 h 160"/>
                  <a:gd name="T34" fmla="*/ 49 w 896"/>
                  <a:gd name="T35" fmla="*/ 0 h 160"/>
                  <a:gd name="T36" fmla="*/ 0 w 896"/>
                  <a:gd name="T37" fmla="*/ 32 h 160"/>
                  <a:gd name="T38" fmla="*/ 0 w 896"/>
                  <a:gd name="T39" fmla="*/ 160 h 160"/>
                  <a:gd name="T40" fmla="*/ 896 w 896"/>
                  <a:gd name="T41" fmla="*/ 160 h 160"/>
                  <a:gd name="T42" fmla="*/ 896 w 896"/>
                  <a:gd name="T43" fmla="*/ 32 h 160"/>
                  <a:gd name="T44" fmla="*/ 890 w 896"/>
                  <a:gd name="T45" fmla="*/ 3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96" h="160">
                    <a:moveTo>
                      <a:pt x="890" y="32"/>
                    </a:moveTo>
                    <a:cubicBezTo>
                      <a:pt x="869" y="32"/>
                      <a:pt x="850" y="19"/>
                      <a:pt x="840" y="0"/>
                    </a:cubicBezTo>
                    <a:cubicBezTo>
                      <a:pt x="830" y="19"/>
                      <a:pt x="812" y="32"/>
                      <a:pt x="791" y="32"/>
                    </a:cubicBezTo>
                    <a:cubicBezTo>
                      <a:pt x="770" y="32"/>
                      <a:pt x="752" y="19"/>
                      <a:pt x="741" y="0"/>
                    </a:cubicBezTo>
                    <a:cubicBezTo>
                      <a:pt x="731" y="19"/>
                      <a:pt x="713" y="32"/>
                      <a:pt x="692" y="32"/>
                    </a:cubicBezTo>
                    <a:cubicBezTo>
                      <a:pt x="671" y="32"/>
                      <a:pt x="653" y="19"/>
                      <a:pt x="642" y="0"/>
                    </a:cubicBezTo>
                    <a:cubicBezTo>
                      <a:pt x="632" y="19"/>
                      <a:pt x="614" y="32"/>
                      <a:pt x="593" y="32"/>
                    </a:cubicBezTo>
                    <a:cubicBezTo>
                      <a:pt x="572" y="32"/>
                      <a:pt x="554" y="19"/>
                      <a:pt x="544" y="0"/>
                    </a:cubicBezTo>
                    <a:cubicBezTo>
                      <a:pt x="533" y="19"/>
                      <a:pt x="515" y="32"/>
                      <a:pt x="494" y="32"/>
                    </a:cubicBezTo>
                    <a:cubicBezTo>
                      <a:pt x="473" y="32"/>
                      <a:pt x="455" y="19"/>
                      <a:pt x="445" y="0"/>
                    </a:cubicBezTo>
                    <a:cubicBezTo>
                      <a:pt x="434" y="19"/>
                      <a:pt x="416" y="32"/>
                      <a:pt x="395" y="32"/>
                    </a:cubicBezTo>
                    <a:cubicBezTo>
                      <a:pt x="374" y="32"/>
                      <a:pt x="356" y="19"/>
                      <a:pt x="346" y="0"/>
                    </a:cubicBezTo>
                    <a:cubicBezTo>
                      <a:pt x="336" y="19"/>
                      <a:pt x="317" y="32"/>
                      <a:pt x="296" y="32"/>
                    </a:cubicBezTo>
                    <a:cubicBezTo>
                      <a:pt x="275" y="32"/>
                      <a:pt x="257" y="19"/>
                      <a:pt x="247" y="0"/>
                    </a:cubicBezTo>
                    <a:cubicBezTo>
                      <a:pt x="237" y="19"/>
                      <a:pt x="218" y="32"/>
                      <a:pt x="197" y="32"/>
                    </a:cubicBezTo>
                    <a:cubicBezTo>
                      <a:pt x="176" y="32"/>
                      <a:pt x="158" y="19"/>
                      <a:pt x="148" y="0"/>
                    </a:cubicBezTo>
                    <a:cubicBezTo>
                      <a:pt x="138" y="19"/>
                      <a:pt x="119" y="32"/>
                      <a:pt x="98" y="32"/>
                    </a:cubicBezTo>
                    <a:cubicBezTo>
                      <a:pt x="78" y="32"/>
                      <a:pt x="59" y="19"/>
                      <a:pt x="49" y="0"/>
                    </a:cubicBezTo>
                    <a:cubicBezTo>
                      <a:pt x="39" y="19"/>
                      <a:pt x="21" y="32"/>
                      <a:pt x="0" y="32"/>
                    </a:cubicBezTo>
                    <a:cubicBezTo>
                      <a:pt x="0" y="160"/>
                      <a:pt x="0" y="160"/>
                      <a:pt x="0" y="160"/>
                    </a:cubicBezTo>
                    <a:cubicBezTo>
                      <a:pt x="896" y="160"/>
                      <a:pt x="896" y="160"/>
                      <a:pt x="896" y="160"/>
                    </a:cubicBezTo>
                    <a:cubicBezTo>
                      <a:pt x="896" y="32"/>
                      <a:pt x="896" y="32"/>
                      <a:pt x="896" y="32"/>
                    </a:cubicBezTo>
                    <a:cubicBezTo>
                      <a:pt x="894" y="32"/>
                      <a:pt x="892" y="32"/>
                      <a:pt x="890" y="32"/>
                    </a:cubicBezTo>
                    <a:close/>
                  </a:path>
                </a:pathLst>
              </a:custGeom>
              <a:grpFill/>
              <a:ln>
                <a:noFill/>
              </a:ln>
            </p:spPr>
            <p:txBody>
              <a:bodyPr vert="horz" wrap="square" lIns="128580" tIns="64290" rIns="128580" bIns="64290" numCol="1" anchor="t" anchorCtr="0" compatLnSpc="1"/>
              <a:lstStyle/>
              <a:p>
                <a:endParaRPr lang="en-US" sz="2530">
                  <a:cs typeface="+mn-ea"/>
                  <a:sym typeface="+mn-lt"/>
                </a:endParaRPr>
              </a:p>
            </p:txBody>
          </p:sp>
          <p:sp>
            <p:nvSpPr>
              <p:cNvPr id="54" name="Freeform 3"/>
              <p:cNvSpPr/>
              <p:nvPr/>
            </p:nvSpPr>
            <p:spPr bwMode="auto">
              <a:xfrm flipH="1">
                <a:off x="9090030" y="2583899"/>
                <a:ext cx="1374737" cy="1438226"/>
              </a:xfrm>
              <a:custGeom>
                <a:avLst/>
                <a:gdLst>
                  <a:gd name="T0" fmla="*/ 896 w 896"/>
                  <a:gd name="T1" fmla="*/ 868 h 938"/>
                  <a:gd name="T2" fmla="*/ 830 w 896"/>
                  <a:gd name="T3" fmla="*/ 938 h 938"/>
                  <a:gd name="T4" fmla="*/ 67 w 896"/>
                  <a:gd name="T5" fmla="*/ 938 h 938"/>
                  <a:gd name="T6" fmla="*/ 0 w 896"/>
                  <a:gd name="T7" fmla="*/ 868 h 938"/>
                  <a:gd name="T8" fmla="*/ 0 w 896"/>
                  <a:gd name="T9" fmla="*/ 69 h 938"/>
                  <a:gd name="T10" fmla="*/ 67 w 896"/>
                  <a:gd name="T11" fmla="*/ 0 h 938"/>
                  <a:gd name="T12" fmla="*/ 830 w 896"/>
                  <a:gd name="T13" fmla="*/ 0 h 938"/>
                  <a:gd name="T14" fmla="*/ 896 w 896"/>
                  <a:gd name="T15" fmla="*/ 69 h 938"/>
                  <a:gd name="T16" fmla="*/ 896 w 896"/>
                  <a:gd name="T17" fmla="*/ 868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6" h="938">
                    <a:moveTo>
                      <a:pt x="896" y="868"/>
                    </a:moveTo>
                    <a:cubicBezTo>
                      <a:pt x="896" y="906"/>
                      <a:pt x="866" y="938"/>
                      <a:pt x="830" y="938"/>
                    </a:cubicBezTo>
                    <a:cubicBezTo>
                      <a:pt x="67" y="938"/>
                      <a:pt x="67" y="938"/>
                      <a:pt x="67" y="938"/>
                    </a:cubicBezTo>
                    <a:cubicBezTo>
                      <a:pt x="30" y="938"/>
                      <a:pt x="0" y="906"/>
                      <a:pt x="0" y="868"/>
                    </a:cubicBezTo>
                    <a:cubicBezTo>
                      <a:pt x="0" y="69"/>
                      <a:pt x="0" y="69"/>
                      <a:pt x="0" y="69"/>
                    </a:cubicBezTo>
                    <a:cubicBezTo>
                      <a:pt x="0" y="31"/>
                      <a:pt x="30" y="0"/>
                      <a:pt x="67" y="0"/>
                    </a:cubicBezTo>
                    <a:cubicBezTo>
                      <a:pt x="830" y="0"/>
                      <a:pt x="830" y="0"/>
                      <a:pt x="830" y="0"/>
                    </a:cubicBezTo>
                    <a:cubicBezTo>
                      <a:pt x="866" y="0"/>
                      <a:pt x="896" y="31"/>
                      <a:pt x="896" y="69"/>
                    </a:cubicBezTo>
                    <a:lnTo>
                      <a:pt x="896" y="868"/>
                    </a:lnTo>
                    <a:close/>
                  </a:path>
                </a:pathLst>
              </a:custGeom>
              <a:grpFill/>
              <a:ln>
                <a:noFill/>
              </a:ln>
            </p:spPr>
            <p:txBody>
              <a:bodyPr vert="horz" wrap="square" lIns="128580" tIns="64290" rIns="128580" bIns="64290" numCol="1" anchor="t" anchorCtr="0" compatLnSpc="1"/>
              <a:lstStyle/>
              <a:p>
                <a:endParaRPr lang="en-US" sz="2530">
                  <a:cs typeface="+mn-ea"/>
                  <a:sym typeface="+mn-lt"/>
                </a:endParaRPr>
              </a:p>
            </p:txBody>
          </p:sp>
        </p:grpSp>
        <p:grpSp>
          <p:nvGrpSpPr>
            <p:cNvPr id="55" name="Group 67"/>
            <p:cNvGrpSpPr/>
            <p:nvPr/>
          </p:nvGrpSpPr>
          <p:grpSpPr>
            <a:xfrm>
              <a:off x="9010017" y="1782991"/>
              <a:ext cx="2019662" cy="2161093"/>
              <a:chOff x="8819878" y="2022214"/>
              <a:chExt cx="1915044" cy="2049149"/>
            </a:xfrm>
          </p:grpSpPr>
          <p:grpSp>
            <p:nvGrpSpPr>
              <p:cNvPr id="56" name="Group 4"/>
              <p:cNvGrpSpPr/>
              <p:nvPr/>
            </p:nvGrpSpPr>
            <p:grpSpPr>
              <a:xfrm flipH="1">
                <a:off x="8819878" y="2022214"/>
                <a:ext cx="1915044" cy="2049149"/>
                <a:chOff x="815878" y="1279659"/>
                <a:chExt cx="1436283" cy="1536862"/>
              </a:xfrm>
              <a:solidFill>
                <a:schemeClr val="bg1">
                  <a:lumMod val="50000"/>
                </a:schemeClr>
              </a:solidFill>
            </p:grpSpPr>
            <p:sp>
              <p:nvSpPr>
                <p:cNvPr id="58" name="Freeform 6"/>
                <p:cNvSpPr/>
                <p:nvPr/>
              </p:nvSpPr>
              <p:spPr bwMode="auto">
                <a:xfrm>
                  <a:off x="815878" y="1279659"/>
                  <a:ext cx="1436283" cy="1536862"/>
                </a:xfrm>
                <a:custGeom>
                  <a:avLst/>
                  <a:gdLst>
                    <a:gd name="T0" fmla="*/ 224 w 1248"/>
                    <a:gd name="T1" fmla="*/ 1336 h 1336"/>
                    <a:gd name="T2" fmla="*/ 168 w 1248"/>
                    <a:gd name="T3" fmla="*/ 1309 h 1336"/>
                    <a:gd name="T4" fmla="*/ 145 w 1248"/>
                    <a:gd name="T5" fmla="*/ 1246 h 1336"/>
                    <a:gd name="T6" fmla="*/ 145 w 1248"/>
                    <a:gd name="T7" fmla="*/ 90 h 1336"/>
                    <a:gd name="T8" fmla="*/ 127 w 1248"/>
                    <a:gd name="T9" fmla="*/ 40 h 1336"/>
                    <a:gd name="T10" fmla="*/ 86 w 1248"/>
                    <a:gd name="T11" fmla="*/ 21 h 1336"/>
                    <a:gd name="T12" fmla="*/ 38 w 1248"/>
                    <a:gd name="T13" fmla="*/ 40 h 1336"/>
                    <a:gd name="T14" fmla="*/ 20 w 1248"/>
                    <a:gd name="T15" fmla="*/ 91 h 1336"/>
                    <a:gd name="T16" fmla="*/ 0 w 1248"/>
                    <a:gd name="T17" fmla="*/ 91 h 1336"/>
                    <a:gd name="T18" fmla="*/ 23 w 1248"/>
                    <a:gd name="T19" fmla="*/ 27 h 1336"/>
                    <a:gd name="T20" fmla="*/ 79 w 1248"/>
                    <a:gd name="T21" fmla="*/ 1 h 1336"/>
                    <a:gd name="T22" fmla="*/ 143 w 1248"/>
                    <a:gd name="T23" fmla="*/ 27 h 1336"/>
                    <a:gd name="T24" fmla="*/ 165 w 1248"/>
                    <a:gd name="T25" fmla="*/ 91 h 1336"/>
                    <a:gd name="T26" fmla="*/ 165 w 1248"/>
                    <a:gd name="T27" fmla="*/ 91 h 1336"/>
                    <a:gd name="T28" fmla="*/ 165 w 1248"/>
                    <a:gd name="T29" fmla="*/ 91 h 1336"/>
                    <a:gd name="T30" fmla="*/ 183 w 1248"/>
                    <a:gd name="T31" fmla="*/ 1296 h 1336"/>
                    <a:gd name="T32" fmla="*/ 224 w 1248"/>
                    <a:gd name="T33" fmla="*/ 1316 h 1336"/>
                    <a:gd name="T34" fmla="*/ 1024 w 1248"/>
                    <a:gd name="T35" fmla="*/ 1316 h 1336"/>
                    <a:gd name="T36" fmla="*/ 1065 w 1248"/>
                    <a:gd name="T37" fmla="*/ 1296 h 1336"/>
                    <a:gd name="T38" fmla="*/ 1083 w 1248"/>
                    <a:gd name="T39" fmla="*/ 1246 h 1336"/>
                    <a:gd name="T40" fmla="*/ 1083 w 1248"/>
                    <a:gd name="T41" fmla="*/ 91 h 1336"/>
                    <a:gd name="T42" fmla="*/ 1106 w 1248"/>
                    <a:gd name="T43" fmla="*/ 27 h 1336"/>
                    <a:gd name="T44" fmla="*/ 1162 w 1248"/>
                    <a:gd name="T45" fmla="*/ 1 h 1336"/>
                    <a:gd name="T46" fmla="*/ 1169 w 1248"/>
                    <a:gd name="T47" fmla="*/ 1 h 1336"/>
                    <a:gd name="T48" fmla="*/ 1225 w 1248"/>
                    <a:gd name="T49" fmla="*/ 27 h 1336"/>
                    <a:gd name="T50" fmla="*/ 1248 w 1248"/>
                    <a:gd name="T51" fmla="*/ 91 h 1336"/>
                    <a:gd name="T52" fmla="*/ 1228 w 1248"/>
                    <a:gd name="T53" fmla="*/ 91 h 1336"/>
                    <a:gd name="T54" fmla="*/ 1210 w 1248"/>
                    <a:gd name="T55" fmla="*/ 40 h 1336"/>
                    <a:gd name="T56" fmla="*/ 1169 w 1248"/>
                    <a:gd name="T57" fmla="*/ 21 h 1336"/>
                    <a:gd name="T58" fmla="*/ 1121 w 1248"/>
                    <a:gd name="T59" fmla="*/ 40 h 1336"/>
                    <a:gd name="T60" fmla="*/ 1103 w 1248"/>
                    <a:gd name="T61" fmla="*/ 90 h 1336"/>
                    <a:gd name="T62" fmla="*/ 1103 w 1248"/>
                    <a:gd name="T63" fmla="*/ 90 h 1336"/>
                    <a:gd name="T64" fmla="*/ 1081 w 1248"/>
                    <a:gd name="T65" fmla="*/ 1309 h 1336"/>
                    <a:gd name="T66" fmla="*/ 1024 w 1248"/>
                    <a:gd name="T67" fmla="*/ 1336 h 1336"/>
                    <a:gd name="T68" fmla="*/ 1024 w 1248"/>
                    <a:gd name="T69" fmla="*/ 1336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48" h="1336">
                      <a:moveTo>
                        <a:pt x="1024" y="1336"/>
                      </a:moveTo>
                      <a:cubicBezTo>
                        <a:pt x="224" y="1336"/>
                        <a:pt x="224" y="1336"/>
                        <a:pt x="224" y="1336"/>
                      </a:cubicBezTo>
                      <a:cubicBezTo>
                        <a:pt x="202" y="1336"/>
                        <a:pt x="182" y="1326"/>
                        <a:pt x="168" y="1309"/>
                      </a:cubicBezTo>
                      <a:cubicBezTo>
                        <a:pt x="168" y="1309"/>
                        <a:pt x="168" y="1309"/>
                        <a:pt x="168" y="1309"/>
                      </a:cubicBezTo>
                      <a:cubicBezTo>
                        <a:pt x="154" y="1293"/>
                        <a:pt x="145" y="1271"/>
                        <a:pt x="145" y="1246"/>
                      </a:cubicBezTo>
                      <a:cubicBezTo>
                        <a:pt x="145" y="1246"/>
                        <a:pt x="145" y="1246"/>
                        <a:pt x="145" y="1246"/>
                      </a:cubicBezTo>
                      <a:cubicBezTo>
                        <a:pt x="145" y="91"/>
                        <a:pt x="145" y="91"/>
                        <a:pt x="145" y="91"/>
                      </a:cubicBezTo>
                      <a:cubicBezTo>
                        <a:pt x="145" y="90"/>
                        <a:pt x="145" y="90"/>
                        <a:pt x="145" y="90"/>
                      </a:cubicBezTo>
                      <a:cubicBezTo>
                        <a:pt x="145" y="71"/>
                        <a:pt x="138" y="53"/>
                        <a:pt x="127" y="40"/>
                      </a:cubicBezTo>
                      <a:cubicBezTo>
                        <a:pt x="127" y="40"/>
                        <a:pt x="127" y="40"/>
                        <a:pt x="127" y="40"/>
                      </a:cubicBezTo>
                      <a:cubicBezTo>
                        <a:pt x="116" y="28"/>
                        <a:pt x="102" y="21"/>
                        <a:pt x="86" y="21"/>
                      </a:cubicBezTo>
                      <a:cubicBezTo>
                        <a:pt x="86" y="21"/>
                        <a:pt x="86" y="21"/>
                        <a:pt x="86" y="21"/>
                      </a:cubicBezTo>
                      <a:cubicBezTo>
                        <a:pt x="79" y="21"/>
                        <a:pt x="79" y="21"/>
                        <a:pt x="79" y="21"/>
                      </a:cubicBezTo>
                      <a:cubicBezTo>
                        <a:pt x="64" y="21"/>
                        <a:pt x="49" y="28"/>
                        <a:pt x="38" y="40"/>
                      </a:cubicBezTo>
                      <a:cubicBezTo>
                        <a:pt x="38" y="40"/>
                        <a:pt x="38" y="40"/>
                        <a:pt x="38" y="40"/>
                      </a:cubicBezTo>
                      <a:cubicBezTo>
                        <a:pt x="27" y="53"/>
                        <a:pt x="20" y="71"/>
                        <a:pt x="20" y="91"/>
                      </a:cubicBezTo>
                      <a:cubicBezTo>
                        <a:pt x="20" y="91"/>
                        <a:pt x="20" y="91"/>
                        <a:pt x="20" y="91"/>
                      </a:cubicBezTo>
                      <a:cubicBezTo>
                        <a:pt x="0" y="91"/>
                        <a:pt x="0" y="91"/>
                        <a:pt x="0" y="91"/>
                      </a:cubicBezTo>
                      <a:cubicBezTo>
                        <a:pt x="0" y="66"/>
                        <a:pt x="9" y="44"/>
                        <a:pt x="23" y="27"/>
                      </a:cubicBezTo>
                      <a:cubicBezTo>
                        <a:pt x="23" y="27"/>
                        <a:pt x="23" y="27"/>
                        <a:pt x="23" y="27"/>
                      </a:cubicBezTo>
                      <a:cubicBezTo>
                        <a:pt x="37" y="11"/>
                        <a:pt x="57" y="0"/>
                        <a:pt x="79" y="1"/>
                      </a:cubicBezTo>
                      <a:cubicBezTo>
                        <a:pt x="79" y="1"/>
                        <a:pt x="79" y="1"/>
                        <a:pt x="79" y="1"/>
                      </a:cubicBezTo>
                      <a:cubicBezTo>
                        <a:pt x="86" y="1"/>
                        <a:pt x="86" y="1"/>
                        <a:pt x="86" y="1"/>
                      </a:cubicBezTo>
                      <a:cubicBezTo>
                        <a:pt x="108" y="0"/>
                        <a:pt x="128" y="11"/>
                        <a:pt x="143" y="27"/>
                      </a:cubicBezTo>
                      <a:cubicBezTo>
                        <a:pt x="143" y="27"/>
                        <a:pt x="143" y="27"/>
                        <a:pt x="143" y="27"/>
                      </a:cubicBezTo>
                      <a:cubicBezTo>
                        <a:pt x="157" y="44"/>
                        <a:pt x="165" y="66"/>
                        <a:pt x="165" y="91"/>
                      </a:cubicBezTo>
                      <a:cubicBezTo>
                        <a:pt x="165" y="91"/>
                        <a:pt x="165" y="91"/>
                        <a:pt x="165" y="91"/>
                      </a:cubicBezTo>
                      <a:cubicBezTo>
                        <a:pt x="165" y="91"/>
                        <a:pt x="165" y="91"/>
                        <a:pt x="165" y="91"/>
                      </a:cubicBezTo>
                      <a:cubicBezTo>
                        <a:pt x="165" y="91"/>
                        <a:pt x="165" y="91"/>
                        <a:pt x="165" y="91"/>
                      </a:cubicBezTo>
                      <a:cubicBezTo>
                        <a:pt x="165" y="91"/>
                        <a:pt x="165" y="91"/>
                        <a:pt x="165" y="91"/>
                      </a:cubicBezTo>
                      <a:cubicBezTo>
                        <a:pt x="165" y="1246"/>
                        <a:pt x="165" y="1246"/>
                        <a:pt x="165" y="1246"/>
                      </a:cubicBezTo>
                      <a:cubicBezTo>
                        <a:pt x="165" y="1266"/>
                        <a:pt x="172" y="1284"/>
                        <a:pt x="183" y="1296"/>
                      </a:cubicBezTo>
                      <a:cubicBezTo>
                        <a:pt x="183" y="1296"/>
                        <a:pt x="183" y="1296"/>
                        <a:pt x="183" y="1296"/>
                      </a:cubicBezTo>
                      <a:cubicBezTo>
                        <a:pt x="194" y="1309"/>
                        <a:pt x="208" y="1316"/>
                        <a:pt x="224" y="1316"/>
                      </a:cubicBezTo>
                      <a:cubicBezTo>
                        <a:pt x="224" y="1316"/>
                        <a:pt x="224" y="1316"/>
                        <a:pt x="224" y="1316"/>
                      </a:cubicBezTo>
                      <a:cubicBezTo>
                        <a:pt x="1024" y="1316"/>
                        <a:pt x="1024" y="1316"/>
                        <a:pt x="1024" y="1316"/>
                      </a:cubicBezTo>
                      <a:cubicBezTo>
                        <a:pt x="1040" y="1316"/>
                        <a:pt x="1055" y="1309"/>
                        <a:pt x="1065" y="1296"/>
                      </a:cubicBezTo>
                      <a:cubicBezTo>
                        <a:pt x="1065" y="1296"/>
                        <a:pt x="1065" y="1296"/>
                        <a:pt x="1065" y="1296"/>
                      </a:cubicBezTo>
                      <a:cubicBezTo>
                        <a:pt x="1076" y="1284"/>
                        <a:pt x="1083" y="1266"/>
                        <a:pt x="1083" y="1246"/>
                      </a:cubicBezTo>
                      <a:cubicBezTo>
                        <a:pt x="1083" y="1246"/>
                        <a:pt x="1083" y="1246"/>
                        <a:pt x="1083" y="1246"/>
                      </a:cubicBezTo>
                      <a:cubicBezTo>
                        <a:pt x="1083" y="92"/>
                        <a:pt x="1083" y="92"/>
                        <a:pt x="1083" y="92"/>
                      </a:cubicBezTo>
                      <a:cubicBezTo>
                        <a:pt x="1083" y="91"/>
                        <a:pt x="1083" y="91"/>
                        <a:pt x="1083" y="91"/>
                      </a:cubicBezTo>
                      <a:cubicBezTo>
                        <a:pt x="1083" y="91"/>
                        <a:pt x="1083" y="91"/>
                        <a:pt x="1083" y="91"/>
                      </a:cubicBezTo>
                      <a:cubicBezTo>
                        <a:pt x="1083" y="66"/>
                        <a:pt x="1092" y="44"/>
                        <a:pt x="1106" y="27"/>
                      </a:cubicBezTo>
                      <a:cubicBezTo>
                        <a:pt x="1106" y="27"/>
                        <a:pt x="1106" y="27"/>
                        <a:pt x="1106" y="27"/>
                      </a:cubicBezTo>
                      <a:cubicBezTo>
                        <a:pt x="1120" y="11"/>
                        <a:pt x="1140" y="0"/>
                        <a:pt x="1162" y="1"/>
                      </a:cubicBezTo>
                      <a:cubicBezTo>
                        <a:pt x="1162" y="1"/>
                        <a:pt x="1162" y="1"/>
                        <a:pt x="1162" y="1"/>
                      </a:cubicBezTo>
                      <a:cubicBezTo>
                        <a:pt x="1169" y="1"/>
                        <a:pt x="1169" y="1"/>
                        <a:pt x="1169" y="1"/>
                      </a:cubicBezTo>
                      <a:cubicBezTo>
                        <a:pt x="1191" y="0"/>
                        <a:pt x="1211" y="11"/>
                        <a:pt x="1225" y="27"/>
                      </a:cubicBezTo>
                      <a:cubicBezTo>
                        <a:pt x="1225" y="27"/>
                        <a:pt x="1225" y="27"/>
                        <a:pt x="1225" y="27"/>
                      </a:cubicBezTo>
                      <a:cubicBezTo>
                        <a:pt x="1239" y="44"/>
                        <a:pt x="1248" y="66"/>
                        <a:pt x="1248" y="91"/>
                      </a:cubicBezTo>
                      <a:cubicBezTo>
                        <a:pt x="1248" y="91"/>
                        <a:pt x="1248" y="91"/>
                        <a:pt x="1248" y="91"/>
                      </a:cubicBezTo>
                      <a:cubicBezTo>
                        <a:pt x="1248" y="91"/>
                        <a:pt x="1248" y="91"/>
                        <a:pt x="1248" y="91"/>
                      </a:cubicBezTo>
                      <a:cubicBezTo>
                        <a:pt x="1228" y="91"/>
                        <a:pt x="1228" y="91"/>
                        <a:pt x="1228" y="91"/>
                      </a:cubicBezTo>
                      <a:cubicBezTo>
                        <a:pt x="1228" y="71"/>
                        <a:pt x="1221" y="53"/>
                        <a:pt x="1210" y="40"/>
                      </a:cubicBezTo>
                      <a:cubicBezTo>
                        <a:pt x="1210" y="40"/>
                        <a:pt x="1210" y="40"/>
                        <a:pt x="1210" y="40"/>
                      </a:cubicBezTo>
                      <a:cubicBezTo>
                        <a:pt x="1199" y="28"/>
                        <a:pt x="1185" y="21"/>
                        <a:pt x="1169" y="21"/>
                      </a:cubicBezTo>
                      <a:cubicBezTo>
                        <a:pt x="1169" y="21"/>
                        <a:pt x="1169" y="21"/>
                        <a:pt x="1169" y="21"/>
                      </a:cubicBezTo>
                      <a:cubicBezTo>
                        <a:pt x="1162" y="21"/>
                        <a:pt x="1162" y="21"/>
                        <a:pt x="1162" y="21"/>
                      </a:cubicBezTo>
                      <a:cubicBezTo>
                        <a:pt x="1146" y="21"/>
                        <a:pt x="1132" y="28"/>
                        <a:pt x="1121" y="40"/>
                      </a:cubicBezTo>
                      <a:cubicBezTo>
                        <a:pt x="1121" y="40"/>
                        <a:pt x="1121" y="40"/>
                        <a:pt x="1121" y="40"/>
                      </a:cubicBezTo>
                      <a:cubicBezTo>
                        <a:pt x="1110" y="53"/>
                        <a:pt x="1103" y="70"/>
                        <a:pt x="1103" y="90"/>
                      </a:cubicBezTo>
                      <a:cubicBezTo>
                        <a:pt x="1103" y="90"/>
                        <a:pt x="1103" y="90"/>
                        <a:pt x="1103" y="90"/>
                      </a:cubicBezTo>
                      <a:cubicBezTo>
                        <a:pt x="1103" y="90"/>
                        <a:pt x="1103" y="90"/>
                        <a:pt x="1103" y="90"/>
                      </a:cubicBezTo>
                      <a:cubicBezTo>
                        <a:pt x="1103" y="1246"/>
                        <a:pt x="1103" y="1246"/>
                        <a:pt x="1103" y="1246"/>
                      </a:cubicBezTo>
                      <a:cubicBezTo>
                        <a:pt x="1103" y="1271"/>
                        <a:pt x="1095" y="1293"/>
                        <a:pt x="1081" y="1309"/>
                      </a:cubicBezTo>
                      <a:cubicBezTo>
                        <a:pt x="1081" y="1309"/>
                        <a:pt x="1081" y="1309"/>
                        <a:pt x="1081" y="1309"/>
                      </a:cubicBezTo>
                      <a:cubicBezTo>
                        <a:pt x="1067" y="1326"/>
                        <a:pt x="1047" y="1336"/>
                        <a:pt x="1024" y="1336"/>
                      </a:cubicBezTo>
                      <a:cubicBezTo>
                        <a:pt x="1024" y="1336"/>
                        <a:pt x="1024" y="1336"/>
                        <a:pt x="1024" y="1336"/>
                      </a:cubicBezTo>
                      <a:cubicBezTo>
                        <a:pt x="1024" y="1336"/>
                        <a:pt x="1024" y="1336"/>
                        <a:pt x="1024" y="13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59" name="Freeform 7"/>
                <p:cNvSpPr/>
                <p:nvPr/>
              </p:nvSpPr>
              <p:spPr bwMode="auto">
                <a:xfrm>
                  <a:off x="997601" y="1752427"/>
                  <a:ext cx="160342" cy="14091"/>
                </a:xfrm>
                <a:custGeom>
                  <a:avLst/>
                  <a:gdLst>
                    <a:gd name="T0" fmla="*/ 0 w 330"/>
                    <a:gd name="T1" fmla="*/ 29 h 29"/>
                    <a:gd name="T2" fmla="*/ 0 w 330"/>
                    <a:gd name="T3" fmla="*/ 0 h 29"/>
                    <a:gd name="T4" fmla="*/ 330 w 330"/>
                    <a:gd name="T5" fmla="*/ 0 h 29"/>
                    <a:gd name="T6" fmla="*/ 330 w 330"/>
                    <a:gd name="T7" fmla="*/ 29 h 29"/>
                    <a:gd name="T8" fmla="*/ 0 w 330"/>
                    <a:gd name="T9" fmla="*/ 29 h 29"/>
                    <a:gd name="T10" fmla="*/ 0 w 330"/>
                    <a:gd name="T11" fmla="*/ 29 h 29"/>
                  </a:gdLst>
                  <a:ahLst/>
                  <a:cxnLst>
                    <a:cxn ang="0">
                      <a:pos x="T0" y="T1"/>
                    </a:cxn>
                    <a:cxn ang="0">
                      <a:pos x="T2" y="T3"/>
                    </a:cxn>
                    <a:cxn ang="0">
                      <a:pos x="T4" y="T5"/>
                    </a:cxn>
                    <a:cxn ang="0">
                      <a:pos x="T6" y="T7"/>
                    </a:cxn>
                    <a:cxn ang="0">
                      <a:pos x="T8" y="T9"/>
                    </a:cxn>
                    <a:cxn ang="0">
                      <a:pos x="T10" y="T11"/>
                    </a:cxn>
                  </a:cxnLst>
                  <a:rect l="0" t="0" r="r" b="b"/>
                  <a:pathLst>
                    <a:path w="330" h="29">
                      <a:moveTo>
                        <a:pt x="0" y="29"/>
                      </a:moveTo>
                      <a:lnTo>
                        <a:pt x="0" y="0"/>
                      </a:lnTo>
                      <a:lnTo>
                        <a:pt x="330" y="0"/>
                      </a:lnTo>
                      <a:lnTo>
                        <a:pt x="330"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60" name="Freeform 8"/>
                <p:cNvSpPr/>
                <p:nvPr/>
              </p:nvSpPr>
              <p:spPr bwMode="auto">
                <a:xfrm>
                  <a:off x="997601" y="1849119"/>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61" name="Freeform 9"/>
                <p:cNvSpPr/>
                <p:nvPr/>
              </p:nvSpPr>
              <p:spPr bwMode="auto">
                <a:xfrm>
                  <a:off x="997601" y="1946782"/>
                  <a:ext cx="101550" cy="14091"/>
                </a:xfrm>
                <a:custGeom>
                  <a:avLst/>
                  <a:gdLst>
                    <a:gd name="T0" fmla="*/ 0 w 209"/>
                    <a:gd name="T1" fmla="*/ 29 h 29"/>
                    <a:gd name="T2" fmla="*/ 0 w 209"/>
                    <a:gd name="T3" fmla="*/ 0 h 29"/>
                    <a:gd name="T4" fmla="*/ 209 w 209"/>
                    <a:gd name="T5" fmla="*/ 0 h 29"/>
                    <a:gd name="T6" fmla="*/ 209 w 209"/>
                    <a:gd name="T7" fmla="*/ 29 h 29"/>
                    <a:gd name="T8" fmla="*/ 0 w 209"/>
                    <a:gd name="T9" fmla="*/ 29 h 29"/>
                    <a:gd name="T10" fmla="*/ 0 w 209"/>
                    <a:gd name="T11" fmla="*/ 29 h 29"/>
                  </a:gdLst>
                  <a:ahLst/>
                  <a:cxnLst>
                    <a:cxn ang="0">
                      <a:pos x="T0" y="T1"/>
                    </a:cxn>
                    <a:cxn ang="0">
                      <a:pos x="T2" y="T3"/>
                    </a:cxn>
                    <a:cxn ang="0">
                      <a:pos x="T4" y="T5"/>
                    </a:cxn>
                    <a:cxn ang="0">
                      <a:pos x="T6" y="T7"/>
                    </a:cxn>
                    <a:cxn ang="0">
                      <a:pos x="T8" y="T9"/>
                    </a:cxn>
                    <a:cxn ang="0">
                      <a:pos x="T10" y="T11"/>
                    </a:cxn>
                  </a:cxnLst>
                  <a:rect l="0" t="0" r="r" b="b"/>
                  <a:pathLst>
                    <a:path w="209" h="29">
                      <a:moveTo>
                        <a:pt x="0" y="29"/>
                      </a:moveTo>
                      <a:lnTo>
                        <a:pt x="0" y="0"/>
                      </a:lnTo>
                      <a:lnTo>
                        <a:pt x="209" y="0"/>
                      </a:lnTo>
                      <a:lnTo>
                        <a:pt x="209"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62" name="Freeform 10"/>
                <p:cNvSpPr/>
                <p:nvPr/>
              </p:nvSpPr>
              <p:spPr bwMode="auto">
                <a:xfrm>
                  <a:off x="997601" y="2043474"/>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63" name="Freeform 11"/>
                <p:cNvSpPr/>
                <p:nvPr/>
              </p:nvSpPr>
              <p:spPr bwMode="auto">
                <a:xfrm>
                  <a:off x="997601" y="214016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64" name="Freeform 12"/>
                <p:cNvSpPr/>
                <p:nvPr/>
              </p:nvSpPr>
              <p:spPr bwMode="auto">
                <a:xfrm>
                  <a:off x="992256" y="2237828"/>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65" name="Freeform 13"/>
                <p:cNvSpPr/>
                <p:nvPr/>
              </p:nvSpPr>
              <p:spPr bwMode="auto">
                <a:xfrm>
                  <a:off x="992256" y="2334520"/>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66" name="Freeform 14"/>
                <p:cNvSpPr/>
                <p:nvPr/>
              </p:nvSpPr>
              <p:spPr bwMode="auto">
                <a:xfrm>
                  <a:off x="992256" y="2431212"/>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67" name="Freeform 15"/>
                <p:cNvSpPr/>
                <p:nvPr/>
              </p:nvSpPr>
              <p:spPr bwMode="auto">
                <a:xfrm>
                  <a:off x="997601" y="252887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grpSp>
          <p:sp>
            <p:nvSpPr>
              <p:cNvPr id="57" name="Rectangle 5"/>
              <p:cNvSpPr>
                <a:spLocks noChangeArrowheads="1"/>
              </p:cNvSpPr>
              <p:nvPr/>
            </p:nvSpPr>
            <p:spPr bwMode="auto">
              <a:xfrm flipH="1">
                <a:off x="9171347" y="2319577"/>
                <a:ext cx="55068" cy="1509489"/>
              </a:xfrm>
              <a:prstGeom prst="rect">
                <a:avLst/>
              </a:prstGeom>
              <a:solidFill>
                <a:srgbClr val="E2DD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lstStyle/>
              <a:p>
                <a:endParaRPr lang="en-US" sz="2530">
                  <a:cs typeface="+mn-ea"/>
                  <a:sym typeface="+mn-lt"/>
                </a:endParaRPr>
              </a:p>
            </p:txBody>
          </p:sp>
        </p:grpSp>
        <p:grpSp>
          <p:nvGrpSpPr>
            <p:cNvPr id="68" name="Group 66"/>
            <p:cNvGrpSpPr/>
            <p:nvPr/>
          </p:nvGrpSpPr>
          <p:grpSpPr>
            <a:xfrm>
              <a:off x="6702436" y="2492398"/>
              <a:ext cx="1449838" cy="1399760"/>
              <a:chOff x="6631829" y="2694873"/>
              <a:chExt cx="1374737" cy="1327253"/>
            </a:xfrm>
            <a:solidFill>
              <a:srgbClr val="E33B5D"/>
            </a:solidFill>
          </p:grpSpPr>
          <p:sp>
            <p:nvSpPr>
              <p:cNvPr id="69" name="Freeform 17"/>
              <p:cNvSpPr/>
              <p:nvPr/>
            </p:nvSpPr>
            <p:spPr bwMode="auto">
              <a:xfrm flipH="1">
                <a:off x="6631829" y="2694873"/>
                <a:ext cx="1374737" cy="245535"/>
              </a:xfrm>
              <a:custGeom>
                <a:avLst/>
                <a:gdLst>
                  <a:gd name="T0" fmla="*/ 890 w 896"/>
                  <a:gd name="T1" fmla="*/ 32 h 160"/>
                  <a:gd name="T2" fmla="*/ 840 w 896"/>
                  <a:gd name="T3" fmla="*/ 0 h 160"/>
                  <a:gd name="T4" fmla="*/ 791 w 896"/>
                  <a:gd name="T5" fmla="*/ 32 h 160"/>
                  <a:gd name="T6" fmla="*/ 741 w 896"/>
                  <a:gd name="T7" fmla="*/ 0 h 160"/>
                  <a:gd name="T8" fmla="*/ 692 w 896"/>
                  <a:gd name="T9" fmla="*/ 32 h 160"/>
                  <a:gd name="T10" fmla="*/ 642 w 896"/>
                  <a:gd name="T11" fmla="*/ 0 h 160"/>
                  <a:gd name="T12" fmla="*/ 593 w 896"/>
                  <a:gd name="T13" fmla="*/ 32 h 160"/>
                  <a:gd name="T14" fmla="*/ 544 w 896"/>
                  <a:gd name="T15" fmla="*/ 0 h 160"/>
                  <a:gd name="T16" fmla="*/ 494 w 896"/>
                  <a:gd name="T17" fmla="*/ 32 h 160"/>
                  <a:gd name="T18" fmla="*/ 445 w 896"/>
                  <a:gd name="T19" fmla="*/ 0 h 160"/>
                  <a:gd name="T20" fmla="*/ 395 w 896"/>
                  <a:gd name="T21" fmla="*/ 32 h 160"/>
                  <a:gd name="T22" fmla="*/ 346 w 896"/>
                  <a:gd name="T23" fmla="*/ 0 h 160"/>
                  <a:gd name="T24" fmla="*/ 296 w 896"/>
                  <a:gd name="T25" fmla="*/ 32 h 160"/>
                  <a:gd name="T26" fmla="*/ 247 w 896"/>
                  <a:gd name="T27" fmla="*/ 0 h 160"/>
                  <a:gd name="T28" fmla="*/ 197 w 896"/>
                  <a:gd name="T29" fmla="*/ 32 h 160"/>
                  <a:gd name="T30" fmla="*/ 148 w 896"/>
                  <a:gd name="T31" fmla="*/ 0 h 160"/>
                  <a:gd name="T32" fmla="*/ 98 w 896"/>
                  <a:gd name="T33" fmla="*/ 32 h 160"/>
                  <a:gd name="T34" fmla="*/ 49 w 896"/>
                  <a:gd name="T35" fmla="*/ 0 h 160"/>
                  <a:gd name="T36" fmla="*/ 0 w 896"/>
                  <a:gd name="T37" fmla="*/ 32 h 160"/>
                  <a:gd name="T38" fmla="*/ 0 w 896"/>
                  <a:gd name="T39" fmla="*/ 160 h 160"/>
                  <a:gd name="T40" fmla="*/ 896 w 896"/>
                  <a:gd name="T41" fmla="*/ 160 h 160"/>
                  <a:gd name="T42" fmla="*/ 896 w 896"/>
                  <a:gd name="T43" fmla="*/ 32 h 160"/>
                  <a:gd name="T44" fmla="*/ 890 w 896"/>
                  <a:gd name="T45" fmla="*/ 3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96" h="160">
                    <a:moveTo>
                      <a:pt x="890" y="32"/>
                    </a:moveTo>
                    <a:cubicBezTo>
                      <a:pt x="869" y="32"/>
                      <a:pt x="850" y="19"/>
                      <a:pt x="840" y="0"/>
                    </a:cubicBezTo>
                    <a:cubicBezTo>
                      <a:pt x="830" y="19"/>
                      <a:pt x="812" y="32"/>
                      <a:pt x="791" y="32"/>
                    </a:cubicBezTo>
                    <a:cubicBezTo>
                      <a:pt x="770" y="32"/>
                      <a:pt x="752" y="19"/>
                      <a:pt x="741" y="0"/>
                    </a:cubicBezTo>
                    <a:cubicBezTo>
                      <a:pt x="731" y="19"/>
                      <a:pt x="713" y="32"/>
                      <a:pt x="692" y="32"/>
                    </a:cubicBezTo>
                    <a:cubicBezTo>
                      <a:pt x="671" y="32"/>
                      <a:pt x="653" y="19"/>
                      <a:pt x="642" y="0"/>
                    </a:cubicBezTo>
                    <a:cubicBezTo>
                      <a:pt x="632" y="19"/>
                      <a:pt x="614" y="32"/>
                      <a:pt x="593" y="32"/>
                    </a:cubicBezTo>
                    <a:cubicBezTo>
                      <a:pt x="572" y="32"/>
                      <a:pt x="554" y="19"/>
                      <a:pt x="544" y="0"/>
                    </a:cubicBezTo>
                    <a:cubicBezTo>
                      <a:pt x="533" y="19"/>
                      <a:pt x="515" y="32"/>
                      <a:pt x="494" y="32"/>
                    </a:cubicBezTo>
                    <a:cubicBezTo>
                      <a:pt x="473" y="32"/>
                      <a:pt x="455" y="19"/>
                      <a:pt x="445" y="0"/>
                    </a:cubicBezTo>
                    <a:cubicBezTo>
                      <a:pt x="434" y="19"/>
                      <a:pt x="416" y="32"/>
                      <a:pt x="395" y="32"/>
                    </a:cubicBezTo>
                    <a:cubicBezTo>
                      <a:pt x="374" y="32"/>
                      <a:pt x="356" y="19"/>
                      <a:pt x="346" y="0"/>
                    </a:cubicBezTo>
                    <a:cubicBezTo>
                      <a:pt x="336" y="19"/>
                      <a:pt x="317" y="32"/>
                      <a:pt x="296" y="32"/>
                    </a:cubicBezTo>
                    <a:cubicBezTo>
                      <a:pt x="275" y="32"/>
                      <a:pt x="257" y="19"/>
                      <a:pt x="247" y="0"/>
                    </a:cubicBezTo>
                    <a:cubicBezTo>
                      <a:pt x="237" y="19"/>
                      <a:pt x="218" y="32"/>
                      <a:pt x="197" y="32"/>
                    </a:cubicBezTo>
                    <a:cubicBezTo>
                      <a:pt x="176" y="32"/>
                      <a:pt x="158" y="19"/>
                      <a:pt x="148" y="0"/>
                    </a:cubicBezTo>
                    <a:cubicBezTo>
                      <a:pt x="138" y="19"/>
                      <a:pt x="119" y="32"/>
                      <a:pt x="98" y="32"/>
                    </a:cubicBezTo>
                    <a:cubicBezTo>
                      <a:pt x="78" y="32"/>
                      <a:pt x="59" y="19"/>
                      <a:pt x="49" y="0"/>
                    </a:cubicBezTo>
                    <a:cubicBezTo>
                      <a:pt x="39" y="19"/>
                      <a:pt x="21" y="32"/>
                      <a:pt x="0" y="32"/>
                    </a:cubicBezTo>
                    <a:cubicBezTo>
                      <a:pt x="0" y="160"/>
                      <a:pt x="0" y="160"/>
                      <a:pt x="0" y="160"/>
                    </a:cubicBezTo>
                    <a:cubicBezTo>
                      <a:pt x="896" y="160"/>
                      <a:pt x="896" y="160"/>
                      <a:pt x="896" y="160"/>
                    </a:cubicBezTo>
                    <a:cubicBezTo>
                      <a:pt x="896" y="32"/>
                      <a:pt x="896" y="32"/>
                      <a:pt x="896" y="32"/>
                    </a:cubicBezTo>
                    <a:cubicBezTo>
                      <a:pt x="894" y="32"/>
                      <a:pt x="892" y="32"/>
                      <a:pt x="890" y="32"/>
                    </a:cubicBezTo>
                    <a:close/>
                  </a:path>
                </a:pathLst>
              </a:custGeom>
              <a:grpFill/>
              <a:ln>
                <a:noFill/>
              </a:ln>
            </p:spPr>
            <p:txBody>
              <a:bodyPr vert="horz" wrap="square" lIns="128580" tIns="64290" rIns="128580" bIns="64290" numCol="1" anchor="t" anchorCtr="0" compatLnSpc="1"/>
              <a:lstStyle/>
              <a:p>
                <a:endParaRPr lang="en-US" sz="2530">
                  <a:cs typeface="+mn-ea"/>
                  <a:sym typeface="+mn-lt"/>
                </a:endParaRPr>
              </a:p>
            </p:txBody>
          </p:sp>
          <p:sp>
            <p:nvSpPr>
              <p:cNvPr id="70" name="Freeform 18"/>
              <p:cNvSpPr/>
              <p:nvPr/>
            </p:nvSpPr>
            <p:spPr bwMode="auto">
              <a:xfrm flipH="1">
                <a:off x="6631829" y="2871446"/>
                <a:ext cx="1374737" cy="1150680"/>
              </a:xfrm>
              <a:custGeom>
                <a:avLst/>
                <a:gdLst>
                  <a:gd name="T0" fmla="*/ 896 w 896"/>
                  <a:gd name="T1" fmla="*/ 868 h 938"/>
                  <a:gd name="T2" fmla="*/ 830 w 896"/>
                  <a:gd name="T3" fmla="*/ 938 h 938"/>
                  <a:gd name="T4" fmla="*/ 67 w 896"/>
                  <a:gd name="T5" fmla="*/ 938 h 938"/>
                  <a:gd name="T6" fmla="*/ 0 w 896"/>
                  <a:gd name="T7" fmla="*/ 868 h 938"/>
                  <a:gd name="T8" fmla="*/ 0 w 896"/>
                  <a:gd name="T9" fmla="*/ 69 h 938"/>
                  <a:gd name="T10" fmla="*/ 67 w 896"/>
                  <a:gd name="T11" fmla="*/ 0 h 938"/>
                  <a:gd name="T12" fmla="*/ 830 w 896"/>
                  <a:gd name="T13" fmla="*/ 0 h 938"/>
                  <a:gd name="T14" fmla="*/ 896 w 896"/>
                  <a:gd name="T15" fmla="*/ 69 h 938"/>
                  <a:gd name="T16" fmla="*/ 896 w 896"/>
                  <a:gd name="T17" fmla="*/ 868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6" h="938">
                    <a:moveTo>
                      <a:pt x="896" y="868"/>
                    </a:moveTo>
                    <a:cubicBezTo>
                      <a:pt x="896" y="906"/>
                      <a:pt x="866" y="938"/>
                      <a:pt x="830" y="938"/>
                    </a:cubicBezTo>
                    <a:cubicBezTo>
                      <a:pt x="67" y="938"/>
                      <a:pt x="67" y="938"/>
                      <a:pt x="67" y="938"/>
                    </a:cubicBezTo>
                    <a:cubicBezTo>
                      <a:pt x="30" y="938"/>
                      <a:pt x="0" y="906"/>
                      <a:pt x="0" y="868"/>
                    </a:cubicBezTo>
                    <a:cubicBezTo>
                      <a:pt x="0" y="69"/>
                      <a:pt x="0" y="69"/>
                      <a:pt x="0" y="69"/>
                    </a:cubicBezTo>
                    <a:cubicBezTo>
                      <a:pt x="0" y="31"/>
                      <a:pt x="30" y="0"/>
                      <a:pt x="67" y="0"/>
                    </a:cubicBezTo>
                    <a:cubicBezTo>
                      <a:pt x="830" y="0"/>
                      <a:pt x="830" y="0"/>
                      <a:pt x="830" y="0"/>
                    </a:cubicBezTo>
                    <a:cubicBezTo>
                      <a:pt x="866" y="0"/>
                      <a:pt x="896" y="31"/>
                      <a:pt x="896" y="69"/>
                    </a:cubicBezTo>
                    <a:lnTo>
                      <a:pt x="896" y="868"/>
                    </a:lnTo>
                    <a:close/>
                  </a:path>
                </a:pathLst>
              </a:custGeom>
              <a:grpFill/>
              <a:ln>
                <a:noFill/>
              </a:ln>
            </p:spPr>
            <p:txBody>
              <a:bodyPr vert="horz" wrap="square" lIns="128580" tIns="64290" rIns="128580" bIns="64290" numCol="1" anchor="t" anchorCtr="0" compatLnSpc="1"/>
              <a:lstStyle/>
              <a:p>
                <a:endParaRPr lang="en-US" sz="2530">
                  <a:cs typeface="+mn-ea"/>
                  <a:sym typeface="+mn-lt"/>
                </a:endParaRPr>
              </a:p>
            </p:txBody>
          </p:sp>
        </p:grpSp>
        <p:grpSp>
          <p:nvGrpSpPr>
            <p:cNvPr id="71" name="Group 65"/>
            <p:cNvGrpSpPr/>
            <p:nvPr/>
          </p:nvGrpSpPr>
          <p:grpSpPr>
            <a:xfrm>
              <a:off x="6417525" y="1782991"/>
              <a:ext cx="2019662" cy="2161093"/>
              <a:chOff x="6361677" y="2022214"/>
              <a:chExt cx="1915044" cy="2049149"/>
            </a:xfrm>
          </p:grpSpPr>
          <p:grpSp>
            <p:nvGrpSpPr>
              <p:cNvPr id="72" name="Group 19"/>
              <p:cNvGrpSpPr/>
              <p:nvPr/>
            </p:nvGrpSpPr>
            <p:grpSpPr>
              <a:xfrm flipH="1">
                <a:off x="6361677" y="2022214"/>
                <a:ext cx="1915044" cy="2049149"/>
                <a:chOff x="815878" y="1279659"/>
                <a:chExt cx="1436283" cy="1536862"/>
              </a:xfrm>
              <a:solidFill>
                <a:schemeClr val="bg1">
                  <a:lumMod val="50000"/>
                </a:schemeClr>
              </a:solidFill>
            </p:grpSpPr>
            <p:sp>
              <p:nvSpPr>
                <p:cNvPr id="74" name="Freeform 21"/>
                <p:cNvSpPr/>
                <p:nvPr/>
              </p:nvSpPr>
              <p:spPr bwMode="auto">
                <a:xfrm>
                  <a:off x="815878" y="1279659"/>
                  <a:ext cx="1436283" cy="1536862"/>
                </a:xfrm>
                <a:custGeom>
                  <a:avLst/>
                  <a:gdLst>
                    <a:gd name="T0" fmla="*/ 224 w 1248"/>
                    <a:gd name="T1" fmla="*/ 1336 h 1336"/>
                    <a:gd name="T2" fmla="*/ 168 w 1248"/>
                    <a:gd name="T3" fmla="*/ 1309 h 1336"/>
                    <a:gd name="T4" fmla="*/ 145 w 1248"/>
                    <a:gd name="T5" fmla="*/ 1246 h 1336"/>
                    <a:gd name="T6" fmla="*/ 145 w 1248"/>
                    <a:gd name="T7" fmla="*/ 90 h 1336"/>
                    <a:gd name="T8" fmla="*/ 127 w 1248"/>
                    <a:gd name="T9" fmla="*/ 40 h 1336"/>
                    <a:gd name="T10" fmla="*/ 86 w 1248"/>
                    <a:gd name="T11" fmla="*/ 21 h 1336"/>
                    <a:gd name="T12" fmla="*/ 38 w 1248"/>
                    <a:gd name="T13" fmla="*/ 40 h 1336"/>
                    <a:gd name="T14" fmla="*/ 20 w 1248"/>
                    <a:gd name="T15" fmla="*/ 91 h 1336"/>
                    <a:gd name="T16" fmla="*/ 0 w 1248"/>
                    <a:gd name="T17" fmla="*/ 91 h 1336"/>
                    <a:gd name="T18" fmla="*/ 23 w 1248"/>
                    <a:gd name="T19" fmla="*/ 27 h 1336"/>
                    <a:gd name="T20" fmla="*/ 79 w 1248"/>
                    <a:gd name="T21" fmla="*/ 1 h 1336"/>
                    <a:gd name="T22" fmla="*/ 143 w 1248"/>
                    <a:gd name="T23" fmla="*/ 27 h 1336"/>
                    <a:gd name="T24" fmla="*/ 165 w 1248"/>
                    <a:gd name="T25" fmla="*/ 91 h 1336"/>
                    <a:gd name="T26" fmla="*/ 165 w 1248"/>
                    <a:gd name="T27" fmla="*/ 91 h 1336"/>
                    <a:gd name="T28" fmla="*/ 165 w 1248"/>
                    <a:gd name="T29" fmla="*/ 91 h 1336"/>
                    <a:gd name="T30" fmla="*/ 183 w 1248"/>
                    <a:gd name="T31" fmla="*/ 1296 h 1336"/>
                    <a:gd name="T32" fmla="*/ 224 w 1248"/>
                    <a:gd name="T33" fmla="*/ 1316 h 1336"/>
                    <a:gd name="T34" fmla="*/ 1024 w 1248"/>
                    <a:gd name="T35" fmla="*/ 1316 h 1336"/>
                    <a:gd name="T36" fmla="*/ 1065 w 1248"/>
                    <a:gd name="T37" fmla="*/ 1296 h 1336"/>
                    <a:gd name="T38" fmla="*/ 1083 w 1248"/>
                    <a:gd name="T39" fmla="*/ 1246 h 1336"/>
                    <a:gd name="T40" fmla="*/ 1083 w 1248"/>
                    <a:gd name="T41" fmla="*/ 91 h 1336"/>
                    <a:gd name="T42" fmla="*/ 1106 w 1248"/>
                    <a:gd name="T43" fmla="*/ 27 h 1336"/>
                    <a:gd name="T44" fmla="*/ 1162 w 1248"/>
                    <a:gd name="T45" fmla="*/ 1 h 1336"/>
                    <a:gd name="T46" fmla="*/ 1169 w 1248"/>
                    <a:gd name="T47" fmla="*/ 1 h 1336"/>
                    <a:gd name="T48" fmla="*/ 1225 w 1248"/>
                    <a:gd name="T49" fmla="*/ 27 h 1336"/>
                    <a:gd name="T50" fmla="*/ 1248 w 1248"/>
                    <a:gd name="T51" fmla="*/ 91 h 1336"/>
                    <a:gd name="T52" fmla="*/ 1228 w 1248"/>
                    <a:gd name="T53" fmla="*/ 91 h 1336"/>
                    <a:gd name="T54" fmla="*/ 1210 w 1248"/>
                    <a:gd name="T55" fmla="*/ 40 h 1336"/>
                    <a:gd name="T56" fmla="*/ 1169 w 1248"/>
                    <a:gd name="T57" fmla="*/ 21 h 1336"/>
                    <a:gd name="T58" fmla="*/ 1121 w 1248"/>
                    <a:gd name="T59" fmla="*/ 40 h 1336"/>
                    <a:gd name="T60" fmla="*/ 1103 w 1248"/>
                    <a:gd name="T61" fmla="*/ 90 h 1336"/>
                    <a:gd name="T62" fmla="*/ 1103 w 1248"/>
                    <a:gd name="T63" fmla="*/ 90 h 1336"/>
                    <a:gd name="T64" fmla="*/ 1081 w 1248"/>
                    <a:gd name="T65" fmla="*/ 1309 h 1336"/>
                    <a:gd name="T66" fmla="*/ 1024 w 1248"/>
                    <a:gd name="T67" fmla="*/ 1336 h 1336"/>
                    <a:gd name="T68" fmla="*/ 1024 w 1248"/>
                    <a:gd name="T69" fmla="*/ 1336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48" h="1336">
                      <a:moveTo>
                        <a:pt x="1024" y="1336"/>
                      </a:moveTo>
                      <a:cubicBezTo>
                        <a:pt x="224" y="1336"/>
                        <a:pt x="224" y="1336"/>
                        <a:pt x="224" y="1336"/>
                      </a:cubicBezTo>
                      <a:cubicBezTo>
                        <a:pt x="202" y="1336"/>
                        <a:pt x="182" y="1326"/>
                        <a:pt x="168" y="1309"/>
                      </a:cubicBezTo>
                      <a:cubicBezTo>
                        <a:pt x="168" y="1309"/>
                        <a:pt x="168" y="1309"/>
                        <a:pt x="168" y="1309"/>
                      </a:cubicBezTo>
                      <a:cubicBezTo>
                        <a:pt x="154" y="1293"/>
                        <a:pt x="145" y="1271"/>
                        <a:pt x="145" y="1246"/>
                      </a:cubicBezTo>
                      <a:cubicBezTo>
                        <a:pt x="145" y="1246"/>
                        <a:pt x="145" y="1246"/>
                        <a:pt x="145" y="1246"/>
                      </a:cubicBezTo>
                      <a:cubicBezTo>
                        <a:pt x="145" y="91"/>
                        <a:pt x="145" y="91"/>
                        <a:pt x="145" y="91"/>
                      </a:cubicBezTo>
                      <a:cubicBezTo>
                        <a:pt x="145" y="90"/>
                        <a:pt x="145" y="90"/>
                        <a:pt x="145" y="90"/>
                      </a:cubicBezTo>
                      <a:cubicBezTo>
                        <a:pt x="145" y="71"/>
                        <a:pt x="138" y="53"/>
                        <a:pt x="127" y="40"/>
                      </a:cubicBezTo>
                      <a:cubicBezTo>
                        <a:pt x="127" y="40"/>
                        <a:pt x="127" y="40"/>
                        <a:pt x="127" y="40"/>
                      </a:cubicBezTo>
                      <a:cubicBezTo>
                        <a:pt x="116" y="28"/>
                        <a:pt x="102" y="21"/>
                        <a:pt x="86" y="21"/>
                      </a:cubicBezTo>
                      <a:cubicBezTo>
                        <a:pt x="86" y="21"/>
                        <a:pt x="86" y="21"/>
                        <a:pt x="86" y="21"/>
                      </a:cubicBezTo>
                      <a:cubicBezTo>
                        <a:pt x="79" y="21"/>
                        <a:pt x="79" y="21"/>
                        <a:pt x="79" y="21"/>
                      </a:cubicBezTo>
                      <a:cubicBezTo>
                        <a:pt x="64" y="21"/>
                        <a:pt x="49" y="28"/>
                        <a:pt x="38" y="40"/>
                      </a:cubicBezTo>
                      <a:cubicBezTo>
                        <a:pt x="38" y="40"/>
                        <a:pt x="38" y="40"/>
                        <a:pt x="38" y="40"/>
                      </a:cubicBezTo>
                      <a:cubicBezTo>
                        <a:pt x="27" y="53"/>
                        <a:pt x="20" y="71"/>
                        <a:pt x="20" y="91"/>
                      </a:cubicBezTo>
                      <a:cubicBezTo>
                        <a:pt x="20" y="91"/>
                        <a:pt x="20" y="91"/>
                        <a:pt x="20" y="91"/>
                      </a:cubicBezTo>
                      <a:cubicBezTo>
                        <a:pt x="0" y="91"/>
                        <a:pt x="0" y="91"/>
                        <a:pt x="0" y="91"/>
                      </a:cubicBezTo>
                      <a:cubicBezTo>
                        <a:pt x="0" y="66"/>
                        <a:pt x="9" y="44"/>
                        <a:pt x="23" y="27"/>
                      </a:cubicBezTo>
                      <a:cubicBezTo>
                        <a:pt x="23" y="27"/>
                        <a:pt x="23" y="27"/>
                        <a:pt x="23" y="27"/>
                      </a:cubicBezTo>
                      <a:cubicBezTo>
                        <a:pt x="37" y="11"/>
                        <a:pt x="57" y="0"/>
                        <a:pt x="79" y="1"/>
                      </a:cubicBezTo>
                      <a:cubicBezTo>
                        <a:pt x="79" y="1"/>
                        <a:pt x="79" y="1"/>
                        <a:pt x="79" y="1"/>
                      </a:cubicBezTo>
                      <a:cubicBezTo>
                        <a:pt x="86" y="1"/>
                        <a:pt x="86" y="1"/>
                        <a:pt x="86" y="1"/>
                      </a:cubicBezTo>
                      <a:cubicBezTo>
                        <a:pt x="108" y="0"/>
                        <a:pt x="128" y="11"/>
                        <a:pt x="143" y="27"/>
                      </a:cubicBezTo>
                      <a:cubicBezTo>
                        <a:pt x="143" y="27"/>
                        <a:pt x="143" y="27"/>
                        <a:pt x="143" y="27"/>
                      </a:cubicBezTo>
                      <a:cubicBezTo>
                        <a:pt x="157" y="44"/>
                        <a:pt x="165" y="66"/>
                        <a:pt x="165" y="91"/>
                      </a:cubicBezTo>
                      <a:cubicBezTo>
                        <a:pt x="165" y="91"/>
                        <a:pt x="165" y="91"/>
                        <a:pt x="165" y="91"/>
                      </a:cubicBezTo>
                      <a:cubicBezTo>
                        <a:pt x="165" y="91"/>
                        <a:pt x="165" y="91"/>
                        <a:pt x="165" y="91"/>
                      </a:cubicBezTo>
                      <a:cubicBezTo>
                        <a:pt x="165" y="91"/>
                        <a:pt x="165" y="91"/>
                        <a:pt x="165" y="91"/>
                      </a:cubicBezTo>
                      <a:cubicBezTo>
                        <a:pt x="165" y="91"/>
                        <a:pt x="165" y="91"/>
                        <a:pt x="165" y="91"/>
                      </a:cubicBezTo>
                      <a:cubicBezTo>
                        <a:pt x="165" y="1246"/>
                        <a:pt x="165" y="1246"/>
                        <a:pt x="165" y="1246"/>
                      </a:cubicBezTo>
                      <a:cubicBezTo>
                        <a:pt x="165" y="1266"/>
                        <a:pt x="172" y="1284"/>
                        <a:pt x="183" y="1296"/>
                      </a:cubicBezTo>
                      <a:cubicBezTo>
                        <a:pt x="183" y="1296"/>
                        <a:pt x="183" y="1296"/>
                        <a:pt x="183" y="1296"/>
                      </a:cubicBezTo>
                      <a:cubicBezTo>
                        <a:pt x="194" y="1309"/>
                        <a:pt x="208" y="1316"/>
                        <a:pt x="224" y="1316"/>
                      </a:cubicBezTo>
                      <a:cubicBezTo>
                        <a:pt x="224" y="1316"/>
                        <a:pt x="224" y="1316"/>
                        <a:pt x="224" y="1316"/>
                      </a:cubicBezTo>
                      <a:cubicBezTo>
                        <a:pt x="1024" y="1316"/>
                        <a:pt x="1024" y="1316"/>
                        <a:pt x="1024" y="1316"/>
                      </a:cubicBezTo>
                      <a:cubicBezTo>
                        <a:pt x="1040" y="1316"/>
                        <a:pt x="1055" y="1309"/>
                        <a:pt x="1065" y="1296"/>
                      </a:cubicBezTo>
                      <a:cubicBezTo>
                        <a:pt x="1065" y="1296"/>
                        <a:pt x="1065" y="1296"/>
                        <a:pt x="1065" y="1296"/>
                      </a:cubicBezTo>
                      <a:cubicBezTo>
                        <a:pt x="1076" y="1284"/>
                        <a:pt x="1083" y="1266"/>
                        <a:pt x="1083" y="1246"/>
                      </a:cubicBezTo>
                      <a:cubicBezTo>
                        <a:pt x="1083" y="1246"/>
                        <a:pt x="1083" y="1246"/>
                        <a:pt x="1083" y="1246"/>
                      </a:cubicBezTo>
                      <a:cubicBezTo>
                        <a:pt x="1083" y="92"/>
                        <a:pt x="1083" y="92"/>
                        <a:pt x="1083" y="92"/>
                      </a:cubicBezTo>
                      <a:cubicBezTo>
                        <a:pt x="1083" y="91"/>
                        <a:pt x="1083" y="91"/>
                        <a:pt x="1083" y="91"/>
                      </a:cubicBezTo>
                      <a:cubicBezTo>
                        <a:pt x="1083" y="91"/>
                        <a:pt x="1083" y="91"/>
                        <a:pt x="1083" y="91"/>
                      </a:cubicBezTo>
                      <a:cubicBezTo>
                        <a:pt x="1083" y="66"/>
                        <a:pt x="1092" y="44"/>
                        <a:pt x="1106" y="27"/>
                      </a:cubicBezTo>
                      <a:cubicBezTo>
                        <a:pt x="1106" y="27"/>
                        <a:pt x="1106" y="27"/>
                        <a:pt x="1106" y="27"/>
                      </a:cubicBezTo>
                      <a:cubicBezTo>
                        <a:pt x="1120" y="11"/>
                        <a:pt x="1140" y="0"/>
                        <a:pt x="1162" y="1"/>
                      </a:cubicBezTo>
                      <a:cubicBezTo>
                        <a:pt x="1162" y="1"/>
                        <a:pt x="1162" y="1"/>
                        <a:pt x="1162" y="1"/>
                      </a:cubicBezTo>
                      <a:cubicBezTo>
                        <a:pt x="1169" y="1"/>
                        <a:pt x="1169" y="1"/>
                        <a:pt x="1169" y="1"/>
                      </a:cubicBezTo>
                      <a:cubicBezTo>
                        <a:pt x="1191" y="0"/>
                        <a:pt x="1211" y="11"/>
                        <a:pt x="1225" y="27"/>
                      </a:cubicBezTo>
                      <a:cubicBezTo>
                        <a:pt x="1225" y="27"/>
                        <a:pt x="1225" y="27"/>
                        <a:pt x="1225" y="27"/>
                      </a:cubicBezTo>
                      <a:cubicBezTo>
                        <a:pt x="1239" y="44"/>
                        <a:pt x="1248" y="66"/>
                        <a:pt x="1248" y="91"/>
                      </a:cubicBezTo>
                      <a:cubicBezTo>
                        <a:pt x="1248" y="91"/>
                        <a:pt x="1248" y="91"/>
                        <a:pt x="1248" y="91"/>
                      </a:cubicBezTo>
                      <a:cubicBezTo>
                        <a:pt x="1248" y="91"/>
                        <a:pt x="1248" y="91"/>
                        <a:pt x="1248" y="91"/>
                      </a:cubicBezTo>
                      <a:cubicBezTo>
                        <a:pt x="1228" y="91"/>
                        <a:pt x="1228" y="91"/>
                        <a:pt x="1228" y="91"/>
                      </a:cubicBezTo>
                      <a:cubicBezTo>
                        <a:pt x="1228" y="71"/>
                        <a:pt x="1221" y="53"/>
                        <a:pt x="1210" y="40"/>
                      </a:cubicBezTo>
                      <a:cubicBezTo>
                        <a:pt x="1210" y="40"/>
                        <a:pt x="1210" y="40"/>
                        <a:pt x="1210" y="40"/>
                      </a:cubicBezTo>
                      <a:cubicBezTo>
                        <a:pt x="1199" y="28"/>
                        <a:pt x="1185" y="21"/>
                        <a:pt x="1169" y="21"/>
                      </a:cubicBezTo>
                      <a:cubicBezTo>
                        <a:pt x="1169" y="21"/>
                        <a:pt x="1169" y="21"/>
                        <a:pt x="1169" y="21"/>
                      </a:cubicBezTo>
                      <a:cubicBezTo>
                        <a:pt x="1162" y="21"/>
                        <a:pt x="1162" y="21"/>
                        <a:pt x="1162" y="21"/>
                      </a:cubicBezTo>
                      <a:cubicBezTo>
                        <a:pt x="1146" y="21"/>
                        <a:pt x="1132" y="28"/>
                        <a:pt x="1121" y="40"/>
                      </a:cubicBezTo>
                      <a:cubicBezTo>
                        <a:pt x="1121" y="40"/>
                        <a:pt x="1121" y="40"/>
                        <a:pt x="1121" y="40"/>
                      </a:cubicBezTo>
                      <a:cubicBezTo>
                        <a:pt x="1110" y="53"/>
                        <a:pt x="1103" y="70"/>
                        <a:pt x="1103" y="90"/>
                      </a:cubicBezTo>
                      <a:cubicBezTo>
                        <a:pt x="1103" y="90"/>
                        <a:pt x="1103" y="90"/>
                        <a:pt x="1103" y="90"/>
                      </a:cubicBezTo>
                      <a:cubicBezTo>
                        <a:pt x="1103" y="90"/>
                        <a:pt x="1103" y="90"/>
                        <a:pt x="1103" y="90"/>
                      </a:cubicBezTo>
                      <a:cubicBezTo>
                        <a:pt x="1103" y="1246"/>
                        <a:pt x="1103" y="1246"/>
                        <a:pt x="1103" y="1246"/>
                      </a:cubicBezTo>
                      <a:cubicBezTo>
                        <a:pt x="1103" y="1271"/>
                        <a:pt x="1095" y="1293"/>
                        <a:pt x="1081" y="1309"/>
                      </a:cubicBezTo>
                      <a:cubicBezTo>
                        <a:pt x="1081" y="1309"/>
                        <a:pt x="1081" y="1309"/>
                        <a:pt x="1081" y="1309"/>
                      </a:cubicBezTo>
                      <a:cubicBezTo>
                        <a:pt x="1067" y="1326"/>
                        <a:pt x="1047" y="1336"/>
                        <a:pt x="1024" y="1336"/>
                      </a:cubicBezTo>
                      <a:cubicBezTo>
                        <a:pt x="1024" y="1336"/>
                        <a:pt x="1024" y="1336"/>
                        <a:pt x="1024" y="1336"/>
                      </a:cubicBezTo>
                      <a:cubicBezTo>
                        <a:pt x="1024" y="1336"/>
                        <a:pt x="1024" y="1336"/>
                        <a:pt x="1024" y="13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75" name="Freeform 22"/>
                <p:cNvSpPr/>
                <p:nvPr/>
              </p:nvSpPr>
              <p:spPr bwMode="auto">
                <a:xfrm>
                  <a:off x="997601" y="1752427"/>
                  <a:ext cx="160342" cy="14091"/>
                </a:xfrm>
                <a:custGeom>
                  <a:avLst/>
                  <a:gdLst>
                    <a:gd name="T0" fmla="*/ 0 w 330"/>
                    <a:gd name="T1" fmla="*/ 29 h 29"/>
                    <a:gd name="T2" fmla="*/ 0 w 330"/>
                    <a:gd name="T3" fmla="*/ 0 h 29"/>
                    <a:gd name="T4" fmla="*/ 330 w 330"/>
                    <a:gd name="T5" fmla="*/ 0 h 29"/>
                    <a:gd name="T6" fmla="*/ 330 w 330"/>
                    <a:gd name="T7" fmla="*/ 29 h 29"/>
                    <a:gd name="T8" fmla="*/ 0 w 330"/>
                    <a:gd name="T9" fmla="*/ 29 h 29"/>
                    <a:gd name="T10" fmla="*/ 0 w 330"/>
                    <a:gd name="T11" fmla="*/ 29 h 29"/>
                  </a:gdLst>
                  <a:ahLst/>
                  <a:cxnLst>
                    <a:cxn ang="0">
                      <a:pos x="T0" y="T1"/>
                    </a:cxn>
                    <a:cxn ang="0">
                      <a:pos x="T2" y="T3"/>
                    </a:cxn>
                    <a:cxn ang="0">
                      <a:pos x="T4" y="T5"/>
                    </a:cxn>
                    <a:cxn ang="0">
                      <a:pos x="T6" y="T7"/>
                    </a:cxn>
                    <a:cxn ang="0">
                      <a:pos x="T8" y="T9"/>
                    </a:cxn>
                    <a:cxn ang="0">
                      <a:pos x="T10" y="T11"/>
                    </a:cxn>
                  </a:cxnLst>
                  <a:rect l="0" t="0" r="r" b="b"/>
                  <a:pathLst>
                    <a:path w="330" h="29">
                      <a:moveTo>
                        <a:pt x="0" y="29"/>
                      </a:moveTo>
                      <a:lnTo>
                        <a:pt x="0" y="0"/>
                      </a:lnTo>
                      <a:lnTo>
                        <a:pt x="330" y="0"/>
                      </a:lnTo>
                      <a:lnTo>
                        <a:pt x="330"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76" name="Freeform 23"/>
                <p:cNvSpPr/>
                <p:nvPr/>
              </p:nvSpPr>
              <p:spPr bwMode="auto">
                <a:xfrm>
                  <a:off x="997601" y="1849119"/>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77" name="Freeform 24"/>
                <p:cNvSpPr/>
                <p:nvPr/>
              </p:nvSpPr>
              <p:spPr bwMode="auto">
                <a:xfrm>
                  <a:off x="997601" y="1946782"/>
                  <a:ext cx="101550" cy="14091"/>
                </a:xfrm>
                <a:custGeom>
                  <a:avLst/>
                  <a:gdLst>
                    <a:gd name="T0" fmla="*/ 0 w 209"/>
                    <a:gd name="T1" fmla="*/ 29 h 29"/>
                    <a:gd name="T2" fmla="*/ 0 w 209"/>
                    <a:gd name="T3" fmla="*/ 0 h 29"/>
                    <a:gd name="T4" fmla="*/ 209 w 209"/>
                    <a:gd name="T5" fmla="*/ 0 h 29"/>
                    <a:gd name="T6" fmla="*/ 209 w 209"/>
                    <a:gd name="T7" fmla="*/ 29 h 29"/>
                    <a:gd name="T8" fmla="*/ 0 w 209"/>
                    <a:gd name="T9" fmla="*/ 29 h 29"/>
                    <a:gd name="T10" fmla="*/ 0 w 209"/>
                    <a:gd name="T11" fmla="*/ 29 h 29"/>
                  </a:gdLst>
                  <a:ahLst/>
                  <a:cxnLst>
                    <a:cxn ang="0">
                      <a:pos x="T0" y="T1"/>
                    </a:cxn>
                    <a:cxn ang="0">
                      <a:pos x="T2" y="T3"/>
                    </a:cxn>
                    <a:cxn ang="0">
                      <a:pos x="T4" y="T5"/>
                    </a:cxn>
                    <a:cxn ang="0">
                      <a:pos x="T6" y="T7"/>
                    </a:cxn>
                    <a:cxn ang="0">
                      <a:pos x="T8" y="T9"/>
                    </a:cxn>
                    <a:cxn ang="0">
                      <a:pos x="T10" y="T11"/>
                    </a:cxn>
                  </a:cxnLst>
                  <a:rect l="0" t="0" r="r" b="b"/>
                  <a:pathLst>
                    <a:path w="209" h="29">
                      <a:moveTo>
                        <a:pt x="0" y="29"/>
                      </a:moveTo>
                      <a:lnTo>
                        <a:pt x="0" y="0"/>
                      </a:lnTo>
                      <a:lnTo>
                        <a:pt x="209" y="0"/>
                      </a:lnTo>
                      <a:lnTo>
                        <a:pt x="209"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78" name="Freeform 25"/>
                <p:cNvSpPr/>
                <p:nvPr/>
              </p:nvSpPr>
              <p:spPr bwMode="auto">
                <a:xfrm>
                  <a:off x="997601" y="2043474"/>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79" name="Freeform 26"/>
                <p:cNvSpPr/>
                <p:nvPr/>
              </p:nvSpPr>
              <p:spPr bwMode="auto">
                <a:xfrm>
                  <a:off x="997601" y="214016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80" name="Freeform 27"/>
                <p:cNvSpPr/>
                <p:nvPr/>
              </p:nvSpPr>
              <p:spPr bwMode="auto">
                <a:xfrm>
                  <a:off x="992256" y="2237828"/>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81" name="Freeform 28"/>
                <p:cNvSpPr/>
                <p:nvPr/>
              </p:nvSpPr>
              <p:spPr bwMode="auto">
                <a:xfrm>
                  <a:off x="992256" y="2334520"/>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82" name="Freeform 29"/>
                <p:cNvSpPr/>
                <p:nvPr/>
              </p:nvSpPr>
              <p:spPr bwMode="auto">
                <a:xfrm>
                  <a:off x="992256" y="2431212"/>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83" name="Freeform 30"/>
                <p:cNvSpPr/>
                <p:nvPr/>
              </p:nvSpPr>
              <p:spPr bwMode="auto">
                <a:xfrm>
                  <a:off x="997601" y="252887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grpSp>
          <p:sp>
            <p:nvSpPr>
              <p:cNvPr id="73" name="Rectangle 20"/>
              <p:cNvSpPr>
                <a:spLocks noChangeArrowheads="1"/>
              </p:cNvSpPr>
              <p:nvPr/>
            </p:nvSpPr>
            <p:spPr bwMode="auto">
              <a:xfrm flipH="1">
                <a:off x="6713146" y="2319577"/>
                <a:ext cx="55068" cy="1509489"/>
              </a:xfrm>
              <a:prstGeom prst="rect">
                <a:avLst/>
              </a:prstGeom>
              <a:solidFill>
                <a:srgbClr val="E2DD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lstStyle/>
              <a:p>
                <a:endParaRPr lang="en-US" sz="2530">
                  <a:cs typeface="+mn-ea"/>
                  <a:sym typeface="+mn-lt"/>
                </a:endParaRPr>
              </a:p>
            </p:txBody>
          </p:sp>
        </p:grpSp>
        <p:grpSp>
          <p:nvGrpSpPr>
            <p:cNvPr id="84" name="Group 64"/>
            <p:cNvGrpSpPr/>
            <p:nvPr/>
          </p:nvGrpSpPr>
          <p:grpSpPr>
            <a:xfrm>
              <a:off x="4114822" y="3324399"/>
              <a:ext cx="1449838" cy="567756"/>
              <a:chOff x="4178253" y="3483778"/>
              <a:chExt cx="1374737" cy="538346"/>
            </a:xfrm>
            <a:solidFill>
              <a:srgbClr val="E33B5D"/>
            </a:solidFill>
          </p:grpSpPr>
          <p:sp>
            <p:nvSpPr>
              <p:cNvPr id="85" name="Freeform 32"/>
              <p:cNvSpPr/>
              <p:nvPr/>
            </p:nvSpPr>
            <p:spPr bwMode="auto">
              <a:xfrm flipH="1">
                <a:off x="4178253" y="3483778"/>
                <a:ext cx="1374737" cy="245535"/>
              </a:xfrm>
              <a:custGeom>
                <a:avLst/>
                <a:gdLst>
                  <a:gd name="T0" fmla="*/ 890 w 896"/>
                  <a:gd name="T1" fmla="*/ 32 h 160"/>
                  <a:gd name="T2" fmla="*/ 840 w 896"/>
                  <a:gd name="T3" fmla="*/ 0 h 160"/>
                  <a:gd name="T4" fmla="*/ 791 w 896"/>
                  <a:gd name="T5" fmla="*/ 32 h 160"/>
                  <a:gd name="T6" fmla="*/ 741 w 896"/>
                  <a:gd name="T7" fmla="*/ 0 h 160"/>
                  <a:gd name="T8" fmla="*/ 692 w 896"/>
                  <a:gd name="T9" fmla="*/ 32 h 160"/>
                  <a:gd name="T10" fmla="*/ 642 w 896"/>
                  <a:gd name="T11" fmla="*/ 0 h 160"/>
                  <a:gd name="T12" fmla="*/ 593 w 896"/>
                  <a:gd name="T13" fmla="*/ 32 h 160"/>
                  <a:gd name="T14" fmla="*/ 544 w 896"/>
                  <a:gd name="T15" fmla="*/ 0 h 160"/>
                  <a:gd name="T16" fmla="*/ 494 w 896"/>
                  <a:gd name="T17" fmla="*/ 32 h 160"/>
                  <a:gd name="T18" fmla="*/ 445 w 896"/>
                  <a:gd name="T19" fmla="*/ 0 h 160"/>
                  <a:gd name="T20" fmla="*/ 395 w 896"/>
                  <a:gd name="T21" fmla="*/ 32 h 160"/>
                  <a:gd name="T22" fmla="*/ 346 w 896"/>
                  <a:gd name="T23" fmla="*/ 0 h 160"/>
                  <a:gd name="T24" fmla="*/ 296 w 896"/>
                  <a:gd name="T25" fmla="*/ 32 h 160"/>
                  <a:gd name="T26" fmla="*/ 247 w 896"/>
                  <a:gd name="T27" fmla="*/ 0 h 160"/>
                  <a:gd name="T28" fmla="*/ 197 w 896"/>
                  <a:gd name="T29" fmla="*/ 32 h 160"/>
                  <a:gd name="T30" fmla="*/ 148 w 896"/>
                  <a:gd name="T31" fmla="*/ 0 h 160"/>
                  <a:gd name="T32" fmla="*/ 98 w 896"/>
                  <a:gd name="T33" fmla="*/ 32 h 160"/>
                  <a:gd name="T34" fmla="*/ 49 w 896"/>
                  <a:gd name="T35" fmla="*/ 0 h 160"/>
                  <a:gd name="T36" fmla="*/ 0 w 896"/>
                  <a:gd name="T37" fmla="*/ 32 h 160"/>
                  <a:gd name="T38" fmla="*/ 0 w 896"/>
                  <a:gd name="T39" fmla="*/ 160 h 160"/>
                  <a:gd name="T40" fmla="*/ 896 w 896"/>
                  <a:gd name="T41" fmla="*/ 160 h 160"/>
                  <a:gd name="T42" fmla="*/ 896 w 896"/>
                  <a:gd name="T43" fmla="*/ 32 h 160"/>
                  <a:gd name="T44" fmla="*/ 890 w 896"/>
                  <a:gd name="T45" fmla="*/ 3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96" h="160">
                    <a:moveTo>
                      <a:pt x="890" y="32"/>
                    </a:moveTo>
                    <a:cubicBezTo>
                      <a:pt x="869" y="32"/>
                      <a:pt x="850" y="19"/>
                      <a:pt x="840" y="0"/>
                    </a:cubicBezTo>
                    <a:cubicBezTo>
                      <a:pt x="830" y="19"/>
                      <a:pt x="812" y="32"/>
                      <a:pt x="791" y="32"/>
                    </a:cubicBezTo>
                    <a:cubicBezTo>
                      <a:pt x="770" y="32"/>
                      <a:pt x="752" y="19"/>
                      <a:pt x="741" y="0"/>
                    </a:cubicBezTo>
                    <a:cubicBezTo>
                      <a:pt x="731" y="19"/>
                      <a:pt x="713" y="32"/>
                      <a:pt x="692" y="32"/>
                    </a:cubicBezTo>
                    <a:cubicBezTo>
                      <a:pt x="671" y="32"/>
                      <a:pt x="653" y="19"/>
                      <a:pt x="642" y="0"/>
                    </a:cubicBezTo>
                    <a:cubicBezTo>
                      <a:pt x="632" y="19"/>
                      <a:pt x="614" y="32"/>
                      <a:pt x="593" y="32"/>
                    </a:cubicBezTo>
                    <a:cubicBezTo>
                      <a:pt x="572" y="32"/>
                      <a:pt x="554" y="19"/>
                      <a:pt x="544" y="0"/>
                    </a:cubicBezTo>
                    <a:cubicBezTo>
                      <a:pt x="533" y="19"/>
                      <a:pt x="515" y="32"/>
                      <a:pt x="494" y="32"/>
                    </a:cubicBezTo>
                    <a:cubicBezTo>
                      <a:pt x="473" y="32"/>
                      <a:pt x="455" y="19"/>
                      <a:pt x="445" y="0"/>
                    </a:cubicBezTo>
                    <a:cubicBezTo>
                      <a:pt x="434" y="19"/>
                      <a:pt x="416" y="32"/>
                      <a:pt x="395" y="32"/>
                    </a:cubicBezTo>
                    <a:cubicBezTo>
                      <a:pt x="374" y="32"/>
                      <a:pt x="356" y="19"/>
                      <a:pt x="346" y="0"/>
                    </a:cubicBezTo>
                    <a:cubicBezTo>
                      <a:pt x="336" y="19"/>
                      <a:pt x="317" y="32"/>
                      <a:pt x="296" y="32"/>
                    </a:cubicBezTo>
                    <a:cubicBezTo>
                      <a:pt x="275" y="32"/>
                      <a:pt x="257" y="19"/>
                      <a:pt x="247" y="0"/>
                    </a:cubicBezTo>
                    <a:cubicBezTo>
                      <a:pt x="237" y="19"/>
                      <a:pt x="218" y="32"/>
                      <a:pt x="197" y="32"/>
                    </a:cubicBezTo>
                    <a:cubicBezTo>
                      <a:pt x="176" y="32"/>
                      <a:pt x="158" y="19"/>
                      <a:pt x="148" y="0"/>
                    </a:cubicBezTo>
                    <a:cubicBezTo>
                      <a:pt x="138" y="19"/>
                      <a:pt x="119" y="32"/>
                      <a:pt x="98" y="32"/>
                    </a:cubicBezTo>
                    <a:cubicBezTo>
                      <a:pt x="78" y="32"/>
                      <a:pt x="59" y="19"/>
                      <a:pt x="49" y="0"/>
                    </a:cubicBezTo>
                    <a:cubicBezTo>
                      <a:pt x="39" y="19"/>
                      <a:pt x="21" y="32"/>
                      <a:pt x="0" y="32"/>
                    </a:cubicBezTo>
                    <a:cubicBezTo>
                      <a:pt x="0" y="160"/>
                      <a:pt x="0" y="160"/>
                      <a:pt x="0" y="160"/>
                    </a:cubicBezTo>
                    <a:cubicBezTo>
                      <a:pt x="896" y="160"/>
                      <a:pt x="896" y="160"/>
                      <a:pt x="896" y="160"/>
                    </a:cubicBezTo>
                    <a:cubicBezTo>
                      <a:pt x="896" y="32"/>
                      <a:pt x="896" y="32"/>
                      <a:pt x="896" y="32"/>
                    </a:cubicBezTo>
                    <a:cubicBezTo>
                      <a:pt x="894" y="32"/>
                      <a:pt x="892" y="32"/>
                      <a:pt x="890" y="32"/>
                    </a:cubicBezTo>
                    <a:close/>
                  </a:path>
                </a:pathLst>
              </a:custGeom>
              <a:grpFill/>
              <a:ln>
                <a:noFill/>
              </a:ln>
            </p:spPr>
            <p:txBody>
              <a:bodyPr vert="horz" wrap="square" lIns="128580" tIns="64290" rIns="128580" bIns="64290" numCol="1" anchor="t" anchorCtr="0" compatLnSpc="1"/>
              <a:lstStyle/>
              <a:p>
                <a:endParaRPr lang="en-US" sz="2530">
                  <a:cs typeface="+mn-ea"/>
                  <a:sym typeface="+mn-lt"/>
                </a:endParaRPr>
              </a:p>
            </p:txBody>
          </p:sp>
          <p:sp>
            <p:nvSpPr>
              <p:cNvPr id="86" name="Freeform 33"/>
              <p:cNvSpPr/>
              <p:nvPr/>
            </p:nvSpPr>
            <p:spPr bwMode="auto">
              <a:xfrm flipH="1">
                <a:off x="4178253" y="3644832"/>
                <a:ext cx="1374737" cy="377292"/>
              </a:xfrm>
              <a:custGeom>
                <a:avLst/>
                <a:gdLst>
                  <a:gd name="T0" fmla="*/ 896 w 896"/>
                  <a:gd name="T1" fmla="*/ 868 h 938"/>
                  <a:gd name="T2" fmla="*/ 830 w 896"/>
                  <a:gd name="T3" fmla="*/ 938 h 938"/>
                  <a:gd name="T4" fmla="*/ 67 w 896"/>
                  <a:gd name="T5" fmla="*/ 938 h 938"/>
                  <a:gd name="T6" fmla="*/ 0 w 896"/>
                  <a:gd name="T7" fmla="*/ 868 h 938"/>
                  <a:gd name="T8" fmla="*/ 0 w 896"/>
                  <a:gd name="T9" fmla="*/ 69 h 938"/>
                  <a:gd name="T10" fmla="*/ 67 w 896"/>
                  <a:gd name="T11" fmla="*/ 0 h 938"/>
                  <a:gd name="T12" fmla="*/ 830 w 896"/>
                  <a:gd name="T13" fmla="*/ 0 h 938"/>
                  <a:gd name="T14" fmla="*/ 896 w 896"/>
                  <a:gd name="T15" fmla="*/ 69 h 938"/>
                  <a:gd name="T16" fmla="*/ 896 w 896"/>
                  <a:gd name="T17" fmla="*/ 868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6" h="938">
                    <a:moveTo>
                      <a:pt x="896" y="868"/>
                    </a:moveTo>
                    <a:cubicBezTo>
                      <a:pt x="896" y="906"/>
                      <a:pt x="866" y="938"/>
                      <a:pt x="830" y="938"/>
                    </a:cubicBezTo>
                    <a:cubicBezTo>
                      <a:pt x="67" y="938"/>
                      <a:pt x="67" y="938"/>
                      <a:pt x="67" y="938"/>
                    </a:cubicBezTo>
                    <a:cubicBezTo>
                      <a:pt x="30" y="938"/>
                      <a:pt x="0" y="906"/>
                      <a:pt x="0" y="868"/>
                    </a:cubicBezTo>
                    <a:cubicBezTo>
                      <a:pt x="0" y="69"/>
                      <a:pt x="0" y="69"/>
                      <a:pt x="0" y="69"/>
                    </a:cubicBezTo>
                    <a:cubicBezTo>
                      <a:pt x="0" y="31"/>
                      <a:pt x="30" y="0"/>
                      <a:pt x="67" y="0"/>
                    </a:cubicBezTo>
                    <a:cubicBezTo>
                      <a:pt x="830" y="0"/>
                      <a:pt x="830" y="0"/>
                      <a:pt x="830" y="0"/>
                    </a:cubicBezTo>
                    <a:cubicBezTo>
                      <a:pt x="866" y="0"/>
                      <a:pt x="896" y="31"/>
                      <a:pt x="896" y="69"/>
                    </a:cubicBezTo>
                    <a:lnTo>
                      <a:pt x="896" y="868"/>
                    </a:lnTo>
                    <a:close/>
                  </a:path>
                </a:pathLst>
              </a:custGeom>
              <a:grpFill/>
              <a:ln>
                <a:noFill/>
              </a:ln>
            </p:spPr>
            <p:txBody>
              <a:bodyPr vert="horz" wrap="square" lIns="128580" tIns="64290" rIns="128580" bIns="64290" numCol="1" anchor="t" anchorCtr="0" compatLnSpc="1"/>
              <a:lstStyle/>
              <a:p>
                <a:endParaRPr lang="en-US" sz="2530">
                  <a:cs typeface="+mn-ea"/>
                  <a:sym typeface="+mn-lt"/>
                </a:endParaRPr>
              </a:p>
            </p:txBody>
          </p:sp>
        </p:grpSp>
        <p:grpSp>
          <p:nvGrpSpPr>
            <p:cNvPr id="87" name="Group 63"/>
            <p:cNvGrpSpPr/>
            <p:nvPr/>
          </p:nvGrpSpPr>
          <p:grpSpPr>
            <a:xfrm>
              <a:off x="3829911" y="1782991"/>
              <a:ext cx="2019662" cy="2161093"/>
              <a:chOff x="3908101" y="2022214"/>
              <a:chExt cx="1915044" cy="2049149"/>
            </a:xfrm>
          </p:grpSpPr>
          <p:grpSp>
            <p:nvGrpSpPr>
              <p:cNvPr id="88" name="Group 34"/>
              <p:cNvGrpSpPr/>
              <p:nvPr/>
            </p:nvGrpSpPr>
            <p:grpSpPr>
              <a:xfrm flipH="1">
                <a:off x="3908101" y="2022214"/>
                <a:ext cx="1915044" cy="2049149"/>
                <a:chOff x="815878" y="1279659"/>
                <a:chExt cx="1436283" cy="1536862"/>
              </a:xfrm>
              <a:solidFill>
                <a:schemeClr val="bg1">
                  <a:lumMod val="50000"/>
                </a:schemeClr>
              </a:solidFill>
            </p:grpSpPr>
            <p:sp>
              <p:nvSpPr>
                <p:cNvPr id="90" name="Freeform 36"/>
                <p:cNvSpPr/>
                <p:nvPr/>
              </p:nvSpPr>
              <p:spPr bwMode="auto">
                <a:xfrm>
                  <a:off x="815878" y="1279659"/>
                  <a:ext cx="1436283" cy="1536862"/>
                </a:xfrm>
                <a:custGeom>
                  <a:avLst/>
                  <a:gdLst>
                    <a:gd name="T0" fmla="*/ 224 w 1248"/>
                    <a:gd name="T1" fmla="*/ 1336 h 1336"/>
                    <a:gd name="T2" fmla="*/ 168 w 1248"/>
                    <a:gd name="T3" fmla="*/ 1309 h 1336"/>
                    <a:gd name="T4" fmla="*/ 145 w 1248"/>
                    <a:gd name="T5" fmla="*/ 1246 h 1336"/>
                    <a:gd name="T6" fmla="*/ 145 w 1248"/>
                    <a:gd name="T7" fmla="*/ 90 h 1336"/>
                    <a:gd name="T8" fmla="*/ 127 w 1248"/>
                    <a:gd name="T9" fmla="*/ 40 h 1336"/>
                    <a:gd name="T10" fmla="*/ 86 w 1248"/>
                    <a:gd name="T11" fmla="*/ 21 h 1336"/>
                    <a:gd name="T12" fmla="*/ 38 w 1248"/>
                    <a:gd name="T13" fmla="*/ 40 h 1336"/>
                    <a:gd name="T14" fmla="*/ 20 w 1248"/>
                    <a:gd name="T15" fmla="*/ 91 h 1336"/>
                    <a:gd name="T16" fmla="*/ 0 w 1248"/>
                    <a:gd name="T17" fmla="*/ 91 h 1336"/>
                    <a:gd name="T18" fmla="*/ 23 w 1248"/>
                    <a:gd name="T19" fmla="*/ 27 h 1336"/>
                    <a:gd name="T20" fmla="*/ 79 w 1248"/>
                    <a:gd name="T21" fmla="*/ 1 h 1336"/>
                    <a:gd name="T22" fmla="*/ 143 w 1248"/>
                    <a:gd name="T23" fmla="*/ 27 h 1336"/>
                    <a:gd name="T24" fmla="*/ 165 w 1248"/>
                    <a:gd name="T25" fmla="*/ 91 h 1336"/>
                    <a:gd name="T26" fmla="*/ 165 w 1248"/>
                    <a:gd name="T27" fmla="*/ 91 h 1336"/>
                    <a:gd name="T28" fmla="*/ 165 w 1248"/>
                    <a:gd name="T29" fmla="*/ 91 h 1336"/>
                    <a:gd name="T30" fmla="*/ 183 w 1248"/>
                    <a:gd name="T31" fmla="*/ 1296 h 1336"/>
                    <a:gd name="T32" fmla="*/ 224 w 1248"/>
                    <a:gd name="T33" fmla="*/ 1316 h 1336"/>
                    <a:gd name="T34" fmla="*/ 1024 w 1248"/>
                    <a:gd name="T35" fmla="*/ 1316 h 1336"/>
                    <a:gd name="T36" fmla="*/ 1065 w 1248"/>
                    <a:gd name="T37" fmla="*/ 1296 h 1336"/>
                    <a:gd name="T38" fmla="*/ 1083 w 1248"/>
                    <a:gd name="T39" fmla="*/ 1246 h 1336"/>
                    <a:gd name="T40" fmla="*/ 1083 w 1248"/>
                    <a:gd name="T41" fmla="*/ 91 h 1336"/>
                    <a:gd name="T42" fmla="*/ 1106 w 1248"/>
                    <a:gd name="T43" fmla="*/ 27 h 1336"/>
                    <a:gd name="T44" fmla="*/ 1162 w 1248"/>
                    <a:gd name="T45" fmla="*/ 1 h 1336"/>
                    <a:gd name="T46" fmla="*/ 1169 w 1248"/>
                    <a:gd name="T47" fmla="*/ 1 h 1336"/>
                    <a:gd name="T48" fmla="*/ 1225 w 1248"/>
                    <a:gd name="T49" fmla="*/ 27 h 1336"/>
                    <a:gd name="T50" fmla="*/ 1248 w 1248"/>
                    <a:gd name="T51" fmla="*/ 91 h 1336"/>
                    <a:gd name="T52" fmla="*/ 1228 w 1248"/>
                    <a:gd name="T53" fmla="*/ 91 h 1336"/>
                    <a:gd name="T54" fmla="*/ 1210 w 1248"/>
                    <a:gd name="T55" fmla="*/ 40 h 1336"/>
                    <a:gd name="T56" fmla="*/ 1169 w 1248"/>
                    <a:gd name="T57" fmla="*/ 21 h 1336"/>
                    <a:gd name="T58" fmla="*/ 1121 w 1248"/>
                    <a:gd name="T59" fmla="*/ 40 h 1336"/>
                    <a:gd name="T60" fmla="*/ 1103 w 1248"/>
                    <a:gd name="T61" fmla="*/ 90 h 1336"/>
                    <a:gd name="T62" fmla="*/ 1103 w 1248"/>
                    <a:gd name="T63" fmla="*/ 90 h 1336"/>
                    <a:gd name="T64" fmla="*/ 1081 w 1248"/>
                    <a:gd name="T65" fmla="*/ 1309 h 1336"/>
                    <a:gd name="T66" fmla="*/ 1024 w 1248"/>
                    <a:gd name="T67" fmla="*/ 1336 h 1336"/>
                    <a:gd name="T68" fmla="*/ 1024 w 1248"/>
                    <a:gd name="T69" fmla="*/ 1336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48" h="1336">
                      <a:moveTo>
                        <a:pt x="1024" y="1336"/>
                      </a:moveTo>
                      <a:cubicBezTo>
                        <a:pt x="224" y="1336"/>
                        <a:pt x="224" y="1336"/>
                        <a:pt x="224" y="1336"/>
                      </a:cubicBezTo>
                      <a:cubicBezTo>
                        <a:pt x="202" y="1336"/>
                        <a:pt x="182" y="1326"/>
                        <a:pt x="168" y="1309"/>
                      </a:cubicBezTo>
                      <a:cubicBezTo>
                        <a:pt x="168" y="1309"/>
                        <a:pt x="168" y="1309"/>
                        <a:pt x="168" y="1309"/>
                      </a:cubicBezTo>
                      <a:cubicBezTo>
                        <a:pt x="154" y="1293"/>
                        <a:pt x="145" y="1271"/>
                        <a:pt x="145" y="1246"/>
                      </a:cubicBezTo>
                      <a:cubicBezTo>
                        <a:pt x="145" y="1246"/>
                        <a:pt x="145" y="1246"/>
                        <a:pt x="145" y="1246"/>
                      </a:cubicBezTo>
                      <a:cubicBezTo>
                        <a:pt x="145" y="91"/>
                        <a:pt x="145" y="91"/>
                        <a:pt x="145" y="91"/>
                      </a:cubicBezTo>
                      <a:cubicBezTo>
                        <a:pt x="145" y="90"/>
                        <a:pt x="145" y="90"/>
                        <a:pt x="145" y="90"/>
                      </a:cubicBezTo>
                      <a:cubicBezTo>
                        <a:pt x="145" y="71"/>
                        <a:pt x="138" y="53"/>
                        <a:pt x="127" y="40"/>
                      </a:cubicBezTo>
                      <a:cubicBezTo>
                        <a:pt x="127" y="40"/>
                        <a:pt x="127" y="40"/>
                        <a:pt x="127" y="40"/>
                      </a:cubicBezTo>
                      <a:cubicBezTo>
                        <a:pt x="116" y="28"/>
                        <a:pt x="102" y="21"/>
                        <a:pt x="86" y="21"/>
                      </a:cubicBezTo>
                      <a:cubicBezTo>
                        <a:pt x="86" y="21"/>
                        <a:pt x="86" y="21"/>
                        <a:pt x="86" y="21"/>
                      </a:cubicBezTo>
                      <a:cubicBezTo>
                        <a:pt x="79" y="21"/>
                        <a:pt x="79" y="21"/>
                        <a:pt x="79" y="21"/>
                      </a:cubicBezTo>
                      <a:cubicBezTo>
                        <a:pt x="64" y="21"/>
                        <a:pt x="49" y="28"/>
                        <a:pt x="38" y="40"/>
                      </a:cubicBezTo>
                      <a:cubicBezTo>
                        <a:pt x="38" y="40"/>
                        <a:pt x="38" y="40"/>
                        <a:pt x="38" y="40"/>
                      </a:cubicBezTo>
                      <a:cubicBezTo>
                        <a:pt x="27" y="53"/>
                        <a:pt x="20" y="71"/>
                        <a:pt x="20" y="91"/>
                      </a:cubicBezTo>
                      <a:cubicBezTo>
                        <a:pt x="20" y="91"/>
                        <a:pt x="20" y="91"/>
                        <a:pt x="20" y="91"/>
                      </a:cubicBezTo>
                      <a:cubicBezTo>
                        <a:pt x="0" y="91"/>
                        <a:pt x="0" y="91"/>
                        <a:pt x="0" y="91"/>
                      </a:cubicBezTo>
                      <a:cubicBezTo>
                        <a:pt x="0" y="66"/>
                        <a:pt x="9" y="44"/>
                        <a:pt x="23" y="27"/>
                      </a:cubicBezTo>
                      <a:cubicBezTo>
                        <a:pt x="23" y="27"/>
                        <a:pt x="23" y="27"/>
                        <a:pt x="23" y="27"/>
                      </a:cubicBezTo>
                      <a:cubicBezTo>
                        <a:pt x="37" y="11"/>
                        <a:pt x="57" y="0"/>
                        <a:pt x="79" y="1"/>
                      </a:cubicBezTo>
                      <a:cubicBezTo>
                        <a:pt x="79" y="1"/>
                        <a:pt x="79" y="1"/>
                        <a:pt x="79" y="1"/>
                      </a:cubicBezTo>
                      <a:cubicBezTo>
                        <a:pt x="86" y="1"/>
                        <a:pt x="86" y="1"/>
                        <a:pt x="86" y="1"/>
                      </a:cubicBezTo>
                      <a:cubicBezTo>
                        <a:pt x="108" y="0"/>
                        <a:pt x="128" y="11"/>
                        <a:pt x="143" y="27"/>
                      </a:cubicBezTo>
                      <a:cubicBezTo>
                        <a:pt x="143" y="27"/>
                        <a:pt x="143" y="27"/>
                        <a:pt x="143" y="27"/>
                      </a:cubicBezTo>
                      <a:cubicBezTo>
                        <a:pt x="157" y="44"/>
                        <a:pt x="165" y="66"/>
                        <a:pt x="165" y="91"/>
                      </a:cubicBezTo>
                      <a:cubicBezTo>
                        <a:pt x="165" y="91"/>
                        <a:pt x="165" y="91"/>
                        <a:pt x="165" y="91"/>
                      </a:cubicBezTo>
                      <a:cubicBezTo>
                        <a:pt x="165" y="91"/>
                        <a:pt x="165" y="91"/>
                        <a:pt x="165" y="91"/>
                      </a:cubicBezTo>
                      <a:cubicBezTo>
                        <a:pt x="165" y="91"/>
                        <a:pt x="165" y="91"/>
                        <a:pt x="165" y="91"/>
                      </a:cubicBezTo>
                      <a:cubicBezTo>
                        <a:pt x="165" y="91"/>
                        <a:pt x="165" y="91"/>
                        <a:pt x="165" y="91"/>
                      </a:cubicBezTo>
                      <a:cubicBezTo>
                        <a:pt x="165" y="1246"/>
                        <a:pt x="165" y="1246"/>
                        <a:pt x="165" y="1246"/>
                      </a:cubicBezTo>
                      <a:cubicBezTo>
                        <a:pt x="165" y="1266"/>
                        <a:pt x="172" y="1284"/>
                        <a:pt x="183" y="1296"/>
                      </a:cubicBezTo>
                      <a:cubicBezTo>
                        <a:pt x="183" y="1296"/>
                        <a:pt x="183" y="1296"/>
                        <a:pt x="183" y="1296"/>
                      </a:cubicBezTo>
                      <a:cubicBezTo>
                        <a:pt x="194" y="1309"/>
                        <a:pt x="208" y="1316"/>
                        <a:pt x="224" y="1316"/>
                      </a:cubicBezTo>
                      <a:cubicBezTo>
                        <a:pt x="224" y="1316"/>
                        <a:pt x="224" y="1316"/>
                        <a:pt x="224" y="1316"/>
                      </a:cubicBezTo>
                      <a:cubicBezTo>
                        <a:pt x="1024" y="1316"/>
                        <a:pt x="1024" y="1316"/>
                        <a:pt x="1024" y="1316"/>
                      </a:cubicBezTo>
                      <a:cubicBezTo>
                        <a:pt x="1040" y="1316"/>
                        <a:pt x="1055" y="1309"/>
                        <a:pt x="1065" y="1296"/>
                      </a:cubicBezTo>
                      <a:cubicBezTo>
                        <a:pt x="1065" y="1296"/>
                        <a:pt x="1065" y="1296"/>
                        <a:pt x="1065" y="1296"/>
                      </a:cubicBezTo>
                      <a:cubicBezTo>
                        <a:pt x="1076" y="1284"/>
                        <a:pt x="1083" y="1266"/>
                        <a:pt x="1083" y="1246"/>
                      </a:cubicBezTo>
                      <a:cubicBezTo>
                        <a:pt x="1083" y="1246"/>
                        <a:pt x="1083" y="1246"/>
                        <a:pt x="1083" y="1246"/>
                      </a:cubicBezTo>
                      <a:cubicBezTo>
                        <a:pt x="1083" y="92"/>
                        <a:pt x="1083" y="92"/>
                        <a:pt x="1083" y="92"/>
                      </a:cubicBezTo>
                      <a:cubicBezTo>
                        <a:pt x="1083" y="91"/>
                        <a:pt x="1083" y="91"/>
                        <a:pt x="1083" y="91"/>
                      </a:cubicBezTo>
                      <a:cubicBezTo>
                        <a:pt x="1083" y="91"/>
                        <a:pt x="1083" y="91"/>
                        <a:pt x="1083" y="91"/>
                      </a:cubicBezTo>
                      <a:cubicBezTo>
                        <a:pt x="1083" y="66"/>
                        <a:pt x="1092" y="44"/>
                        <a:pt x="1106" y="27"/>
                      </a:cubicBezTo>
                      <a:cubicBezTo>
                        <a:pt x="1106" y="27"/>
                        <a:pt x="1106" y="27"/>
                        <a:pt x="1106" y="27"/>
                      </a:cubicBezTo>
                      <a:cubicBezTo>
                        <a:pt x="1120" y="11"/>
                        <a:pt x="1140" y="0"/>
                        <a:pt x="1162" y="1"/>
                      </a:cubicBezTo>
                      <a:cubicBezTo>
                        <a:pt x="1162" y="1"/>
                        <a:pt x="1162" y="1"/>
                        <a:pt x="1162" y="1"/>
                      </a:cubicBezTo>
                      <a:cubicBezTo>
                        <a:pt x="1169" y="1"/>
                        <a:pt x="1169" y="1"/>
                        <a:pt x="1169" y="1"/>
                      </a:cubicBezTo>
                      <a:cubicBezTo>
                        <a:pt x="1191" y="0"/>
                        <a:pt x="1211" y="11"/>
                        <a:pt x="1225" y="27"/>
                      </a:cubicBezTo>
                      <a:cubicBezTo>
                        <a:pt x="1225" y="27"/>
                        <a:pt x="1225" y="27"/>
                        <a:pt x="1225" y="27"/>
                      </a:cubicBezTo>
                      <a:cubicBezTo>
                        <a:pt x="1239" y="44"/>
                        <a:pt x="1248" y="66"/>
                        <a:pt x="1248" y="91"/>
                      </a:cubicBezTo>
                      <a:cubicBezTo>
                        <a:pt x="1248" y="91"/>
                        <a:pt x="1248" y="91"/>
                        <a:pt x="1248" y="91"/>
                      </a:cubicBezTo>
                      <a:cubicBezTo>
                        <a:pt x="1248" y="91"/>
                        <a:pt x="1248" y="91"/>
                        <a:pt x="1248" y="91"/>
                      </a:cubicBezTo>
                      <a:cubicBezTo>
                        <a:pt x="1228" y="91"/>
                        <a:pt x="1228" y="91"/>
                        <a:pt x="1228" y="91"/>
                      </a:cubicBezTo>
                      <a:cubicBezTo>
                        <a:pt x="1228" y="71"/>
                        <a:pt x="1221" y="53"/>
                        <a:pt x="1210" y="40"/>
                      </a:cubicBezTo>
                      <a:cubicBezTo>
                        <a:pt x="1210" y="40"/>
                        <a:pt x="1210" y="40"/>
                        <a:pt x="1210" y="40"/>
                      </a:cubicBezTo>
                      <a:cubicBezTo>
                        <a:pt x="1199" y="28"/>
                        <a:pt x="1185" y="21"/>
                        <a:pt x="1169" y="21"/>
                      </a:cubicBezTo>
                      <a:cubicBezTo>
                        <a:pt x="1169" y="21"/>
                        <a:pt x="1169" y="21"/>
                        <a:pt x="1169" y="21"/>
                      </a:cubicBezTo>
                      <a:cubicBezTo>
                        <a:pt x="1162" y="21"/>
                        <a:pt x="1162" y="21"/>
                        <a:pt x="1162" y="21"/>
                      </a:cubicBezTo>
                      <a:cubicBezTo>
                        <a:pt x="1146" y="21"/>
                        <a:pt x="1132" y="28"/>
                        <a:pt x="1121" y="40"/>
                      </a:cubicBezTo>
                      <a:cubicBezTo>
                        <a:pt x="1121" y="40"/>
                        <a:pt x="1121" y="40"/>
                        <a:pt x="1121" y="40"/>
                      </a:cubicBezTo>
                      <a:cubicBezTo>
                        <a:pt x="1110" y="53"/>
                        <a:pt x="1103" y="70"/>
                        <a:pt x="1103" y="90"/>
                      </a:cubicBezTo>
                      <a:cubicBezTo>
                        <a:pt x="1103" y="90"/>
                        <a:pt x="1103" y="90"/>
                        <a:pt x="1103" y="90"/>
                      </a:cubicBezTo>
                      <a:cubicBezTo>
                        <a:pt x="1103" y="90"/>
                        <a:pt x="1103" y="90"/>
                        <a:pt x="1103" y="90"/>
                      </a:cubicBezTo>
                      <a:cubicBezTo>
                        <a:pt x="1103" y="1246"/>
                        <a:pt x="1103" y="1246"/>
                        <a:pt x="1103" y="1246"/>
                      </a:cubicBezTo>
                      <a:cubicBezTo>
                        <a:pt x="1103" y="1271"/>
                        <a:pt x="1095" y="1293"/>
                        <a:pt x="1081" y="1309"/>
                      </a:cubicBezTo>
                      <a:cubicBezTo>
                        <a:pt x="1081" y="1309"/>
                        <a:pt x="1081" y="1309"/>
                        <a:pt x="1081" y="1309"/>
                      </a:cubicBezTo>
                      <a:cubicBezTo>
                        <a:pt x="1067" y="1326"/>
                        <a:pt x="1047" y="1336"/>
                        <a:pt x="1024" y="1336"/>
                      </a:cubicBezTo>
                      <a:cubicBezTo>
                        <a:pt x="1024" y="1336"/>
                        <a:pt x="1024" y="1336"/>
                        <a:pt x="1024" y="1336"/>
                      </a:cubicBezTo>
                      <a:cubicBezTo>
                        <a:pt x="1024" y="1336"/>
                        <a:pt x="1024" y="1336"/>
                        <a:pt x="1024" y="13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91" name="Freeform 37"/>
                <p:cNvSpPr/>
                <p:nvPr/>
              </p:nvSpPr>
              <p:spPr bwMode="auto">
                <a:xfrm>
                  <a:off x="997601" y="1752427"/>
                  <a:ext cx="160342" cy="14091"/>
                </a:xfrm>
                <a:custGeom>
                  <a:avLst/>
                  <a:gdLst>
                    <a:gd name="T0" fmla="*/ 0 w 330"/>
                    <a:gd name="T1" fmla="*/ 29 h 29"/>
                    <a:gd name="T2" fmla="*/ 0 w 330"/>
                    <a:gd name="T3" fmla="*/ 0 h 29"/>
                    <a:gd name="T4" fmla="*/ 330 w 330"/>
                    <a:gd name="T5" fmla="*/ 0 h 29"/>
                    <a:gd name="T6" fmla="*/ 330 w 330"/>
                    <a:gd name="T7" fmla="*/ 29 h 29"/>
                    <a:gd name="T8" fmla="*/ 0 w 330"/>
                    <a:gd name="T9" fmla="*/ 29 h 29"/>
                    <a:gd name="T10" fmla="*/ 0 w 330"/>
                    <a:gd name="T11" fmla="*/ 29 h 29"/>
                  </a:gdLst>
                  <a:ahLst/>
                  <a:cxnLst>
                    <a:cxn ang="0">
                      <a:pos x="T0" y="T1"/>
                    </a:cxn>
                    <a:cxn ang="0">
                      <a:pos x="T2" y="T3"/>
                    </a:cxn>
                    <a:cxn ang="0">
                      <a:pos x="T4" y="T5"/>
                    </a:cxn>
                    <a:cxn ang="0">
                      <a:pos x="T6" y="T7"/>
                    </a:cxn>
                    <a:cxn ang="0">
                      <a:pos x="T8" y="T9"/>
                    </a:cxn>
                    <a:cxn ang="0">
                      <a:pos x="T10" y="T11"/>
                    </a:cxn>
                  </a:cxnLst>
                  <a:rect l="0" t="0" r="r" b="b"/>
                  <a:pathLst>
                    <a:path w="330" h="29">
                      <a:moveTo>
                        <a:pt x="0" y="29"/>
                      </a:moveTo>
                      <a:lnTo>
                        <a:pt x="0" y="0"/>
                      </a:lnTo>
                      <a:lnTo>
                        <a:pt x="330" y="0"/>
                      </a:lnTo>
                      <a:lnTo>
                        <a:pt x="330"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92" name="Freeform 38"/>
                <p:cNvSpPr/>
                <p:nvPr/>
              </p:nvSpPr>
              <p:spPr bwMode="auto">
                <a:xfrm>
                  <a:off x="997601" y="1849119"/>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93" name="Freeform 39"/>
                <p:cNvSpPr/>
                <p:nvPr/>
              </p:nvSpPr>
              <p:spPr bwMode="auto">
                <a:xfrm>
                  <a:off x="997601" y="1946782"/>
                  <a:ext cx="101550" cy="14091"/>
                </a:xfrm>
                <a:custGeom>
                  <a:avLst/>
                  <a:gdLst>
                    <a:gd name="T0" fmla="*/ 0 w 209"/>
                    <a:gd name="T1" fmla="*/ 29 h 29"/>
                    <a:gd name="T2" fmla="*/ 0 w 209"/>
                    <a:gd name="T3" fmla="*/ 0 h 29"/>
                    <a:gd name="T4" fmla="*/ 209 w 209"/>
                    <a:gd name="T5" fmla="*/ 0 h 29"/>
                    <a:gd name="T6" fmla="*/ 209 w 209"/>
                    <a:gd name="T7" fmla="*/ 29 h 29"/>
                    <a:gd name="T8" fmla="*/ 0 w 209"/>
                    <a:gd name="T9" fmla="*/ 29 h 29"/>
                    <a:gd name="T10" fmla="*/ 0 w 209"/>
                    <a:gd name="T11" fmla="*/ 29 h 29"/>
                  </a:gdLst>
                  <a:ahLst/>
                  <a:cxnLst>
                    <a:cxn ang="0">
                      <a:pos x="T0" y="T1"/>
                    </a:cxn>
                    <a:cxn ang="0">
                      <a:pos x="T2" y="T3"/>
                    </a:cxn>
                    <a:cxn ang="0">
                      <a:pos x="T4" y="T5"/>
                    </a:cxn>
                    <a:cxn ang="0">
                      <a:pos x="T6" y="T7"/>
                    </a:cxn>
                    <a:cxn ang="0">
                      <a:pos x="T8" y="T9"/>
                    </a:cxn>
                    <a:cxn ang="0">
                      <a:pos x="T10" y="T11"/>
                    </a:cxn>
                  </a:cxnLst>
                  <a:rect l="0" t="0" r="r" b="b"/>
                  <a:pathLst>
                    <a:path w="209" h="29">
                      <a:moveTo>
                        <a:pt x="0" y="29"/>
                      </a:moveTo>
                      <a:lnTo>
                        <a:pt x="0" y="0"/>
                      </a:lnTo>
                      <a:lnTo>
                        <a:pt x="209" y="0"/>
                      </a:lnTo>
                      <a:lnTo>
                        <a:pt x="209"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94" name="Freeform 40"/>
                <p:cNvSpPr/>
                <p:nvPr/>
              </p:nvSpPr>
              <p:spPr bwMode="auto">
                <a:xfrm>
                  <a:off x="997601" y="2043474"/>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95" name="Freeform 41"/>
                <p:cNvSpPr/>
                <p:nvPr/>
              </p:nvSpPr>
              <p:spPr bwMode="auto">
                <a:xfrm>
                  <a:off x="997601" y="214016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96" name="Freeform 42"/>
                <p:cNvSpPr/>
                <p:nvPr/>
              </p:nvSpPr>
              <p:spPr bwMode="auto">
                <a:xfrm>
                  <a:off x="992256" y="2237828"/>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97" name="Freeform 43"/>
                <p:cNvSpPr/>
                <p:nvPr/>
              </p:nvSpPr>
              <p:spPr bwMode="auto">
                <a:xfrm>
                  <a:off x="992256" y="2334520"/>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98" name="Freeform 44"/>
                <p:cNvSpPr/>
                <p:nvPr/>
              </p:nvSpPr>
              <p:spPr bwMode="auto">
                <a:xfrm>
                  <a:off x="992256" y="2431212"/>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99" name="Freeform 45"/>
                <p:cNvSpPr/>
                <p:nvPr/>
              </p:nvSpPr>
              <p:spPr bwMode="auto">
                <a:xfrm>
                  <a:off x="997601" y="252887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grpSp>
          <p:sp>
            <p:nvSpPr>
              <p:cNvPr id="89" name="Rectangle 35"/>
              <p:cNvSpPr>
                <a:spLocks noChangeArrowheads="1"/>
              </p:cNvSpPr>
              <p:nvPr/>
            </p:nvSpPr>
            <p:spPr bwMode="auto">
              <a:xfrm flipH="1">
                <a:off x="4259570" y="2319577"/>
                <a:ext cx="55068" cy="1509489"/>
              </a:xfrm>
              <a:prstGeom prst="rect">
                <a:avLst/>
              </a:prstGeom>
              <a:solidFill>
                <a:srgbClr val="E2DD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lstStyle/>
              <a:p>
                <a:endParaRPr lang="en-US" sz="2530">
                  <a:cs typeface="+mn-ea"/>
                  <a:sym typeface="+mn-lt"/>
                </a:endParaRPr>
              </a:p>
            </p:txBody>
          </p:sp>
        </p:grpSp>
        <p:grpSp>
          <p:nvGrpSpPr>
            <p:cNvPr id="100" name="Group 62"/>
            <p:cNvGrpSpPr/>
            <p:nvPr/>
          </p:nvGrpSpPr>
          <p:grpSpPr>
            <a:xfrm>
              <a:off x="1509809" y="3466205"/>
              <a:ext cx="1449838" cy="425950"/>
              <a:chOff x="1708179" y="3618238"/>
              <a:chExt cx="1374737" cy="403886"/>
            </a:xfrm>
            <a:solidFill>
              <a:srgbClr val="E33B5D"/>
            </a:solidFill>
          </p:grpSpPr>
          <p:sp>
            <p:nvSpPr>
              <p:cNvPr id="101" name="Freeform 47"/>
              <p:cNvSpPr/>
              <p:nvPr/>
            </p:nvSpPr>
            <p:spPr bwMode="auto">
              <a:xfrm flipH="1">
                <a:off x="1708179" y="3618238"/>
                <a:ext cx="1374737" cy="245535"/>
              </a:xfrm>
              <a:custGeom>
                <a:avLst/>
                <a:gdLst>
                  <a:gd name="T0" fmla="*/ 890 w 896"/>
                  <a:gd name="T1" fmla="*/ 32 h 160"/>
                  <a:gd name="T2" fmla="*/ 840 w 896"/>
                  <a:gd name="T3" fmla="*/ 0 h 160"/>
                  <a:gd name="T4" fmla="*/ 791 w 896"/>
                  <a:gd name="T5" fmla="*/ 32 h 160"/>
                  <a:gd name="T6" fmla="*/ 741 w 896"/>
                  <a:gd name="T7" fmla="*/ 0 h 160"/>
                  <a:gd name="T8" fmla="*/ 692 w 896"/>
                  <a:gd name="T9" fmla="*/ 32 h 160"/>
                  <a:gd name="T10" fmla="*/ 642 w 896"/>
                  <a:gd name="T11" fmla="*/ 0 h 160"/>
                  <a:gd name="T12" fmla="*/ 593 w 896"/>
                  <a:gd name="T13" fmla="*/ 32 h 160"/>
                  <a:gd name="T14" fmla="*/ 544 w 896"/>
                  <a:gd name="T15" fmla="*/ 0 h 160"/>
                  <a:gd name="T16" fmla="*/ 494 w 896"/>
                  <a:gd name="T17" fmla="*/ 32 h 160"/>
                  <a:gd name="T18" fmla="*/ 445 w 896"/>
                  <a:gd name="T19" fmla="*/ 0 h 160"/>
                  <a:gd name="T20" fmla="*/ 395 w 896"/>
                  <a:gd name="T21" fmla="*/ 32 h 160"/>
                  <a:gd name="T22" fmla="*/ 346 w 896"/>
                  <a:gd name="T23" fmla="*/ 0 h 160"/>
                  <a:gd name="T24" fmla="*/ 296 w 896"/>
                  <a:gd name="T25" fmla="*/ 32 h 160"/>
                  <a:gd name="T26" fmla="*/ 247 w 896"/>
                  <a:gd name="T27" fmla="*/ 0 h 160"/>
                  <a:gd name="T28" fmla="*/ 197 w 896"/>
                  <a:gd name="T29" fmla="*/ 32 h 160"/>
                  <a:gd name="T30" fmla="*/ 148 w 896"/>
                  <a:gd name="T31" fmla="*/ 0 h 160"/>
                  <a:gd name="T32" fmla="*/ 98 w 896"/>
                  <a:gd name="T33" fmla="*/ 32 h 160"/>
                  <a:gd name="T34" fmla="*/ 49 w 896"/>
                  <a:gd name="T35" fmla="*/ 0 h 160"/>
                  <a:gd name="T36" fmla="*/ 0 w 896"/>
                  <a:gd name="T37" fmla="*/ 32 h 160"/>
                  <a:gd name="T38" fmla="*/ 0 w 896"/>
                  <a:gd name="T39" fmla="*/ 160 h 160"/>
                  <a:gd name="T40" fmla="*/ 896 w 896"/>
                  <a:gd name="T41" fmla="*/ 160 h 160"/>
                  <a:gd name="T42" fmla="*/ 896 w 896"/>
                  <a:gd name="T43" fmla="*/ 32 h 160"/>
                  <a:gd name="T44" fmla="*/ 890 w 896"/>
                  <a:gd name="T45" fmla="*/ 3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96" h="160">
                    <a:moveTo>
                      <a:pt x="890" y="32"/>
                    </a:moveTo>
                    <a:cubicBezTo>
                      <a:pt x="869" y="32"/>
                      <a:pt x="850" y="19"/>
                      <a:pt x="840" y="0"/>
                    </a:cubicBezTo>
                    <a:cubicBezTo>
                      <a:pt x="830" y="19"/>
                      <a:pt x="812" y="32"/>
                      <a:pt x="791" y="32"/>
                    </a:cubicBezTo>
                    <a:cubicBezTo>
                      <a:pt x="770" y="32"/>
                      <a:pt x="752" y="19"/>
                      <a:pt x="741" y="0"/>
                    </a:cubicBezTo>
                    <a:cubicBezTo>
                      <a:pt x="731" y="19"/>
                      <a:pt x="713" y="32"/>
                      <a:pt x="692" y="32"/>
                    </a:cubicBezTo>
                    <a:cubicBezTo>
                      <a:pt x="671" y="32"/>
                      <a:pt x="653" y="19"/>
                      <a:pt x="642" y="0"/>
                    </a:cubicBezTo>
                    <a:cubicBezTo>
                      <a:pt x="632" y="19"/>
                      <a:pt x="614" y="32"/>
                      <a:pt x="593" y="32"/>
                    </a:cubicBezTo>
                    <a:cubicBezTo>
                      <a:pt x="572" y="32"/>
                      <a:pt x="554" y="19"/>
                      <a:pt x="544" y="0"/>
                    </a:cubicBezTo>
                    <a:cubicBezTo>
                      <a:pt x="533" y="19"/>
                      <a:pt x="515" y="32"/>
                      <a:pt x="494" y="32"/>
                    </a:cubicBezTo>
                    <a:cubicBezTo>
                      <a:pt x="473" y="32"/>
                      <a:pt x="455" y="19"/>
                      <a:pt x="445" y="0"/>
                    </a:cubicBezTo>
                    <a:cubicBezTo>
                      <a:pt x="434" y="19"/>
                      <a:pt x="416" y="32"/>
                      <a:pt x="395" y="32"/>
                    </a:cubicBezTo>
                    <a:cubicBezTo>
                      <a:pt x="374" y="32"/>
                      <a:pt x="356" y="19"/>
                      <a:pt x="346" y="0"/>
                    </a:cubicBezTo>
                    <a:cubicBezTo>
                      <a:pt x="336" y="19"/>
                      <a:pt x="317" y="32"/>
                      <a:pt x="296" y="32"/>
                    </a:cubicBezTo>
                    <a:cubicBezTo>
                      <a:pt x="275" y="32"/>
                      <a:pt x="257" y="19"/>
                      <a:pt x="247" y="0"/>
                    </a:cubicBezTo>
                    <a:cubicBezTo>
                      <a:pt x="237" y="19"/>
                      <a:pt x="218" y="32"/>
                      <a:pt x="197" y="32"/>
                    </a:cubicBezTo>
                    <a:cubicBezTo>
                      <a:pt x="176" y="32"/>
                      <a:pt x="158" y="19"/>
                      <a:pt x="148" y="0"/>
                    </a:cubicBezTo>
                    <a:cubicBezTo>
                      <a:pt x="138" y="19"/>
                      <a:pt x="119" y="32"/>
                      <a:pt x="98" y="32"/>
                    </a:cubicBezTo>
                    <a:cubicBezTo>
                      <a:pt x="78" y="32"/>
                      <a:pt x="59" y="19"/>
                      <a:pt x="49" y="0"/>
                    </a:cubicBezTo>
                    <a:cubicBezTo>
                      <a:pt x="39" y="19"/>
                      <a:pt x="21" y="32"/>
                      <a:pt x="0" y="32"/>
                    </a:cubicBezTo>
                    <a:cubicBezTo>
                      <a:pt x="0" y="160"/>
                      <a:pt x="0" y="160"/>
                      <a:pt x="0" y="160"/>
                    </a:cubicBezTo>
                    <a:cubicBezTo>
                      <a:pt x="896" y="160"/>
                      <a:pt x="896" y="160"/>
                      <a:pt x="896" y="160"/>
                    </a:cubicBezTo>
                    <a:cubicBezTo>
                      <a:pt x="896" y="32"/>
                      <a:pt x="896" y="32"/>
                      <a:pt x="896" y="32"/>
                    </a:cubicBezTo>
                    <a:cubicBezTo>
                      <a:pt x="894" y="32"/>
                      <a:pt x="892" y="32"/>
                      <a:pt x="890" y="32"/>
                    </a:cubicBezTo>
                    <a:close/>
                  </a:path>
                </a:pathLst>
              </a:custGeom>
              <a:grpFill/>
              <a:ln>
                <a:noFill/>
              </a:ln>
            </p:spPr>
            <p:txBody>
              <a:bodyPr vert="horz" wrap="square" lIns="128580" tIns="64290" rIns="128580" bIns="64290" numCol="1" anchor="t" anchorCtr="0" compatLnSpc="1"/>
              <a:lstStyle/>
              <a:p>
                <a:endParaRPr lang="en-US" sz="2530">
                  <a:cs typeface="+mn-ea"/>
                  <a:sym typeface="+mn-lt"/>
                </a:endParaRPr>
              </a:p>
            </p:txBody>
          </p:sp>
          <p:sp>
            <p:nvSpPr>
              <p:cNvPr id="102" name="Freeform 48"/>
              <p:cNvSpPr/>
              <p:nvPr/>
            </p:nvSpPr>
            <p:spPr bwMode="auto">
              <a:xfrm flipH="1">
                <a:off x="1708179" y="3773755"/>
                <a:ext cx="1374737" cy="248369"/>
              </a:xfrm>
              <a:custGeom>
                <a:avLst/>
                <a:gdLst>
                  <a:gd name="T0" fmla="*/ 896 w 896"/>
                  <a:gd name="T1" fmla="*/ 868 h 938"/>
                  <a:gd name="T2" fmla="*/ 830 w 896"/>
                  <a:gd name="T3" fmla="*/ 938 h 938"/>
                  <a:gd name="T4" fmla="*/ 67 w 896"/>
                  <a:gd name="T5" fmla="*/ 938 h 938"/>
                  <a:gd name="T6" fmla="*/ 0 w 896"/>
                  <a:gd name="T7" fmla="*/ 868 h 938"/>
                  <a:gd name="T8" fmla="*/ 0 w 896"/>
                  <a:gd name="T9" fmla="*/ 69 h 938"/>
                  <a:gd name="T10" fmla="*/ 67 w 896"/>
                  <a:gd name="T11" fmla="*/ 0 h 938"/>
                  <a:gd name="T12" fmla="*/ 830 w 896"/>
                  <a:gd name="T13" fmla="*/ 0 h 938"/>
                  <a:gd name="T14" fmla="*/ 896 w 896"/>
                  <a:gd name="T15" fmla="*/ 69 h 938"/>
                  <a:gd name="T16" fmla="*/ 896 w 896"/>
                  <a:gd name="T17" fmla="*/ 868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6" h="938">
                    <a:moveTo>
                      <a:pt x="896" y="868"/>
                    </a:moveTo>
                    <a:cubicBezTo>
                      <a:pt x="896" y="906"/>
                      <a:pt x="866" y="938"/>
                      <a:pt x="830" y="938"/>
                    </a:cubicBezTo>
                    <a:cubicBezTo>
                      <a:pt x="67" y="938"/>
                      <a:pt x="67" y="938"/>
                      <a:pt x="67" y="938"/>
                    </a:cubicBezTo>
                    <a:cubicBezTo>
                      <a:pt x="30" y="938"/>
                      <a:pt x="0" y="906"/>
                      <a:pt x="0" y="868"/>
                    </a:cubicBezTo>
                    <a:cubicBezTo>
                      <a:pt x="0" y="69"/>
                      <a:pt x="0" y="69"/>
                      <a:pt x="0" y="69"/>
                    </a:cubicBezTo>
                    <a:cubicBezTo>
                      <a:pt x="0" y="31"/>
                      <a:pt x="30" y="0"/>
                      <a:pt x="67" y="0"/>
                    </a:cubicBezTo>
                    <a:cubicBezTo>
                      <a:pt x="830" y="0"/>
                      <a:pt x="830" y="0"/>
                      <a:pt x="830" y="0"/>
                    </a:cubicBezTo>
                    <a:cubicBezTo>
                      <a:pt x="866" y="0"/>
                      <a:pt x="896" y="31"/>
                      <a:pt x="896" y="69"/>
                    </a:cubicBezTo>
                    <a:lnTo>
                      <a:pt x="896" y="868"/>
                    </a:lnTo>
                    <a:close/>
                  </a:path>
                </a:pathLst>
              </a:custGeom>
              <a:grpFill/>
              <a:ln>
                <a:noFill/>
              </a:ln>
            </p:spPr>
            <p:txBody>
              <a:bodyPr vert="horz" wrap="square" lIns="128580" tIns="64290" rIns="128580" bIns="64290" numCol="1" anchor="t" anchorCtr="0" compatLnSpc="1"/>
              <a:lstStyle/>
              <a:p>
                <a:endParaRPr lang="en-US" sz="2530">
                  <a:cs typeface="+mn-ea"/>
                  <a:sym typeface="+mn-lt"/>
                </a:endParaRPr>
              </a:p>
            </p:txBody>
          </p:sp>
        </p:grpSp>
        <p:grpSp>
          <p:nvGrpSpPr>
            <p:cNvPr id="103" name="Group 61"/>
            <p:cNvGrpSpPr/>
            <p:nvPr/>
          </p:nvGrpSpPr>
          <p:grpSpPr>
            <a:xfrm>
              <a:off x="1224898" y="1782991"/>
              <a:ext cx="2019662" cy="2161093"/>
              <a:chOff x="1438027" y="2022214"/>
              <a:chExt cx="1915044" cy="2049149"/>
            </a:xfrm>
          </p:grpSpPr>
          <p:grpSp>
            <p:nvGrpSpPr>
              <p:cNvPr id="104" name="Group 49"/>
              <p:cNvGrpSpPr/>
              <p:nvPr/>
            </p:nvGrpSpPr>
            <p:grpSpPr>
              <a:xfrm flipH="1">
                <a:off x="1438027" y="2022214"/>
                <a:ext cx="1915044" cy="2049149"/>
                <a:chOff x="815878" y="1279659"/>
                <a:chExt cx="1436283" cy="1536862"/>
              </a:xfrm>
              <a:solidFill>
                <a:schemeClr val="bg1">
                  <a:lumMod val="50000"/>
                </a:schemeClr>
              </a:solidFill>
            </p:grpSpPr>
            <p:sp>
              <p:nvSpPr>
                <p:cNvPr id="106" name="Freeform 51"/>
                <p:cNvSpPr/>
                <p:nvPr/>
              </p:nvSpPr>
              <p:spPr bwMode="auto">
                <a:xfrm>
                  <a:off x="815878" y="1279659"/>
                  <a:ext cx="1436283" cy="1536862"/>
                </a:xfrm>
                <a:custGeom>
                  <a:avLst/>
                  <a:gdLst>
                    <a:gd name="T0" fmla="*/ 224 w 1248"/>
                    <a:gd name="T1" fmla="*/ 1336 h 1336"/>
                    <a:gd name="T2" fmla="*/ 168 w 1248"/>
                    <a:gd name="T3" fmla="*/ 1309 h 1336"/>
                    <a:gd name="T4" fmla="*/ 145 w 1248"/>
                    <a:gd name="T5" fmla="*/ 1246 h 1336"/>
                    <a:gd name="T6" fmla="*/ 145 w 1248"/>
                    <a:gd name="T7" fmla="*/ 90 h 1336"/>
                    <a:gd name="T8" fmla="*/ 127 w 1248"/>
                    <a:gd name="T9" fmla="*/ 40 h 1336"/>
                    <a:gd name="T10" fmla="*/ 86 w 1248"/>
                    <a:gd name="T11" fmla="*/ 21 h 1336"/>
                    <a:gd name="T12" fmla="*/ 38 w 1248"/>
                    <a:gd name="T13" fmla="*/ 40 h 1336"/>
                    <a:gd name="T14" fmla="*/ 20 w 1248"/>
                    <a:gd name="T15" fmla="*/ 91 h 1336"/>
                    <a:gd name="T16" fmla="*/ 0 w 1248"/>
                    <a:gd name="T17" fmla="*/ 91 h 1336"/>
                    <a:gd name="T18" fmla="*/ 23 w 1248"/>
                    <a:gd name="T19" fmla="*/ 27 h 1336"/>
                    <a:gd name="T20" fmla="*/ 79 w 1248"/>
                    <a:gd name="T21" fmla="*/ 1 h 1336"/>
                    <a:gd name="T22" fmla="*/ 143 w 1248"/>
                    <a:gd name="T23" fmla="*/ 27 h 1336"/>
                    <a:gd name="T24" fmla="*/ 165 w 1248"/>
                    <a:gd name="T25" fmla="*/ 91 h 1336"/>
                    <a:gd name="T26" fmla="*/ 165 w 1248"/>
                    <a:gd name="T27" fmla="*/ 91 h 1336"/>
                    <a:gd name="T28" fmla="*/ 165 w 1248"/>
                    <a:gd name="T29" fmla="*/ 91 h 1336"/>
                    <a:gd name="T30" fmla="*/ 183 w 1248"/>
                    <a:gd name="T31" fmla="*/ 1296 h 1336"/>
                    <a:gd name="T32" fmla="*/ 224 w 1248"/>
                    <a:gd name="T33" fmla="*/ 1316 h 1336"/>
                    <a:gd name="T34" fmla="*/ 1024 w 1248"/>
                    <a:gd name="T35" fmla="*/ 1316 h 1336"/>
                    <a:gd name="T36" fmla="*/ 1065 w 1248"/>
                    <a:gd name="T37" fmla="*/ 1296 h 1336"/>
                    <a:gd name="T38" fmla="*/ 1083 w 1248"/>
                    <a:gd name="T39" fmla="*/ 1246 h 1336"/>
                    <a:gd name="T40" fmla="*/ 1083 w 1248"/>
                    <a:gd name="T41" fmla="*/ 91 h 1336"/>
                    <a:gd name="T42" fmla="*/ 1106 w 1248"/>
                    <a:gd name="T43" fmla="*/ 27 h 1336"/>
                    <a:gd name="T44" fmla="*/ 1162 w 1248"/>
                    <a:gd name="T45" fmla="*/ 1 h 1336"/>
                    <a:gd name="T46" fmla="*/ 1169 w 1248"/>
                    <a:gd name="T47" fmla="*/ 1 h 1336"/>
                    <a:gd name="T48" fmla="*/ 1225 w 1248"/>
                    <a:gd name="T49" fmla="*/ 27 h 1336"/>
                    <a:gd name="T50" fmla="*/ 1248 w 1248"/>
                    <a:gd name="T51" fmla="*/ 91 h 1336"/>
                    <a:gd name="T52" fmla="*/ 1228 w 1248"/>
                    <a:gd name="T53" fmla="*/ 91 h 1336"/>
                    <a:gd name="T54" fmla="*/ 1210 w 1248"/>
                    <a:gd name="T55" fmla="*/ 40 h 1336"/>
                    <a:gd name="T56" fmla="*/ 1169 w 1248"/>
                    <a:gd name="T57" fmla="*/ 21 h 1336"/>
                    <a:gd name="T58" fmla="*/ 1121 w 1248"/>
                    <a:gd name="T59" fmla="*/ 40 h 1336"/>
                    <a:gd name="T60" fmla="*/ 1103 w 1248"/>
                    <a:gd name="T61" fmla="*/ 90 h 1336"/>
                    <a:gd name="T62" fmla="*/ 1103 w 1248"/>
                    <a:gd name="T63" fmla="*/ 90 h 1336"/>
                    <a:gd name="T64" fmla="*/ 1081 w 1248"/>
                    <a:gd name="T65" fmla="*/ 1309 h 1336"/>
                    <a:gd name="T66" fmla="*/ 1024 w 1248"/>
                    <a:gd name="T67" fmla="*/ 1336 h 1336"/>
                    <a:gd name="T68" fmla="*/ 1024 w 1248"/>
                    <a:gd name="T69" fmla="*/ 1336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48" h="1336">
                      <a:moveTo>
                        <a:pt x="1024" y="1336"/>
                      </a:moveTo>
                      <a:cubicBezTo>
                        <a:pt x="224" y="1336"/>
                        <a:pt x="224" y="1336"/>
                        <a:pt x="224" y="1336"/>
                      </a:cubicBezTo>
                      <a:cubicBezTo>
                        <a:pt x="202" y="1336"/>
                        <a:pt x="182" y="1326"/>
                        <a:pt x="168" y="1309"/>
                      </a:cubicBezTo>
                      <a:cubicBezTo>
                        <a:pt x="168" y="1309"/>
                        <a:pt x="168" y="1309"/>
                        <a:pt x="168" y="1309"/>
                      </a:cubicBezTo>
                      <a:cubicBezTo>
                        <a:pt x="154" y="1293"/>
                        <a:pt x="145" y="1271"/>
                        <a:pt x="145" y="1246"/>
                      </a:cubicBezTo>
                      <a:cubicBezTo>
                        <a:pt x="145" y="1246"/>
                        <a:pt x="145" y="1246"/>
                        <a:pt x="145" y="1246"/>
                      </a:cubicBezTo>
                      <a:cubicBezTo>
                        <a:pt x="145" y="91"/>
                        <a:pt x="145" y="91"/>
                        <a:pt x="145" y="91"/>
                      </a:cubicBezTo>
                      <a:cubicBezTo>
                        <a:pt x="145" y="90"/>
                        <a:pt x="145" y="90"/>
                        <a:pt x="145" y="90"/>
                      </a:cubicBezTo>
                      <a:cubicBezTo>
                        <a:pt x="145" y="71"/>
                        <a:pt x="138" y="53"/>
                        <a:pt x="127" y="40"/>
                      </a:cubicBezTo>
                      <a:cubicBezTo>
                        <a:pt x="127" y="40"/>
                        <a:pt x="127" y="40"/>
                        <a:pt x="127" y="40"/>
                      </a:cubicBezTo>
                      <a:cubicBezTo>
                        <a:pt x="116" y="28"/>
                        <a:pt x="102" y="21"/>
                        <a:pt x="86" y="21"/>
                      </a:cubicBezTo>
                      <a:cubicBezTo>
                        <a:pt x="86" y="21"/>
                        <a:pt x="86" y="21"/>
                        <a:pt x="86" y="21"/>
                      </a:cubicBezTo>
                      <a:cubicBezTo>
                        <a:pt x="79" y="21"/>
                        <a:pt x="79" y="21"/>
                        <a:pt x="79" y="21"/>
                      </a:cubicBezTo>
                      <a:cubicBezTo>
                        <a:pt x="64" y="21"/>
                        <a:pt x="49" y="28"/>
                        <a:pt x="38" y="40"/>
                      </a:cubicBezTo>
                      <a:cubicBezTo>
                        <a:pt x="38" y="40"/>
                        <a:pt x="38" y="40"/>
                        <a:pt x="38" y="40"/>
                      </a:cubicBezTo>
                      <a:cubicBezTo>
                        <a:pt x="27" y="53"/>
                        <a:pt x="20" y="71"/>
                        <a:pt x="20" y="91"/>
                      </a:cubicBezTo>
                      <a:cubicBezTo>
                        <a:pt x="20" y="91"/>
                        <a:pt x="20" y="91"/>
                        <a:pt x="20" y="91"/>
                      </a:cubicBezTo>
                      <a:cubicBezTo>
                        <a:pt x="0" y="91"/>
                        <a:pt x="0" y="91"/>
                        <a:pt x="0" y="91"/>
                      </a:cubicBezTo>
                      <a:cubicBezTo>
                        <a:pt x="0" y="66"/>
                        <a:pt x="9" y="44"/>
                        <a:pt x="23" y="27"/>
                      </a:cubicBezTo>
                      <a:cubicBezTo>
                        <a:pt x="23" y="27"/>
                        <a:pt x="23" y="27"/>
                        <a:pt x="23" y="27"/>
                      </a:cubicBezTo>
                      <a:cubicBezTo>
                        <a:pt x="37" y="11"/>
                        <a:pt x="57" y="0"/>
                        <a:pt x="79" y="1"/>
                      </a:cubicBezTo>
                      <a:cubicBezTo>
                        <a:pt x="79" y="1"/>
                        <a:pt x="79" y="1"/>
                        <a:pt x="79" y="1"/>
                      </a:cubicBezTo>
                      <a:cubicBezTo>
                        <a:pt x="86" y="1"/>
                        <a:pt x="86" y="1"/>
                        <a:pt x="86" y="1"/>
                      </a:cubicBezTo>
                      <a:cubicBezTo>
                        <a:pt x="108" y="0"/>
                        <a:pt x="128" y="11"/>
                        <a:pt x="143" y="27"/>
                      </a:cubicBezTo>
                      <a:cubicBezTo>
                        <a:pt x="143" y="27"/>
                        <a:pt x="143" y="27"/>
                        <a:pt x="143" y="27"/>
                      </a:cubicBezTo>
                      <a:cubicBezTo>
                        <a:pt x="157" y="44"/>
                        <a:pt x="165" y="66"/>
                        <a:pt x="165" y="91"/>
                      </a:cubicBezTo>
                      <a:cubicBezTo>
                        <a:pt x="165" y="91"/>
                        <a:pt x="165" y="91"/>
                        <a:pt x="165" y="91"/>
                      </a:cubicBezTo>
                      <a:cubicBezTo>
                        <a:pt x="165" y="91"/>
                        <a:pt x="165" y="91"/>
                        <a:pt x="165" y="91"/>
                      </a:cubicBezTo>
                      <a:cubicBezTo>
                        <a:pt x="165" y="91"/>
                        <a:pt x="165" y="91"/>
                        <a:pt x="165" y="91"/>
                      </a:cubicBezTo>
                      <a:cubicBezTo>
                        <a:pt x="165" y="91"/>
                        <a:pt x="165" y="91"/>
                        <a:pt x="165" y="91"/>
                      </a:cubicBezTo>
                      <a:cubicBezTo>
                        <a:pt x="165" y="1246"/>
                        <a:pt x="165" y="1246"/>
                        <a:pt x="165" y="1246"/>
                      </a:cubicBezTo>
                      <a:cubicBezTo>
                        <a:pt x="165" y="1266"/>
                        <a:pt x="172" y="1284"/>
                        <a:pt x="183" y="1296"/>
                      </a:cubicBezTo>
                      <a:cubicBezTo>
                        <a:pt x="183" y="1296"/>
                        <a:pt x="183" y="1296"/>
                        <a:pt x="183" y="1296"/>
                      </a:cubicBezTo>
                      <a:cubicBezTo>
                        <a:pt x="194" y="1309"/>
                        <a:pt x="208" y="1316"/>
                        <a:pt x="224" y="1316"/>
                      </a:cubicBezTo>
                      <a:cubicBezTo>
                        <a:pt x="224" y="1316"/>
                        <a:pt x="224" y="1316"/>
                        <a:pt x="224" y="1316"/>
                      </a:cubicBezTo>
                      <a:cubicBezTo>
                        <a:pt x="1024" y="1316"/>
                        <a:pt x="1024" y="1316"/>
                        <a:pt x="1024" y="1316"/>
                      </a:cubicBezTo>
                      <a:cubicBezTo>
                        <a:pt x="1040" y="1316"/>
                        <a:pt x="1055" y="1309"/>
                        <a:pt x="1065" y="1296"/>
                      </a:cubicBezTo>
                      <a:cubicBezTo>
                        <a:pt x="1065" y="1296"/>
                        <a:pt x="1065" y="1296"/>
                        <a:pt x="1065" y="1296"/>
                      </a:cubicBezTo>
                      <a:cubicBezTo>
                        <a:pt x="1076" y="1284"/>
                        <a:pt x="1083" y="1266"/>
                        <a:pt x="1083" y="1246"/>
                      </a:cubicBezTo>
                      <a:cubicBezTo>
                        <a:pt x="1083" y="1246"/>
                        <a:pt x="1083" y="1246"/>
                        <a:pt x="1083" y="1246"/>
                      </a:cubicBezTo>
                      <a:cubicBezTo>
                        <a:pt x="1083" y="92"/>
                        <a:pt x="1083" y="92"/>
                        <a:pt x="1083" y="92"/>
                      </a:cubicBezTo>
                      <a:cubicBezTo>
                        <a:pt x="1083" y="91"/>
                        <a:pt x="1083" y="91"/>
                        <a:pt x="1083" y="91"/>
                      </a:cubicBezTo>
                      <a:cubicBezTo>
                        <a:pt x="1083" y="91"/>
                        <a:pt x="1083" y="91"/>
                        <a:pt x="1083" y="91"/>
                      </a:cubicBezTo>
                      <a:cubicBezTo>
                        <a:pt x="1083" y="66"/>
                        <a:pt x="1092" y="44"/>
                        <a:pt x="1106" y="27"/>
                      </a:cubicBezTo>
                      <a:cubicBezTo>
                        <a:pt x="1106" y="27"/>
                        <a:pt x="1106" y="27"/>
                        <a:pt x="1106" y="27"/>
                      </a:cubicBezTo>
                      <a:cubicBezTo>
                        <a:pt x="1120" y="11"/>
                        <a:pt x="1140" y="0"/>
                        <a:pt x="1162" y="1"/>
                      </a:cubicBezTo>
                      <a:cubicBezTo>
                        <a:pt x="1162" y="1"/>
                        <a:pt x="1162" y="1"/>
                        <a:pt x="1162" y="1"/>
                      </a:cubicBezTo>
                      <a:cubicBezTo>
                        <a:pt x="1169" y="1"/>
                        <a:pt x="1169" y="1"/>
                        <a:pt x="1169" y="1"/>
                      </a:cubicBezTo>
                      <a:cubicBezTo>
                        <a:pt x="1191" y="0"/>
                        <a:pt x="1211" y="11"/>
                        <a:pt x="1225" y="27"/>
                      </a:cubicBezTo>
                      <a:cubicBezTo>
                        <a:pt x="1225" y="27"/>
                        <a:pt x="1225" y="27"/>
                        <a:pt x="1225" y="27"/>
                      </a:cubicBezTo>
                      <a:cubicBezTo>
                        <a:pt x="1239" y="44"/>
                        <a:pt x="1248" y="66"/>
                        <a:pt x="1248" y="91"/>
                      </a:cubicBezTo>
                      <a:cubicBezTo>
                        <a:pt x="1248" y="91"/>
                        <a:pt x="1248" y="91"/>
                        <a:pt x="1248" y="91"/>
                      </a:cubicBezTo>
                      <a:cubicBezTo>
                        <a:pt x="1248" y="91"/>
                        <a:pt x="1248" y="91"/>
                        <a:pt x="1248" y="91"/>
                      </a:cubicBezTo>
                      <a:cubicBezTo>
                        <a:pt x="1228" y="91"/>
                        <a:pt x="1228" y="91"/>
                        <a:pt x="1228" y="91"/>
                      </a:cubicBezTo>
                      <a:cubicBezTo>
                        <a:pt x="1228" y="71"/>
                        <a:pt x="1221" y="53"/>
                        <a:pt x="1210" y="40"/>
                      </a:cubicBezTo>
                      <a:cubicBezTo>
                        <a:pt x="1210" y="40"/>
                        <a:pt x="1210" y="40"/>
                        <a:pt x="1210" y="40"/>
                      </a:cubicBezTo>
                      <a:cubicBezTo>
                        <a:pt x="1199" y="28"/>
                        <a:pt x="1185" y="21"/>
                        <a:pt x="1169" y="21"/>
                      </a:cubicBezTo>
                      <a:cubicBezTo>
                        <a:pt x="1169" y="21"/>
                        <a:pt x="1169" y="21"/>
                        <a:pt x="1169" y="21"/>
                      </a:cubicBezTo>
                      <a:cubicBezTo>
                        <a:pt x="1162" y="21"/>
                        <a:pt x="1162" y="21"/>
                        <a:pt x="1162" y="21"/>
                      </a:cubicBezTo>
                      <a:cubicBezTo>
                        <a:pt x="1146" y="21"/>
                        <a:pt x="1132" y="28"/>
                        <a:pt x="1121" y="40"/>
                      </a:cubicBezTo>
                      <a:cubicBezTo>
                        <a:pt x="1121" y="40"/>
                        <a:pt x="1121" y="40"/>
                        <a:pt x="1121" y="40"/>
                      </a:cubicBezTo>
                      <a:cubicBezTo>
                        <a:pt x="1110" y="53"/>
                        <a:pt x="1103" y="70"/>
                        <a:pt x="1103" y="90"/>
                      </a:cubicBezTo>
                      <a:cubicBezTo>
                        <a:pt x="1103" y="90"/>
                        <a:pt x="1103" y="90"/>
                        <a:pt x="1103" y="90"/>
                      </a:cubicBezTo>
                      <a:cubicBezTo>
                        <a:pt x="1103" y="90"/>
                        <a:pt x="1103" y="90"/>
                        <a:pt x="1103" y="90"/>
                      </a:cubicBezTo>
                      <a:cubicBezTo>
                        <a:pt x="1103" y="1246"/>
                        <a:pt x="1103" y="1246"/>
                        <a:pt x="1103" y="1246"/>
                      </a:cubicBezTo>
                      <a:cubicBezTo>
                        <a:pt x="1103" y="1271"/>
                        <a:pt x="1095" y="1293"/>
                        <a:pt x="1081" y="1309"/>
                      </a:cubicBezTo>
                      <a:cubicBezTo>
                        <a:pt x="1081" y="1309"/>
                        <a:pt x="1081" y="1309"/>
                        <a:pt x="1081" y="1309"/>
                      </a:cubicBezTo>
                      <a:cubicBezTo>
                        <a:pt x="1067" y="1326"/>
                        <a:pt x="1047" y="1336"/>
                        <a:pt x="1024" y="1336"/>
                      </a:cubicBezTo>
                      <a:cubicBezTo>
                        <a:pt x="1024" y="1336"/>
                        <a:pt x="1024" y="1336"/>
                        <a:pt x="1024" y="1336"/>
                      </a:cubicBezTo>
                      <a:cubicBezTo>
                        <a:pt x="1024" y="1336"/>
                        <a:pt x="1024" y="1336"/>
                        <a:pt x="1024" y="13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107" name="Freeform 52"/>
                <p:cNvSpPr/>
                <p:nvPr/>
              </p:nvSpPr>
              <p:spPr bwMode="auto">
                <a:xfrm>
                  <a:off x="997601" y="1752427"/>
                  <a:ext cx="160342" cy="14091"/>
                </a:xfrm>
                <a:custGeom>
                  <a:avLst/>
                  <a:gdLst>
                    <a:gd name="T0" fmla="*/ 0 w 330"/>
                    <a:gd name="T1" fmla="*/ 29 h 29"/>
                    <a:gd name="T2" fmla="*/ 0 w 330"/>
                    <a:gd name="T3" fmla="*/ 0 h 29"/>
                    <a:gd name="T4" fmla="*/ 330 w 330"/>
                    <a:gd name="T5" fmla="*/ 0 h 29"/>
                    <a:gd name="T6" fmla="*/ 330 w 330"/>
                    <a:gd name="T7" fmla="*/ 29 h 29"/>
                    <a:gd name="T8" fmla="*/ 0 w 330"/>
                    <a:gd name="T9" fmla="*/ 29 h 29"/>
                    <a:gd name="T10" fmla="*/ 0 w 330"/>
                    <a:gd name="T11" fmla="*/ 29 h 29"/>
                  </a:gdLst>
                  <a:ahLst/>
                  <a:cxnLst>
                    <a:cxn ang="0">
                      <a:pos x="T0" y="T1"/>
                    </a:cxn>
                    <a:cxn ang="0">
                      <a:pos x="T2" y="T3"/>
                    </a:cxn>
                    <a:cxn ang="0">
                      <a:pos x="T4" y="T5"/>
                    </a:cxn>
                    <a:cxn ang="0">
                      <a:pos x="T6" y="T7"/>
                    </a:cxn>
                    <a:cxn ang="0">
                      <a:pos x="T8" y="T9"/>
                    </a:cxn>
                    <a:cxn ang="0">
                      <a:pos x="T10" y="T11"/>
                    </a:cxn>
                  </a:cxnLst>
                  <a:rect l="0" t="0" r="r" b="b"/>
                  <a:pathLst>
                    <a:path w="330" h="29">
                      <a:moveTo>
                        <a:pt x="0" y="29"/>
                      </a:moveTo>
                      <a:lnTo>
                        <a:pt x="0" y="0"/>
                      </a:lnTo>
                      <a:lnTo>
                        <a:pt x="330" y="0"/>
                      </a:lnTo>
                      <a:lnTo>
                        <a:pt x="330"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108" name="Freeform 53"/>
                <p:cNvSpPr/>
                <p:nvPr/>
              </p:nvSpPr>
              <p:spPr bwMode="auto">
                <a:xfrm>
                  <a:off x="997601" y="1849119"/>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109" name="Freeform 54"/>
                <p:cNvSpPr/>
                <p:nvPr/>
              </p:nvSpPr>
              <p:spPr bwMode="auto">
                <a:xfrm>
                  <a:off x="997601" y="1946782"/>
                  <a:ext cx="101550" cy="14091"/>
                </a:xfrm>
                <a:custGeom>
                  <a:avLst/>
                  <a:gdLst>
                    <a:gd name="T0" fmla="*/ 0 w 209"/>
                    <a:gd name="T1" fmla="*/ 29 h 29"/>
                    <a:gd name="T2" fmla="*/ 0 w 209"/>
                    <a:gd name="T3" fmla="*/ 0 h 29"/>
                    <a:gd name="T4" fmla="*/ 209 w 209"/>
                    <a:gd name="T5" fmla="*/ 0 h 29"/>
                    <a:gd name="T6" fmla="*/ 209 w 209"/>
                    <a:gd name="T7" fmla="*/ 29 h 29"/>
                    <a:gd name="T8" fmla="*/ 0 w 209"/>
                    <a:gd name="T9" fmla="*/ 29 h 29"/>
                    <a:gd name="T10" fmla="*/ 0 w 209"/>
                    <a:gd name="T11" fmla="*/ 29 h 29"/>
                  </a:gdLst>
                  <a:ahLst/>
                  <a:cxnLst>
                    <a:cxn ang="0">
                      <a:pos x="T0" y="T1"/>
                    </a:cxn>
                    <a:cxn ang="0">
                      <a:pos x="T2" y="T3"/>
                    </a:cxn>
                    <a:cxn ang="0">
                      <a:pos x="T4" y="T5"/>
                    </a:cxn>
                    <a:cxn ang="0">
                      <a:pos x="T6" y="T7"/>
                    </a:cxn>
                    <a:cxn ang="0">
                      <a:pos x="T8" y="T9"/>
                    </a:cxn>
                    <a:cxn ang="0">
                      <a:pos x="T10" y="T11"/>
                    </a:cxn>
                  </a:cxnLst>
                  <a:rect l="0" t="0" r="r" b="b"/>
                  <a:pathLst>
                    <a:path w="209" h="29">
                      <a:moveTo>
                        <a:pt x="0" y="29"/>
                      </a:moveTo>
                      <a:lnTo>
                        <a:pt x="0" y="0"/>
                      </a:lnTo>
                      <a:lnTo>
                        <a:pt x="209" y="0"/>
                      </a:lnTo>
                      <a:lnTo>
                        <a:pt x="209"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110" name="Freeform 55"/>
                <p:cNvSpPr/>
                <p:nvPr/>
              </p:nvSpPr>
              <p:spPr bwMode="auto">
                <a:xfrm>
                  <a:off x="997601" y="2043474"/>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111" name="Freeform 56"/>
                <p:cNvSpPr/>
                <p:nvPr/>
              </p:nvSpPr>
              <p:spPr bwMode="auto">
                <a:xfrm>
                  <a:off x="997601" y="214016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113" name="Freeform 57"/>
                <p:cNvSpPr/>
                <p:nvPr/>
              </p:nvSpPr>
              <p:spPr bwMode="auto">
                <a:xfrm>
                  <a:off x="992256" y="2237828"/>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114" name="Freeform 58"/>
                <p:cNvSpPr/>
                <p:nvPr/>
              </p:nvSpPr>
              <p:spPr bwMode="auto">
                <a:xfrm>
                  <a:off x="992256" y="2334520"/>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115" name="Freeform 59"/>
                <p:cNvSpPr/>
                <p:nvPr/>
              </p:nvSpPr>
              <p:spPr bwMode="auto">
                <a:xfrm>
                  <a:off x="992256" y="2431212"/>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sp>
              <p:nvSpPr>
                <p:cNvPr id="116" name="Freeform 60"/>
                <p:cNvSpPr/>
                <p:nvPr/>
              </p:nvSpPr>
              <p:spPr bwMode="auto">
                <a:xfrm>
                  <a:off x="997601" y="252887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endParaRPr lang="en-US" sz="2530">
                    <a:cs typeface="+mn-ea"/>
                    <a:sym typeface="+mn-lt"/>
                  </a:endParaRPr>
                </a:p>
              </p:txBody>
            </p:sp>
          </p:grpSp>
          <p:sp>
            <p:nvSpPr>
              <p:cNvPr id="105" name="Rectangle 50"/>
              <p:cNvSpPr>
                <a:spLocks noChangeArrowheads="1"/>
              </p:cNvSpPr>
              <p:nvPr/>
            </p:nvSpPr>
            <p:spPr bwMode="auto">
              <a:xfrm flipH="1">
                <a:off x="1789496" y="2319577"/>
                <a:ext cx="55068" cy="1509489"/>
              </a:xfrm>
              <a:prstGeom prst="rect">
                <a:avLst/>
              </a:prstGeom>
              <a:solidFill>
                <a:srgbClr val="E2DD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lstStyle/>
              <a:p>
                <a:endParaRPr lang="en-US" sz="2530">
                  <a:cs typeface="+mn-ea"/>
                  <a:sym typeface="+mn-lt"/>
                </a:endParaRPr>
              </a:p>
            </p:txBody>
          </p:sp>
        </p:grpSp>
        <p:sp>
          <p:nvSpPr>
            <p:cNvPr id="129" name="Rectangle 109"/>
            <p:cNvSpPr/>
            <p:nvPr/>
          </p:nvSpPr>
          <p:spPr>
            <a:xfrm>
              <a:off x="1685225" y="1628800"/>
              <a:ext cx="1122423" cy="611706"/>
            </a:xfrm>
            <a:prstGeom prst="rect">
              <a:avLst/>
            </a:prstGeom>
          </p:spPr>
          <p:txBody>
            <a:bodyPr wrap="none">
              <a:spAutoFit/>
            </a:bodyPr>
            <a:lstStyle/>
            <a:p>
              <a:pPr algn="ctr"/>
              <a:r>
                <a:rPr lang="en-GB" sz="3375" b="1">
                  <a:solidFill>
                    <a:schemeClr val="tx1">
                      <a:lumMod val="65000"/>
                      <a:lumOff val="35000"/>
                    </a:schemeClr>
                  </a:solidFill>
                  <a:cs typeface="+mn-ea"/>
                  <a:sym typeface="+mn-lt"/>
                </a:rPr>
                <a:t>30%</a:t>
              </a:r>
            </a:p>
          </p:txBody>
        </p:sp>
        <p:sp>
          <p:nvSpPr>
            <p:cNvPr id="130" name="Rectangle 110"/>
            <p:cNvSpPr/>
            <p:nvPr/>
          </p:nvSpPr>
          <p:spPr>
            <a:xfrm>
              <a:off x="4305477" y="1628800"/>
              <a:ext cx="1122423" cy="611706"/>
            </a:xfrm>
            <a:prstGeom prst="rect">
              <a:avLst/>
            </a:prstGeom>
          </p:spPr>
          <p:txBody>
            <a:bodyPr wrap="none">
              <a:spAutoFit/>
            </a:bodyPr>
            <a:lstStyle/>
            <a:p>
              <a:pPr algn="ctr"/>
              <a:r>
                <a:rPr lang="en-GB" sz="3375" b="1">
                  <a:solidFill>
                    <a:schemeClr val="tx1">
                      <a:lumMod val="65000"/>
                      <a:lumOff val="35000"/>
                    </a:schemeClr>
                  </a:solidFill>
                  <a:cs typeface="+mn-ea"/>
                  <a:sym typeface="+mn-lt"/>
                </a:rPr>
                <a:t>40%</a:t>
              </a:r>
            </a:p>
          </p:txBody>
        </p:sp>
        <p:sp>
          <p:nvSpPr>
            <p:cNvPr id="131" name="Rectangle 111"/>
            <p:cNvSpPr/>
            <p:nvPr/>
          </p:nvSpPr>
          <p:spPr>
            <a:xfrm>
              <a:off x="6872013" y="1628800"/>
              <a:ext cx="1122423" cy="611706"/>
            </a:xfrm>
            <a:prstGeom prst="rect">
              <a:avLst/>
            </a:prstGeom>
          </p:spPr>
          <p:txBody>
            <a:bodyPr wrap="none">
              <a:spAutoFit/>
            </a:bodyPr>
            <a:lstStyle/>
            <a:p>
              <a:pPr algn="ctr"/>
              <a:r>
                <a:rPr lang="en-GB" sz="3375" b="1">
                  <a:solidFill>
                    <a:schemeClr val="tx1">
                      <a:lumMod val="65000"/>
                      <a:lumOff val="35000"/>
                    </a:schemeClr>
                  </a:solidFill>
                  <a:cs typeface="+mn-ea"/>
                  <a:sym typeface="+mn-lt"/>
                </a:rPr>
                <a:t>80%</a:t>
              </a:r>
            </a:p>
          </p:txBody>
        </p:sp>
        <p:sp>
          <p:nvSpPr>
            <p:cNvPr id="132" name="Rectangle 112"/>
            <p:cNvSpPr/>
            <p:nvPr/>
          </p:nvSpPr>
          <p:spPr>
            <a:xfrm>
              <a:off x="9468093" y="1628800"/>
              <a:ext cx="1122423" cy="611706"/>
            </a:xfrm>
            <a:prstGeom prst="rect">
              <a:avLst/>
            </a:prstGeom>
          </p:spPr>
          <p:txBody>
            <a:bodyPr wrap="none">
              <a:spAutoFit/>
            </a:bodyPr>
            <a:lstStyle/>
            <a:p>
              <a:pPr algn="ctr"/>
              <a:r>
                <a:rPr lang="en-GB" sz="3375" b="1">
                  <a:solidFill>
                    <a:schemeClr val="tx1">
                      <a:lumMod val="65000"/>
                      <a:lumOff val="35000"/>
                    </a:schemeClr>
                  </a:solidFill>
                  <a:cs typeface="+mn-ea"/>
                  <a:sym typeface="+mn-lt"/>
                </a:rPr>
                <a:t>90%</a:t>
              </a:r>
            </a:p>
          </p:txBody>
        </p:sp>
        <p:sp>
          <p:nvSpPr>
            <p:cNvPr id="133" name="矩形 76"/>
            <p:cNvSpPr>
              <a:spLocks noChangeArrowheads="1"/>
            </p:cNvSpPr>
            <p:nvPr/>
          </p:nvSpPr>
          <p:spPr bwMode="auto">
            <a:xfrm>
              <a:off x="1840878" y="4284213"/>
              <a:ext cx="1005351" cy="33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r>
                <a:rPr lang="zh-CN" altLang="en-US" sz="1600" dirty="0">
                  <a:solidFill>
                    <a:schemeClr val="tx1">
                      <a:lumMod val="85000"/>
                      <a:lumOff val="15000"/>
                    </a:schemeClr>
                  </a:solidFill>
                  <a:cs typeface="+mn-ea"/>
                  <a:sym typeface="+mn-lt"/>
                </a:rPr>
                <a:t>添加标题</a:t>
              </a:r>
              <a:endParaRPr lang="en-US" sz="1600" dirty="0">
                <a:solidFill>
                  <a:schemeClr val="tx1">
                    <a:lumMod val="85000"/>
                    <a:lumOff val="15000"/>
                  </a:schemeClr>
                </a:solidFill>
                <a:cs typeface="+mn-ea"/>
                <a:sym typeface="+mn-lt"/>
              </a:endParaRPr>
            </a:p>
          </p:txBody>
        </p:sp>
        <p:sp>
          <p:nvSpPr>
            <p:cNvPr id="134" name="矩形 47"/>
            <p:cNvSpPr>
              <a:spLocks noChangeArrowheads="1"/>
            </p:cNvSpPr>
            <p:nvPr/>
          </p:nvSpPr>
          <p:spPr bwMode="auto">
            <a:xfrm>
              <a:off x="1305405" y="4685870"/>
              <a:ext cx="1904877" cy="978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135" name="矩形 76"/>
            <p:cNvSpPr>
              <a:spLocks noChangeArrowheads="1"/>
            </p:cNvSpPr>
            <p:nvPr/>
          </p:nvSpPr>
          <p:spPr bwMode="auto">
            <a:xfrm>
              <a:off x="4445891" y="4284213"/>
              <a:ext cx="1005351" cy="33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r>
                <a:rPr lang="zh-CN" altLang="en-US" sz="1600" dirty="0">
                  <a:solidFill>
                    <a:schemeClr val="tx1">
                      <a:lumMod val="85000"/>
                      <a:lumOff val="15000"/>
                    </a:schemeClr>
                  </a:solidFill>
                  <a:cs typeface="+mn-ea"/>
                  <a:sym typeface="+mn-lt"/>
                </a:rPr>
                <a:t>添加标题</a:t>
              </a:r>
              <a:endParaRPr lang="en-US" sz="1600" dirty="0">
                <a:solidFill>
                  <a:schemeClr val="tx1">
                    <a:lumMod val="85000"/>
                    <a:lumOff val="15000"/>
                  </a:schemeClr>
                </a:solidFill>
                <a:cs typeface="+mn-ea"/>
                <a:sym typeface="+mn-lt"/>
              </a:endParaRPr>
            </a:p>
          </p:txBody>
        </p:sp>
        <p:sp>
          <p:nvSpPr>
            <p:cNvPr id="136" name="矩形 47"/>
            <p:cNvSpPr>
              <a:spLocks noChangeArrowheads="1"/>
            </p:cNvSpPr>
            <p:nvPr/>
          </p:nvSpPr>
          <p:spPr bwMode="auto">
            <a:xfrm>
              <a:off x="3910418" y="4685870"/>
              <a:ext cx="1904877" cy="978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137" name="矩形 76"/>
            <p:cNvSpPr>
              <a:spLocks noChangeArrowheads="1"/>
            </p:cNvSpPr>
            <p:nvPr/>
          </p:nvSpPr>
          <p:spPr bwMode="auto">
            <a:xfrm>
              <a:off x="6953017" y="4284213"/>
              <a:ext cx="1005351" cy="33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r>
                <a:rPr lang="zh-CN" altLang="en-US" sz="1600" dirty="0">
                  <a:solidFill>
                    <a:schemeClr val="tx1">
                      <a:lumMod val="85000"/>
                      <a:lumOff val="15000"/>
                    </a:schemeClr>
                  </a:solidFill>
                  <a:cs typeface="+mn-ea"/>
                  <a:sym typeface="+mn-lt"/>
                </a:rPr>
                <a:t>添加标题</a:t>
              </a:r>
              <a:endParaRPr lang="en-US" sz="1600" dirty="0">
                <a:solidFill>
                  <a:schemeClr val="tx1">
                    <a:lumMod val="85000"/>
                    <a:lumOff val="15000"/>
                  </a:schemeClr>
                </a:solidFill>
                <a:cs typeface="+mn-ea"/>
                <a:sym typeface="+mn-lt"/>
              </a:endParaRPr>
            </a:p>
          </p:txBody>
        </p:sp>
        <p:sp>
          <p:nvSpPr>
            <p:cNvPr id="138" name="矩形 47"/>
            <p:cNvSpPr>
              <a:spLocks noChangeArrowheads="1"/>
            </p:cNvSpPr>
            <p:nvPr/>
          </p:nvSpPr>
          <p:spPr bwMode="auto">
            <a:xfrm>
              <a:off x="6417544" y="4685870"/>
              <a:ext cx="1904877" cy="978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139" name="矩形 76"/>
            <p:cNvSpPr>
              <a:spLocks noChangeArrowheads="1"/>
            </p:cNvSpPr>
            <p:nvPr/>
          </p:nvSpPr>
          <p:spPr bwMode="auto">
            <a:xfrm>
              <a:off x="9511455" y="4284213"/>
              <a:ext cx="1005351" cy="33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r>
                <a:rPr lang="zh-CN" altLang="en-US" sz="1600" dirty="0">
                  <a:solidFill>
                    <a:schemeClr val="tx1">
                      <a:lumMod val="85000"/>
                      <a:lumOff val="15000"/>
                    </a:schemeClr>
                  </a:solidFill>
                  <a:cs typeface="+mn-ea"/>
                  <a:sym typeface="+mn-lt"/>
                </a:rPr>
                <a:t>添加标题</a:t>
              </a:r>
              <a:endParaRPr lang="en-US" sz="1600" dirty="0">
                <a:solidFill>
                  <a:schemeClr val="tx1">
                    <a:lumMod val="85000"/>
                    <a:lumOff val="15000"/>
                  </a:schemeClr>
                </a:solidFill>
                <a:cs typeface="+mn-ea"/>
                <a:sym typeface="+mn-lt"/>
              </a:endParaRPr>
            </a:p>
          </p:txBody>
        </p:sp>
        <p:sp>
          <p:nvSpPr>
            <p:cNvPr id="140" name="矩形 47"/>
            <p:cNvSpPr>
              <a:spLocks noChangeArrowheads="1"/>
            </p:cNvSpPr>
            <p:nvPr/>
          </p:nvSpPr>
          <p:spPr bwMode="auto">
            <a:xfrm>
              <a:off x="8975982" y="4685870"/>
              <a:ext cx="1904877" cy="978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sp>
        <p:nvSpPr>
          <p:cNvPr id="31"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教学分析</a:t>
            </a:r>
          </a:p>
        </p:txBody>
      </p:sp>
      <p:cxnSp>
        <p:nvCxnSpPr>
          <p:cNvPr id="67" name="直接连接符 66"/>
          <p:cNvCxnSpPr/>
          <p:nvPr/>
        </p:nvCxnSpPr>
        <p:spPr>
          <a:xfrm>
            <a:off x="623392" y="831947"/>
            <a:ext cx="10815311" cy="0"/>
          </a:xfrm>
          <a:prstGeom prst="line">
            <a:avLst/>
          </a:prstGeom>
          <a:noFill/>
          <a:ln w="12700" cap="flat" cmpd="sng" algn="ctr">
            <a:solidFill>
              <a:sysClr val="windowText" lastClr="000000"/>
            </a:solidFill>
            <a:prstDash val="dash"/>
          </a:ln>
          <a:effectLst/>
        </p:spPr>
      </p:cxnSp>
      <p:grpSp>
        <p:nvGrpSpPr>
          <p:cNvPr id="5" name="组合 4"/>
          <p:cNvGrpSpPr/>
          <p:nvPr/>
        </p:nvGrpSpPr>
        <p:grpSpPr>
          <a:xfrm>
            <a:off x="995758" y="1700808"/>
            <a:ext cx="10757764" cy="3761495"/>
            <a:chOff x="995758" y="1700808"/>
            <a:chExt cx="10757764" cy="3761495"/>
          </a:xfrm>
        </p:grpSpPr>
        <p:sp>
          <p:nvSpPr>
            <p:cNvPr id="51" name="原创设计师QQ598969553             _1"/>
            <p:cNvSpPr/>
            <p:nvPr/>
          </p:nvSpPr>
          <p:spPr>
            <a:xfrm>
              <a:off x="995758" y="1700808"/>
              <a:ext cx="4778115" cy="3761495"/>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57" name="原创设计师QQ598969553             _7"/>
            <p:cNvSpPr/>
            <p:nvPr/>
          </p:nvSpPr>
          <p:spPr>
            <a:xfrm>
              <a:off x="6396487" y="3283384"/>
              <a:ext cx="302570" cy="194990"/>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w="25400" cap="rnd" cmpd="sng" algn="ctr">
              <a:solidFill>
                <a:srgbClr val="E33B5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58" name="原创设计师QQ598969553             _8"/>
            <p:cNvSpPr/>
            <p:nvPr/>
          </p:nvSpPr>
          <p:spPr>
            <a:xfrm>
              <a:off x="6396487" y="4016276"/>
              <a:ext cx="302570" cy="194990"/>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w="25400" cap="rnd" cmpd="sng" algn="ctr">
              <a:solidFill>
                <a:srgbClr val="E33B5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59" name="原创设计师QQ598969553             _9"/>
            <p:cNvSpPr/>
            <p:nvPr/>
          </p:nvSpPr>
          <p:spPr>
            <a:xfrm>
              <a:off x="6396487" y="4742443"/>
              <a:ext cx="302570" cy="194990"/>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w="25400" cap="rnd" cmpd="sng" algn="ctr">
              <a:solidFill>
                <a:srgbClr val="E33B5D"/>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60" name="原创设计师QQ598969553             _10"/>
            <p:cNvSpPr>
              <a:spLocks noEditPoints="1"/>
            </p:cNvSpPr>
            <p:nvPr/>
          </p:nvSpPr>
          <p:spPr bwMode="auto">
            <a:xfrm>
              <a:off x="6461833" y="4993446"/>
              <a:ext cx="250671" cy="336811"/>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63" name="矩形 62"/>
            <p:cNvSpPr/>
            <p:nvPr/>
          </p:nvSpPr>
          <p:spPr>
            <a:xfrm>
              <a:off x="6275192" y="2050426"/>
              <a:ext cx="4861367" cy="609398"/>
            </a:xfrm>
            <a:prstGeom prst="rect">
              <a:avLst/>
            </a:prstGeom>
          </p:spPr>
          <p:txBody>
            <a:bodyPr wrap="square">
              <a:spAutoFit/>
            </a:bodyPr>
            <a:lstStyle/>
            <a:p>
              <a:pPr lvl="0">
                <a:lnSpc>
                  <a:spcPct val="120000"/>
                </a:lnSpc>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输入文字点击输入文字点击输入文字点击</a:t>
              </a:r>
              <a:r>
                <a:rPr lang="zh-CN" altLang="en-US" sz="1400" kern="0" dirty="0">
                  <a:solidFill>
                    <a:schemeClr val="tx1">
                      <a:lumMod val="85000"/>
                      <a:lumOff val="15000"/>
                    </a:schemeClr>
                  </a:solidFill>
                  <a:cs typeface="+mn-ea"/>
                  <a:sym typeface="+mn-lt"/>
                </a:rPr>
                <a:t>输入输入文字点击输入文字点击输入文字点击输入</a:t>
              </a:r>
            </a:p>
          </p:txBody>
        </p:sp>
        <p:sp>
          <p:nvSpPr>
            <p:cNvPr id="64" name="矩形 63"/>
            <p:cNvSpPr/>
            <p:nvPr/>
          </p:nvSpPr>
          <p:spPr>
            <a:xfrm>
              <a:off x="6892155" y="3087144"/>
              <a:ext cx="4861367" cy="609398"/>
            </a:xfrm>
            <a:prstGeom prst="rect">
              <a:avLst/>
            </a:prstGeom>
          </p:spPr>
          <p:txBody>
            <a:bodyPr wrap="square">
              <a:spAutoFit/>
            </a:bodyPr>
            <a:lstStyle/>
            <a:p>
              <a:pPr lvl="0">
                <a:lnSpc>
                  <a:spcPct val="120000"/>
                </a:lnSpc>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输入文字点击输入文字点击输入文字点击</a:t>
              </a:r>
              <a:r>
                <a:rPr lang="zh-CN" altLang="en-US" sz="1400" kern="0" dirty="0">
                  <a:solidFill>
                    <a:schemeClr val="tx1">
                      <a:lumMod val="85000"/>
                      <a:lumOff val="15000"/>
                    </a:schemeClr>
                  </a:solidFill>
                  <a:cs typeface="+mn-ea"/>
                  <a:sym typeface="+mn-lt"/>
                </a:rPr>
                <a:t>输入输入文字点击输入文字点击输入文字点击输入</a:t>
              </a:r>
            </a:p>
          </p:txBody>
        </p:sp>
        <p:sp>
          <p:nvSpPr>
            <p:cNvPr id="65" name="矩形 64"/>
            <p:cNvSpPr/>
            <p:nvPr/>
          </p:nvSpPr>
          <p:spPr>
            <a:xfrm>
              <a:off x="6892155" y="3820036"/>
              <a:ext cx="4861367" cy="609398"/>
            </a:xfrm>
            <a:prstGeom prst="rect">
              <a:avLst/>
            </a:prstGeom>
          </p:spPr>
          <p:txBody>
            <a:bodyPr wrap="square">
              <a:spAutoFit/>
            </a:bodyPr>
            <a:lstStyle/>
            <a:p>
              <a:pPr lvl="0">
                <a:lnSpc>
                  <a:spcPct val="120000"/>
                </a:lnSpc>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输入文字点击输入文字点击输入文字点击</a:t>
              </a:r>
              <a:r>
                <a:rPr lang="zh-CN" altLang="en-US" sz="1400" kern="0" dirty="0">
                  <a:solidFill>
                    <a:schemeClr val="tx1">
                      <a:lumMod val="85000"/>
                      <a:lumOff val="15000"/>
                    </a:schemeClr>
                  </a:solidFill>
                  <a:cs typeface="+mn-ea"/>
                  <a:sym typeface="+mn-lt"/>
                </a:rPr>
                <a:t>输入输入文字点击输入文字点击输入文字点击输入</a:t>
              </a:r>
            </a:p>
          </p:txBody>
        </p:sp>
        <p:sp>
          <p:nvSpPr>
            <p:cNvPr id="66" name="矩形 65"/>
            <p:cNvSpPr/>
            <p:nvPr/>
          </p:nvSpPr>
          <p:spPr>
            <a:xfrm>
              <a:off x="6892155" y="4497715"/>
              <a:ext cx="4861367" cy="609398"/>
            </a:xfrm>
            <a:prstGeom prst="rect">
              <a:avLst/>
            </a:prstGeom>
          </p:spPr>
          <p:txBody>
            <a:bodyPr wrap="square">
              <a:spAutoFit/>
            </a:bodyPr>
            <a:lstStyle/>
            <a:p>
              <a:pPr lvl="0">
                <a:lnSpc>
                  <a:spcPct val="120000"/>
                </a:lnSpc>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输入文字点击输入文字点击输入文字点击</a:t>
              </a:r>
              <a:r>
                <a:rPr lang="zh-CN" altLang="en-US" sz="1400" kern="0" dirty="0">
                  <a:solidFill>
                    <a:schemeClr val="tx1">
                      <a:lumMod val="85000"/>
                      <a:lumOff val="15000"/>
                    </a:schemeClr>
                  </a:solidFill>
                  <a:cs typeface="+mn-ea"/>
                  <a:sym typeface="+mn-lt"/>
                </a:rPr>
                <a:t>输入输入文字点击输入文字点击输入文字点击输入</a:t>
              </a: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dirty="0">
              <a:latin typeface="+mn-lt"/>
              <a:ea typeface="+mn-ea"/>
              <a:cs typeface="+mn-ea"/>
              <a:sym typeface="+mn-lt"/>
            </a:endParaRPr>
          </a:p>
        </p:txBody>
      </p:sp>
      <p:cxnSp>
        <p:nvCxnSpPr>
          <p:cNvPr id="38" name="直接连接符 37"/>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39"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教学分析</a:t>
            </a:r>
          </a:p>
        </p:txBody>
      </p:sp>
      <p:grpSp>
        <p:nvGrpSpPr>
          <p:cNvPr id="3" name="组合 2"/>
          <p:cNvGrpSpPr/>
          <p:nvPr/>
        </p:nvGrpSpPr>
        <p:grpSpPr>
          <a:xfrm>
            <a:off x="1437764" y="1622019"/>
            <a:ext cx="9352932" cy="3934828"/>
            <a:chOff x="1087337" y="1419670"/>
            <a:chExt cx="7012908" cy="2950367"/>
          </a:xfrm>
        </p:grpSpPr>
        <p:sp>
          <p:nvSpPr>
            <p:cNvPr id="64" name="圆柱形 63"/>
            <p:cNvSpPr/>
            <p:nvPr/>
          </p:nvSpPr>
          <p:spPr bwMode="auto">
            <a:xfrm>
              <a:off x="1087337" y="3006294"/>
              <a:ext cx="648072" cy="1116124"/>
            </a:xfrm>
            <a:prstGeom prst="can">
              <a:avLst/>
            </a:prstGeom>
            <a:solidFill>
              <a:srgbClr val="E33B5D"/>
            </a:solidFill>
            <a:ln w="25400" cap="flat" cmpd="sng" algn="ctr">
              <a:noFill/>
              <a:prstDash val="soli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1" i="0" u="none" strike="noStrike" kern="0" cap="none" spc="0" normalizeH="0" baseline="0" noProof="0">
                <a:ln>
                  <a:noFill/>
                </a:ln>
                <a:solidFill>
                  <a:srgbClr val="FFFFFF"/>
                </a:solidFill>
                <a:effectLst/>
                <a:uLnTx/>
                <a:uFillTx/>
                <a:cs typeface="+mn-ea"/>
                <a:sym typeface="+mn-lt"/>
              </a:endParaRPr>
            </a:p>
          </p:txBody>
        </p:sp>
        <p:sp>
          <p:nvSpPr>
            <p:cNvPr id="65" name="TextBox 4"/>
            <p:cNvSpPr txBox="1"/>
            <p:nvPr/>
          </p:nvSpPr>
          <p:spPr>
            <a:xfrm>
              <a:off x="1134374" y="3287357"/>
              <a:ext cx="553998" cy="346160"/>
            </a:xfrm>
            <a:prstGeom prst="rect">
              <a:avLst/>
            </a:prstGeom>
            <a:noFill/>
            <a:ln>
              <a:noFill/>
            </a:ln>
          </p:spPr>
          <p:txBody>
            <a:bodyPr wrap="square" rtlCol="0">
              <a:spAutoFit/>
            </a:bodyPr>
            <a:lstStyle/>
            <a:p>
              <a:r>
                <a:rPr lang="zh-CN" altLang="en-US" sz="1200" dirty="0">
                  <a:solidFill>
                    <a:schemeClr val="bg1"/>
                  </a:solidFill>
                  <a:cs typeface="+mn-ea"/>
                  <a:sym typeface="+mn-lt"/>
                </a:rPr>
                <a:t>添加你的文字</a:t>
              </a:r>
            </a:p>
          </p:txBody>
        </p:sp>
        <p:sp>
          <p:nvSpPr>
            <p:cNvPr id="66" name="圆柱形 65"/>
            <p:cNvSpPr/>
            <p:nvPr/>
          </p:nvSpPr>
          <p:spPr bwMode="auto">
            <a:xfrm>
              <a:off x="2158519" y="2430230"/>
              <a:ext cx="648072" cy="1692188"/>
            </a:xfrm>
            <a:prstGeom prst="can">
              <a:avLst/>
            </a:prstGeom>
            <a:solidFill>
              <a:srgbClr val="E33B5D"/>
            </a:solidFill>
            <a:ln w="25400" cap="flat" cmpd="sng" algn="ctr">
              <a:noFill/>
              <a:prstDash val="soli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1" i="0" u="none" strike="noStrike" kern="0" cap="none" spc="0" normalizeH="0" baseline="0" noProof="0">
                <a:ln>
                  <a:noFill/>
                </a:ln>
                <a:solidFill>
                  <a:srgbClr val="FFFFFF"/>
                </a:solidFill>
                <a:effectLst/>
                <a:uLnTx/>
                <a:uFillTx/>
                <a:cs typeface="+mn-ea"/>
                <a:sym typeface="+mn-lt"/>
              </a:endParaRPr>
            </a:p>
          </p:txBody>
        </p:sp>
        <p:sp>
          <p:nvSpPr>
            <p:cNvPr id="67" name="TextBox 6"/>
            <p:cNvSpPr txBox="1"/>
            <p:nvPr/>
          </p:nvSpPr>
          <p:spPr>
            <a:xfrm>
              <a:off x="2205556" y="3287357"/>
              <a:ext cx="553998" cy="346160"/>
            </a:xfrm>
            <a:prstGeom prst="rect">
              <a:avLst/>
            </a:prstGeom>
            <a:noFill/>
            <a:ln>
              <a:noFill/>
            </a:ln>
          </p:spPr>
          <p:txBody>
            <a:bodyPr wrap="square" rtlCol="0">
              <a:spAutoFit/>
            </a:bodyPr>
            <a:lstStyle/>
            <a:p>
              <a:r>
                <a:rPr lang="zh-CN" altLang="en-US" sz="1200" dirty="0">
                  <a:solidFill>
                    <a:schemeClr val="bg1"/>
                  </a:solidFill>
                  <a:cs typeface="+mn-ea"/>
                  <a:sym typeface="+mn-lt"/>
                </a:rPr>
                <a:t>添加你的文字</a:t>
              </a:r>
            </a:p>
          </p:txBody>
        </p:sp>
        <p:sp>
          <p:nvSpPr>
            <p:cNvPr id="68" name="圆柱形 67"/>
            <p:cNvSpPr/>
            <p:nvPr/>
          </p:nvSpPr>
          <p:spPr bwMode="auto">
            <a:xfrm>
              <a:off x="3238639" y="1926174"/>
              <a:ext cx="648072" cy="2196244"/>
            </a:xfrm>
            <a:prstGeom prst="can">
              <a:avLst/>
            </a:prstGeom>
            <a:solidFill>
              <a:srgbClr val="E33B5D"/>
            </a:solidFill>
            <a:ln w="25400" cap="flat" cmpd="sng" algn="ctr">
              <a:noFill/>
              <a:prstDash val="soli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1" i="0" u="none" strike="noStrike" kern="0" cap="none" spc="0" normalizeH="0" baseline="0" noProof="0">
                <a:ln>
                  <a:noFill/>
                </a:ln>
                <a:solidFill>
                  <a:srgbClr val="FFFFFF"/>
                </a:solidFill>
                <a:effectLst/>
                <a:uLnTx/>
                <a:uFillTx/>
                <a:cs typeface="+mn-ea"/>
                <a:sym typeface="+mn-lt"/>
              </a:endParaRPr>
            </a:p>
          </p:txBody>
        </p:sp>
        <p:sp>
          <p:nvSpPr>
            <p:cNvPr id="69" name="TextBox 8"/>
            <p:cNvSpPr txBox="1"/>
            <p:nvPr/>
          </p:nvSpPr>
          <p:spPr>
            <a:xfrm>
              <a:off x="3285676" y="3287357"/>
              <a:ext cx="553998" cy="346160"/>
            </a:xfrm>
            <a:prstGeom prst="rect">
              <a:avLst/>
            </a:prstGeom>
            <a:noFill/>
            <a:ln>
              <a:noFill/>
            </a:ln>
          </p:spPr>
          <p:txBody>
            <a:bodyPr wrap="square" rtlCol="0">
              <a:spAutoFit/>
            </a:bodyPr>
            <a:lstStyle/>
            <a:p>
              <a:r>
                <a:rPr lang="zh-CN" altLang="en-US" sz="1200" dirty="0">
                  <a:solidFill>
                    <a:schemeClr val="bg1"/>
                  </a:solidFill>
                  <a:cs typeface="+mn-ea"/>
                  <a:sym typeface="+mn-lt"/>
                </a:rPr>
                <a:t>添加你的文字</a:t>
              </a:r>
            </a:p>
          </p:txBody>
        </p:sp>
        <p:sp>
          <p:nvSpPr>
            <p:cNvPr id="70" name="圆柱形 69"/>
            <p:cNvSpPr/>
            <p:nvPr/>
          </p:nvSpPr>
          <p:spPr bwMode="auto">
            <a:xfrm>
              <a:off x="4318759" y="1422118"/>
              <a:ext cx="648072" cy="2700300"/>
            </a:xfrm>
            <a:prstGeom prst="can">
              <a:avLst/>
            </a:prstGeom>
            <a:solidFill>
              <a:srgbClr val="E33B5D"/>
            </a:solidFill>
            <a:ln w="25400" cap="flat" cmpd="sng" algn="ctr">
              <a:noFill/>
              <a:prstDash val="soli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1" i="0" u="none" strike="noStrike" kern="0" cap="none" spc="0" normalizeH="0" baseline="0" noProof="0">
                <a:ln>
                  <a:noFill/>
                </a:ln>
                <a:solidFill>
                  <a:srgbClr val="FFFFFF"/>
                </a:solidFill>
                <a:effectLst/>
                <a:uLnTx/>
                <a:uFillTx/>
                <a:cs typeface="+mn-ea"/>
                <a:sym typeface="+mn-lt"/>
              </a:endParaRPr>
            </a:p>
          </p:txBody>
        </p:sp>
        <p:sp>
          <p:nvSpPr>
            <p:cNvPr id="71" name="TextBox 10"/>
            <p:cNvSpPr txBox="1"/>
            <p:nvPr/>
          </p:nvSpPr>
          <p:spPr>
            <a:xfrm>
              <a:off x="4365796" y="3287357"/>
              <a:ext cx="553998" cy="346160"/>
            </a:xfrm>
            <a:prstGeom prst="rect">
              <a:avLst/>
            </a:prstGeom>
            <a:noFill/>
            <a:ln>
              <a:noFill/>
            </a:ln>
          </p:spPr>
          <p:txBody>
            <a:bodyPr wrap="square" rtlCol="0">
              <a:spAutoFit/>
            </a:bodyPr>
            <a:lstStyle/>
            <a:p>
              <a:r>
                <a:rPr lang="zh-CN" altLang="en-US" sz="1200" dirty="0">
                  <a:solidFill>
                    <a:schemeClr val="bg1"/>
                  </a:solidFill>
                  <a:cs typeface="+mn-ea"/>
                  <a:sym typeface="+mn-lt"/>
                </a:rPr>
                <a:t>添加你的文字</a:t>
              </a:r>
            </a:p>
          </p:txBody>
        </p:sp>
        <p:sp>
          <p:nvSpPr>
            <p:cNvPr id="72" name="矩形 71"/>
            <p:cNvSpPr/>
            <p:nvPr/>
          </p:nvSpPr>
          <p:spPr bwMode="auto">
            <a:xfrm>
              <a:off x="5593977" y="1453192"/>
              <a:ext cx="164925" cy="164925"/>
            </a:xfrm>
            <a:prstGeom prst="rect">
              <a:avLst/>
            </a:prstGeom>
            <a:solidFill>
              <a:srgbClr val="E33B5D">
                <a:alpha val="50000"/>
              </a:srgbClr>
            </a:solidFill>
            <a:ln w="25400" cap="flat" cmpd="sng" algn="ctr">
              <a:noFill/>
              <a:prstDash val="soli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1" i="0" u="none" strike="noStrike" kern="0" cap="none" spc="0" normalizeH="0" baseline="0" noProof="0">
                <a:ln>
                  <a:noFill/>
                </a:ln>
                <a:solidFill>
                  <a:srgbClr val="FFFFFF"/>
                </a:solidFill>
                <a:effectLst/>
                <a:uLnTx/>
                <a:uFillTx/>
                <a:cs typeface="+mn-ea"/>
                <a:sym typeface="+mn-lt"/>
              </a:endParaRPr>
            </a:p>
          </p:txBody>
        </p:sp>
        <p:cxnSp>
          <p:nvCxnSpPr>
            <p:cNvPr id="73" name="直接连接符 72"/>
            <p:cNvCxnSpPr/>
            <p:nvPr/>
          </p:nvCxnSpPr>
          <p:spPr bwMode="auto">
            <a:xfrm>
              <a:off x="5536163" y="1690125"/>
              <a:ext cx="1669056" cy="0"/>
            </a:xfrm>
            <a:prstGeom prst="line">
              <a:avLst/>
            </a:prstGeom>
            <a:noFill/>
            <a:ln w="9525" cap="flat" cmpd="sng" algn="ctr">
              <a:solidFill>
                <a:srgbClr val="E64D79"/>
              </a:solidFill>
              <a:prstDash val="solid"/>
              <a:headEnd type="none" w="med" len="med"/>
              <a:tailEnd type="none" w="med" len="med"/>
            </a:ln>
            <a:effectLst/>
          </p:spPr>
        </p:cxnSp>
        <p:sp>
          <p:nvSpPr>
            <p:cNvPr id="74" name="TextBox 13"/>
            <p:cNvSpPr txBox="1"/>
            <p:nvPr/>
          </p:nvSpPr>
          <p:spPr>
            <a:xfrm>
              <a:off x="5761419" y="1419670"/>
              <a:ext cx="830785" cy="207696"/>
            </a:xfrm>
            <a:prstGeom prst="rect">
              <a:avLst/>
            </a:prstGeom>
            <a:noFill/>
            <a:ln>
              <a:noFill/>
            </a:ln>
          </p:spPr>
          <p:txBody>
            <a:bodyPr wrap="none" rtlCol="0">
              <a:spAutoFit/>
            </a:bodyPr>
            <a:lstStyle/>
            <a:p>
              <a:r>
                <a:rPr lang="zh-CN" altLang="en-US" sz="1200" dirty="0">
                  <a:solidFill>
                    <a:schemeClr val="tx1">
                      <a:lumMod val="85000"/>
                      <a:lumOff val="15000"/>
                    </a:schemeClr>
                  </a:solidFill>
                  <a:cs typeface="+mn-ea"/>
                  <a:sym typeface="+mn-lt"/>
                </a:rPr>
                <a:t>添加你的文字</a:t>
              </a:r>
            </a:p>
          </p:txBody>
        </p:sp>
        <p:sp>
          <p:nvSpPr>
            <p:cNvPr id="75" name="TextBox 14"/>
            <p:cNvSpPr txBox="1"/>
            <p:nvPr/>
          </p:nvSpPr>
          <p:spPr>
            <a:xfrm>
              <a:off x="5507957" y="1735536"/>
              <a:ext cx="2592288" cy="460153"/>
            </a:xfrm>
            <a:prstGeom prst="rect">
              <a:avLst/>
            </a:prstGeom>
            <a:noFill/>
          </p:spPr>
          <p:txBody>
            <a:bodyPr wrap="square" rtlCol="0">
              <a:spAutoFit/>
            </a:bodyPr>
            <a:lstStyle/>
            <a:p>
              <a:pPr>
                <a:lnSpc>
                  <a:spcPct val="150000"/>
                </a:lnSpc>
              </a:pPr>
              <a:r>
                <a:rPr lang="zh-CN" altLang="en-US" sz="1200" dirty="0">
                  <a:solidFill>
                    <a:schemeClr val="tx1">
                      <a:lumMod val="85000"/>
                      <a:lumOff val="15000"/>
                    </a:schemeClr>
                  </a:solidFill>
                  <a:cs typeface="+mn-ea"/>
                  <a:sym typeface="+mn-lt"/>
                </a:rPr>
                <a:t>添加你的文字添加你的文字添加你的文字添加你的文字添加你的文字</a:t>
              </a:r>
            </a:p>
          </p:txBody>
        </p:sp>
        <p:sp>
          <p:nvSpPr>
            <p:cNvPr id="76" name="矩形 75"/>
            <p:cNvSpPr/>
            <p:nvPr/>
          </p:nvSpPr>
          <p:spPr bwMode="auto">
            <a:xfrm>
              <a:off x="5607114" y="2515866"/>
              <a:ext cx="164925" cy="164925"/>
            </a:xfrm>
            <a:prstGeom prst="rect">
              <a:avLst/>
            </a:prstGeom>
            <a:solidFill>
              <a:srgbClr val="E33B5D">
                <a:alpha val="50000"/>
              </a:srgbClr>
            </a:solidFill>
            <a:ln w="25400" cap="flat" cmpd="sng" algn="ctr">
              <a:noFill/>
              <a:prstDash val="soli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1" i="0" u="none" strike="noStrike" kern="0" cap="none" spc="0" normalizeH="0" baseline="0" noProof="0">
                <a:ln>
                  <a:noFill/>
                </a:ln>
                <a:solidFill>
                  <a:srgbClr val="FFFFFF"/>
                </a:solidFill>
                <a:effectLst/>
                <a:uLnTx/>
                <a:uFillTx/>
                <a:cs typeface="+mn-ea"/>
                <a:sym typeface="+mn-lt"/>
              </a:endParaRPr>
            </a:p>
          </p:txBody>
        </p:sp>
        <p:cxnSp>
          <p:nvCxnSpPr>
            <p:cNvPr id="77" name="直接连接符 76"/>
            <p:cNvCxnSpPr/>
            <p:nvPr/>
          </p:nvCxnSpPr>
          <p:spPr bwMode="auto">
            <a:xfrm>
              <a:off x="5549300" y="2752799"/>
              <a:ext cx="1669056" cy="0"/>
            </a:xfrm>
            <a:prstGeom prst="line">
              <a:avLst/>
            </a:prstGeom>
            <a:noFill/>
            <a:ln w="9525" cap="flat" cmpd="sng" algn="ctr">
              <a:solidFill>
                <a:srgbClr val="E64D79"/>
              </a:solidFill>
              <a:prstDash val="solid"/>
              <a:headEnd type="none" w="med" len="med"/>
              <a:tailEnd type="none" w="med" len="med"/>
            </a:ln>
            <a:effectLst/>
          </p:spPr>
        </p:cxnSp>
        <p:sp>
          <p:nvSpPr>
            <p:cNvPr id="78" name="TextBox 17"/>
            <p:cNvSpPr txBox="1"/>
            <p:nvPr/>
          </p:nvSpPr>
          <p:spPr>
            <a:xfrm>
              <a:off x="5774556" y="2482344"/>
              <a:ext cx="830785" cy="207696"/>
            </a:xfrm>
            <a:prstGeom prst="rect">
              <a:avLst/>
            </a:prstGeom>
            <a:noFill/>
            <a:ln>
              <a:noFill/>
            </a:ln>
          </p:spPr>
          <p:txBody>
            <a:bodyPr wrap="none" rtlCol="0">
              <a:spAutoFit/>
            </a:bodyPr>
            <a:lstStyle/>
            <a:p>
              <a:r>
                <a:rPr lang="zh-CN" altLang="en-US" sz="1200" dirty="0">
                  <a:solidFill>
                    <a:schemeClr val="tx1">
                      <a:lumMod val="85000"/>
                      <a:lumOff val="15000"/>
                    </a:schemeClr>
                  </a:solidFill>
                  <a:cs typeface="+mn-ea"/>
                  <a:sym typeface="+mn-lt"/>
                </a:rPr>
                <a:t>添加你的文字</a:t>
              </a:r>
            </a:p>
          </p:txBody>
        </p:sp>
        <p:sp>
          <p:nvSpPr>
            <p:cNvPr id="79" name="TextBox 18"/>
            <p:cNvSpPr txBox="1"/>
            <p:nvPr/>
          </p:nvSpPr>
          <p:spPr>
            <a:xfrm>
              <a:off x="5521093" y="2798210"/>
              <a:ext cx="2579152" cy="460153"/>
            </a:xfrm>
            <a:prstGeom prst="rect">
              <a:avLst/>
            </a:prstGeom>
            <a:noFill/>
          </p:spPr>
          <p:txBody>
            <a:bodyPr wrap="square" rtlCol="0">
              <a:spAutoFit/>
            </a:bodyPr>
            <a:lstStyle/>
            <a:p>
              <a:pPr>
                <a:lnSpc>
                  <a:spcPct val="150000"/>
                </a:lnSpc>
              </a:pPr>
              <a:r>
                <a:rPr lang="zh-CN" altLang="en-US" sz="1200" dirty="0">
                  <a:solidFill>
                    <a:schemeClr val="tx1">
                      <a:lumMod val="85000"/>
                      <a:lumOff val="15000"/>
                    </a:schemeClr>
                  </a:solidFill>
                  <a:cs typeface="+mn-ea"/>
                  <a:sym typeface="+mn-lt"/>
                </a:rPr>
                <a:t>添加你的文字添加你的文字添加你的文字添加你的文字添加你的文字</a:t>
              </a:r>
            </a:p>
          </p:txBody>
        </p:sp>
        <p:sp>
          <p:nvSpPr>
            <p:cNvPr id="80" name="矩形 79"/>
            <p:cNvSpPr/>
            <p:nvPr/>
          </p:nvSpPr>
          <p:spPr bwMode="auto">
            <a:xfrm>
              <a:off x="5638170" y="3593390"/>
              <a:ext cx="164925" cy="164925"/>
            </a:xfrm>
            <a:prstGeom prst="rect">
              <a:avLst/>
            </a:prstGeom>
            <a:solidFill>
              <a:srgbClr val="E33B5D">
                <a:alpha val="50000"/>
              </a:srgbClr>
            </a:solidFill>
            <a:ln w="25400" cap="flat" cmpd="sng" algn="ctr">
              <a:noFill/>
              <a:prstDash val="solid"/>
              <a:headEnd type="none" w="med" len="med"/>
              <a:tailEnd type="none" w="med" len="med"/>
            </a:ln>
            <a:effectLst/>
          </p:spPr>
          <p:txBody>
            <a:bodyPr vert="horz" wrap="square" lIns="91440" tIns="45720" rIns="91440" bIns="45720" numCol="1" rtlCol="0" anchor="t"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1" i="0" u="none" strike="noStrike" kern="0" cap="none" spc="0" normalizeH="0" baseline="0" noProof="0">
                <a:ln>
                  <a:noFill/>
                </a:ln>
                <a:solidFill>
                  <a:srgbClr val="FFFFFF"/>
                </a:solidFill>
                <a:effectLst/>
                <a:uLnTx/>
                <a:uFillTx/>
                <a:cs typeface="+mn-ea"/>
                <a:sym typeface="+mn-lt"/>
              </a:endParaRPr>
            </a:p>
          </p:txBody>
        </p:sp>
        <p:cxnSp>
          <p:nvCxnSpPr>
            <p:cNvPr id="81" name="直接连接符 80"/>
            <p:cNvCxnSpPr/>
            <p:nvPr/>
          </p:nvCxnSpPr>
          <p:spPr bwMode="auto">
            <a:xfrm>
              <a:off x="5580356" y="3830323"/>
              <a:ext cx="1669056" cy="0"/>
            </a:xfrm>
            <a:prstGeom prst="line">
              <a:avLst/>
            </a:prstGeom>
            <a:noFill/>
            <a:ln w="9525" cap="flat" cmpd="sng" algn="ctr">
              <a:solidFill>
                <a:srgbClr val="E64D79"/>
              </a:solidFill>
              <a:prstDash val="solid"/>
              <a:headEnd type="none" w="med" len="med"/>
              <a:tailEnd type="none" w="med" len="med"/>
            </a:ln>
            <a:effectLst/>
          </p:spPr>
        </p:cxnSp>
        <p:sp>
          <p:nvSpPr>
            <p:cNvPr id="82" name="TextBox 21"/>
            <p:cNvSpPr txBox="1"/>
            <p:nvPr/>
          </p:nvSpPr>
          <p:spPr>
            <a:xfrm>
              <a:off x="5805612" y="3559868"/>
              <a:ext cx="830785" cy="207696"/>
            </a:xfrm>
            <a:prstGeom prst="rect">
              <a:avLst/>
            </a:prstGeom>
            <a:noFill/>
            <a:ln>
              <a:noFill/>
            </a:ln>
          </p:spPr>
          <p:txBody>
            <a:bodyPr wrap="none" rtlCol="0">
              <a:spAutoFit/>
            </a:bodyPr>
            <a:lstStyle/>
            <a:p>
              <a:r>
                <a:rPr lang="zh-CN" altLang="en-US" sz="1200" dirty="0">
                  <a:solidFill>
                    <a:schemeClr val="tx1">
                      <a:lumMod val="85000"/>
                      <a:lumOff val="15000"/>
                    </a:schemeClr>
                  </a:solidFill>
                  <a:cs typeface="+mn-ea"/>
                  <a:sym typeface="+mn-lt"/>
                </a:rPr>
                <a:t>添加你的文字</a:t>
              </a:r>
            </a:p>
          </p:txBody>
        </p:sp>
        <p:sp>
          <p:nvSpPr>
            <p:cNvPr id="83" name="TextBox 22"/>
            <p:cNvSpPr txBox="1"/>
            <p:nvPr/>
          </p:nvSpPr>
          <p:spPr>
            <a:xfrm>
              <a:off x="5552149" y="3875734"/>
              <a:ext cx="2548096" cy="460153"/>
            </a:xfrm>
            <a:prstGeom prst="rect">
              <a:avLst/>
            </a:prstGeom>
            <a:noFill/>
          </p:spPr>
          <p:txBody>
            <a:bodyPr wrap="square" rtlCol="0">
              <a:spAutoFit/>
            </a:bodyPr>
            <a:lstStyle/>
            <a:p>
              <a:pPr>
                <a:lnSpc>
                  <a:spcPct val="150000"/>
                </a:lnSpc>
              </a:pPr>
              <a:r>
                <a:rPr lang="zh-CN" altLang="en-US" sz="1200" dirty="0">
                  <a:solidFill>
                    <a:schemeClr val="tx1">
                      <a:lumMod val="85000"/>
                      <a:lumOff val="15000"/>
                    </a:schemeClr>
                  </a:solidFill>
                  <a:cs typeface="+mn-ea"/>
                  <a:sym typeface="+mn-lt"/>
                </a:rPr>
                <a:t>添加你的文字添加你的文字添加你的文字添加你的文字添加你的文字</a:t>
              </a:r>
            </a:p>
          </p:txBody>
        </p:sp>
        <p:sp>
          <p:nvSpPr>
            <p:cNvPr id="84" name="矩形 83"/>
            <p:cNvSpPr/>
            <p:nvPr/>
          </p:nvSpPr>
          <p:spPr>
            <a:xfrm>
              <a:off x="1136875" y="4148735"/>
              <a:ext cx="548997" cy="221302"/>
            </a:xfrm>
            <a:prstGeom prst="rect">
              <a:avLst/>
            </a:prstGeom>
          </p:spPr>
          <p:txBody>
            <a:bodyPr wrap="square">
              <a:spAutoFit/>
            </a:bodyPr>
            <a:lstStyle/>
            <a:p>
              <a:pPr>
                <a:lnSpc>
                  <a:spcPct val="120000"/>
                </a:lnSpc>
                <a:buClr>
                  <a:schemeClr val="accent2"/>
                </a:buClr>
                <a:defRPr/>
              </a:pPr>
              <a:r>
                <a:rPr lang="en-US" altLang="zh-CN" sz="1200" b="0" dirty="0">
                  <a:solidFill>
                    <a:srgbClr val="6D903F"/>
                  </a:solidFill>
                  <a:cs typeface="+mn-ea"/>
                  <a:sym typeface="+mn-lt"/>
                </a:rPr>
                <a:t>2013</a:t>
              </a:r>
            </a:p>
          </p:txBody>
        </p:sp>
        <p:sp>
          <p:nvSpPr>
            <p:cNvPr id="85" name="矩形 84"/>
            <p:cNvSpPr/>
            <p:nvPr/>
          </p:nvSpPr>
          <p:spPr>
            <a:xfrm>
              <a:off x="2208057" y="4148735"/>
              <a:ext cx="548997" cy="221302"/>
            </a:xfrm>
            <a:prstGeom prst="rect">
              <a:avLst/>
            </a:prstGeom>
          </p:spPr>
          <p:txBody>
            <a:bodyPr wrap="square">
              <a:spAutoFit/>
            </a:bodyPr>
            <a:lstStyle/>
            <a:p>
              <a:pPr>
                <a:lnSpc>
                  <a:spcPct val="120000"/>
                </a:lnSpc>
                <a:buClr>
                  <a:schemeClr val="accent2"/>
                </a:buClr>
                <a:defRPr/>
              </a:pPr>
              <a:r>
                <a:rPr lang="en-US" altLang="zh-CN" sz="1200" b="0" dirty="0">
                  <a:solidFill>
                    <a:srgbClr val="6D903F"/>
                  </a:solidFill>
                  <a:cs typeface="+mn-ea"/>
                  <a:sym typeface="+mn-lt"/>
                </a:rPr>
                <a:t>2014</a:t>
              </a:r>
            </a:p>
          </p:txBody>
        </p:sp>
        <p:sp>
          <p:nvSpPr>
            <p:cNvPr id="86" name="矩形 85"/>
            <p:cNvSpPr/>
            <p:nvPr/>
          </p:nvSpPr>
          <p:spPr>
            <a:xfrm>
              <a:off x="3288177" y="4148735"/>
              <a:ext cx="548997" cy="221302"/>
            </a:xfrm>
            <a:prstGeom prst="rect">
              <a:avLst/>
            </a:prstGeom>
          </p:spPr>
          <p:txBody>
            <a:bodyPr wrap="square">
              <a:spAutoFit/>
            </a:bodyPr>
            <a:lstStyle/>
            <a:p>
              <a:pPr>
                <a:lnSpc>
                  <a:spcPct val="120000"/>
                </a:lnSpc>
                <a:buClr>
                  <a:schemeClr val="accent2"/>
                </a:buClr>
                <a:defRPr/>
              </a:pPr>
              <a:r>
                <a:rPr lang="en-US" altLang="zh-CN" sz="1200" b="0" dirty="0">
                  <a:solidFill>
                    <a:srgbClr val="6D903F"/>
                  </a:solidFill>
                  <a:cs typeface="+mn-ea"/>
                  <a:sym typeface="+mn-lt"/>
                </a:rPr>
                <a:t>2018</a:t>
              </a:r>
            </a:p>
          </p:txBody>
        </p:sp>
        <p:sp>
          <p:nvSpPr>
            <p:cNvPr id="87" name="矩形 86"/>
            <p:cNvSpPr/>
            <p:nvPr/>
          </p:nvSpPr>
          <p:spPr>
            <a:xfrm>
              <a:off x="4368297" y="4148735"/>
              <a:ext cx="548997" cy="221302"/>
            </a:xfrm>
            <a:prstGeom prst="rect">
              <a:avLst/>
            </a:prstGeom>
          </p:spPr>
          <p:txBody>
            <a:bodyPr wrap="square">
              <a:spAutoFit/>
            </a:bodyPr>
            <a:lstStyle/>
            <a:p>
              <a:pPr>
                <a:lnSpc>
                  <a:spcPct val="120000"/>
                </a:lnSpc>
                <a:buClr>
                  <a:schemeClr val="accent2"/>
                </a:buClr>
                <a:defRPr/>
              </a:pPr>
              <a:r>
                <a:rPr lang="en-US" altLang="zh-CN" sz="1200" b="0" dirty="0">
                  <a:solidFill>
                    <a:srgbClr val="6D903F"/>
                  </a:solidFill>
                  <a:cs typeface="+mn-ea"/>
                  <a:sym typeface="+mn-lt"/>
                </a:rPr>
                <a:t>2018</a:t>
              </a: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15" name="直接连接符 14"/>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16"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教学分析</a:t>
            </a:r>
          </a:p>
        </p:txBody>
      </p:sp>
      <p:grpSp>
        <p:nvGrpSpPr>
          <p:cNvPr id="4" name="组合 3"/>
          <p:cNvGrpSpPr/>
          <p:nvPr/>
        </p:nvGrpSpPr>
        <p:grpSpPr>
          <a:xfrm>
            <a:off x="1253059" y="1358264"/>
            <a:ext cx="10099525" cy="4383479"/>
            <a:chOff x="1253059" y="1358264"/>
            <a:chExt cx="10099525" cy="4383479"/>
          </a:xfrm>
        </p:grpSpPr>
        <p:grpSp>
          <p:nvGrpSpPr>
            <p:cNvPr id="3" name="组合 2"/>
            <p:cNvGrpSpPr/>
            <p:nvPr/>
          </p:nvGrpSpPr>
          <p:grpSpPr>
            <a:xfrm>
              <a:off x="4100004" y="1358264"/>
              <a:ext cx="4115102" cy="4383479"/>
              <a:chOff x="3715640" y="1295400"/>
              <a:chExt cx="4673600" cy="4978400"/>
            </a:xfrm>
          </p:grpSpPr>
          <p:grpSp>
            <p:nvGrpSpPr>
              <p:cNvPr id="44" name="组合 43"/>
              <p:cNvGrpSpPr/>
              <p:nvPr/>
            </p:nvGrpSpPr>
            <p:grpSpPr>
              <a:xfrm>
                <a:off x="3735916" y="1295400"/>
                <a:ext cx="2630801" cy="2364467"/>
                <a:chOff x="3735916" y="1295400"/>
                <a:chExt cx="2630801" cy="2364467"/>
              </a:xfrm>
            </p:grpSpPr>
            <p:sp>
              <p:nvSpPr>
                <p:cNvPr id="45" name="Freeform 1194"/>
                <p:cNvSpPr/>
                <p:nvPr/>
              </p:nvSpPr>
              <p:spPr bwMode="auto">
                <a:xfrm>
                  <a:off x="3735916" y="1295400"/>
                  <a:ext cx="2630801" cy="2364467"/>
                </a:xfrm>
                <a:custGeom>
                  <a:avLst/>
                  <a:gdLst/>
                  <a:ahLst/>
                  <a:cxnLst>
                    <a:cxn ang="0">
                      <a:pos x="0" y="207"/>
                    </a:cxn>
                    <a:cxn ang="0">
                      <a:pos x="0" y="416"/>
                    </a:cxn>
                    <a:cxn ang="0">
                      <a:pos x="102" y="416"/>
                    </a:cxn>
                    <a:cxn ang="0">
                      <a:pos x="203" y="312"/>
                    </a:cxn>
                    <a:cxn ang="0">
                      <a:pos x="309" y="416"/>
                    </a:cxn>
                    <a:cxn ang="0">
                      <a:pos x="412" y="416"/>
                    </a:cxn>
                    <a:cxn ang="0">
                      <a:pos x="412" y="310"/>
                    </a:cxn>
                    <a:cxn ang="0">
                      <a:pos x="412" y="301"/>
                    </a:cxn>
                    <a:cxn ang="0">
                      <a:pos x="412" y="290"/>
                    </a:cxn>
                    <a:cxn ang="0">
                      <a:pos x="495" y="207"/>
                    </a:cxn>
                    <a:cxn ang="0">
                      <a:pos x="412" y="124"/>
                    </a:cxn>
                    <a:cxn ang="0">
                      <a:pos x="412" y="111"/>
                    </a:cxn>
                    <a:cxn ang="0">
                      <a:pos x="412" y="0"/>
                    </a:cxn>
                    <a:cxn ang="0">
                      <a:pos x="0" y="0"/>
                    </a:cxn>
                    <a:cxn ang="0">
                      <a:pos x="0" y="207"/>
                    </a:cxn>
                  </a:cxnLst>
                  <a:rect l="0" t="0" r="r" b="b"/>
                  <a:pathLst>
                    <a:path w="495" h="416">
                      <a:moveTo>
                        <a:pt x="0" y="207"/>
                      </a:moveTo>
                      <a:cubicBezTo>
                        <a:pt x="0" y="416"/>
                        <a:pt x="0" y="416"/>
                        <a:pt x="0" y="416"/>
                      </a:cubicBezTo>
                      <a:cubicBezTo>
                        <a:pt x="102" y="416"/>
                        <a:pt x="102" y="416"/>
                        <a:pt x="102" y="416"/>
                      </a:cubicBezTo>
                      <a:cubicBezTo>
                        <a:pt x="102" y="356"/>
                        <a:pt x="146" y="312"/>
                        <a:pt x="203" y="312"/>
                      </a:cubicBezTo>
                      <a:cubicBezTo>
                        <a:pt x="260" y="312"/>
                        <a:pt x="309" y="356"/>
                        <a:pt x="309" y="416"/>
                      </a:cubicBezTo>
                      <a:cubicBezTo>
                        <a:pt x="412" y="416"/>
                        <a:pt x="412" y="416"/>
                        <a:pt x="412" y="416"/>
                      </a:cubicBezTo>
                      <a:cubicBezTo>
                        <a:pt x="412" y="310"/>
                        <a:pt x="412" y="310"/>
                        <a:pt x="412" y="310"/>
                      </a:cubicBezTo>
                      <a:cubicBezTo>
                        <a:pt x="412" y="301"/>
                        <a:pt x="412" y="301"/>
                        <a:pt x="412" y="301"/>
                      </a:cubicBezTo>
                      <a:cubicBezTo>
                        <a:pt x="412" y="290"/>
                        <a:pt x="412" y="290"/>
                        <a:pt x="412" y="290"/>
                      </a:cubicBezTo>
                      <a:cubicBezTo>
                        <a:pt x="456" y="290"/>
                        <a:pt x="495" y="253"/>
                        <a:pt x="495" y="207"/>
                      </a:cubicBezTo>
                      <a:cubicBezTo>
                        <a:pt x="495" y="161"/>
                        <a:pt x="456" y="124"/>
                        <a:pt x="412" y="124"/>
                      </a:cubicBezTo>
                      <a:cubicBezTo>
                        <a:pt x="412" y="111"/>
                        <a:pt x="412" y="111"/>
                        <a:pt x="412" y="111"/>
                      </a:cubicBezTo>
                      <a:cubicBezTo>
                        <a:pt x="412" y="0"/>
                        <a:pt x="412" y="0"/>
                        <a:pt x="412" y="0"/>
                      </a:cubicBezTo>
                      <a:cubicBezTo>
                        <a:pt x="0" y="0"/>
                        <a:pt x="0" y="0"/>
                        <a:pt x="0" y="0"/>
                      </a:cubicBezTo>
                      <a:lnTo>
                        <a:pt x="0" y="207"/>
                      </a:lnTo>
                      <a:close/>
                    </a:path>
                  </a:pathLst>
                </a:custGeom>
                <a:solidFill>
                  <a:srgbClr val="E33B5D"/>
                </a:solid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a:ln>
                      <a:noFill/>
                    </a:ln>
                    <a:solidFill>
                      <a:prstClr val="black"/>
                    </a:solidFill>
                    <a:effectLst/>
                    <a:uLnTx/>
                    <a:uFillTx/>
                    <a:cs typeface="+mn-ea"/>
                    <a:sym typeface="+mn-lt"/>
                  </a:endParaRPr>
                </a:p>
              </p:txBody>
            </p:sp>
            <p:sp>
              <p:nvSpPr>
                <p:cNvPr id="46" name="Content Placeholder 2"/>
                <p:cNvSpPr txBox="1"/>
                <p:nvPr/>
              </p:nvSpPr>
              <p:spPr>
                <a:xfrm>
                  <a:off x="3874867" y="1597639"/>
                  <a:ext cx="2031999" cy="1360459"/>
                </a:xfrm>
                <a:prstGeom prst="rect">
                  <a:avLst/>
                </a:prstGeom>
                <a:ln>
                  <a:noFill/>
                </a:ln>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zh-CN" altLang="en-US" sz="1800" b="1" i="0" u="none" strike="noStrike" kern="1200" cap="none" spc="0" normalizeH="0" baseline="0" noProof="0" dirty="0">
                      <a:ln>
                        <a:noFill/>
                      </a:ln>
                      <a:solidFill>
                        <a:prstClr val="white"/>
                      </a:solidFill>
                      <a:effectLst/>
                      <a:uLnTx/>
                      <a:uFillTx/>
                      <a:cs typeface="+mn-ea"/>
                      <a:sym typeface="+mn-lt"/>
                    </a:rPr>
                    <a:t>添加文本：</a:t>
                  </a: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zh-CN" altLang="en-US" sz="1600" b="0" i="0" u="none" strike="noStrike" kern="1200" cap="none" spc="0" normalizeH="0" baseline="0" noProof="0" dirty="0">
                      <a:ln>
                        <a:noFill/>
                      </a:ln>
                      <a:solidFill>
                        <a:prstClr val="white"/>
                      </a:solidFill>
                      <a:effectLst/>
                      <a:uLnTx/>
                      <a:uFillTx/>
                      <a:cs typeface="+mn-ea"/>
                      <a:sym typeface="+mn-lt"/>
                    </a:rPr>
                    <a:t>点击此处添加你需要的内容，可以是一定篇幅的文本</a:t>
                  </a:r>
                  <a:r>
                    <a:rPr kumimoji="0" lang="en-US" altLang="zh-CN" sz="1600" b="0" i="0" u="none" strike="noStrike" kern="1200" cap="none" spc="0" normalizeH="0" baseline="0" noProof="0" dirty="0">
                      <a:ln>
                        <a:noFill/>
                      </a:ln>
                      <a:solidFill>
                        <a:prstClr val="white"/>
                      </a:solidFill>
                      <a:effectLst/>
                      <a:uLnTx/>
                      <a:uFillTx/>
                      <a:cs typeface="+mn-ea"/>
                      <a:sym typeface="+mn-lt"/>
                    </a:rPr>
                    <a:t>.</a:t>
                  </a:r>
                </a:p>
              </p:txBody>
            </p:sp>
          </p:grpSp>
          <p:grpSp>
            <p:nvGrpSpPr>
              <p:cNvPr id="47" name="组合 46"/>
              <p:cNvGrpSpPr/>
              <p:nvPr/>
            </p:nvGrpSpPr>
            <p:grpSpPr>
              <a:xfrm>
                <a:off x="5738163" y="3909329"/>
                <a:ext cx="2651077" cy="2364467"/>
                <a:chOff x="5738163" y="3909329"/>
                <a:chExt cx="2651077" cy="2364467"/>
              </a:xfrm>
            </p:grpSpPr>
            <p:sp>
              <p:nvSpPr>
                <p:cNvPr id="48" name="Freeform 1192"/>
                <p:cNvSpPr/>
                <p:nvPr/>
              </p:nvSpPr>
              <p:spPr bwMode="auto">
                <a:xfrm>
                  <a:off x="5738163" y="3909329"/>
                  <a:ext cx="2651077" cy="2364467"/>
                </a:xfrm>
                <a:custGeom>
                  <a:avLst/>
                  <a:gdLst/>
                  <a:ahLst/>
                  <a:cxnLst>
                    <a:cxn ang="0">
                      <a:pos x="499" y="210"/>
                    </a:cxn>
                    <a:cxn ang="0">
                      <a:pos x="499" y="0"/>
                    </a:cxn>
                    <a:cxn ang="0">
                      <a:pos x="396" y="0"/>
                    </a:cxn>
                    <a:cxn ang="0">
                      <a:pos x="295" y="103"/>
                    </a:cxn>
                    <a:cxn ang="0">
                      <a:pos x="189" y="0"/>
                    </a:cxn>
                    <a:cxn ang="0">
                      <a:pos x="83" y="0"/>
                    </a:cxn>
                    <a:cxn ang="0">
                      <a:pos x="83" y="107"/>
                    </a:cxn>
                    <a:cxn ang="0">
                      <a:pos x="83" y="116"/>
                    </a:cxn>
                    <a:cxn ang="0">
                      <a:pos x="83" y="127"/>
                    </a:cxn>
                    <a:cxn ang="0">
                      <a:pos x="0" y="210"/>
                    </a:cxn>
                    <a:cxn ang="0">
                      <a:pos x="83" y="293"/>
                    </a:cxn>
                    <a:cxn ang="0">
                      <a:pos x="83" y="306"/>
                    </a:cxn>
                    <a:cxn ang="0">
                      <a:pos x="83" y="416"/>
                    </a:cxn>
                    <a:cxn ang="0">
                      <a:pos x="499" y="416"/>
                    </a:cxn>
                    <a:cxn ang="0">
                      <a:pos x="499" y="210"/>
                    </a:cxn>
                  </a:cxnLst>
                  <a:rect l="0" t="0" r="r" b="b"/>
                  <a:pathLst>
                    <a:path w="499" h="416">
                      <a:moveTo>
                        <a:pt x="499" y="210"/>
                      </a:moveTo>
                      <a:cubicBezTo>
                        <a:pt x="499" y="0"/>
                        <a:pt x="499" y="0"/>
                        <a:pt x="499" y="0"/>
                      </a:cubicBezTo>
                      <a:cubicBezTo>
                        <a:pt x="396" y="0"/>
                        <a:pt x="396" y="0"/>
                        <a:pt x="396" y="0"/>
                      </a:cubicBezTo>
                      <a:cubicBezTo>
                        <a:pt x="396" y="60"/>
                        <a:pt x="352" y="103"/>
                        <a:pt x="295" y="103"/>
                      </a:cubicBezTo>
                      <a:cubicBezTo>
                        <a:pt x="238" y="103"/>
                        <a:pt x="189" y="60"/>
                        <a:pt x="189" y="0"/>
                      </a:cubicBezTo>
                      <a:cubicBezTo>
                        <a:pt x="83" y="0"/>
                        <a:pt x="83" y="0"/>
                        <a:pt x="83" y="0"/>
                      </a:cubicBezTo>
                      <a:cubicBezTo>
                        <a:pt x="83" y="107"/>
                        <a:pt x="83" y="107"/>
                        <a:pt x="83" y="107"/>
                      </a:cubicBezTo>
                      <a:cubicBezTo>
                        <a:pt x="83" y="116"/>
                        <a:pt x="83" y="116"/>
                        <a:pt x="83" y="116"/>
                      </a:cubicBezTo>
                      <a:cubicBezTo>
                        <a:pt x="83" y="127"/>
                        <a:pt x="83" y="127"/>
                        <a:pt x="83" y="127"/>
                      </a:cubicBezTo>
                      <a:cubicBezTo>
                        <a:pt x="39" y="127"/>
                        <a:pt x="0" y="164"/>
                        <a:pt x="0" y="210"/>
                      </a:cubicBezTo>
                      <a:cubicBezTo>
                        <a:pt x="0" y="256"/>
                        <a:pt x="35" y="293"/>
                        <a:pt x="83" y="293"/>
                      </a:cubicBezTo>
                      <a:cubicBezTo>
                        <a:pt x="83" y="306"/>
                        <a:pt x="83" y="306"/>
                        <a:pt x="83" y="306"/>
                      </a:cubicBezTo>
                      <a:cubicBezTo>
                        <a:pt x="83" y="416"/>
                        <a:pt x="83" y="416"/>
                        <a:pt x="83" y="416"/>
                      </a:cubicBezTo>
                      <a:cubicBezTo>
                        <a:pt x="499" y="416"/>
                        <a:pt x="499" y="416"/>
                        <a:pt x="499" y="416"/>
                      </a:cubicBezTo>
                      <a:lnTo>
                        <a:pt x="499" y="210"/>
                      </a:lnTo>
                      <a:close/>
                    </a:path>
                  </a:pathLst>
                </a:custGeom>
                <a:solidFill>
                  <a:srgbClr val="E33B5D"/>
                </a:solid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a:ln>
                      <a:noFill/>
                    </a:ln>
                    <a:solidFill>
                      <a:prstClr val="black"/>
                    </a:solidFill>
                    <a:effectLst/>
                    <a:uLnTx/>
                    <a:uFillTx/>
                    <a:cs typeface="+mn-ea"/>
                    <a:sym typeface="+mn-lt"/>
                  </a:endParaRPr>
                </a:p>
              </p:txBody>
            </p:sp>
            <p:sp>
              <p:nvSpPr>
                <p:cNvPr id="49" name="Content Placeholder 2"/>
                <p:cNvSpPr txBox="1"/>
                <p:nvPr/>
              </p:nvSpPr>
              <p:spPr>
                <a:xfrm>
                  <a:off x="6202961" y="4693356"/>
                  <a:ext cx="2032000" cy="1269548"/>
                </a:xfrm>
                <a:prstGeom prst="rect">
                  <a:avLst/>
                </a:prstGeom>
                <a:ln>
                  <a:noFill/>
                </a:ln>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zh-CN" altLang="en-US" sz="1800" b="1" i="0" u="none" strike="noStrike" kern="1200" cap="none" spc="0" normalizeH="0" baseline="0" noProof="0" dirty="0">
                      <a:ln>
                        <a:noFill/>
                      </a:ln>
                      <a:solidFill>
                        <a:prstClr val="white"/>
                      </a:solidFill>
                      <a:effectLst/>
                      <a:uLnTx/>
                      <a:uFillTx/>
                      <a:cs typeface="+mn-ea"/>
                      <a:sym typeface="+mn-lt"/>
                    </a:rPr>
                    <a:t>添加文本：</a:t>
                  </a: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zh-CN" altLang="en-US" sz="1600" b="0" i="0" u="none" strike="noStrike" kern="1200" cap="none" spc="0" normalizeH="0" baseline="0" noProof="0" dirty="0">
                      <a:ln>
                        <a:noFill/>
                      </a:ln>
                      <a:solidFill>
                        <a:prstClr val="white"/>
                      </a:solidFill>
                      <a:effectLst/>
                      <a:uLnTx/>
                      <a:uFillTx/>
                      <a:cs typeface="+mn-ea"/>
                      <a:sym typeface="+mn-lt"/>
                    </a:rPr>
                    <a:t>点击此处添加你需要的内容，可以是一定篇幅的文本</a:t>
                  </a:r>
                  <a:r>
                    <a:rPr kumimoji="0" lang="en-US" altLang="zh-CN" sz="1600" b="0" i="0" u="none" strike="noStrike" kern="1200" cap="none" spc="0" normalizeH="0" baseline="0" noProof="0" dirty="0">
                      <a:ln>
                        <a:noFill/>
                      </a:ln>
                      <a:solidFill>
                        <a:prstClr val="white"/>
                      </a:solidFill>
                      <a:effectLst/>
                      <a:uLnTx/>
                      <a:uFillTx/>
                      <a:cs typeface="+mn-ea"/>
                      <a:sym typeface="+mn-lt"/>
                    </a:rPr>
                    <a:t>.</a:t>
                  </a:r>
                </a:p>
              </p:txBody>
            </p:sp>
          </p:grpSp>
          <p:grpSp>
            <p:nvGrpSpPr>
              <p:cNvPr id="50" name="组合 49"/>
              <p:cNvGrpSpPr/>
              <p:nvPr/>
            </p:nvGrpSpPr>
            <p:grpSpPr>
              <a:xfrm>
                <a:off x="6179163" y="1295400"/>
                <a:ext cx="2210074" cy="2836278"/>
                <a:chOff x="6179163" y="1295400"/>
                <a:chExt cx="2210074" cy="2836278"/>
              </a:xfrm>
            </p:grpSpPr>
            <p:sp>
              <p:nvSpPr>
                <p:cNvPr id="51" name="Freeform 1195"/>
                <p:cNvSpPr/>
                <p:nvPr/>
              </p:nvSpPr>
              <p:spPr bwMode="auto">
                <a:xfrm>
                  <a:off x="6179163" y="1295400"/>
                  <a:ext cx="2210074" cy="2836278"/>
                </a:xfrm>
                <a:custGeom>
                  <a:avLst/>
                  <a:gdLst/>
                  <a:ahLst/>
                  <a:cxnLst>
                    <a:cxn ang="0">
                      <a:pos x="209" y="0"/>
                    </a:cxn>
                    <a:cxn ang="0">
                      <a:pos x="0" y="0"/>
                    </a:cxn>
                    <a:cxn ang="0">
                      <a:pos x="0" y="103"/>
                    </a:cxn>
                    <a:cxn ang="0">
                      <a:pos x="104" y="204"/>
                    </a:cxn>
                    <a:cxn ang="0">
                      <a:pos x="0" y="310"/>
                    </a:cxn>
                    <a:cxn ang="0">
                      <a:pos x="0" y="416"/>
                    </a:cxn>
                    <a:cxn ang="0">
                      <a:pos x="106" y="416"/>
                    </a:cxn>
                    <a:cxn ang="0">
                      <a:pos x="115" y="416"/>
                    </a:cxn>
                    <a:cxn ang="0">
                      <a:pos x="126" y="416"/>
                    </a:cxn>
                    <a:cxn ang="0">
                      <a:pos x="209" y="499"/>
                    </a:cxn>
                    <a:cxn ang="0">
                      <a:pos x="292" y="416"/>
                    </a:cxn>
                    <a:cxn ang="0">
                      <a:pos x="305" y="416"/>
                    </a:cxn>
                    <a:cxn ang="0">
                      <a:pos x="416" y="416"/>
                    </a:cxn>
                    <a:cxn ang="0">
                      <a:pos x="416" y="0"/>
                    </a:cxn>
                    <a:cxn ang="0">
                      <a:pos x="209" y="0"/>
                    </a:cxn>
                  </a:cxnLst>
                  <a:rect l="0" t="0" r="r" b="b"/>
                  <a:pathLst>
                    <a:path w="416" h="499">
                      <a:moveTo>
                        <a:pt x="209" y="0"/>
                      </a:moveTo>
                      <a:cubicBezTo>
                        <a:pt x="0" y="0"/>
                        <a:pt x="0" y="0"/>
                        <a:pt x="0" y="0"/>
                      </a:cubicBezTo>
                      <a:cubicBezTo>
                        <a:pt x="0" y="103"/>
                        <a:pt x="0" y="103"/>
                        <a:pt x="0" y="103"/>
                      </a:cubicBezTo>
                      <a:cubicBezTo>
                        <a:pt x="60" y="103"/>
                        <a:pt x="104" y="147"/>
                        <a:pt x="104" y="204"/>
                      </a:cubicBezTo>
                      <a:cubicBezTo>
                        <a:pt x="104" y="261"/>
                        <a:pt x="60" y="310"/>
                        <a:pt x="0" y="310"/>
                      </a:cubicBezTo>
                      <a:cubicBezTo>
                        <a:pt x="0" y="416"/>
                        <a:pt x="0" y="416"/>
                        <a:pt x="0" y="416"/>
                      </a:cubicBezTo>
                      <a:cubicBezTo>
                        <a:pt x="106" y="416"/>
                        <a:pt x="106" y="416"/>
                        <a:pt x="106" y="416"/>
                      </a:cubicBezTo>
                      <a:cubicBezTo>
                        <a:pt x="115" y="416"/>
                        <a:pt x="115" y="416"/>
                        <a:pt x="115" y="416"/>
                      </a:cubicBezTo>
                      <a:cubicBezTo>
                        <a:pt x="126" y="416"/>
                        <a:pt x="126" y="416"/>
                        <a:pt x="126" y="416"/>
                      </a:cubicBezTo>
                      <a:cubicBezTo>
                        <a:pt x="126" y="460"/>
                        <a:pt x="163" y="499"/>
                        <a:pt x="209" y="499"/>
                      </a:cubicBezTo>
                      <a:cubicBezTo>
                        <a:pt x="255" y="499"/>
                        <a:pt x="292" y="460"/>
                        <a:pt x="292" y="416"/>
                      </a:cubicBezTo>
                      <a:cubicBezTo>
                        <a:pt x="305" y="416"/>
                        <a:pt x="305" y="416"/>
                        <a:pt x="305" y="416"/>
                      </a:cubicBezTo>
                      <a:cubicBezTo>
                        <a:pt x="416" y="416"/>
                        <a:pt x="416" y="416"/>
                        <a:pt x="416" y="416"/>
                      </a:cubicBezTo>
                      <a:cubicBezTo>
                        <a:pt x="416" y="0"/>
                        <a:pt x="416" y="0"/>
                        <a:pt x="416" y="0"/>
                      </a:cubicBezTo>
                      <a:lnTo>
                        <a:pt x="209" y="0"/>
                      </a:lnTo>
                      <a:close/>
                    </a:path>
                  </a:pathLst>
                </a:custGeom>
                <a:solidFill>
                  <a:srgbClr val="E33B5D"/>
                </a:solid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a:ln>
                      <a:noFill/>
                    </a:ln>
                    <a:solidFill>
                      <a:prstClr val="black"/>
                    </a:solidFill>
                    <a:effectLst/>
                    <a:uLnTx/>
                    <a:uFillTx/>
                    <a:cs typeface="+mn-ea"/>
                    <a:sym typeface="+mn-lt"/>
                  </a:endParaRPr>
                </a:p>
              </p:txBody>
            </p:sp>
            <p:grpSp>
              <p:nvGrpSpPr>
                <p:cNvPr id="52" name="Group 24"/>
                <p:cNvGrpSpPr/>
                <p:nvPr/>
              </p:nvGrpSpPr>
              <p:grpSpPr>
                <a:xfrm rot="19817797">
                  <a:off x="6864265" y="1905000"/>
                  <a:ext cx="1212352" cy="1137719"/>
                  <a:chOff x="1302930" y="1392514"/>
                  <a:chExt cx="909264" cy="853289"/>
                </a:xfrm>
              </p:grpSpPr>
              <p:sp>
                <p:nvSpPr>
                  <p:cNvPr id="53" name="Freeform 16"/>
                  <p:cNvSpPr/>
                  <p:nvPr/>
                </p:nvSpPr>
                <p:spPr bwMode="auto">
                  <a:xfrm>
                    <a:off x="1832816" y="1482072"/>
                    <a:ext cx="379378" cy="437839"/>
                  </a:xfrm>
                  <a:custGeom>
                    <a:avLst/>
                    <a:gdLst/>
                    <a:ahLst/>
                    <a:cxnLst>
                      <a:cxn ang="0">
                        <a:pos x="90" y="42"/>
                      </a:cxn>
                      <a:cxn ang="0">
                        <a:pos x="16" y="171"/>
                      </a:cxn>
                      <a:cxn ang="0">
                        <a:pos x="15" y="174"/>
                      </a:cxn>
                      <a:cxn ang="0">
                        <a:pos x="4" y="267"/>
                      </a:cxn>
                      <a:cxn ang="0">
                        <a:pos x="40" y="375"/>
                      </a:cxn>
                      <a:cxn ang="0">
                        <a:pos x="44" y="375"/>
                      </a:cxn>
                      <a:cxn ang="0">
                        <a:pos x="112" y="379"/>
                      </a:cxn>
                      <a:cxn ang="0">
                        <a:pos x="149" y="332"/>
                      </a:cxn>
                      <a:cxn ang="0">
                        <a:pos x="149" y="331"/>
                      </a:cxn>
                      <a:cxn ang="0">
                        <a:pos x="148" y="330"/>
                      </a:cxn>
                      <a:cxn ang="0">
                        <a:pos x="131" y="312"/>
                      </a:cxn>
                      <a:cxn ang="0">
                        <a:pos x="134" y="301"/>
                      </a:cxn>
                      <a:cxn ang="0">
                        <a:pos x="145" y="304"/>
                      </a:cxn>
                      <a:cxn ang="0">
                        <a:pos x="192" y="323"/>
                      </a:cxn>
                      <a:cxn ang="0">
                        <a:pos x="202" y="327"/>
                      </a:cxn>
                      <a:cxn ang="0">
                        <a:pos x="197" y="337"/>
                      </a:cxn>
                      <a:cxn ang="0">
                        <a:pos x="171" y="340"/>
                      </a:cxn>
                      <a:cxn ang="0">
                        <a:pos x="137" y="391"/>
                      </a:cxn>
                      <a:cxn ang="0">
                        <a:pos x="254" y="416"/>
                      </a:cxn>
                      <a:cxn ang="0">
                        <a:pos x="319" y="366"/>
                      </a:cxn>
                      <a:cxn ang="0">
                        <a:pos x="320" y="365"/>
                      </a:cxn>
                      <a:cxn ang="0">
                        <a:pos x="312" y="237"/>
                      </a:cxn>
                      <a:cxn ang="0">
                        <a:pos x="306" y="232"/>
                      </a:cxn>
                      <a:cxn ang="0">
                        <a:pos x="307" y="226"/>
                      </a:cxn>
                      <a:cxn ang="0">
                        <a:pos x="247" y="115"/>
                      </a:cxn>
                      <a:cxn ang="0">
                        <a:pos x="227" y="149"/>
                      </a:cxn>
                      <a:cxn ang="0">
                        <a:pos x="180" y="179"/>
                      </a:cxn>
                      <a:cxn ang="0">
                        <a:pos x="108" y="171"/>
                      </a:cxn>
                      <a:cxn ang="0">
                        <a:pos x="106" y="171"/>
                      </a:cxn>
                      <a:cxn ang="0">
                        <a:pos x="104" y="169"/>
                      </a:cxn>
                      <a:cxn ang="0">
                        <a:pos x="85" y="182"/>
                      </a:cxn>
                      <a:cxn ang="0">
                        <a:pos x="78" y="181"/>
                      </a:cxn>
                      <a:cxn ang="0">
                        <a:pos x="75" y="178"/>
                      </a:cxn>
                      <a:cxn ang="0">
                        <a:pos x="79" y="168"/>
                      </a:cxn>
                      <a:cxn ang="0">
                        <a:pos x="106" y="126"/>
                      </a:cxn>
                      <a:cxn ang="0">
                        <a:pos x="114" y="118"/>
                      </a:cxn>
                      <a:cxn ang="0">
                        <a:pos x="122" y="125"/>
                      </a:cxn>
                      <a:cxn ang="0">
                        <a:pos x="118" y="150"/>
                      </a:cxn>
                      <a:cxn ang="0">
                        <a:pos x="210" y="134"/>
                      </a:cxn>
                      <a:cxn ang="0">
                        <a:pos x="229" y="96"/>
                      </a:cxn>
                      <a:cxn ang="0">
                        <a:pos x="192" y="14"/>
                      </a:cxn>
                      <a:cxn ang="0">
                        <a:pos x="164" y="4"/>
                      </a:cxn>
                      <a:cxn ang="0">
                        <a:pos x="110" y="18"/>
                      </a:cxn>
                      <a:cxn ang="0">
                        <a:pos x="90" y="42"/>
                      </a:cxn>
                    </a:cxnLst>
                    <a:rect l="0" t="0" r="r" b="b"/>
                    <a:pathLst>
                      <a:path w="372" h="428">
                        <a:moveTo>
                          <a:pt x="90" y="42"/>
                        </a:moveTo>
                        <a:cubicBezTo>
                          <a:pt x="16" y="171"/>
                          <a:pt x="16" y="171"/>
                          <a:pt x="16" y="171"/>
                        </a:cubicBezTo>
                        <a:cubicBezTo>
                          <a:pt x="16" y="172"/>
                          <a:pt x="16" y="173"/>
                          <a:pt x="15" y="174"/>
                        </a:cubicBezTo>
                        <a:cubicBezTo>
                          <a:pt x="15" y="175"/>
                          <a:pt x="0" y="215"/>
                          <a:pt x="4" y="267"/>
                        </a:cubicBezTo>
                        <a:cubicBezTo>
                          <a:pt x="6" y="307"/>
                          <a:pt x="19" y="343"/>
                          <a:pt x="40" y="375"/>
                        </a:cubicBezTo>
                        <a:cubicBezTo>
                          <a:pt x="42" y="375"/>
                          <a:pt x="43" y="375"/>
                          <a:pt x="44" y="375"/>
                        </a:cubicBezTo>
                        <a:cubicBezTo>
                          <a:pt x="71" y="387"/>
                          <a:pt x="93" y="388"/>
                          <a:pt x="112" y="379"/>
                        </a:cubicBezTo>
                        <a:cubicBezTo>
                          <a:pt x="139" y="366"/>
                          <a:pt x="149" y="333"/>
                          <a:pt x="149" y="332"/>
                        </a:cubicBezTo>
                        <a:cubicBezTo>
                          <a:pt x="149" y="332"/>
                          <a:pt x="149" y="332"/>
                          <a:pt x="149" y="331"/>
                        </a:cubicBezTo>
                        <a:cubicBezTo>
                          <a:pt x="149" y="331"/>
                          <a:pt x="148" y="331"/>
                          <a:pt x="148" y="330"/>
                        </a:cubicBezTo>
                        <a:cubicBezTo>
                          <a:pt x="137" y="322"/>
                          <a:pt x="131" y="312"/>
                          <a:pt x="131" y="312"/>
                        </a:cubicBezTo>
                        <a:cubicBezTo>
                          <a:pt x="129" y="308"/>
                          <a:pt x="130" y="303"/>
                          <a:pt x="134" y="301"/>
                        </a:cubicBezTo>
                        <a:cubicBezTo>
                          <a:pt x="138" y="299"/>
                          <a:pt x="142" y="300"/>
                          <a:pt x="145" y="304"/>
                        </a:cubicBezTo>
                        <a:cubicBezTo>
                          <a:pt x="145" y="305"/>
                          <a:pt x="162" y="334"/>
                          <a:pt x="192" y="323"/>
                        </a:cubicBezTo>
                        <a:cubicBezTo>
                          <a:pt x="196" y="321"/>
                          <a:pt x="200" y="323"/>
                          <a:pt x="202" y="327"/>
                        </a:cubicBezTo>
                        <a:cubicBezTo>
                          <a:pt x="203" y="331"/>
                          <a:pt x="201" y="336"/>
                          <a:pt x="197" y="337"/>
                        </a:cubicBezTo>
                        <a:cubicBezTo>
                          <a:pt x="188" y="341"/>
                          <a:pt x="179" y="342"/>
                          <a:pt x="171" y="340"/>
                        </a:cubicBezTo>
                        <a:cubicBezTo>
                          <a:pt x="168" y="348"/>
                          <a:pt x="159" y="373"/>
                          <a:pt x="137" y="391"/>
                        </a:cubicBezTo>
                        <a:cubicBezTo>
                          <a:pt x="171" y="421"/>
                          <a:pt x="223" y="428"/>
                          <a:pt x="254" y="416"/>
                        </a:cubicBezTo>
                        <a:cubicBezTo>
                          <a:pt x="298" y="400"/>
                          <a:pt x="319" y="366"/>
                          <a:pt x="319" y="366"/>
                        </a:cubicBezTo>
                        <a:cubicBezTo>
                          <a:pt x="320" y="365"/>
                          <a:pt x="320" y="365"/>
                          <a:pt x="320" y="365"/>
                        </a:cubicBezTo>
                        <a:cubicBezTo>
                          <a:pt x="372" y="283"/>
                          <a:pt x="314" y="238"/>
                          <a:pt x="312" y="237"/>
                        </a:cubicBezTo>
                        <a:cubicBezTo>
                          <a:pt x="306" y="232"/>
                          <a:pt x="306" y="232"/>
                          <a:pt x="306" y="232"/>
                        </a:cubicBezTo>
                        <a:cubicBezTo>
                          <a:pt x="307" y="226"/>
                          <a:pt x="307" y="226"/>
                          <a:pt x="307" y="226"/>
                        </a:cubicBezTo>
                        <a:cubicBezTo>
                          <a:pt x="316" y="167"/>
                          <a:pt x="272" y="131"/>
                          <a:pt x="247" y="115"/>
                        </a:cubicBezTo>
                        <a:cubicBezTo>
                          <a:pt x="244" y="125"/>
                          <a:pt x="237" y="137"/>
                          <a:pt x="227" y="149"/>
                        </a:cubicBezTo>
                        <a:cubicBezTo>
                          <a:pt x="214" y="164"/>
                          <a:pt x="198" y="174"/>
                          <a:pt x="180" y="179"/>
                        </a:cubicBezTo>
                        <a:cubicBezTo>
                          <a:pt x="158" y="185"/>
                          <a:pt x="133" y="182"/>
                          <a:pt x="108" y="171"/>
                        </a:cubicBezTo>
                        <a:cubicBezTo>
                          <a:pt x="107" y="171"/>
                          <a:pt x="107" y="171"/>
                          <a:pt x="106" y="171"/>
                        </a:cubicBezTo>
                        <a:cubicBezTo>
                          <a:pt x="106" y="170"/>
                          <a:pt x="105" y="170"/>
                          <a:pt x="104" y="169"/>
                        </a:cubicBezTo>
                        <a:cubicBezTo>
                          <a:pt x="95" y="178"/>
                          <a:pt x="86" y="182"/>
                          <a:pt x="85" y="182"/>
                        </a:cubicBezTo>
                        <a:cubicBezTo>
                          <a:pt x="83" y="183"/>
                          <a:pt x="81" y="183"/>
                          <a:pt x="78" y="181"/>
                        </a:cubicBezTo>
                        <a:cubicBezTo>
                          <a:pt x="77" y="181"/>
                          <a:pt x="76" y="179"/>
                          <a:pt x="75" y="178"/>
                        </a:cubicBezTo>
                        <a:cubicBezTo>
                          <a:pt x="74" y="174"/>
                          <a:pt x="75" y="169"/>
                          <a:pt x="79" y="168"/>
                        </a:cubicBezTo>
                        <a:cubicBezTo>
                          <a:pt x="81" y="167"/>
                          <a:pt x="108" y="155"/>
                          <a:pt x="106" y="126"/>
                        </a:cubicBezTo>
                        <a:cubicBezTo>
                          <a:pt x="106" y="122"/>
                          <a:pt x="109" y="118"/>
                          <a:pt x="114" y="118"/>
                        </a:cubicBezTo>
                        <a:cubicBezTo>
                          <a:pt x="118" y="118"/>
                          <a:pt x="122" y="121"/>
                          <a:pt x="122" y="125"/>
                        </a:cubicBezTo>
                        <a:cubicBezTo>
                          <a:pt x="123" y="135"/>
                          <a:pt x="121" y="143"/>
                          <a:pt x="118" y="150"/>
                        </a:cubicBezTo>
                        <a:cubicBezTo>
                          <a:pt x="167" y="171"/>
                          <a:pt x="196" y="149"/>
                          <a:pt x="210" y="134"/>
                        </a:cubicBezTo>
                        <a:cubicBezTo>
                          <a:pt x="224" y="117"/>
                          <a:pt x="229" y="97"/>
                          <a:pt x="229" y="96"/>
                        </a:cubicBezTo>
                        <a:cubicBezTo>
                          <a:pt x="236" y="63"/>
                          <a:pt x="221" y="31"/>
                          <a:pt x="192" y="14"/>
                        </a:cubicBezTo>
                        <a:cubicBezTo>
                          <a:pt x="183" y="10"/>
                          <a:pt x="174" y="6"/>
                          <a:pt x="164" y="4"/>
                        </a:cubicBezTo>
                        <a:cubicBezTo>
                          <a:pt x="145" y="0"/>
                          <a:pt x="127" y="5"/>
                          <a:pt x="110" y="18"/>
                        </a:cubicBezTo>
                        <a:cubicBezTo>
                          <a:pt x="97" y="29"/>
                          <a:pt x="90" y="42"/>
                          <a:pt x="90" y="42"/>
                        </a:cubicBezTo>
                        <a:close/>
                      </a:path>
                    </a:pathLst>
                  </a:custGeom>
                  <a:solidFill>
                    <a:srgbClr val="FFFFFF"/>
                  </a:solid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a:ln>
                        <a:noFill/>
                      </a:ln>
                      <a:solidFill>
                        <a:prstClr val="black"/>
                      </a:solidFill>
                      <a:effectLst/>
                      <a:uLnTx/>
                      <a:uFillTx/>
                      <a:cs typeface="+mn-ea"/>
                      <a:sym typeface="+mn-lt"/>
                    </a:endParaRPr>
                  </a:p>
                </p:txBody>
              </p:sp>
              <p:sp>
                <p:nvSpPr>
                  <p:cNvPr id="54" name="Freeform 17"/>
                  <p:cNvSpPr/>
                  <p:nvPr/>
                </p:nvSpPr>
                <p:spPr bwMode="auto">
                  <a:xfrm>
                    <a:off x="1601457" y="1719650"/>
                    <a:ext cx="570933" cy="526153"/>
                  </a:xfrm>
                  <a:custGeom>
                    <a:avLst/>
                    <a:gdLst/>
                    <a:ahLst/>
                    <a:cxnLst>
                      <a:cxn ang="0">
                        <a:pos x="362" y="381"/>
                      </a:cxn>
                      <a:cxn ang="0">
                        <a:pos x="272" y="324"/>
                      </a:cxn>
                      <a:cxn ang="0">
                        <a:pos x="187" y="270"/>
                      </a:cxn>
                      <a:cxn ang="0">
                        <a:pos x="206" y="257"/>
                      </a:cxn>
                      <a:cxn ang="0">
                        <a:pos x="310" y="296"/>
                      </a:cxn>
                      <a:cxn ang="0">
                        <a:pos x="325" y="302"/>
                      </a:cxn>
                      <a:cxn ang="0">
                        <a:pos x="409" y="373"/>
                      </a:cxn>
                      <a:cxn ang="0">
                        <a:pos x="464" y="367"/>
                      </a:cxn>
                      <a:cxn ang="0">
                        <a:pos x="513" y="267"/>
                      </a:cxn>
                      <a:cxn ang="0">
                        <a:pos x="518" y="254"/>
                      </a:cxn>
                      <a:cxn ang="0">
                        <a:pos x="488" y="206"/>
                      </a:cxn>
                      <a:cxn ang="0">
                        <a:pos x="370" y="192"/>
                      </a:cxn>
                      <a:cxn ang="0">
                        <a:pos x="294" y="175"/>
                      </a:cxn>
                      <a:cxn ang="0">
                        <a:pos x="330" y="218"/>
                      </a:cxn>
                      <a:cxn ang="0">
                        <a:pos x="313" y="221"/>
                      </a:cxn>
                      <a:cxn ang="0">
                        <a:pos x="206" y="36"/>
                      </a:cxn>
                      <a:cxn ang="0">
                        <a:pos x="34" y="300"/>
                      </a:cxn>
                      <a:cxn ang="0">
                        <a:pos x="24" y="452"/>
                      </a:cxn>
                      <a:cxn ang="0">
                        <a:pos x="67" y="488"/>
                      </a:cxn>
                      <a:cxn ang="0">
                        <a:pos x="182" y="495"/>
                      </a:cxn>
                      <a:cxn ang="0">
                        <a:pos x="188" y="492"/>
                      </a:cxn>
                      <a:cxn ang="0">
                        <a:pos x="251" y="369"/>
                      </a:cxn>
                      <a:cxn ang="0">
                        <a:pos x="208" y="383"/>
                      </a:cxn>
                      <a:cxn ang="0">
                        <a:pos x="202" y="374"/>
                      </a:cxn>
                      <a:cxn ang="0">
                        <a:pos x="227" y="366"/>
                      </a:cxn>
                      <a:cxn ang="0">
                        <a:pos x="258" y="336"/>
                      </a:cxn>
                      <a:cxn ang="0">
                        <a:pos x="270" y="346"/>
                      </a:cxn>
                      <a:cxn ang="0">
                        <a:pos x="215" y="502"/>
                      </a:cxn>
                      <a:cxn ang="0">
                        <a:pos x="345" y="463"/>
                      </a:cxn>
                      <a:cxn ang="0">
                        <a:pos x="365" y="414"/>
                      </a:cxn>
                      <a:cxn ang="0">
                        <a:pos x="388" y="414"/>
                      </a:cxn>
                      <a:cxn ang="0">
                        <a:pos x="426" y="416"/>
                      </a:cxn>
                      <a:cxn ang="0">
                        <a:pos x="406" y="396"/>
                      </a:cxn>
                    </a:cxnLst>
                    <a:rect l="0" t="0" r="r" b="b"/>
                    <a:pathLst>
                      <a:path w="559" h="516">
                        <a:moveTo>
                          <a:pt x="406" y="396"/>
                        </a:moveTo>
                        <a:cubicBezTo>
                          <a:pt x="393" y="394"/>
                          <a:pt x="377" y="390"/>
                          <a:pt x="362" y="381"/>
                        </a:cubicBezTo>
                        <a:cubicBezTo>
                          <a:pt x="342" y="370"/>
                          <a:pt x="323" y="351"/>
                          <a:pt x="308" y="321"/>
                        </a:cubicBezTo>
                        <a:cubicBezTo>
                          <a:pt x="300" y="323"/>
                          <a:pt x="287" y="325"/>
                          <a:pt x="272" y="324"/>
                        </a:cubicBezTo>
                        <a:cubicBezTo>
                          <a:pt x="260" y="323"/>
                          <a:pt x="244" y="320"/>
                          <a:pt x="228" y="311"/>
                        </a:cubicBezTo>
                        <a:cubicBezTo>
                          <a:pt x="214" y="303"/>
                          <a:pt x="199" y="290"/>
                          <a:pt x="187" y="270"/>
                        </a:cubicBezTo>
                        <a:cubicBezTo>
                          <a:pt x="183" y="264"/>
                          <a:pt x="185" y="257"/>
                          <a:pt x="190" y="254"/>
                        </a:cubicBezTo>
                        <a:cubicBezTo>
                          <a:pt x="196" y="250"/>
                          <a:pt x="203" y="252"/>
                          <a:pt x="206" y="257"/>
                        </a:cubicBezTo>
                        <a:cubicBezTo>
                          <a:pt x="243" y="315"/>
                          <a:pt x="295" y="301"/>
                          <a:pt x="308" y="297"/>
                        </a:cubicBezTo>
                        <a:cubicBezTo>
                          <a:pt x="308" y="296"/>
                          <a:pt x="309" y="296"/>
                          <a:pt x="310" y="296"/>
                        </a:cubicBezTo>
                        <a:cubicBezTo>
                          <a:pt x="313" y="294"/>
                          <a:pt x="316" y="294"/>
                          <a:pt x="319" y="296"/>
                        </a:cubicBezTo>
                        <a:cubicBezTo>
                          <a:pt x="322" y="297"/>
                          <a:pt x="324" y="299"/>
                          <a:pt x="325" y="302"/>
                        </a:cubicBezTo>
                        <a:cubicBezTo>
                          <a:pt x="326" y="303"/>
                          <a:pt x="326" y="303"/>
                          <a:pt x="326" y="304"/>
                        </a:cubicBezTo>
                        <a:cubicBezTo>
                          <a:pt x="344" y="345"/>
                          <a:pt x="372" y="368"/>
                          <a:pt x="409" y="373"/>
                        </a:cubicBezTo>
                        <a:cubicBezTo>
                          <a:pt x="438" y="376"/>
                          <a:pt x="461" y="368"/>
                          <a:pt x="462" y="368"/>
                        </a:cubicBezTo>
                        <a:cubicBezTo>
                          <a:pt x="462" y="367"/>
                          <a:pt x="463" y="367"/>
                          <a:pt x="464" y="367"/>
                        </a:cubicBezTo>
                        <a:cubicBezTo>
                          <a:pt x="490" y="353"/>
                          <a:pt x="506" y="333"/>
                          <a:pt x="512" y="308"/>
                        </a:cubicBezTo>
                        <a:cubicBezTo>
                          <a:pt x="517" y="285"/>
                          <a:pt x="513" y="267"/>
                          <a:pt x="513" y="267"/>
                        </a:cubicBezTo>
                        <a:cubicBezTo>
                          <a:pt x="511" y="259"/>
                          <a:pt x="511" y="259"/>
                          <a:pt x="511" y="259"/>
                        </a:cubicBezTo>
                        <a:cubicBezTo>
                          <a:pt x="518" y="254"/>
                          <a:pt x="518" y="254"/>
                          <a:pt x="518" y="254"/>
                        </a:cubicBezTo>
                        <a:cubicBezTo>
                          <a:pt x="559" y="224"/>
                          <a:pt x="557" y="186"/>
                          <a:pt x="551" y="163"/>
                        </a:cubicBezTo>
                        <a:cubicBezTo>
                          <a:pt x="539" y="177"/>
                          <a:pt x="518" y="195"/>
                          <a:pt x="488" y="206"/>
                        </a:cubicBezTo>
                        <a:cubicBezTo>
                          <a:pt x="465" y="214"/>
                          <a:pt x="438" y="215"/>
                          <a:pt x="410" y="208"/>
                        </a:cubicBezTo>
                        <a:cubicBezTo>
                          <a:pt x="396" y="205"/>
                          <a:pt x="382" y="199"/>
                          <a:pt x="370" y="192"/>
                        </a:cubicBezTo>
                        <a:cubicBezTo>
                          <a:pt x="359" y="186"/>
                          <a:pt x="350" y="179"/>
                          <a:pt x="342" y="171"/>
                        </a:cubicBezTo>
                        <a:cubicBezTo>
                          <a:pt x="327" y="176"/>
                          <a:pt x="311" y="178"/>
                          <a:pt x="294" y="175"/>
                        </a:cubicBezTo>
                        <a:cubicBezTo>
                          <a:pt x="304" y="184"/>
                          <a:pt x="315" y="193"/>
                          <a:pt x="327" y="202"/>
                        </a:cubicBezTo>
                        <a:cubicBezTo>
                          <a:pt x="332" y="205"/>
                          <a:pt x="333" y="213"/>
                          <a:pt x="330" y="218"/>
                        </a:cubicBezTo>
                        <a:cubicBezTo>
                          <a:pt x="326" y="223"/>
                          <a:pt x="319" y="224"/>
                          <a:pt x="314" y="221"/>
                        </a:cubicBezTo>
                        <a:cubicBezTo>
                          <a:pt x="314" y="221"/>
                          <a:pt x="314" y="221"/>
                          <a:pt x="313" y="221"/>
                        </a:cubicBezTo>
                        <a:cubicBezTo>
                          <a:pt x="277" y="195"/>
                          <a:pt x="249" y="165"/>
                          <a:pt x="231" y="129"/>
                        </a:cubicBezTo>
                        <a:cubicBezTo>
                          <a:pt x="217" y="101"/>
                          <a:pt x="209" y="69"/>
                          <a:pt x="206" y="36"/>
                        </a:cubicBezTo>
                        <a:cubicBezTo>
                          <a:pt x="206" y="23"/>
                          <a:pt x="206" y="11"/>
                          <a:pt x="207" y="0"/>
                        </a:cubicBezTo>
                        <a:cubicBezTo>
                          <a:pt x="34" y="300"/>
                          <a:pt x="34" y="300"/>
                          <a:pt x="34" y="300"/>
                        </a:cubicBezTo>
                        <a:cubicBezTo>
                          <a:pt x="17" y="329"/>
                          <a:pt x="2" y="357"/>
                          <a:pt x="1" y="389"/>
                        </a:cubicBezTo>
                        <a:cubicBezTo>
                          <a:pt x="0" y="427"/>
                          <a:pt x="24" y="452"/>
                          <a:pt x="24" y="452"/>
                        </a:cubicBezTo>
                        <a:cubicBezTo>
                          <a:pt x="24" y="453"/>
                          <a:pt x="24" y="453"/>
                          <a:pt x="24" y="453"/>
                        </a:cubicBezTo>
                        <a:cubicBezTo>
                          <a:pt x="38" y="467"/>
                          <a:pt x="52" y="479"/>
                          <a:pt x="67" y="488"/>
                        </a:cubicBezTo>
                        <a:cubicBezTo>
                          <a:pt x="93" y="502"/>
                          <a:pt x="120" y="508"/>
                          <a:pt x="148" y="505"/>
                        </a:cubicBezTo>
                        <a:cubicBezTo>
                          <a:pt x="169" y="502"/>
                          <a:pt x="182" y="495"/>
                          <a:pt x="182" y="495"/>
                        </a:cubicBezTo>
                        <a:cubicBezTo>
                          <a:pt x="187" y="492"/>
                          <a:pt x="187" y="492"/>
                          <a:pt x="187" y="492"/>
                        </a:cubicBezTo>
                        <a:cubicBezTo>
                          <a:pt x="188" y="492"/>
                          <a:pt x="188" y="492"/>
                          <a:pt x="188" y="492"/>
                        </a:cubicBezTo>
                        <a:cubicBezTo>
                          <a:pt x="193" y="489"/>
                          <a:pt x="202" y="484"/>
                          <a:pt x="210" y="476"/>
                        </a:cubicBezTo>
                        <a:cubicBezTo>
                          <a:pt x="225" y="462"/>
                          <a:pt x="257" y="424"/>
                          <a:pt x="251" y="369"/>
                        </a:cubicBezTo>
                        <a:cubicBezTo>
                          <a:pt x="244" y="375"/>
                          <a:pt x="237" y="379"/>
                          <a:pt x="231" y="381"/>
                        </a:cubicBezTo>
                        <a:cubicBezTo>
                          <a:pt x="219" y="384"/>
                          <a:pt x="209" y="383"/>
                          <a:pt x="208" y="383"/>
                        </a:cubicBezTo>
                        <a:cubicBezTo>
                          <a:pt x="207" y="382"/>
                          <a:pt x="206" y="382"/>
                          <a:pt x="205" y="382"/>
                        </a:cubicBezTo>
                        <a:cubicBezTo>
                          <a:pt x="203" y="380"/>
                          <a:pt x="201" y="377"/>
                          <a:pt x="202" y="374"/>
                        </a:cubicBezTo>
                        <a:cubicBezTo>
                          <a:pt x="202" y="369"/>
                          <a:pt x="206" y="367"/>
                          <a:pt x="211" y="367"/>
                        </a:cubicBezTo>
                        <a:cubicBezTo>
                          <a:pt x="211" y="367"/>
                          <a:pt x="218" y="368"/>
                          <a:pt x="227" y="366"/>
                        </a:cubicBezTo>
                        <a:cubicBezTo>
                          <a:pt x="237" y="362"/>
                          <a:pt x="245" y="354"/>
                          <a:pt x="248" y="341"/>
                        </a:cubicBezTo>
                        <a:cubicBezTo>
                          <a:pt x="249" y="337"/>
                          <a:pt x="254" y="335"/>
                          <a:pt x="258" y="336"/>
                        </a:cubicBezTo>
                        <a:cubicBezTo>
                          <a:pt x="259" y="336"/>
                          <a:pt x="259" y="337"/>
                          <a:pt x="260" y="337"/>
                        </a:cubicBezTo>
                        <a:cubicBezTo>
                          <a:pt x="265" y="338"/>
                          <a:pt x="269" y="341"/>
                          <a:pt x="270" y="346"/>
                        </a:cubicBezTo>
                        <a:cubicBezTo>
                          <a:pt x="289" y="422"/>
                          <a:pt x="246" y="474"/>
                          <a:pt x="226" y="493"/>
                        </a:cubicBezTo>
                        <a:cubicBezTo>
                          <a:pt x="222" y="497"/>
                          <a:pt x="218" y="500"/>
                          <a:pt x="215" y="502"/>
                        </a:cubicBezTo>
                        <a:cubicBezTo>
                          <a:pt x="262" y="516"/>
                          <a:pt x="306" y="503"/>
                          <a:pt x="343" y="465"/>
                        </a:cubicBezTo>
                        <a:cubicBezTo>
                          <a:pt x="343" y="464"/>
                          <a:pt x="344" y="463"/>
                          <a:pt x="345" y="463"/>
                        </a:cubicBezTo>
                        <a:cubicBezTo>
                          <a:pt x="345" y="462"/>
                          <a:pt x="346" y="461"/>
                          <a:pt x="346" y="461"/>
                        </a:cubicBezTo>
                        <a:cubicBezTo>
                          <a:pt x="351" y="456"/>
                          <a:pt x="365" y="436"/>
                          <a:pt x="365" y="414"/>
                        </a:cubicBezTo>
                        <a:cubicBezTo>
                          <a:pt x="365" y="408"/>
                          <a:pt x="370" y="403"/>
                          <a:pt x="377" y="403"/>
                        </a:cubicBezTo>
                        <a:cubicBezTo>
                          <a:pt x="383" y="402"/>
                          <a:pt x="388" y="408"/>
                          <a:pt x="388" y="414"/>
                        </a:cubicBezTo>
                        <a:cubicBezTo>
                          <a:pt x="389" y="428"/>
                          <a:pt x="385" y="441"/>
                          <a:pt x="380" y="451"/>
                        </a:cubicBezTo>
                        <a:cubicBezTo>
                          <a:pt x="398" y="444"/>
                          <a:pt x="413" y="433"/>
                          <a:pt x="426" y="416"/>
                        </a:cubicBezTo>
                        <a:cubicBezTo>
                          <a:pt x="432" y="409"/>
                          <a:pt x="436" y="402"/>
                          <a:pt x="439" y="396"/>
                        </a:cubicBezTo>
                        <a:cubicBezTo>
                          <a:pt x="430" y="397"/>
                          <a:pt x="418" y="397"/>
                          <a:pt x="406" y="396"/>
                        </a:cubicBezTo>
                        <a:close/>
                      </a:path>
                    </a:pathLst>
                  </a:custGeom>
                  <a:solidFill>
                    <a:srgbClr val="FFFFFF"/>
                  </a:solid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a:ln>
                        <a:noFill/>
                      </a:ln>
                      <a:solidFill>
                        <a:prstClr val="black"/>
                      </a:solidFill>
                      <a:effectLst/>
                      <a:uLnTx/>
                      <a:uFillTx/>
                      <a:cs typeface="+mn-ea"/>
                      <a:sym typeface="+mn-lt"/>
                    </a:endParaRPr>
                  </a:p>
                </p:txBody>
              </p:sp>
              <p:sp>
                <p:nvSpPr>
                  <p:cNvPr id="55" name="Freeform 18"/>
                  <p:cNvSpPr/>
                  <p:nvPr/>
                </p:nvSpPr>
                <p:spPr bwMode="auto">
                  <a:xfrm>
                    <a:off x="1302930" y="1392514"/>
                    <a:ext cx="613225" cy="707757"/>
                  </a:xfrm>
                  <a:custGeom>
                    <a:avLst/>
                    <a:gdLst/>
                    <a:ahLst/>
                    <a:cxnLst>
                      <a:cxn ang="0">
                        <a:pos x="234" y="325"/>
                      </a:cxn>
                      <a:cxn ang="0">
                        <a:pos x="132" y="258"/>
                      </a:cxn>
                      <a:cxn ang="0">
                        <a:pos x="171" y="259"/>
                      </a:cxn>
                      <a:cxn ang="0">
                        <a:pos x="457" y="297"/>
                      </a:cxn>
                      <a:cxn ang="0">
                        <a:pos x="511" y="248"/>
                      </a:cxn>
                      <a:cxn ang="0">
                        <a:pos x="588" y="117"/>
                      </a:cxn>
                      <a:cxn ang="0">
                        <a:pos x="593" y="106"/>
                      </a:cxn>
                      <a:cxn ang="0">
                        <a:pos x="562" y="16"/>
                      </a:cxn>
                      <a:cxn ang="0">
                        <a:pos x="471" y="25"/>
                      </a:cxn>
                      <a:cxn ang="0">
                        <a:pos x="449" y="107"/>
                      </a:cxn>
                      <a:cxn ang="0">
                        <a:pos x="509" y="138"/>
                      </a:cxn>
                      <a:cxn ang="0">
                        <a:pos x="485" y="180"/>
                      </a:cxn>
                      <a:cxn ang="0">
                        <a:pos x="470" y="191"/>
                      </a:cxn>
                      <a:cxn ang="0">
                        <a:pos x="423" y="100"/>
                      </a:cxn>
                      <a:cxn ang="0">
                        <a:pos x="431" y="10"/>
                      </a:cxn>
                      <a:cxn ang="0">
                        <a:pos x="316" y="25"/>
                      </a:cxn>
                      <a:cxn ang="0">
                        <a:pos x="310" y="23"/>
                      </a:cxn>
                      <a:cxn ang="0">
                        <a:pos x="260" y="21"/>
                      </a:cxn>
                      <a:cxn ang="0">
                        <a:pos x="196" y="83"/>
                      </a:cxn>
                      <a:cxn ang="0">
                        <a:pos x="224" y="164"/>
                      </a:cxn>
                      <a:cxn ang="0">
                        <a:pos x="301" y="139"/>
                      </a:cxn>
                      <a:cxn ang="0">
                        <a:pos x="308" y="109"/>
                      </a:cxn>
                      <a:cxn ang="0">
                        <a:pos x="350" y="139"/>
                      </a:cxn>
                      <a:cxn ang="0">
                        <a:pos x="324" y="149"/>
                      </a:cxn>
                      <a:cxn ang="0">
                        <a:pos x="322" y="151"/>
                      </a:cxn>
                      <a:cxn ang="0">
                        <a:pos x="302" y="213"/>
                      </a:cxn>
                      <a:cxn ang="0">
                        <a:pos x="294" y="251"/>
                      </a:cxn>
                      <a:cxn ang="0">
                        <a:pos x="175" y="131"/>
                      </a:cxn>
                      <a:cxn ang="0">
                        <a:pos x="113" y="134"/>
                      </a:cxn>
                      <a:cxn ang="0">
                        <a:pos x="95" y="175"/>
                      </a:cxn>
                      <a:cxn ang="0">
                        <a:pos x="92" y="176"/>
                      </a:cxn>
                      <a:cxn ang="0">
                        <a:pos x="32" y="268"/>
                      </a:cxn>
                      <a:cxn ang="0">
                        <a:pos x="33" y="274"/>
                      </a:cxn>
                      <a:cxn ang="0">
                        <a:pos x="108" y="350"/>
                      </a:cxn>
                      <a:cxn ang="0">
                        <a:pos x="185" y="332"/>
                      </a:cxn>
                      <a:cxn ang="0">
                        <a:pos x="181" y="386"/>
                      </a:cxn>
                      <a:cxn ang="0">
                        <a:pos x="180" y="400"/>
                      </a:cxn>
                      <a:cxn ang="0">
                        <a:pos x="103" y="373"/>
                      </a:cxn>
                      <a:cxn ang="0">
                        <a:pos x="1" y="357"/>
                      </a:cxn>
                      <a:cxn ang="0">
                        <a:pos x="45" y="361"/>
                      </a:cxn>
                      <a:cxn ang="0">
                        <a:pos x="10" y="417"/>
                      </a:cxn>
                      <a:cxn ang="0">
                        <a:pos x="8" y="421"/>
                      </a:cxn>
                      <a:cxn ang="0">
                        <a:pos x="39" y="551"/>
                      </a:cxn>
                      <a:cxn ang="0">
                        <a:pos x="147" y="425"/>
                      </a:cxn>
                      <a:cxn ang="0">
                        <a:pos x="220" y="424"/>
                      </a:cxn>
                      <a:cxn ang="0">
                        <a:pos x="289" y="498"/>
                      </a:cxn>
                      <a:cxn ang="0">
                        <a:pos x="154" y="448"/>
                      </a:cxn>
                      <a:cxn ang="0">
                        <a:pos x="79" y="505"/>
                      </a:cxn>
                      <a:cxn ang="0">
                        <a:pos x="62" y="576"/>
                      </a:cxn>
                      <a:cxn ang="0">
                        <a:pos x="62" y="576"/>
                      </a:cxn>
                      <a:cxn ang="0">
                        <a:pos x="63" y="578"/>
                      </a:cxn>
                      <a:cxn ang="0">
                        <a:pos x="177" y="692"/>
                      </a:cxn>
                      <a:cxn ang="0">
                        <a:pos x="241" y="681"/>
                      </a:cxn>
                      <a:cxn ang="0">
                        <a:pos x="306" y="607"/>
                      </a:cxn>
                    </a:cxnLst>
                    <a:rect l="0" t="0" r="r" b="b"/>
                    <a:pathLst>
                      <a:path w="600" h="693">
                        <a:moveTo>
                          <a:pt x="475" y="312"/>
                        </a:moveTo>
                        <a:cubicBezTo>
                          <a:pt x="469" y="317"/>
                          <a:pt x="462" y="321"/>
                          <a:pt x="455" y="325"/>
                        </a:cubicBezTo>
                        <a:cubicBezTo>
                          <a:pt x="439" y="334"/>
                          <a:pt x="420" y="341"/>
                          <a:pt x="398" y="346"/>
                        </a:cubicBezTo>
                        <a:cubicBezTo>
                          <a:pt x="370" y="353"/>
                          <a:pt x="337" y="354"/>
                          <a:pt x="300" y="347"/>
                        </a:cubicBezTo>
                        <a:cubicBezTo>
                          <a:pt x="279" y="343"/>
                          <a:pt x="257" y="336"/>
                          <a:pt x="234" y="325"/>
                        </a:cubicBezTo>
                        <a:cubicBezTo>
                          <a:pt x="234" y="325"/>
                          <a:pt x="234" y="325"/>
                          <a:pt x="234" y="325"/>
                        </a:cubicBezTo>
                        <a:cubicBezTo>
                          <a:pt x="234" y="325"/>
                          <a:pt x="234" y="325"/>
                          <a:pt x="234" y="325"/>
                        </a:cubicBezTo>
                        <a:cubicBezTo>
                          <a:pt x="234" y="325"/>
                          <a:pt x="222" y="319"/>
                          <a:pt x="206" y="310"/>
                        </a:cubicBezTo>
                        <a:cubicBezTo>
                          <a:pt x="195" y="304"/>
                          <a:pt x="183" y="296"/>
                          <a:pt x="170" y="287"/>
                        </a:cubicBezTo>
                        <a:cubicBezTo>
                          <a:pt x="157" y="279"/>
                          <a:pt x="144" y="269"/>
                          <a:pt x="132" y="258"/>
                        </a:cubicBezTo>
                        <a:cubicBezTo>
                          <a:pt x="124" y="251"/>
                          <a:pt x="116" y="244"/>
                          <a:pt x="110" y="237"/>
                        </a:cubicBezTo>
                        <a:cubicBezTo>
                          <a:pt x="106" y="232"/>
                          <a:pt x="107" y="224"/>
                          <a:pt x="111" y="220"/>
                        </a:cubicBezTo>
                        <a:cubicBezTo>
                          <a:pt x="116" y="216"/>
                          <a:pt x="124" y="217"/>
                          <a:pt x="128" y="222"/>
                        </a:cubicBezTo>
                        <a:cubicBezTo>
                          <a:pt x="133" y="228"/>
                          <a:pt x="140" y="235"/>
                          <a:pt x="147" y="241"/>
                        </a:cubicBezTo>
                        <a:cubicBezTo>
                          <a:pt x="154" y="247"/>
                          <a:pt x="162" y="254"/>
                          <a:pt x="171" y="259"/>
                        </a:cubicBezTo>
                        <a:cubicBezTo>
                          <a:pt x="187" y="271"/>
                          <a:pt x="204" y="282"/>
                          <a:pt x="217" y="290"/>
                        </a:cubicBezTo>
                        <a:cubicBezTo>
                          <a:pt x="232" y="298"/>
                          <a:pt x="243" y="303"/>
                          <a:pt x="244" y="304"/>
                        </a:cubicBezTo>
                        <a:cubicBezTo>
                          <a:pt x="280" y="321"/>
                          <a:pt x="313" y="328"/>
                          <a:pt x="342" y="328"/>
                        </a:cubicBezTo>
                        <a:cubicBezTo>
                          <a:pt x="371" y="329"/>
                          <a:pt x="396" y="324"/>
                          <a:pt x="418" y="316"/>
                        </a:cubicBezTo>
                        <a:cubicBezTo>
                          <a:pt x="432" y="311"/>
                          <a:pt x="445" y="304"/>
                          <a:pt x="457" y="297"/>
                        </a:cubicBezTo>
                        <a:cubicBezTo>
                          <a:pt x="472" y="287"/>
                          <a:pt x="484" y="277"/>
                          <a:pt x="493" y="269"/>
                        </a:cubicBezTo>
                        <a:cubicBezTo>
                          <a:pt x="505" y="257"/>
                          <a:pt x="511" y="249"/>
                          <a:pt x="511" y="248"/>
                        </a:cubicBezTo>
                        <a:cubicBezTo>
                          <a:pt x="511" y="248"/>
                          <a:pt x="511" y="248"/>
                          <a:pt x="511" y="248"/>
                        </a:cubicBezTo>
                        <a:cubicBezTo>
                          <a:pt x="511" y="248"/>
                          <a:pt x="511" y="248"/>
                          <a:pt x="511" y="248"/>
                        </a:cubicBezTo>
                        <a:cubicBezTo>
                          <a:pt x="511" y="248"/>
                          <a:pt x="511" y="248"/>
                          <a:pt x="511" y="248"/>
                        </a:cubicBezTo>
                        <a:cubicBezTo>
                          <a:pt x="511" y="248"/>
                          <a:pt x="511" y="248"/>
                          <a:pt x="511" y="248"/>
                        </a:cubicBezTo>
                        <a:cubicBezTo>
                          <a:pt x="511" y="248"/>
                          <a:pt x="511" y="248"/>
                          <a:pt x="511" y="248"/>
                        </a:cubicBezTo>
                        <a:cubicBezTo>
                          <a:pt x="512" y="247"/>
                          <a:pt x="513" y="247"/>
                          <a:pt x="514" y="246"/>
                        </a:cubicBezTo>
                        <a:cubicBezTo>
                          <a:pt x="588" y="117"/>
                          <a:pt x="588" y="117"/>
                          <a:pt x="588" y="117"/>
                        </a:cubicBezTo>
                        <a:cubicBezTo>
                          <a:pt x="588" y="117"/>
                          <a:pt x="588" y="117"/>
                          <a:pt x="588" y="117"/>
                        </a:cubicBezTo>
                        <a:cubicBezTo>
                          <a:pt x="588" y="117"/>
                          <a:pt x="588" y="117"/>
                          <a:pt x="588" y="117"/>
                        </a:cubicBezTo>
                        <a:cubicBezTo>
                          <a:pt x="588" y="117"/>
                          <a:pt x="588" y="117"/>
                          <a:pt x="588" y="117"/>
                        </a:cubicBezTo>
                        <a:cubicBezTo>
                          <a:pt x="588" y="117"/>
                          <a:pt x="588" y="117"/>
                          <a:pt x="588" y="117"/>
                        </a:cubicBezTo>
                        <a:cubicBezTo>
                          <a:pt x="588" y="117"/>
                          <a:pt x="588" y="117"/>
                          <a:pt x="588" y="117"/>
                        </a:cubicBezTo>
                        <a:cubicBezTo>
                          <a:pt x="589" y="115"/>
                          <a:pt x="591" y="112"/>
                          <a:pt x="593" y="106"/>
                        </a:cubicBezTo>
                        <a:cubicBezTo>
                          <a:pt x="596" y="101"/>
                          <a:pt x="598" y="94"/>
                          <a:pt x="599" y="86"/>
                        </a:cubicBezTo>
                        <a:cubicBezTo>
                          <a:pt x="600" y="81"/>
                          <a:pt x="600" y="75"/>
                          <a:pt x="600" y="70"/>
                        </a:cubicBezTo>
                        <a:cubicBezTo>
                          <a:pt x="599" y="62"/>
                          <a:pt x="597" y="55"/>
                          <a:pt x="593" y="47"/>
                        </a:cubicBezTo>
                        <a:cubicBezTo>
                          <a:pt x="591" y="43"/>
                          <a:pt x="588" y="38"/>
                          <a:pt x="584" y="34"/>
                        </a:cubicBezTo>
                        <a:cubicBezTo>
                          <a:pt x="577" y="26"/>
                          <a:pt x="570" y="20"/>
                          <a:pt x="562" y="16"/>
                        </a:cubicBezTo>
                        <a:cubicBezTo>
                          <a:pt x="551" y="9"/>
                          <a:pt x="539" y="6"/>
                          <a:pt x="527" y="5"/>
                        </a:cubicBezTo>
                        <a:cubicBezTo>
                          <a:pt x="515" y="4"/>
                          <a:pt x="504" y="6"/>
                          <a:pt x="493" y="11"/>
                        </a:cubicBezTo>
                        <a:cubicBezTo>
                          <a:pt x="486" y="14"/>
                          <a:pt x="479" y="18"/>
                          <a:pt x="472" y="24"/>
                        </a:cubicBezTo>
                        <a:cubicBezTo>
                          <a:pt x="472" y="24"/>
                          <a:pt x="472" y="24"/>
                          <a:pt x="472" y="24"/>
                        </a:cubicBezTo>
                        <a:cubicBezTo>
                          <a:pt x="472" y="24"/>
                          <a:pt x="472" y="24"/>
                          <a:pt x="471" y="25"/>
                        </a:cubicBezTo>
                        <a:cubicBezTo>
                          <a:pt x="470" y="26"/>
                          <a:pt x="469" y="27"/>
                          <a:pt x="467" y="29"/>
                        </a:cubicBezTo>
                        <a:cubicBezTo>
                          <a:pt x="464" y="32"/>
                          <a:pt x="460" y="37"/>
                          <a:pt x="456" y="44"/>
                        </a:cubicBezTo>
                        <a:cubicBezTo>
                          <a:pt x="454" y="49"/>
                          <a:pt x="451" y="54"/>
                          <a:pt x="449" y="60"/>
                        </a:cubicBezTo>
                        <a:cubicBezTo>
                          <a:pt x="447" y="67"/>
                          <a:pt x="445" y="74"/>
                          <a:pt x="445" y="82"/>
                        </a:cubicBezTo>
                        <a:cubicBezTo>
                          <a:pt x="445" y="90"/>
                          <a:pt x="446" y="99"/>
                          <a:pt x="449" y="107"/>
                        </a:cubicBezTo>
                        <a:cubicBezTo>
                          <a:pt x="452" y="113"/>
                          <a:pt x="454" y="119"/>
                          <a:pt x="459" y="125"/>
                        </a:cubicBezTo>
                        <a:cubicBezTo>
                          <a:pt x="464" y="132"/>
                          <a:pt x="471" y="140"/>
                          <a:pt x="481" y="148"/>
                        </a:cubicBezTo>
                        <a:cubicBezTo>
                          <a:pt x="482" y="146"/>
                          <a:pt x="484" y="144"/>
                          <a:pt x="486" y="143"/>
                        </a:cubicBezTo>
                        <a:cubicBezTo>
                          <a:pt x="489" y="139"/>
                          <a:pt x="494" y="136"/>
                          <a:pt x="499" y="134"/>
                        </a:cubicBezTo>
                        <a:cubicBezTo>
                          <a:pt x="503" y="132"/>
                          <a:pt x="508" y="134"/>
                          <a:pt x="509" y="138"/>
                        </a:cubicBezTo>
                        <a:cubicBezTo>
                          <a:pt x="511" y="142"/>
                          <a:pt x="509" y="146"/>
                          <a:pt x="505" y="148"/>
                        </a:cubicBezTo>
                        <a:cubicBezTo>
                          <a:pt x="502" y="150"/>
                          <a:pt x="499" y="152"/>
                          <a:pt x="496" y="154"/>
                        </a:cubicBezTo>
                        <a:cubicBezTo>
                          <a:pt x="494" y="156"/>
                          <a:pt x="492" y="159"/>
                          <a:pt x="490" y="161"/>
                        </a:cubicBezTo>
                        <a:cubicBezTo>
                          <a:pt x="489" y="164"/>
                          <a:pt x="487" y="168"/>
                          <a:pt x="486" y="171"/>
                        </a:cubicBezTo>
                        <a:cubicBezTo>
                          <a:pt x="486" y="174"/>
                          <a:pt x="485" y="177"/>
                          <a:pt x="485" y="180"/>
                        </a:cubicBezTo>
                        <a:cubicBezTo>
                          <a:pt x="484" y="185"/>
                          <a:pt x="485" y="189"/>
                          <a:pt x="485" y="189"/>
                        </a:cubicBezTo>
                        <a:cubicBezTo>
                          <a:pt x="485" y="189"/>
                          <a:pt x="485" y="189"/>
                          <a:pt x="485" y="189"/>
                        </a:cubicBezTo>
                        <a:cubicBezTo>
                          <a:pt x="485" y="189"/>
                          <a:pt x="485" y="189"/>
                          <a:pt x="485" y="189"/>
                        </a:cubicBezTo>
                        <a:cubicBezTo>
                          <a:pt x="486" y="194"/>
                          <a:pt x="483" y="197"/>
                          <a:pt x="478" y="198"/>
                        </a:cubicBezTo>
                        <a:cubicBezTo>
                          <a:pt x="474" y="199"/>
                          <a:pt x="470" y="196"/>
                          <a:pt x="470" y="191"/>
                        </a:cubicBezTo>
                        <a:cubicBezTo>
                          <a:pt x="470" y="191"/>
                          <a:pt x="469" y="188"/>
                          <a:pt x="469" y="184"/>
                        </a:cubicBezTo>
                        <a:cubicBezTo>
                          <a:pt x="469" y="180"/>
                          <a:pt x="470" y="174"/>
                          <a:pt x="471" y="169"/>
                        </a:cubicBezTo>
                        <a:cubicBezTo>
                          <a:pt x="470" y="168"/>
                          <a:pt x="469" y="168"/>
                          <a:pt x="468" y="167"/>
                        </a:cubicBezTo>
                        <a:cubicBezTo>
                          <a:pt x="454" y="157"/>
                          <a:pt x="444" y="146"/>
                          <a:pt x="437" y="135"/>
                        </a:cubicBezTo>
                        <a:cubicBezTo>
                          <a:pt x="430" y="123"/>
                          <a:pt x="425" y="112"/>
                          <a:pt x="423" y="100"/>
                        </a:cubicBezTo>
                        <a:cubicBezTo>
                          <a:pt x="422" y="93"/>
                          <a:pt x="422" y="85"/>
                          <a:pt x="422" y="78"/>
                        </a:cubicBezTo>
                        <a:cubicBezTo>
                          <a:pt x="423" y="69"/>
                          <a:pt x="425" y="60"/>
                          <a:pt x="427" y="52"/>
                        </a:cubicBezTo>
                        <a:cubicBezTo>
                          <a:pt x="430" y="45"/>
                          <a:pt x="433" y="38"/>
                          <a:pt x="436" y="32"/>
                        </a:cubicBezTo>
                        <a:cubicBezTo>
                          <a:pt x="440" y="27"/>
                          <a:pt x="443" y="22"/>
                          <a:pt x="446" y="18"/>
                        </a:cubicBezTo>
                        <a:cubicBezTo>
                          <a:pt x="442" y="15"/>
                          <a:pt x="437" y="13"/>
                          <a:pt x="431" y="10"/>
                        </a:cubicBezTo>
                        <a:cubicBezTo>
                          <a:pt x="421" y="7"/>
                          <a:pt x="410" y="3"/>
                          <a:pt x="399" y="2"/>
                        </a:cubicBezTo>
                        <a:cubicBezTo>
                          <a:pt x="391" y="0"/>
                          <a:pt x="383" y="0"/>
                          <a:pt x="374" y="1"/>
                        </a:cubicBezTo>
                        <a:cubicBezTo>
                          <a:pt x="363" y="1"/>
                          <a:pt x="352" y="4"/>
                          <a:pt x="340" y="9"/>
                        </a:cubicBezTo>
                        <a:cubicBezTo>
                          <a:pt x="334" y="12"/>
                          <a:pt x="327" y="16"/>
                          <a:pt x="321" y="21"/>
                        </a:cubicBezTo>
                        <a:cubicBezTo>
                          <a:pt x="316" y="25"/>
                          <a:pt x="316" y="25"/>
                          <a:pt x="316" y="25"/>
                        </a:cubicBezTo>
                        <a:cubicBezTo>
                          <a:pt x="310" y="23"/>
                          <a:pt x="310" y="23"/>
                          <a:pt x="310" y="23"/>
                        </a:cubicBezTo>
                        <a:cubicBezTo>
                          <a:pt x="310" y="23"/>
                          <a:pt x="310" y="23"/>
                          <a:pt x="310" y="23"/>
                        </a:cubicBezTo>
                        <a:cubicBezTo>
                          <a:pt x="310" y="23"/>
                          <a:pt x="310" y="23"/>
                          <a:pt x="310" y="23"/>
                        </a:cubicBezTo>
                        <a:cubicBezTo>
                          <a:pt x="310" y="23"/>
                          <a:pt x="310" y="23"/>
                          <a:pt x="310" y="23"/>
                        </a:cubicBezTo>
                        <a:cubicBezTo>
                          <a:pt x="310" y="23"/>
                          <a:pt x="310" y="23"/>
                          <a:pt x="310" y="23"/>
                        </a:cubicBezTo>
                        <a:cubicBezTo>
                          <a:pt x="310" y="23"/>
                          <a:pt x="310" y="23"/>
                          <a:pt x="310" y="23"/>
                        </a:cubicBezTo>
                        <a:cubicBezTo>
                          <a:pt x="310" y="23"/>
                          <a:pt x="309" y="23"/>
                          <a:pt x="308" y="23"/>
                        </a:cubicBezTo>
                        <a:cubicBezTo>
                          <a:pt x="307" y="22"/>
                          <a:pt x="305" y="22"/>
                          <a:pt x="302" y="21"/>
                        </a:cubicBezTo>
                        <a:cubicBezTo>
                          <a:pt x="296" y="20"/>
                          <a:pt x="288" y="19"/>
                          <a:pt x="279" y="19"/>
                        </a:cubicBezTo>
                        <a:cubicBezTo>
                          <a:pt x="273" y="19"/>
                          <a:pt x="267" y="20"/>
                          <a:pt x="260" y="21"/>
                        </a:cubicBezTo>
                        <a:cubicBezTo>
                          <a:pt x="252" y="22"/>
                          <a:pt x="243" y="25"/>
                          <a:pt x="235" y="30"/>
                        </a:cubicBezTo>
                        <a:cubicBezTo>
                          <a:pt x="230" y="33"/>
                          <a:pt x="225" y="36"/>
                          <a:pt x="221" y="41"/>
                        </a:cubicBezTo>
                        <a:cubicBezTo>
                          <a:pt x="216" y="45"/>
                          <a:pt x="211" y="51"/>
                          <a:pt x="207" y="59"/>
                        </a:cubicBezTo>
                        <a:cubicBezTo>
                          <a:pt x="203" y="65"/>
                          <a:pt x="200" y="72"/>
                          <a:pt x="197" y="81"/>
                        </a:cubicBezTo>
                        <a:cubicBezTo>
                          <a:pt x="196" y="83"/>
                          <a:pt x="196" y="83"/>
                          <a:pt x="196" y="83"/>
                        </a:cubicBezTo>
                        <a:cubicBezTo>
                          <a:pt x="196" y="83"/>
                          <a:pt x="196" y="83"/>
                          <a:pt x="196" y="83"/>
                        </a:cubicBezTo>
                        <a:cubicBezTo>
                          <a:pt x="196" y="85"/>
                          <a:pt x="195" y="87"/>
                          <a:pt x="195" y="90"/>
                        </a:cubicBezTo>
                        <a:cubicBezTo>
                          <a:pt x="194" y="96"/>
                          <a:pt x="193" y="104"/>
                          <a:pt x="195" y="114"/>
                        </a:cubicBezTo>
                        <a:cubicBezTo>
                          <a:pt x="196" y="120"/>
                          <a:pt x="198" y="127"/>
                          <a:pt x="201" y="134"/>
                        </a:cubicBezTo>
                        <a:cubicBezTo>
                          <a:pt x="206" y="144"/>
                          <a:pt x="213" y="154"/>
                          <a:pt x="224" y="164"/>
                        </a:cubicBezTo>
                        <a:cubicBezTo>
                          <a:pt x="231" y="169"/>
                          <a:pt x="238" y="175"/>
                          <a:pt x="248" y="181"/>
                        </a:cubicBezTo>
                        <a:cubicBezTo>
                          <a:pt x="256" y="185"/>
                          <a:pt x="266" y="190"/>
                          <a:pt x="278" y="195"/>
                        </a:cubicBezTo>
                        <a:cubicBezTo>
                          <a:pt x="278" y="189"/>
                          <a:pt x="279" y="183"/>
                          <a:pt x="280" y="178"/>
                        </a:cubicBezTo>
                        <a:cubicBezTo>
                          <a:pt x="283" y="169"/>
                          <a:pt x="287" y="161"/>
                          <a:pt x="291" y="154"/>
                        </a:cubicBezTo>
                        <a:cubicBezTo>
                          <a:pt x="294" y="148"/>
                          <a:pt x="298" y="143"/>
                          <a:pt x="301" y="139"/>
                        </a:cubicBezTo>
                        <a:cubicBezTo>
                          <a:pt x="302" y="137"/>
                          <a:pt x="304" y="136"/>
                          <a:pt x="304" y="135"/>
                        </a:cubicBezTo>
                        <a:cubicBezTo>
                          <a:pt x="304" y="134"/>
                          <a:pt x="303" y="134"/>
                          <a:pt x="303" y="133"/>
                        </a:cubicBezTo>
                        <a:cubicBezTo>
                          <a:pt x="298" y="128"/>
                          <a:pt x="295" y="121"/>
                          <a:pt x="293" y="113"/>
                        </a:cubicBezTo>
                        <a:cubicBezTo>
                          <a:pt x="292" y="109"/>
                          <a:pt x="295" y="104"/>
                          <a:pt x="299" y="103"/>
                        </a:cubicBezTo>
                        <a:cubicBezTo>
                          <a:pt x="303" y="103"/>
                          <a:pt x="307" y="105"/>
                          <a:pt x="308" y="109"/>
                        </a:cubicBezTo>
                        <a:cubicBezTo>
                          <a:pt x="310" y="115"/>
                          <a:pt x="312" y="120"/>
                          <a:pt x="315" y="123"/>
                        </a:cubicBezTo>
                        <a:cubicBezTo>
                          <a:pt x="318" y="127"/>
                          <a:pt x="321" y="130"/>
                          <a:pt x="325" y="132"/>
                        </a:cubicBezTo>
                        <a:cubicBezTo>
                          <a:pt x="331" y="135"/>
                          <a:pt x="337" y="137"/>
                          <a:pt x="342" y="138"/>
                        </a:cubicBezTo>
                        <a:cubicBezTo>
                          <a:pt x="346" y="139"/>
                          <a:pt x="350" y="139"/>
                          <a:pt x="350" y="139"/>
                        </a:cubicBezTo>
                        <a:cubicBezTo>
                          <a:pt x="350" y="139"/>
                          <a:pt x="350" y="139"/>
                          <a:pt x="350" y="139"/>
                        </a:cubicBezTo>
                        <a:cubicBezTo>
                          <a:pt x="350" y="139"/>
                          <a:pt x="350" y="139"/>
                          <a:pt x="350" y="139"/>
                        </a:cubicBezTo>
                        <a:cubicBezTo>
                          <a:pt x="354" y="139"/>
                          <a:pt x="357" y="143"/>
                          <a:pt x="357" y="147"/>
                        </a:cubicBezTo>
                        <a:cubicBezTo>
                          <a:pt x="357" y="151"/>
                          <a:pt x="354" y="155"/>
                          <a:pt x="349" y="155"/>
                        </a:cubicBezTo>
                        <a:cubicBezTo>
                          <a:pt x="349" y="155"/>
                          <a:pt x="345" y="154"/>
                          <a:pt x="339" y="153"/>
                        </a:cubicBezTo>
                        <a:cubicBezTo>
                          <a:pt x="335" y="152"/>
                          <a:pt x="329" y="151"/>
                          <a:pt x="324" y="149"/>
                        </a:cubicBezTo>
                        <a:cubicBezTo>
                          <a:pt x="323" y="149"/>
                          <a:pt x="323" y="149"/>
                          <a:pt x="323" y="150"/>
                        </a:cubicBezTo>
                        <a:cubicBezTo>
                          <a:pt x="323" y="150"/>
                          <a:pt x="323" y="150"/>
                          <a:pt x="323" y="150"/>
                        </a:cubicBezTo>
                        <a:cubicBezTo>
                          <a:pt x="323" y="150"/>
                          <a:pt x="323" y="150"/>
                          <a:pt x="323" y="150"/>
                        </a:cubicBezTo>
                        <a:cubicBezTo>
                          <a:pt x="323" y="150"/>
                          <a:pt x="323" y="150"/>
                          <a:pt x="322" y="150"/>
                        </a:cubicBezTo>
                        <a:cubicBezTo>
                          <a:pt x="322" y="150"/>
                          <a:pt x="322" y="150"/>
                          <a:pt x="322" y="151"/>
                        </a:cubicBezTo>
                        <a:cubicBezTo>
                          <a:pt x="321" y="151"/>
                          <a:pt x="320" y="152"/>
                          <a:pt x="319" y="154"/>
                        </a:cubicBezTo>
                        <a:cubicBezTo>
                          <a:pt x="317" y="156"/>
                          <a:pt x="314" y="161"/>
                          <a:pt x="311" y="166"/>
                        </a:cubicBezTo>
                        <a:cubicBezTo>
                          <a:pt x="308" y="170"/>
                          <a:pt x="306" y="175"/>
                          <a:pt x="304" y="181"/>
                        </a:cubicBezTo>
                        <a:cubicBezTo>
                          <a:pt x="302" y="187"/>
                          <a:pt x="301" y="193"/>
                          <a:pt x="301" y="200"/>
                        </a:cubicBezTo>
                        <a:cubicBezTo>
                          <a:pt x="301" y="204"/>
                          <a:pt x="301" y="209"/>
                          <a:pt x="302" y="213"/>
                        </a:cubicBezTo>
                        <a:cubicBezTo>
                          <a:pt x="303" y="220"/>
                          <a:pt x="306" y="226"/>
                          <a:pt x="310" y="233"/>
                        </a:cubicBezTo>
                        <a:cubicBezTo>
                          <a:pt x="316" y="242"/>
                          <a:pt x="325" y="252"/>
                          <a:pt x="338" y="262"/>
                        </a:cubicBezTo>
                        <a:cubicBezTo>
                          <a:pt x="343" y="266"/>
                          <a:pt x="344" y="273"/>
                          <a:pt x="340" y="278"/>
                        </a:cubicBezTo>
                        <a:cubicBezTo>
                          <a:pt x="336" y="283"/>
                          <a:pt x="329" y="284"/>
                          <a:pt x="324" y="280"/>
                        </a:cubicBezTo>
                        <a:cubicBezTo>
                          <a:pt x="311" y="271"/>
                          <a:pt x="301" y="261"/>
                          <a:pt x="294" y="251"/>
                        </a:cubicBezTo>
                        <a:cubicBezTo>
                          <a:pt x="287" y="241"/>
                          <a:pt x="282" y="231"/>
                          <a:pt x="280" y="221"/>
                        </a:cubicBezTo>
                        <a:cubicBezTo>
                          <a:pt x="280" y="221"/>
                          <a:pt x="280" y="220"/>
                          <a:pt x="280" y="220"/>
                        </a:cubicBezTo>
                        <a:cubicBezTo>
                          <a:pt x="263" y="214"/>
                          <a:pt x="248" y="208"/>
                          <a:pt x="236" y="201"/>
                        </a:cubicBezTo>
                        <a:cubicBezTo>
                          <a:pt x="218" y="190"/>
                          <a:pt x="205" y="179"/>
                          <a:pt x="195" y="167"/>
                        </a:cubicBezTo>
                        <a:cubicBezTo>
                          <a:pt x="185" y="155"/>
                          <a:pt x="179" y="142"/>
                          <a:pt x="175" y="131"/>
                        </a:cubicBezTo>
                        <a:cubicBezTo>
                          <a:pt x="173" y="123"/>
                          <a:pt x="172" y="116"/>
                          <a:pt x="171" y="109"/>
                        </a:cubicBezTo>
                        <a:cubicBezTo>
                          <a:pt x="171" y="103"/>
                          <a:pt x="171" y="97"/>
                          <a:pt x="171" y="92"/>
                        </a:cubicBezTo>
                        <a:cubicBezTo>
                          <a:pt x="166" y="94"/>
                          <a:pt x="159" y="96"/>
                          <a:pt x="153" y="99"/>
                        </a:cubicBezTo>
                        <a:cubicBezTo>
                          <a:pt x="146" y="102"/>
                          <a:pt x="140" y="106"/>
                          <a:pt x="134" y="110"/>
                        </a:cubicBezTo>
                        <a:cubicBezTo>
                          <a:pt x="126" y="117"/>
                          <a:pt x="119" y="124"/>
                          <a:pt x="113" y="134"/>
                        </a:cubicBezTo>
                        <a:cubicBezTo>
                          <a:pt x="108" y="143"/>
                          <a:pt x="104" y="153"/>
                          <a:pt x="103" y="165"/>
                        </a:cubicBezTo>
                        <a:cubicBezTo>
                          <a:pt x="102" y="173"/>
                          <a:pt x="102" y="173"/>
                          <a:pt x="102" y="173"/>
                        </a:cubicBezTo>
                        <a:cubicBezTo>
                          <a:pt x="95" y="175"/>
                          <a:pt x="95" y="175"/>
                          <a:pt x="95" y="175"/>
                        </a:cubicBezTo>
                        <a:cubicBezTo>
                          <a:pt x="95" y="175"/>
                          <a:pt x="95" y="175"/>
                          <a:pt x="95" y="175"/>
                        </a:cubicBezTo>
                        <a:cubicBezTo>
                          <a:pt x="95" y="175"/>
                          <a:pt x="95" y="175"/>
                          <a:pt x="95" y="175"/>
                        </a:cubicBezTo>
                        <a:cubicBezTo>
                          <a:pt x="95" y="175"/>
                          <a:pt x="95" y="175"/>
                          <a:pt x="95" y="175"/>
                        </a:cubicBezTo>
                        <a:cubicBezTo>
                          <a:pt x="95" y="175"/>
                          <a:pt x="95" y="175"/>
                          <a:pt x="95" y="175"/>
                        </a:cubicBezTo>
                        <a:cubicBezTo>
                          <a:pt x="94" y="175"/>
                          <a:pt x="94" y="175"/>
                          <a:pt x="94" y="175"/>
                        </a:cubicBezTo>
                        <a:cubicBezTo>
                          <a:pt x="94" y="175"/>
                          <a:pt x="94" y="175"/>
                          <a:pt x="94" y="175"/>
                        </a:cubicBezTo>
                        <a:cubicBezTo>
                          <a:pt x="94" y="175"/>
                          <a:pt x="93" y="176"/>
                          <a:pt x="92" y="176"/>
                        </a:cubicBezTo>
                        <a:cubicBezTo>
                          <a:pt x="90" y="177"/>
                          <a:pt x="87" y="178"/>
                          <a:pt x="84" y="180"/>
                        </a:cubicBezTo>
                        <a:cubicBezTo>
                          <a:pt x="77" y="183"/>
                          <a:pt x="68" y="188"/>
                          <a:pt x="59" y="196"/>
                        </a:cubicBezTo>
                        <a:cubicBezTo>
                          <a:pt x="54" y="202"/>
                          <a:pt x="48" y="208"/>
                          <a:pt x="44" y="216"/>
                        </a:cubicBezTo>
                        <a:cubicBezTo>
                          <a:pt x="39" y="224"/>
                          <a:pt x="36" y="232"/>
                          <a:pt x="34" y="243"/>
                        </a:cubicBezTo>
                        <a:cubicBezTo>
                          <a:pt x="32" y="250"/>
                          <a:pt x="32" y="258"/>
                          <a:pt x="32" y="268"/>
                        </a:cubicBezTo>
                        <a:cubicBezTo>
                          <a:pt x="33" y="269"/>
                          <a:pt x="33" y="271"/>
                          <a:pt x="33" y="272"/>
                        </a:cubicBezTo>
                        <a:cubicBezTo>
                          <a:pt x="33" y="272"/>
                          <a:pt x="33" y="272"/>
                          <a:pt x="33" y="272"/>
                        </a:cubicBezTo>
                        <a:cubicBezTo>
                          <a:pt x="33" y="272"/>
                          <a:pt x="33" y="272"/>
                          <a:pt x="33" y="272"/>
                        </a:cubicBezTo>
                        <a:cubicBezTo>
                          <a:pt x="33" y="272"/>
                          <a:pt x="33" y="273"/>
                          <a:pt x="33" y="273"/>
                        </a:cubicBezTo>
                        <a:cubicBezTo>
                          <a:pt x="33" y="273"/>
                          <a:pt x="33" y="273"/>
                          <a:pt x="33" y="274"/>
                        </a:cubicBezTo>
                        <a:cubicBezTo>
                          <a:pt x="33" y="275"/>
                          <a:pt x="33" y="277"/>
                          <a:pt x="33" y="280"/>
                        </a:cubicBezTo>
                        <a:cubicBezTo>
                          <a:pt x="34" y="285"/>
                          <a:pt x="36" y="292"/>
                          <a:pt x="39" y="300"/>
                        </a:cubicBezTo>
                        <a:cubicBezTo>
                          <a:pt x="42" y="305"/>
                          <a:pt x="45" y="311"/>
                          <a:pt x="49" y="316"/>
                        </a:cubicBezTo>
                        <a:cubicBezTo>
                          <a:pt x="55" y="323"/>
                          <a:pt x="62" y="330"/>
                          <a:pt x="73" y="337"/>
                        </a:cubicBezTo>
                        <a:cubicBezTo>
                          <a:pt x="82" y="342"/>
                          <a:pt x="94" y="347"/>
                          <a:pt x="108" y="350"/>
                        </a:cubicBezTo>
                        <a:cubicBezTo>
                          <a:pt x="122" y="353"/>
                          <a:pt x="139" y="355"/>
                          <a:pt x="160" y="355"/>
                        </a:cubicBezTo>
                        <a:cubicBezTo>
                          <a:pt x="161" y="355"/>
                          <a:pt x="162" y="356"/>
                          <a:pt x="163" y="356"/>
                        </a:cubicBezTo>
                        <a:cubicBezTo>
                          <a:pt x="164" y="351"/>
                          <a:pt x="166" y="346"/>
                          <a:pt x="168" y="341"/>
                        </a:cubicBezTo>
                        <a:cubicBezTo>
                          <a:pt x="170" y="338"/>
                          <a:pt x="172" y="336"/>
                          <a:pt x="174" y="333"/>
                        </a:cubicBezTo>
                        <a:cubicBezTo>
                          <a:pt x="177" y="330"/>
                          <a:pt x="182" y="329"/>
                          <a:pt x="185" y="332"/>
                        </a:cubicBezTo>
                        <a:cubicBezTo>
                          <a:pt x="188" y="335"/>
                          <a:pt x="189" y="340"/>
                          <a:pt x="186" y="343"/>
                        </a:cubicBezTo>
                        <a:cubicBezTo>
                          <a:pt x="184" y="345"/>
                          <a:pt x="183" y="347"/>
                          <a:pt x="182" y="349"/>
                        </a:cubicBezTo>
                        <a:cubicBezTo>
                          <a:pt x="180" y="353"/>
                          <a:pt x="178" y="356"/>
                          <a:pt x="178" y="360"/>
                        </a:cubicBezTo>
                        <a:cubicBezTo>
                          <a:pt x="177" y="363"/>
                          <a:pt x="177" y="367"/>
                          <a:pt x="177" y="370"/>
                        </a:cubicBezTo>
                        <a:cubicBezTo>
                          <a:pt x="177" y="377"/>
                          <a:pt x="179" y="382"/>
                          <a:pt x="181" y="386"/>
                        </a:cubicBezTo>
                        <a:cubicBezTo>
                          <a:pt x="182" y="388"/>
                          <a:pt x="183" y="390"/>
                          <a:pt x="183" y="390"/>
                        </a:cubicBezTo>
                        <a:cubicBezTo>
                          <a:pt x="183" y="390"/>
                          <a:pt x="183" y="390"/>
                          <a:pt x="183" y="390"/>
                        </a:cubicBezTo>
                        <a:cubicBezTo>
                          <a:pt x="183" y="390"/>
                          <a:pt x="183" y="390"/>
                          <a:pt x="183" y="390"/>
                        </a:cubicBezTo>
                        <a:cubicBezTo>
                          <a:pt x="183" y="390"/>
                          <a:pt x="183" y="390"/>
                          <a:pt x="183" y="390"/>
                        </a:cubicBezTo>
                        <a:cubicBezTo>
                          <a:pt x="185" y="393"/>
                          <a:pt x="184" y="398"/>
                          <a:pt x="180" y="400"/>
                        </a:cubicBezTo>
                        <a:cubicBezTo>
                          <a:pt x="177" y="403"/>
                          <a:pt x="172" y="402"/>
                          <a:pt x="170" y="398"/>
                        </a:cubicBezTo>
                        <a:cubicBezTo>
                          <a:pt x="169" y="398"/>
                          <a:pt x="168" y="395"/>
                          <a:pt x="166" y="392"/>
                        </a:cubicBezTo>
                        <a:cubicBezTo>
                          <a:pt x="165" y="388"/>
                          <a:pt x="163" y="384"/>
                          <a:pt x="162" y="378"/>
                        </a:cubicBezTo>
                        <a:cubicBezTo>
                          <a:pt x="162" y="379"/>
                          <a:pt x="161" y="379"/>
                          <a:pt x="160" y="379"/>
                        </a:cubicBezTo>
                        <a:cubicBezTo>
                          <a:pt x="138" y="379"/>
                          <a:pt x="119" y="376"/>
                          <a:pt x="103" y="373"/>
                        </a:cubicBezTo>
                        <a:cubicBezTo>
                          <a:pt x="86" y="369"/>
                          <a:pt x="73" y="363"/>
                          <a:pt x="62" y="357"/>
                        </a:cubicBezTo>
                        <a:cubicBezTo>
                          <a:pt x="47" y="348"/>
                          <a:pt x="36" y="338"/>
                          <a:pt x="28" y="327"/>
                        </a:cubicBezTo>
                        <a:cubicBezTo>
                          <a:pt x="23" y="320"/>
                          <a:pt x="20" y="314"/>
                          <a:pt x="17" y="307"/>
                        </a:cubicBezTo>
                        <a:cubicBezTo>
                          <a:pt x="14" y="313"/>
                          <a:pt x="10" y="321"/>
                          <a:pt x="7" y="329"/>
                        </a:cubicBezTo>
                        <a:cubicBezTo>
                          <a:pt x="4" y="337"/>
                          <a:pt x="2" y="347"/>
                          <a:pt x="1" y="357"/>
                        </a:cubicBezTo>
                        <a:cubicBezTo>
                          <a:pt x="0" y="363"/>
                          <a:pt x="0" y="370"/>
                          <a:pt x="1" y="377"/>
                        </a:cubicBezTo>
                        <a:cubicBezTo>
                          <a:pt x="1" y="379"/>
                          <a:pt x="1" y="380"/>
                          <a:pt x="1" y="382"/>
                        </a:cubicBezTo>
                        <a:cubicBezTo>
                          <a:pt x="4" y="379"/>
                          <a:pt x="6" y="376"/>
                          <a:pt x="9" y="373"/>
                        </a:cubicBezTo>
                        <a:cubicBezTo>
                          <a:pt x="14" y="367"/>
                          <a:pt x="21" y="361"/>
                          <a:pt x="29" y="357"/>
                        </a:cubicBezTo>
                        <a:cubicBezTo>
                          <a:pt x="35" y="354"/>
                          <a:pt x="42" y="356"/>
                          <a:pt x="45" y="361"/>
                        </a:cubicBezTo>
                        <a:cubicBezTo>
                          <a:pt x="48" y="367"/>
                          <a:pt x="46" y="374"/>
                          <a:pt x="41" y="377"/>
                        </a:cubicBezTo>
                        <a:cubicBezTo>
                          <a:pt x="35" y="380"/>
                          <a:pt x="30" y="384"/>
                          <a:pt x="26" y="389"/>
                        </a:cubicBezTo>
                        <a:cubicBezTo>
                          <a:pt x="22" y="393"/>
                          <a:pt x="19" y="398"/>
                          <a:pt x="16" y="402"/>
                        </a:cubicBezTo>
                        <a:cubicBezTo>
                          <a:pt x="13" y="407"/>
                          <a:pt x="11" y="412"/>
                          <a:pt x="10" y="415"/>
                        </a:cubicBezTo>
                        <a:cubicBezTo>
                          <a:pt x="10" y="416"/>
                          <a:pt x="10" y="416"/>
                          <a:pt x="10" y="417"/>
                        </a:cubicBezTo>
                        <a:cubicBezTo>
                          <a:pt x="9" y="418"/>
                          <a:pt x="9" y="418"/>
                          <a:pt x="9" y="419"/>
                        </a:cubicBezTo>
                        <a:cubicBezTo>
                          <a:pt x="9" y="419"/>
                          <a:pt x="9" y="419"/>
                          <a:pt x="9" y="419"/>
                        </a:cubicBezTo>
                        <a:cubicBezTo>
                          <a:pt x="9" y="420"/>
                          <a:pt x="9" y="420"/>
                          <a:pt x="8" y="420"/>
                        </a:cubicBezTo>
                        <a:cubicBezTo>
                          <a:pt x="8" y="420"/>
                          <a:pt x="8" y="420"/>
                          <a:pt x="8" y="421"/>
                        </a:cubicBezTo>
                        <a:cubicBezTo>
                          <a:pt x="8" y="421"/>
                          <a:pt x="8" y="421"/>
                          <a:pt x="8" y="421"/>
                        </a:cubicBezTo>
                        <a:cubicBezTo>
                          <a:pt x="7" y="425"/>
                          <a:pt x="5" y="430"/>
                          <a:pt x="4" y="436"/>
                        </a:cubicBezTo>
                        <a:cubicBezTo>
                          <a:pt x="2" y="448"/>
                          <a:pt x="0" y="465"/>
                          <a:pt x="3" y="483"/>
                        </a:cubicBezTo>
                        <a:cubicBezTo>
                          <a:pt x="5" y="495"/>
                          <a:pt x="9" y="508"/>
                          <a:pt x="16" y="520"/>
                        </a:cubicBezTo>
                        <a:cubicBezTo>
                          <a:pt x="19" y="528"/>
                          <a:pt x="24" y="535"/>
                          <a:pt x="31" y="542"/>
                        </a:cubicBezTo>
                        <a:cubicBezTo>
                          <a:pt x="33" y="545"/>
                          <a:pt x="36" y="548"/>
                          <a:pt x="39" y="551"/>
                        </a:cubicBezTo>
                        <a:cubicBezTo>
                          <a:pt x="40" y="547"/>
                          <a:pt x="41" y="542"/>
                          <a:pt x="42" y="537"/>
                        </a:cubicBezTo>
                        <a:cubicBezTo>
                          <a:pt x="45" y="524"/>
                          <a:pt x="51" y="508"/>
                          <a:pt x="59" y="493"/>
                        </a:cubicBezTo>
                        <a:cubicBezTo>
                          <a:pt x="67" y="479"/>
                          <a:pt x="78" y="465"/>
                          <a:pt x="93" y="453"/>
                        </a:cubicBezTo>
                        <a:cubicBezTo>
                          <a:pt x="107" y="441"/>
                          <a:pt x="125" y="431"/>
                          <a:pt x="147" y="425"/>
                        </a:cubicBezTo>
                        <a:cubicBezTo>
                          <a:pt x="147" y="425"/>
                          <a:pt x="147" y="425"/>
                          <a:pt x="147" y="425"/>
                        </a:cubicBezTo>
                        <a:cubicBezTo>
                          <a:pt x="147" y="425"/>
                          <a:pt x="147" y="425"/>
                          <a:pt x="147" y="425"/>
                        </a:cubicBezTo>
                        <a:cubicBezTo>
                          <a:pt x="147" y="425"/>
                          <a:pt x="147" y="425"/>
                          <a:pt x="147" y="425"/>
                        </a:cubicBezTo>
                        <a:cubicBezTo>
                          <a:pt x="147" y="425"/>
                          <a:pt x="147" y="425"/>
                          <a:pt x="147" y="425"/>
                        </a:cubicBezTo>
                        <a:cubicBezTo>
                          <a:pt x="149" y="425"/>
                          <a:pt x="157" y="423"/>
                          <a:pt x="169" y="421"/>
                        </a:cubicBezTo>
                        <a:cubicBezTo>
                          <a:pt x="182" y="420"/>
                          <a:pt x="200" y="420"/>
                          <a:pt x="220" y="424"/>
                        </a:cubicBezTo>
                        <a:cubicBezTo>
                          <a:pt x="233" y="426"/>
                          <a:pt x="247" y="431"/>
                          <a:pt x="260" y="439"/>
                        </a:cubicBezTo>
                        <a:cubicBezTo>
                          <a:pt x="269" y="444"/>
                          <a:pt x="278" y="450"/>
                          <a:pt x="286" y="458"/>
                        </a:cubicBezTo>
                        <a:cubicBezTo>
                          <a:pt x="294" y="466"/>
                          <a:pt x="301" y="475"/>
                          <a:pt x="308" y="486"/>
                        </a:cubicBezTo>
                        <a:cubicBezTo>
                          <a:pt x="312" y="491"/>
                          <a:pt x="310" y="499"/>
                          <a:pt x="305" y="502"/>
                        </a:cubicBezTo>
                        <a:cubicBezTo>
                          <a:pt x="299" y="505"/>
                          <a:pt x="292" y="504"/>
                          <a:pt x="289" y="498"/>
                        </a:cubicBezTo>
                        <a:cubicBezTo>
                          <a:pt x="283" y="489"/>
                          <a:pt x="276" y="481"/>
                          <a:pt x="270" y="475"/>
                        </a:cubicBezTo>
                        <a:cubicBezTo>
                          <a:pt x="263" y="468"/>
                          <a:pt x="256" y="463"/>
                          <a:pt x="249" y="459"/>
                        </a:cubicBezTo>
                        <a:cubicBezTo>
                          <a:pt x="238" y="453"/>
                          <a:pt x="226" y="449"/>
                          <a:pt x="215" y="447"/>
                        </a:cubicBezTo>
                        <a:cubicBezTo>
                          <a:pt x="205" y="444"/>
                          <a:pt x="194" y="444"/>
                          <a:pt x="185" y="444"/>
                        </a:cubicBezTo>
                        <a:cubicBezTo>
                          <a:pt x="167" y="444"/>
                          <a:pt x="154" y="448"/>
                          <a:pt x="154" y="448"/>
                        </a:cubicBezTo>
                        <a:cubicBezTo>
                          <a:pt x="154" y="448"/>
                          <a:pt x="154" y="448"/>
                          <a:pt x="154" y="448"/>
                        </a:cubicBezTo>
                        <a:cubicBezTo>
                          <a:pt x="154" y="448"/>
                          <a:pt x="154" y="448"/>
                          <a:pt x="154" y="448"/>
                        </a:cubicBezTo>
                        <a:cubicBezTo>
                          <a:pt x="154" y="448"/>
                          <a:pt x="154" y="448"/>
                          <a:pt x="154" y="448"/>
                        </a:cubicBezTo>
                        <a:cubicBezTo>
                          <a:pt x="135" y="453"/>
                          <a:pt x="120" y="461"/>
                          <a:pt x="108" y="471"/>
                        </a:cubicBezTo>
                        <a:cubicBezTo>
                          <a:pt x="96" y="481"/>
                          <a:pt x="86" y="493"/>
                          <a:pt x="79" y="505"/>
                        </a:cubicBezTo>
                        <a:cubicBezTo>
                          <a:pt x="72" y="518"/>
                          <a:pt x="67" y="531"/>
                          <a:pt x="65" y="542"/>
                        </a:cubicBezTo>
                        <a:cubicBezTo>
                          <a:pt x="62" y="551"/>
                          <a:pt x="62" y="559"/>
                          <a:pt x="62" y="565"/>
                        </a:cubicBezTo>
                        <a:cubicBezTo>
                          <a:pt x="62" y="566"/>
                          <a:pt x="62" y="568"/>
                          <a:pt x="62" y="569"/>
                        </a:cubicBezTo>
                        <a:cubicBezTo>
                          <a:pt x="62" y="570"/>
                          <a:pt x="62" y="570"/>
                          <a:pt x="62" y="570"/>
                        </a:cubicBezTo>
                        <a:cubicBezTo>
                          <a:pt x="62" y="576"/>
                          <a:pt x="62" y="576"/>
                          <a:pt x="62" y="576"/>
                        </a:cubicBezTo>
                        <a:cubicBezTo>
                          <a:pt x="62" y="576"/>
                          <a:pt x="62" y="576"/>
                          <a:pt x="62" y="576"/>
                        </a:cubicBezTo>
                        <a:cubicBezTo>
                          <a:pt x="62" y="576"/>
                          <a:pt x="62" y="576"/>
                          <a:pt x="62" y="576"/>
                        </a:cubicBezTo>
                        <a:cubicBezTo>
                          <a:pt x="62" y="576"/>
                          <a:pt x="62" y="576"/>
                          <a:pt x="62" y="576"/>
                        </a:cubicBezTo>
                        <a:cubicBezTo>
                          <a:pt x="62" y="576"/>
                          <a:pt x="62" y="576"/>
                          <a:pt x="62" y="576"/>
                        </a:cubicBezTo>
                        <a:cubicBezTo>
                          <a:pt x="62" y="576"/>
                          <a:pt x="62" y="576"/>
                          <a:pt x="62" y="576"/>
                        </a:cubicBezTo>
                        <a:cubicBezTo>
                          <a:pt x="62" y="576"/>
                          <a:pt x="62" y="576"/>
                          <a:pt x="62" y="576"/>
                        </a:cubicBezTo>
                        <a:cubicBezTo>
                          <a:pt x="62" y="576"/>
                          <a:pt x="62" y="576"/>
                          <a:pt x="62" y="576"/>
                        </a:cubicBezTo>
                        <a:cubicBezTo>
                          <a:pt x="62" y="576"/>
                          <a:pt x="62" y="576"/>
                          <a:pt x="62" y="576"/>
                        </a:cubicBezTo>
                        <a:cubicBezTo>
                          <a:pt x="62" y="576"/>
                          <a:pt x="62" y="576"/>
                          <a:pt x="62" y="576"/>
                        </a:cubicBezTo>
                        <a:cubicBezTo>
                          <a:pt x="62" y="577"/>
                          <a:pt x="63" y="577"/>
                          <a:pt x="63" y="578"/>
                        </a:cubicBezTo>
                        <a:cubicBezTo>
                          <a:pt x="63" y="581"/>
                          <a:pt x="63" y="584"/>
                          <a:pt x="64" y="588"/>
                        </a:cubicBezTo>
                        <a:cubicBezTo>
                          <a:pt x="65" y="595"/>
                          <a:pt x="68" y="606"/>
                          <a:pt x="74" y="618"/>
                        </a:cubicBezTo>
                        <a:cubicBezTo>
                          <a:pt x="78" y="626"/>
                          <a:pt x="83" y="634"/>
                          <a:pt x="89" y="642"/>
                        </a:cubicBezTo>
                        <a:cubicBezTo>
                          <a:pt x="98" y="653"/>
                          <a:pt x="110" y="664"/>
                          <a:pt x="126" y="673"/>
                        </a:cubicBezTo>
                        <a:cubicBezTo>
                          <a:pt x="139" y="681"/>
                          <a:pt x="156" y="688"/>
                          <a:pt x="177" y="692"/>
                        </a:cubicBezTo>
                        <a:cubicBezTo>
                          <a:pt x="177" y="692"/>
                          <a:pt x="177" y="692"/>
                          <a:pt x="177" y="692"/>
                        </a:cubicBezTo>
                        <a:cubicBezTo>
                          <a:pt x="178" y="692"/>
                          <a:pt x="178" y="693"/>
                          <a:pt x="180" y="693"/>
                        </a:cubicBezTo>
                        <a:cubicBezTo>
                          <a:pt x="182" y="693"/>
                          <a:pt x="185" y="693"/>
                          <a:pt x="189" y="693"/>
                        </a:cubicBezTo>
                        <a:cubicBezTo>
                          <a:pt x="197" y="693"/>
                          <a:pt x="208" y="693"/>
                          <a:pt x="219" y="690"/>
                        </a:cubicBezTo>
                        <a:cubicBezTo>
                          <a:pt x="227" y="688"/>
                          <a:pt x="234" y="685"/>
                          <a:pt x="241" y="681"/>
                        </a:cubicBezTo>
                        <a:cubicBezTo>
                          <a:pt x="247" y="678"/>
                          <a:pt x="252" y="675"/>
                          <a:pt x="256" y="672"/>
                        </a:cubicBezTo>
                        <a:cubicBezTo>
                          <a:pt x="260" y="669"/>
                          <a:pt x="263" y="666"/>
                          <a:pt x="267" y="662"/>
                        </a:cubicBezTo>
                        <a:cubicBezTo>
                          <a:pt x="270" y="660"/>
                          <a:pt x="272" y="657"/>
                          <a:pt x="275" y="654"/>
                        </a:cubicBezTo>
                        <a:cubicBezTo>
                          <a:pt x="278" y="650"/>
                          <a:pt x="282" y="645"/>
                          <a:pt x="286" y="638"/>
                        </a:cubicBezTo>
                        <a:cubicBezTo>
                          <a:pt x="292" y="630"/>
                          <a:pt x="298" y="620"/>
                          <a:pt x="306" y="607"/>
                        </a:cubicBezTo>
                        <a:cubicBezTo>
                          <a:pt x="306" y="607"/>
                          <a:pt x="306" y="607"/>
                          <a:pt x="306" y="607"/>
                        </a:cubicBezTo>
                        <a:lnTo>
                          <a:pt x="475" y="312"/>
                        </a:lnTo>
                        <a:close/>
                      </a:path>
                    </a:pathLst>
                  </a:custGeom>
                  <a:solidFill>
                    <a:srgbClr val="FFFFFF"/>
                  </a:solid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a:ln>
                        <a:noFill/>
                      </a:ln>
                      <a:solidFill>
                        <a:prstClr val="black"/>
                      </a:solidFill>
                      <a:effectLst/>
                      <a:uLnTx/>
                      <a:uFillTx/>
                      <a:cs typeface="+mn-ea"/>
                      <a:sym typeface="+mn-lt"/>
                    </a:endParaRPr>
                  </a:p>
                </p:txBody>
              </p:sp>
            </p:grpSp>
          </p:grpSp>
          <p:grpSp>
            <p:nvGrpSpPr>
              <p:cNvPr id="56" name="组合 55"/>
              <p:cNvGrpSpPr/>
              <p:nvPr/>
            </p:nvGrpSpPr>
            <p:grpSpPr>
              <a:xfrm>
                <a:off x="3715640" y="3437522"/>
                <a:ext cx="2210074" cy="2836278"/>
                <a:chOff x="3715640" y="3437522"/>
                <a:chExt cx="2210074" cy="2836278"/>
              </a:xfrm>
            </p:grpSpPr>
            <p:sp>
              <p:nvSpPr>
                <p:cNvPr id="57" name="Freeform 1193"/>
                <p:cNvSpPr/>
                <p:nvPr/>
              </p:nvSpPr>
              <p:spPr bwMode="auto">
                <a:xfrm>
                  <a:off x="3715640" y="3437522"/>
                  <a:ext cx="2210074" cy="2836278"/>
                </a:xfrm>
                <a:custGeom>
                  <a:avLst/>
                  <a:gdLst/>
                  <a:ahLst/>
                  <a:cxnLst>
                    <a:cxn ang="0">
                      <a:pos x="207" y="499"/>
                    </a:cxn>
                    <a:cxn ang="0">
                      <a:pos x="416" y="499"/>
                    </a:cxn>
                    <a:cxn ang="0">
                      <a:pos x="416" y="397"/>
                    </a:cxn>
                    <a:cxn ang="0">
                      <a:pos x="313" y="296"/>
                    </a:cxn>
                    <a:cxn ang="0">
                      <a:pos x="416" y="190"/>
                    </a:cxn>
                    <a:cxn ang="0">
                      <a:pos x="416" y="83"/>
                    </a:cxn>
                    <a:cxn ang="0">
                      <a:pos x="311" y="83"/>
                    </a:cxn>
                    <a:cxn ang="0">
                      <a:pos x="301" y="83"/>
                    </a:cxn>
                    <a:cxn ang="0">
                      <a:pos x="290" y="83"/>
                    </a:cxn>
                    <a:cxn ang="0">
                      <a:pos x="207" y="0"/>
                    </a:cxn>
                    <a:cxn ang="0">
                      <a:pos x="124" y="83"/>
                    </a:cxn>
                    <a:cxn ang="0">
                      <a:pos x="111" y="83"/>
                    </a:cxn>
                    <a:cxn ang="0">
                      <a:pos x="0" y="83"/>
                    </a:cxn>
                    <a:cxn ang="0">
                      <a:pos x="0" y="499"/>
                    </a:cxn>
                    <a:cxn ang="0">
                      <a:pos x="207" y="499"/>
                    </a:cxn>
                  </a:cxnLst>
                  <a:rect l="0" t="0" r="r" b="b"/>
                  <a:pathLst>
                    <a:path w="416" h="499">
                      <a:moveTo>
                        <a:pt x="207" y="499"/>
                      </a:moveTo>
                      <a:cubicBezTo>
                        <a:pt x="416" y="499"/>
                        <a:pt x="416" y="499"/>
                        <a:pt x="416" y="499"/>
                      </a:cubicBezTo>
                      <a:cubicBezTo>
                        <a:pt x="416" y="397"/>
                        <a:pt x="416" y="397"/>
                        <a:pt x="416" y="397"/>
                      </a:cubicBezTo>
                      <a:cubicBezTo>
                        <a:pt x="356" y="397"/>
                        <a:pt x="313" y="353"/>
                        <a:pt x="313" y="296"/>
                      </a:cubicBezTo>
                      <a:cubicBezTo>
                        <a:pt x="313" y="238"/>
                        <a:pt x="356" y="190"/>
                        <a:pt x="416" y="190"/>
                      </a:cubicBezTo>
                      <a:cubicBezTo>
                        <a:pt x="416" y="83"/>
                        <a:pt x="416" y="83"/>
                        <a:pt x="416" y="83"/>
                      </a:cubicBezTo>
                      <a:cubicBezTo>
                        <a:pt x="311" y="83"/>
                        <a:pt x="311" y="83"/>
                        <a:pt x="311" y="83"/>
                      </a:cubicBezTo>
                      <a:cubicBezTo>
                        <a:pt x="301" y="83"/>
                        <a:pt x="301" y="83"/>
                        <a:pt x="301" y="83"/>
                      </a:cubicBezTo>
                      <a:cubicBezTo>
                        <a:pt x="290" y="83"/>
                        <a:pt x="290" y="83"/>
                        <a:pt x="290" y="83"/>
                      </a:cubicBezTo>
                      <a:cubicBezTo>
                        <a:pt x="290" y="39"/>
                        <a:pt x="253" y="0"/>
                        <a:pt x="207" y="0"/>
                      </a:cubicBezTo>
                      <a:cubicBezTo>
                        <a:pt x="162" y="0"/>
                        <a:pt x="124" y="39"/>
                        <a:pt x="124" y="83"/>
                      </a:cubicBezTo>
                      <a:cubicBezTo>
                        <a:pt x="111" y="83"/>
                        <a:pt x="111" y="83"/>
                        <a:pt x="111" y="83"/>
                      </a:cubicBezTo>
                      <a:cubicBezTo>
                        <a:pt x="0" y="83"/>
                        <a:pt x="0" y="83"/>
                        <a:pt x="0" y="83"/>
                      </a:cubicBezTo>
                      <a:cubicBezTo>
                        <a:pt x="0" y="499"/>
                        <a:pt x="0" y="499"/>
                        <a:pt x="0" y="499"/>
                      </a:cubicBezTo>
                      <a:lnTo>
                        <a:pt x="207" y="499"/>
                      </a:lnTo>
                      <a:close/>
                    </a:path>
                  </a:pathLst>
                </a:custGeom>
                <a:solidFill>
                  <a:srgbClr val="E33B5D"/>
                </a:solid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a:ln>
                      <a:noFill/>
                    </a:ln>
                    <a:solidFill>
                      <a:prstClr val="black"/>
                    </a:solidFill>
                    <a:effectLst/>
                    <a:uLnTx/>
                    <a:uFillTx/>
                    <a:cs typeface="+mn-ea"/>
                    <a:sym typeface="+mn-lt"/>
                  </a:endParaRPr>
                </a:p>
              </p:txBody>
            </p:sp>
            <p:sp>
              <p:nvSpPr>
                <p:cNvPr id="58" name="Freeform 1364"/>
                <p:cNvSpPr>
                  <a:spLocks noEditPoints="1"/>
                </p:cNvSpPr>
                <p:nvPr/>
              </p:nvSpPr>
              <p:spPr bwMode="auto">
                <a:xfrm>
                  <a:off x="4020440" y="4742276"/>
                  <a:ext cx="1117600" cy="812800"/>
                </a:xfrm>
                <a:custGeom>
                  <a:avLst/>
                  <a:gdLst/>
                  <a:ahLst/>
                  <a:cxnLst>
                    <a:cxn ang="0">
                      <a:pos x="154" y="198"/>
                    </a:cxn>
                    <a:cxn ang="0">
                      <a:pos x="92" y="163"/>
                    </a:cxn>
                    <a:cxn ang="0">
                      <a:pos x="210" y="154"/>
                    </a:cxn>
                    <a:cxn ang="0">
                      <a:pos x="94" y="153"/>
                    </a:cxn>
                    <a:cxn ang="0">
                      <a:pos x="160" y="174"/>
                    </a:cxn>
                    <a:cxn ang="0">
                      <a:pos x="204" y="113"/>
                    </a:cxn>
                    <a:cxn ang="0">
                      <a:pos x="155" y="141"/>
                    </a:cxn>
                    <a:cxn ang="0">
                      <a:pos x="90" y="116"/>
                    </a:cxn>
                    <a:cxn ang="0">
                      <a:pos x="157" y="130"/>
                    </a:cxn>
                    <a:cxn ang="0">
                      <a:pos x="187" y="101"/>
                    </a:cxn>
                    <a:cxn ang="0">
                      <a:pos x="105" y="78"/>
                    </a:cxn>
                    <a:cxn ang="0">
                      <a:pos x="211" y="28"/>
                    </a:cxn>
                    <a:cxn ang="0">
                      <a:pos x="103" y="64"/>
                    </a:cxn>
                    <a:cxn ang="0">
                      <a:pos x="214" y="7"/>
                    </a:cxn>
                    <a:cxn ang="0">
                      <a:pos x="62" y="3"/>
                    </a:cxn>
                    <a:cxn ang="0">
                      <a:pos x="14" y="54"/>
                    </a:cxn>
                    <a:cxn ang="0">
                      <a:pos x="73" y="70"/>
                    </a:cxn>
                    <a:cxn ang="0">
                      <a:pos x="5" y="78"/>
                    </a:cxn>
                    <a:cxn ang="0">
                      <a:pos x="29" y="97"/>
                    </a:cxn>
                    <a:cxn ang="0">
                      <a:pos x="5" y="93"/>
                    </a:cxn>
                    <a:cxn ang="0">
                      <a:pos x="66" y="137"/>
                    </a:cxn>
                    <a:cxn ang="0">
                      <a:pos x="12" y="121"/>
                    </a:cxn>
                    <a:cxn ang="0">
                      <a:pos x="61" y="156"/>
                    </a:cxn>
                    <a:cxn ang="0">
                      <a:pos x="87" y="130"/>
                    </a:cxn>
                    <a:cxn ang="0">
                      <a:pos x="72" y="160"/>
                    </a:cxn>
                    <a:cxn ang="0">
                      <a:pos x="53" y="39"/>
                    </a:cxn>
                    <a:cxn ang="0">
                      <a:pos x="61" y="40"/>
                    </a:cxn>
                    <a:cxn ang="0">
                      <a:pos x="83" y="15"/>
                    </a:cxn>
                    <a:cxn ang="0">
                      <a:pos x="74" y="38"/>
                    </a:cxn>
                    <a:cxn ang="0">
                      <a:pos x="63" y="109"/>
                    </a:cxn>
                    <a:cxn ang="0">
                      <a:pos x="88" y="98"/>
                    </a:cxn>
                    <a:cxn ang="0">
                      <a:pos x="114" y="96"/>
                    </a:cxn>
                    <a:cxn ang="0">
                      <a:pos x="148" y="90"/>
                    </a:cxn>
                    <a:cxn ang="0">
                      <a:pos x="149" y="103"/>
                    </a:cxn>
                    <a:cxn ang="0">
                      <a:pos x="158" y="92"/>
                    </a:cxn>
                    <a:cxn ang="0">
                      <a:pos x="114" y="91"/>
                    </a:cxn>
                    <a:cxn ang="0">
                      <a:pos x="179" y="131"/>
                    </a:cxn>
                    <a:cxn ang="0">
                      <a:pos x="155" y="155"/>
                    </a:cxn>
                    <a:cxn ang="0">
                      <a:pos x="181" y="136"/>
                    </a:cxn>
                    <a:cxn ang="0">
                      <a:pos x="136" y="149"/>
                    </a:cxn>
                    <a:cxn ang="0">
                      <a:pos x="158" y="146"/>
                    </a:cxn>
                    <a:cxn ang="0">
                      <a:pos x="155" y="148"/>
                    </a:cxn>
                    <a:cxn ang="0">
                      <a:pos x="178" y="139"/>
                    </a:cxn>
                    <a:cxn ang="0">
                      <a:pos x="93" y="99"/>
                    </a:cxn>
                    <a:cxn ang="0">
                      <a:pos x="191" y="85"/>
                    </a:cxn>
                    <a:cxn ang="0">
                      <a:pos x="109" y="49"/>
                    </a:cxn>
                    <a:cxn ang="0">
                      <a:pos x="186" y="24"/>
                    </a:cxn>
                    <a:cxn ang="0">
                      <a:pos x="174" y="40"/>
                    </a:cxn>
                    <a:cxn ang="0">
                      <a:pos x="180" y="27"/>
                    </a:cxn>
                    <a:cxn ang="0">
                      <a:pos x="130" y="43"/>
                    </a:cxn>
                    <a:cxn ang="0">
                      <a:pos x="140" y="28"/>
                    </a:cxn>
                    <a:cxn ang="0">
                      <a:pos x="136" y="30"/>
                    </a:cxn>
                    <a:cxn ang="0">
                      <a:pos x="116" y="4"/>
                    </a:cxn>
                    <a:cxn ang="0">
                      <a:pos x="77" y="73"/>
                    </a:cxn>
                    <a:cxn ang="0">
                      <a:pos x="18" y="41"/>
                    </a:cxn>
                    <a:cxn ang="0">
                      <a:pos x="43" y="29"/>
                    </a:cxn>
                    <a:cxn ang="0">
                      <a:pos x="74" y="47"/>
                    </a:cxn>
                    <a:cxn ang="0">
                      <a:pos x="36" y="70"/>
                    </a:cxn>
                    <a:cxn ang="0">
                      <a:pos x="40" y="71"/>
                    </a:cxn>
                    <a:cxn ang="0">
                      <a:pos x="48" y="73"/>
                    </a:cxn>
                    <a:cxn ang="0">
                      <a:pos x="28" y="68"/>
                    </a:cxn>
                    <a:cxn ang="0">
                      <a:pos x="18" y="106"/>
                    </a:cxn>
                  </a:cxnLst>
                  <a:rect l="0" t="0" r="r" b="b"/>
                  <a:pathLst>
                    <a:path w="215" h="198">
                      <a:moveTo>
                        <a:pt x="62" y="159"/>
                      </a:moveTo>
                      <a:cubicBezTo>
                        <a:pt x="63" y="160"/>
                        <a:pt x="65" y="161"/>
                        <a:pt x="66" y="162"/>
                      </a:cubicBezTo>
                      <a:cubicBezTo>
                        <a:pt x="67" y="162"/>
                        <a:pt x="69" y="163"/>
                        <a:pt x="70" y="164"/>
                      </a:cubicBezTo>
                      <a:cubicBezTo>
                        <a:pt x="75" y="167"/>
                        <a:pt x="81" y="170"/>
                        <a:pt x="87" y="172"/>
                      </a:cubicBezTo>
                      <a:cubicBezTo>
                        <a:pt x="89" y="172"/>
                        <a:pt x="89" y="172"/>
                        <a:pt x="89" y="172"/>
                      </a:cubicBezTo>
                      <a:cubicBezTo>
                        <a:pt x="89" y="173"/>
                        <a:pt x="89" y="173"/>
                        <a:pt x="89" y="173"/>
                      </a:cubicBezTo>
                      <a:cubicBezTo>
                        <a:pt x="90" y="173"/>
                        <a:pt x="92" y="173"/>
                        <a:pt x="93" y="173"/>
                      </a:cubicBezTo>
                      <a:cubicBezTo>
                        <a:pt x="94" y="173"/>
                        <a:pt x="95" y="172"/>
                        <a:pt x="95" y="171"/>
                      </a:cubicBezTo>
                      <a:cubicBezTo>
                        <a:pt x="105" y="176"/>
                        <a:pt x="116" y="182"/>
                        <a:pt x="125" y="186"/>
                      </a:cubicBezTo>
                      <a:cubicBezTo>
                        <a:pt x="137" y="192"/>
                        <a:pt x="148" y="196"/>
                        <a:pt x="153" y="198"/>
                      </a:cubicBezTo>
                      <a:cubicBezTo>
                        <a:pt x="154" y="198"/>
                        <a:pt x="154" y="198"/>
                        <a:pt x="154" y="198"/>
                      </a:cubicBezTo>
                      <a:cubicBezTo>
                        <a:pt x="154" y="198"/>
                        <a:pt x="154" y="198"/>
                        <a:pt x="154" y="198"/>
                      </a:cubicBezTo>
                      <a:cubicBezTo>
                        <a:pt x="154" y="198"/>
                        <a:pt x="154" y="198"/>
                        <a:pt x="154" y="198"/>
                      </a:cubicBezTo>
                      <a:cubicBezTo>
                        <a:pt x="155" y="198"/>
                        <a:pt x="155" y="198"/>
                        <a:pt x="155" y="198"/>
                      </a:cubicBezTo>
                      <a:cubicBezTo>
                        <a:pt x="160" y="194"/>
                        <a:pt x="172" y="188"/>
                        <a:pt x="184" y="181"/>
                      </a:cubicBezTo>
                      <a:cubicBezTo>
                        <a:pt x="190" y="178"/>
                        <a:pt x="196" y="175"/>
                        <a:pt x="201" y="172"/>
                      </a:cubicBezTo>
                      <a:cubicBezTo>
                        <a:pt x="203" y="171"/>
                        <a:pt x="205" y="170"/>
                        <a:pt x="207" y="169"/>
                      </a:cubicBezTo>
                      <a:cubicBezTo>
                        <a:pt x="208" y="168"/>
                        <a:pt x="209" y="168"/>
                        <a:pt x="210" y="167"/>
                      </a:cubicBezTo>
                      <a:cubicBezTo>
                        <a:pt x="211" y="166"/>
                        <a:pt x="211" y="165"/>
                        <a:pt x="210" y="164"/>
                      </a:cubicBezTo>
                      <a:cubicBezTo>
                        <a:pt x="210" y="163"/>
                        <a:pt x="208" y="163"/>
                        <a:pt x="208" y="164"/>
                      </a:cubicBezTo>
                      <a:cubicBezTo>
                        <a:pt x="207" y="164"/>
                        <a:pt x="206" y="165"/>
                        <a:pt x="205" y="166"/>
                      </a:cubicBezTo>
                      <a:cubicBezTo>
                        <a:pt x="199" y="169"/>
                        <a:pt x="189" y="174"/>
                        <a:pt x="178" y="180"/>
                      </a:cubicBezTo>
                      <a:cubicBezTo>
                        <a:pt x="168" y="185"/>
                        <a:pt x="158" y="191"/>
                        <a:pt x="154" y="194"/>
                      </a:cubicBezTo>
                      <a:cubicBezTo>
                        <a:pt x="148" y="192"/>
                        <a:pt x="138" y="188"/>
                        <a:pt x="127" y="182"/>
                      </a:cubicBezTo>
                      <a:cubicBezTo>
                        <a:pt x="116" y="177"/>
                        <a:pt x="103" y="171"/>
                        <a:pt x="92" y="165"/>
                      </a:cubicBezTo>
                      <a:cubicBezTo>
                        <a:pt x="92" y="164"/>
                        <a:pt x="92" y="164"/>
                        <a:pt x="92" y="163"/>
                      </a:cubicBezTo>
                      <a:cubicBezTo>
                        <a:pt x="107" y="169"/>
                        <a:pt x="122" y="176"/>
                        <a:pt x="133" y="181"/>
                      </a:cubicBezTo>
                      <a:cubicBezTo>
                        <a:pt x="139" y="184"/>
                        <a:pt x="144" y="186"/>
                        <a:pt x="148" y="188"/>
                      </a:cubicBezTo>
                      <a:cubicBezTo>
                        <a:pt x="152" y="189"/>
                        <a:pt x="154" y="191"/>
                        <a:pt x="154" y="191"/>
                      </a:cubicBezTo>
                      <a:cubicBezTo>
                        <a:pt x="155" y="191"/>
                        <a:pt x="155" y="191"/>
                        <a:pt x="155" y="191"/>
                      </a:cubicBezTo>
                      <a:cubicBezTo>
                        <a:pt x="155" y="191"/>
                        <a:pt x="155" y="191"/>
                        <a:pt x="155" y="191"/>
                      </a:cubicBezTo>
                      <a:cubicBezTo>
                        <a:pt x="155" y="191"/>
                        <a:pt x="155" y="191"/>
                        <a:pt x="155" y="191"/>
                      </a:cubicBezTo>
                      <a:cubicBezTo>
                        <a:pt x="156" y="191"/>
                        <a:pt x="156" y="191"/>
                        <a:pt x="156" y="191"/>
                      </a:cubicBezTo>
                      <a:cubicBezTo>
                        <a:pt x="156" y="191"/>
                        <a:pt x="156" y="191"/>
                        <a:pt x="156" y="191"/>
                      </a:cubicBezTo>
                      <a:cubicBezTo>
                        <a:pt x="156" y="191"/>
                        <a:pt x="156" y="191"/>
                        <a:pt x="156" y="191"/>
                      </a:cubicBezTo>
                      <a:cubicBezTo>
                        <a:pt x="162" y="187"/>
                        <a:pt x="171" y="182"/>
                        <a:pt x="181" y="177"/>
                      </a:cubicBezTo>
                      <a:cubicBezTo>
                        <a:pt x="192" y="171"/>
                        <a:pt x="203" y="165"/>
                        <a:pt x="212" y="157"/>
                      </a:cubicBezTo>
                      <a:cubicBezTo>
                        <a:pt x="213" y="156"/>
                        <a:pt x="213" y="155"/>
                        <a:pt x="212" y="154"/>
                      </a:cubicBezTo>
                      <a:cubicBezTo>
                        <a:pt x="212" y="153"/>
                        <a:pt x="210" y="153"/>
                        <a:pt x="210" y="154"/>
                      </a:cubicBezTo>
                      <a:cubicBezTo>
                        <a:pt x="200" y="161"/>
                        <a:pt x="190" y="168"/>
                        <a:pt x="180" y="173"/>
                      </a:cubicBezTo>
                      <a:cubicBezTo>
                        <a:pt x="170" y="178"/>
                        <a:pt x="161" y="182"/>
                        <a:pt x="155" y="187"/>
                      </a:cubicBezTo>
                      <a:cubicBezTo>
                        <a:pt x="154" y="186"/>
                        <a:pt x="152" y="185"/>
                        <a:pt x="150" y="184"/>
                      </a:cubicBezTo>
                      <a:cubicBezTo>
                        <a:pt x="139" y="179"/>
                        <a:pt x="116" y="169"/>
                        <a:pt x="93" y="159"/>
                      </a:cubicBezTo>
                      <a:cubicBezTo>
                        <a:pt x="93" y="158"/>
                        <a:pt x="93" y="158"/>
                        <a:pt x="93" y="157"/>
                      </a:cubicBezTo>
                      <a:cubicBezTo>
                        <a:pt x="108" y="164"/>
                        <a:pt x="122" y="170"/>
                        <a:pt x="133" y="176"/>
                      </a:cubicBezTo>
                      <a:cubicBezTo>
                        <a:pt x="139" y="178"/>
                        <a:pt x="144" y="181"/>
                        <a:pt x="148" y="182"/>
                      </a:cubicBezTo>
                      <a:cubicBezTo>
                        <a:pt x="150" y="183"/>
                        <a:pt x="151" y="184"/>
                        <a:pt x="152" y="184"/>
                      </a:cubicBezTo>
                      <a:cubicBezTo>
                        <a:pt x="153" y="185"/>
                        <a:pt x="154" y="185"/>
                        <a:pt x="155" y="185"/>
                      </a:cubicBezTo>
                      <a:cubicBezTo>
                        <a:pt x="156" y="186"/>
                        <a:pt x="157" y="185"/>
                        <a:pt x="157" y="184"/>
                      </a:cubicBezTo>
                      <a:cubicBezTo>
                        <a:pt x="158" y="183"/>
                        <a:pt x="157" y="182"/>
                        <a:pt x="156" y="182"/>
                      </a:cubicBezTo>
                      <a:cubicBezTo>
                        <a:pt x="156" y="181"/>
                        <a:pt x="155" y="181"/>
                        <a:pt x="154" y="181"/>
                      </a:cubicBezTo>
                      <a:cubicBezTo>
                        <a:pt x="146" y="177"/>
                        <a:pt x="121" y="165"/>
                        <a:pt x="94" y="153"/>
                      </a:cubicBezTo>
                      <a:cubicBezTo>
                        <a:pt x="94" y="152"/>
                        <a:pt x="94" y="152"/>
                        <a:pt x="94" y="151"/>
                      </a:cubicBezTo>
                      <a:cubicBezTo>
                        <a:pt x="118" y="162"/>
                        <a:pt x="141" y="174"/>
                        <a:pt x="158" y="181"/>
                      </a:cubicBezTo>
                      <a:cubicBezTo>
                        <a:pt x="158" y="181"/>
                        <a:pt x="158" y="181"/>
                        <a:pt x="158" y="181"/>
                      </a:cubicBezTo>
                      <a:cubicBezTo>
                        <a:pt x="158" y="181"/>
                        <a:pt x="158" y="181"/>
                        <a:pt x="158" y="181"/>
                      </a:cubicBezTo>
                      <a:cubicBezTo>
                        <a:pt x="159" y="181"/>
                        <a:pt x="159" y="181"/>
                        <a:pt x="159" y="181"/>
                      </a:cubicBezTo>
                      <a:cubicBezTo>
                        <a:pt x="159" y="181"/>
                        <a:pt x="159" y="181"/>
                        <a:pt x="159" y="181"/>
                      </a:cubicBezTo>
                      <a:cubicBezTo>
                        <a:pt x="176" y="171"/>
                        <a:pt x="193" y="164"/>
                        <a:pt x="214" y="148"/>
                      </a:cubicBezTo>
                      <a:cubicBezTo>
                        <a:pt x="215" y="147"/>
                        <a:pt x="215" y="146"/>
                        <a:pt x="214" y="145"/>
                      </a:cubicBezTo>
                      <a:cubicBezTo>
                        <a:pt x="213" y="144"/>
                        <a:pt x="212" y="144"/>
                        <a:pt x="211" y="145"/>
                      </a:cubicBezTo>
                      <a:cubicBezTo>
                        <a:pt x="191" y="160"/>
                        <a:pt x="175" y="168"/>
                        <a:pt x="158" y="177"/>
                      </a:cubicBezTo>
                      <a:cubicBezTo>
                        <a:pt x="142" y="170"/>
                        <a:pt x="119" y="158"/>
                        <a:pt x="95" y="147"/>
                      </a:cubicBezTo>
                      <a:cubicBezTo>
                        <a:pt x="95" y="146"/>
                        <a:pt x="95" y="146"/>
                        <a:pt x="95" y="146"/>
                      </a:cubicBezTo>
                      <a:cubicBezTo>
                        <a:pt x="117" y="156"/>
                        <a:pt x="138" y="164"/>
                        <a:pt x="160" y="174"/>
                      </a:cubicBezTo>
                      <a:cubicBezTo>
                        <a:pt x="160" y="175"/>
                        <a:pt x="161" y="175"/>
                        <a:pt x="162" y="174"/>
                      </a:cubicBezTo>
                      <a:cubicBezTo>
                        <a:pt x="162" y="174"/>
                        <a:pt x="163" y="173"/>
                        <a:pt x="164" y="172"/>
                      </a:cubicBezTo>
                      <a:cubicBezTo>
                        <a:pt x="170" y="169"/>
                        <a:pt x="182" y="162"/>
                        <a:pt x="192" y="155"/>
                      </a:cubicBezTo>
                      <a:cubicBezTo>
                        <a:pt x="197" y="152"/>
                        <a:pt x="202" y="149"/>
                        <a:pt x="206" y="146"/>
                      </a:cubicBezTo>
                      <a:cubicBezTo>
                        <a:pt x="208" y="145"/>
                        <a:pt x="210" y="144"/>
                        <a:pt x="211" y="143"/>
                      </a:cubicBezTo>
                      <a:cubicBezTo>
                        <a:pt x="211" y="143"/>
                        <a:pt x="212" y="143"/>
                        <a:pt x="212" y="142"/>
                      </a:cubicBezTo>
                      <a:cubicBezTo>
                        <a:pt x="213" y="142"/>
                        <a:pt x="213" y="142"/>
                        <a:pt x="213" y="142"/>
                      </a:cubicBezTo>
                      <a:cubicBezTo>
                        <a:pt x="214" y="141"/>
                        <a:pt x="214" y="140"/>
                        <a:pt x="214" y="140"/>
                      </a:cubicBezTo>
                      <a:cubicBezTo>
                        <a:pt x="214" y="139"/>
                        <a:pt x="213" y="138"/>
                        <a:pt x="213" y="138"/>
                      </a:cubicBezTo>
                      <a:cubicBezTo>
                        <a:pt x="182" y="128"/>
                        <a:pt x="182" y="128"/>
                        <a:pt x="182" y="128"/>
                      </a:cubicBezTo>
                      <a:cubicBezTo>
                        <a:pt x="183" y="127"/>
                        <a:pt x="183" y="127"/>
                        <a:pt x="183" y="127"/>
                      </a:cubicBezTo>
                      <a:cubicBezTo>
                        <a:pt x="188" y="124"/>
                        <a:pt x="194" y="120"/>
                        <a:pt x="198" y="117"/>
                      </a:cubicBezTo>
                      <a:cubicBezTo>
                        <a:pt x="200" y="115"/>
                        <a:pt x="202" y="114"/>
                        <a:pt x="204" y="113"/>
                      </a:cubicBezTo>
                      <a:cubicBezTo>
                        <a:pt x="205" y="112"/>
                        <a:pt x="206" y="111"/>
                        <a:pt x="207" y="110"/>
                      </a:cubicBezTo>
                      <a:cubicBezTo>
                        <a:pt x="207" y="109"/>
                        <a:pt x="207" y="108"/>
                        <a:pt x="207" y="107"/>
                      </a:cubicBezTo>
                      <a:cubicBezTo>
                        <a:pt x="206" y="107"/>
                        <a:pt x="205" y="107"/>
                        <a:pt x="204" y="107"/>
                      </a:cubicBezTo>
                      <a:cubicBezTo>
                        <a:pt x="204" y="108"/>
                        <a:pt x="203" y="109"/>
                        <a:pt x="201" y="110"/>
                      </a:cubicBezTo>
                      <a:cubicBezTo>
                        <a:pt x="196" y="113"/>
                        <a:pt x="186" y="120"/>
                        <a:pt x="176" y="127"/>
                      </a:cubicBezTo>
                      <a:cubicBezTo>
                        <a:pt x="167" y="134"/>
                        <a:pt x="158" y="140"/>
                        <a:pt x="154" y="144"/>
                      </a:cubicBezTo>
                      <a:cubicBezTo>
                        <a:pt x="148" y="143"/>
                        <a:pt x="138" y="140"/>
                        <a:pt x="126" y="136"/>
                      </a:cubicBezTo>
                      <a:cubicBezTo>
                        <a:pt x="114" y="132"/>
                        <a:pt x="100" y="127"/>
                        <a:pt x="89" y="123"/>
                      </a:cubicBezTo>
                      <a:cubicBezTo>
                        <a:pt x="89" y="122"/>
                        <a:pt x="89" y="121"/>
                        <a:pt x="89" y="120"/>
                      </a:cubicBezTo>
                      <a:cubicBezTo>
                        <a:pt x="105" y="125"/>
                        <a:pt x="120" y="130"/>
                        <a:pt x="132" y="134"/>
                      </a:cubicBezTo>
                      <a:cubicBezTo>
                        <a:pt x="138" y="136"/>
                        <a:pt x="144" y="137"/>
                        <a:pt x="148" y="138"/>
                      </a:cubicBezTo>
                      <a:cubicBezTo>
                        <a:pt x="151" y="140"/>
                        <a:pt x="154" y="140"/>
                        <a:pt x="154" y="141"/>
                      </a:cubicBezTo>
                      <a:cubicBezTo>
                        <a:pt x="155" y="141"/>
                        <a:pt x="155" y="141"/>
                        <a:pt x="155" y="141"/>
                      </a:cubicBezTo>
                      <a:cubicBezTo>
                        <a:pt x="155" y="141"/>
                        <a:pt x="155" y="141"/>
                        <a:pt x="155" y="141"/>
                      </a:cubicBezTo>
                      <a:cubicBezTo>
                        <a:pt x="155" y="141"/>
                        <a:pt x="155" y="141"/>
                        <a:pt x="155" y="141"/>
                      </a:cubicBezTo>
                      <a:cubicBezTo>
                        <a:pt x="156" y="140"/>
                        <a:pt x="156" y="140"/>
                        <a:pt x="156" y="140"/>
                      </a:cubicBezTo>
                      <a:cubicBezTo>
                        <a:pt x="156" y="140"/>
                        <a:pt x="156" y="140"/>
                        <a:pt x="156" y="140"/>
                      </a:cubicBezTo>
                      <a:cubicBezTo>
                        <a:pt x="156" y="140"/>
                        <a:pt x="156" y="140"/>
                        <a:pt x="156" y="140"/>
                      </a:cubicBezTo>
                      <a:cubicBezTo>
                        <a:pt x="161" y="135"/>
                        <a:pt x="170" y="130"/>
                        <a:pt x="179" y="123"/>
                      </a:cubicBezTo>
                      <a:cubicBezTo>
                        <a:pt x="189" y="117"/>
                        <a:pt x="199" y="109"/>
                        <a:pt x="207" y="100"/>
                      </a:cubicBezTo>
                      <a:cubicBezTo>
                        <a:pt x="208" y="99"/>
                        <a:pt x="208" y="98"/>
                        <a:pt x="207" y="97"/>
                      </a:cubicBezTo>
                      <a:cubicBezTo>
                        <a:pt x="207" y="96"/>
                        <a:pt x="205" y="96"/>
                        <a:pt x="205" y="97"/>
                      </a:cubicBezTo>
                      <a:cubicBezTo>
                        <a:pt x="196" y="106"/>
                        <a:pt x="186" y="113"/>
                        <a:pt x="177" y="120"/>
                      </a:cubicBezTo>
                      <a:cubicBezTo>
                        <a:pt x="168" y="126"/>
                        <a:pt x="160" y="132"/>
                        <a:pt x="154" y="136"/>
                      </a:cubicBezTo>
                      <a:cubicBezTo>
                        <a:pt x="153" y="136"/>
                        <a:pt x="151" y="135"/>
                        <a:pt x="149" y="135"/>
                      </a:cubicBezTo>
                      <a:cubicBezTo>
                        <a:pt x="137" y="131"/>
                        <a:pt x="113" y="124"/>
                        <a:pt x="90" y="116"/>
                      </a:cubicBezTo>
                      <a:cubicBezTo>
                        <a:pt x="90" y="116"/>
                        <a:pt x="90" y="115"/>
                        <a:pt x="90" y="114"/>
                      </a:cubicBezTo>
                      <a:cubicBezTo>
                        <a:pt x="105" y="119"/>
                        <a:pt x="120" y="124"/>
                        <a:pt x="132" y="128"/>
                      </a:cubicBezTo>
                      <a:cubicBezTo>
                        <a:pt x="138" y="130"/>
                        <a:pt x="143" y="132"/>
                        <a:pt x="147" y="133"/>
                      </a:cubicBezTo>
                      <a:cubicBezTo>
                        <a:pt x="149" y="134"/>
                        <a:pt x="150" y="134"/>
                        <a:pt x="151" y="134"/>
                      </a:cubicBezTo>
                      <a:cubicBezTo>
                        <a:pt x="153" y="135"/>
                        <a:pt x="153" y="135"/>
                        <a:pt x="154" y="135"/>
                      </a:cubicBezTo>
                      <a:cubicBezTo>
                        <a:pt x="155" y="135"/>
                        <a:pt x="156" y="135"/>
                        <a:pt x="156" y="134"/>
                      </a:cubicBezTo>
                      <a:cubicBezTo>
                        <a:pt x="157" y="132"/>
                        <a:pt x="156" y="131"/>
                        <a:pt x="155" y="131"/>
                      </a:cubicBezTo>
                      <a:cubicBezTo>
                        <a:pt x="155" y="131"/>
                        <a:pt x="154" y="131"/>
                        <a:pt x="153" y="131"/>
                      </a:cubicBezTo>
                      <a:cubicBezTo>
                        <a:pt x="144" y="128"/>
                        <a:pt x="118" y="119"/>
                        <a:pt x="90" y="110"/>
                      </a:cubicBezTo>
                      <a:cubicBezTo>
                        <a:pt x="90" y="110"/>
                        <a:pt x="90" y="110"/>
                        <a:pt x="90" y="110"/>
                      </a:cubicBezTo>
                      <a:cubicBezTo>
                        <a:pt x="90" y="109"/>
                        <a:pt x="90" y="109"/>
                        <a:pt x="90" y="108"/>
                      </a:cubicBezTo>
                      <a:cubicBezTo>
                        <a:pt x="114" y="117"/>
                        <a:pt x="139" y="125"/>
                        <a:pt x="156" y="130"/>
                      </a:cubicBezTo>
                      <a:cubicBezTo>
                        <a:pt x="157" y="130"/>
                        <a:pt x="157" y="130"/>
                        <a:pt x="157" y="130"/>
                      </a:cubicBezTo>
                      <a:cubicBezTo>
                        <a:pt x="157" y="130"/>
                        <a:pt x="157" y="130"/>
                        <a:pt x="157" y="130"/>
                      </a:cubicBezTo>
                      <a:cubicBezTo>
                        <a:pt x="157" y="130"/>
                        <a:pt x="157" y="130"/>
                        <a:pt x="157" y="130"/>
                      </a:cubicBezTo>
                      <a:cubicBezTo>
                        <a:pt x="158" y="130"/>
                        <a:pt x="158" y="130"/>
                        <a:pt x="158" y="130"/>
                      </a:cubicBezTo>
                      <a:cubicBezTo>
                        <a:pt x="173" y="119"/>
                        <a:pt x="189" y="109"/>
                        <a:pt x="208" y="91"/>
                      </a:cubicBezTo>
                      <a:cubicBezTo>
                        <a:pt x="209" y="90"/>
                        <a:pt x="209" y="89"/>
                        <a:pt x="208" y="88"/>
                      </a:cubicBezTo>
                      <a:cubicBezTo>
                        <a:pt x="207" y="87"/>
                        <a:pt x="206" y="87"/>
                        <a:pt x="205" y="88"/>
                      </a:cubicBezTo>
                      <a:cubicBezTo>
                        <a:pt x="187" y="106"/>
                        <a:pt x="172" y="115"/>
                        <a:pt x="156" y="126"/>
                      </a:cubicBezTo>
                      <a:cubicBezTo>
                        <a:pt x="139" y="121"/>
                        <a:pt x="115" y="112"/>
                        <a:pt x="90" y="104"/>
                      </a:cubicBezTo>
                      <a:cubicBezTo>
                        <a:pt x="90" y="104"/>
                        <a:pt x="90" y="104"/>
                        <a:pt x="90" y="104"/>
                      </a:cubicBezTo>
                      <a:cubicBezTo>
                        <a:pt x="113" y="111"/>
                        <a:pt x="135" y="116"/>
                        <a:pt x="157" y="124"/>
                      </a:cubicBezTo>
                      <a:cubicBezTo>
                        <a:pt x="158" y="124"/>
                        <a:pt x="159" y="124"/>
                        <a:pt x="160" y="123"/>
                      </a:cubicBezTo>
                      <a:cubicBezTo>
                        <a:pt x="160" y="123"/>
                        <a:pt x="161" y="122"/>
                        <a:pt x="162" y="121"/>
                      </a:cubicBezTo>
                      <a:cubicBezTo>
                        <a:pt x="167" y="117"/>
                        <a:pt x="178" y="108"/>
                        <a:pt x="187" y="101"/>
                      </a:cubicBezTo>
                      <a:cubicBezTo>
                        <a:pt x="192" y="97"/>
                        <a:pt x="197" y="93"/>
                        <a:pt x="200" y="90"/>
                      </a:cubicBezTo>
                      <a:cubicBezTo>
                        <a:pt x="202" y="89"/>
                        <a:pt x="204" y="87"/>
                        <a:pt x="205" y="87"/>
                      </a:cubicBezTo>
                      <a:cubicBezTo>
                        <a:pt x="205" y="86"/>
                        <a:pt x="206" y="86"/>
                        <a:pt x="206" y="85"/>
                      </a:cubicBezTo>
                      <a:cubicBezTo>
                        <a:pt x="207" y="85"/>
                        <a:pt x="207" y="85"/>
                        <a:pt x="207" y="85"/>
                      </a:cubicBezTo>
                      <a:cubicBezTo>
                        <a:pt x="207" y="84"/>
                        <a:pt x="207" y="83"/>
                        <a:pt x="207" y="83"/>
                      </a:cubicBezTo>
                      <a:cubicBezTo>
                        <a:pt x="207" y="82"/>
                        <a:pt x="206" y="82"/>
                        <a:pt x="206" y="81"/>
                      </a:cubicBezTo>
                      <a:cubicBezTo>
                        <a:pt x="186" y="77"/>
                        <a:pt x="186" y="77"/>
                        <a:pt x="186" y="77"/>
                      </a:cubicBezTo>
                      <a:cubicBezTo>
                        <a:pt x="198" y="63"/>
                        <a:pt x="212" y="44"/>
                        <a:pt x="215" y="41"/>
                      </a:cubicBezTo>
                      <a:cubicBezTo>
                        <a:pt x="215" y="40"/>
                        <a:pt x="215" y="38"/>
                        <a:pt x="214" y="38"/>
                      </a:cubicBezTo>
                      <a:cubicBezTo>
                        <a:pt x="213" y="37"/>
                        <a:pt x="212" y="37"/>
                        <a:pt x="211" y="38"/>
                      </a:cubicBezTo>
                      <a:cubicBezTo>
                        <a:pt x="208" y="42"/>
                        <a:pt x="180" y="79"/>
                        <a:pt x="172" y="89"/>
                      </a:cubicBezTo>
                      <a:cubicBezTo>
                        <a:pt x="166" y="89"/>
                        <a:pt x="156" y="87"/>
                        <a:pt x="143" y="85"/>
                      </a:cubicBezTo>
                      <a:cubicBezTo>
                        <a:pt x="131" y="83"/>
                        <a:pt x="117" y="81"/>
                        <a:pt x="105" y="78"/>
                      </a:cubicBezTo>
                      <a:cubicBezTo>
                        <a:pt x="105" y="77"/>
                        <a:pt x="105" y="76"/>
                        <a:pt x="105" y="76"/>
                      </a:cubicBezTo>
                      <a:cubicBezTo>
                        <a:pt x="121" y="78"/>
                        <a:pt x="137" y="81"/>
                        <a:pt x="149" y="82"/>
                      </a:cubicBezTo>
                      <a:cubicBezTo>
                        <a:pt x="156" y="83"/>
                        <a:pt x="161" y="84"/>
                        <a:pt x="165" y="85"/>
                      </a:cubicBezTo>
                      <a:cubicBezTo>
                        <a:pt x="169" y="86"/>
                        <a:pt x="172" y="86"/>
                        <a:pt x="172" y="86"/>
                      </a:cubicBezTo>
                      <a:cubicBezTo>
                        <a:pt x="172" y="86"/>
                        <a:pt x="172" y="86"/>
                        <a:pt x="172" y="86"/>
                      </a:cubicBezTo>
                      <a:cubicBezTo>
                        <a:pt x="173" y="86"/>
                        <a:pt x="173" y="86"/>
                        <a:pt x="173" y="86"/>
                      </a:cubicBezTo>
                      <a:cubicBezTo>
                        <a:pt x="173" y="86"/>
                        <a:pt x="173" y="86"/>
                        <a:pt x="173" y="86"/>
                      </a:cubicBezTo>
                      <a:cubicBezTo>
                        <a:pt x="173" y="86"/>
                        <a:pt x="173" y="86"/>
                        <a:pt x="173" y="86"/>
                      </a:cubicBezTo>
                      <a:cubicBezTo>
                        <a:pt x="174" y="85"/>
                        <a:pt x="174" y="85"/>
                        <a:pt x="174" y="85"/>
                      </a:cubicBezTo>
                      <a:cubicBezTo>
                        <a:pt x="174" y="85"/>
                        <a:pt x="174" y="85"/>
                        <a:pt x="174" y="85"/>
                      </a:cubicBezTo>
                      <a:cubicBezTo>
                        <a:pt x="183" y="74"/>
                        <a:pt x="200" y="50"/>
                        <a:pt x="214" y="30"/>
                      </a:cubicBezTo>
                      <a:cubicBezTo>
                        <a:pt x="214" y="29"/>
                        <a:pt x="214" y="28"/>
                        <a:pt x="213" y="27"/>
                      </a:cubicBezTo>
                      <a:cubicBezTo>
                        <a:pt x="212" y="27"/>
                        <a:pt x="211" y="27"/>
                        <a:pt x="211" y="28"/>
                      </a:cubicBezTo>
                      <a:cubicBezTo>
                        <a:pt x="197" y="48"/>
                        <a:pt x="181" y="70"/>
                        <a:pt x="171" y="82"/>
                      </a:cubicBezTo>
                      <a:cubicBezTo>
                        <a:pt x="170" y="82"/>
                        <a:pt x="168" y="81"/>
                        <a:pt x="166" y="81"/>
                      </a:cubicBezTo>
                      <a:cubicBezTo>
                        <a:pt x="154" y="79"/>
                        <a:pt x="129" y="75"/>
                        <a:pt x="104" y="71"/>
                      </a:cubicBezTo>
                      <a:cubicBezTo>
                        <a:pt x="104" y="71"/>
                        <a:pt x="104" y="70"/>
                        <a:pt x="104" y="70"/>
                      </a:cubicBezTo>
                      <a:cubicBezTo>
                        <a:pt x="120" y="73"/>
                        <a:pt x="136" y="75"/>
                        <a:pt x="148" y="77"/>
                      </a:cubicBezTo>
                      <a:cubicBezTo>
                        <a:pt x="154" y="78"/>
                        <a:pt x="159" y="79"/>
                        <a:pt x="163" y="80"/>
                      </a:cubicBezTo>
                      <a:cubicBezTo>
                        <a:pt x="165" y="80"/>
                        <a:pt x="167" y="80"/>
                        <a:pt x="168" y="80"/>
                      </a:cubicBezTo>
                      <a:cubicBezTo>
                        <a:pt x="169" y="81"/>
                        <a:pt x="170" y="81"/>
                        <a:pt x="171" y="81"/>
                      </a:cubicBezTo>
                      <a:cubicBezTo>
                        <a:pt x="172" y="81"/>
                        <a:pt x="173" y="80"/>
                        <a:pt x="173" y="79"/>
                      </a:cubicBezTo>
                      <a:cubicBezTo>
                        <a:pt x="173" y="78"/>
                        <a:pt x="172" y="77"/>
                        <a:pt x="171" y="77"/>
                      </a:cubicBezTo>
                      <a:cubicBezTo>
                        <a:pt x="171" y="77"/>
                        <a:pt x="170" y="77"/>
                        <a:pt x="169" y="76"/>
                      </a:cubicBezTo>
                      <a:cubicBezTo>
                        <a:pt x="160" y="75"/>
                        <a:pt x="133" y="71"/>
                        <a:pt x="103" y="66"/>
                      </a:cubicBezTo>
                      <a:cubicBezTo>
                        <a:pt x="103" y="65"/>
                        <a:pt x="103" y="65"/>
                        <a:pt x="103" y="64"/>
                      </a:cubicBezTo>
                      <a:cubicBezTo>
                        <a:pt x="129" y="68"/>
                        <a:pt x="155" y="73"/>
                        <a:pt x="172" y="76"/>
                      </a:cubicBezTo>
                      <a:cubicBezTo>
                        <a:pt x="173" y="76"/>
                        <a:pt x="173" y="76"/>
                        <a:pt x="173" y="76"/>
                      </a:cubicBezTo>
                      <a:cubicBezTo>
                        <a:pt x="173" y="76"/>
                        <a:pt x="173" y="76"/>
                        <a:pt x="173" y="76"/>
                      </a:cubicBezTo>
                      <a:cubicBezTo>
                        <a:pt x="173" y="75"/>
                        <a:pt x="173" y="75"/>
                        <a:pt x="173" y="75"/>
                      </a:cubicBezTo>
                      <a:cubicBezTo>
                        <a:pt x="174" y="75"/>
                        <a:pt x="174" y="75"/>
                        <a:pt x="174" y="75"/>
                      </a:cubicBezTo>
                      <a:cubicBezTo>
                        <a:pt x="174" y="75"/>
                        <a:pt x="174" y="75"/>
                        <a:pt x="174" y="75"/>
                      </a:cubicBezTo>
                      <a:cubicBezTo>
                        <a:pt x="174" y="75"/>
                        <a:pt x="174" y="75"/>
                        <a:pt x="174" y="75"/>
                      </a:cubicBezTo>
                      <a:cubicBezTo>
                        <a:pt x="186" y="60"/>
                        <a:pt x="197" y="44"/>
                        <a:pt x="213" y="20"/>
                      </a:cubicBezTo>
                      <a:cubicBezTo>
                        <a:pt x="213" y="19"/>
                        <a:pt x="213" y="18"/>
                        <a:pt x="212" y="17"/>
                      </a:cubicBezTo>
                      <a:cubicBezTo>
                        <a:pt x="211" y="16"/>
                        <a:pt x="210" y="17"/>
                        <a:pt x="210" y="18"/>
                      </a:cubicBezTo>
                      <a:cubicBezTo>
                        <a:pt x="196" y="38"/>
                        <a:pt x="186" y="53"/>
                        <a:pt x="176" y="66"/>
                      </a:cubicBezTo>
                      <a:cubicBezTo>
                        <a:pt x="189" y="48"/>
                        <a:pt x="203" y="28"/>
                        <a:pt x="214" y="9"/>
                      </a:cubicBezTo>
                      <a:cubicBezTo>
                        <a:pt x="215" y="8"/>
                        <a:pt x="215" y="7"/>
                        <a:pt x="214" y="7"/>
                      </a:cubicBezTo>
                      <a:cubicBezTo>
                        <a:pt x="214" y="6"/>
                        <a:pt x="213" y="6"/>
                        <a:pt x="212" y="6"/>
                      </a:cubicBezTo>
                      <a:cubicBezTo>
                        <a:pt x="209" y="6"/>
                        <a:pt x="206" y="6"/>
                        <a:pt x="203" y="6"/>
                      </a:cubicBezTo>
                      <a:cubicBezTo>
                        <a:pt x="184" y="6"/>
                        <a:pt x="164" y="5"/>
                        <a:pt x="143" y="5"/>
                      </a:cubicBezTo>
                      <a:cubicBezTo>
                        <a:pt x="143" y="4"/>
                        <a:pt x="143" y="4"/>
                        <a:pt x="143" y="4"/>
                      </a:cubicBezTo>
                      <a:cubicBezTo>
                        <a:pt x="142" y="3"/>
                        <a:pt x="141" y="3"/>
                        <a:pt x="140" y="2"/>
                      </a:cubicBezTo>
                      <a:cubicBezTo>
                        <a:pt x="139" y="2"/>
                        <a:pt x="138" y="2"/>
                        <a:pt x="137" y="2"/>
                      </a:cubicBezTo>
                      <a:cubicBezTo>
                        <a:pt x="130" y="1"/>
                        <a:pt x="123" y="1"/>
                        <a:pt x="116" y="0"/>
                      </a:cubicBezTo>
                      <a:cubicBezTo>
                        <a:pt x="115" y="0"/>
                        <a:pt x="115" y="0"/>
                        <a:pt x="115" y="0"/>
                      </a:cubicBezTo>
                      <a:cubicBezTo>
                        <a:pt x="113" y="0"/>
                        <a:pt x="111" y="1"/>
                        <a:pt x="110" y="1"/>
                      </a:cubicBezTo>
                      <a:cubicBezTo>
                        <a:pt x="109" y="2"/>
                        <a:pt x="108" y="2"/>
                        <a:pt x="108" y="3"/>
                      </a:cubicBezTo>
                      <a:cubicBezTo>
                        <a:pt x="107" y="4"/>
                        <a:pt x="107" y="4"/>
                        <a:pt x="107" y="4"/>
                      </a:cubicBezTo>
                      <a:cubicBezTo>
                        <a:pt x="92" y="3"/>
                        <a:pt x="78" y="3"/>
                        <a:pt x="64" y="2"/>
                      </a:cubicBezTo>
                      <a:cubicBezTo>
                        <a:pt x="63" y="2"/>
                        <a:pt x="63" y="2"/>
                        <a:pt x="62" y="3"/>
                      </a:cubicBezTo>
                      <a:cubicBezTo>
                        <a:pt x="46" y="16"/>
                        <a:pt x="28" y="29"/>
                        <a:pt x="11" y="41"/>
                      </a:cubicBezTo>
                      <a:cubicBezTo>
                        <a:pt x="10" y="42"/>
                        <a:pt x="10" y="42"/>
                        <a:pt x="10" y="43"/>
                      </a:cubicBezTo>
                      <a:cubicBezTo>
                        <a:pt x="10" y="44"/>
                        <a:pt x="11" y="45"/>
                        <a:pt x="12" y="45"/>
                      </a:cubicBezTo>
                      <a:cubicBezTo>
                        <a:pt x="21" y="45"/>
                        <a:pt x="30" y="47"/>
                        <a:pt x="39" y="48"/>
                      </a:cubicBezTo>
                      <a:cubicBezTo>
                        <a:pt x="51" y="50"/>
                        <a:pt x="61" y="52"/>
                        <a:pt x="72" y="54"/>
                      </a:cubicBezTo>
                      <a:cubicBezTo>
                        <a:pt x="72" y="54"/>
                        <a:pt x="72" y="54"/>
                        <a:pt x="72" y="54"/>
                      </a:cubicBezTo>
                      <a:cubicBezTo>
                        <a:pt x="48" y="50"/>
                        <a:pt x="27" y="47"/>
                        <a:pt x="15" y="47"/>
                      </a:cubicBezTo>
                      <a:cubicBezTo>
                        <a:pt x="14" y="47"/>
                        <a:pt x="13" y="47"/>
                        <a:pt x="13" y="48"/>
                      </a:cubicBezTo>
                      <a:cubicBezTo>
                        <a:pt x="12" y="50"/>
                        <a:pt x="13" y="51"/>
                        <a:pt x="14" y="51"/>
                      </a:cubicBezTo>
                      <a:cubicBezTo>
                        <a:pt x="27" y="51"/>
                        <a:pt x="48" y="54"/>
                        <a:pt x="72" y="58"/>
                      </a:cubicBezTo>
                      <a:cubicBezTo>
                        <a:pt x="72" y="59"/>
                        <a:pt x="72" y="60"/>
                        <a:pt x="72" y="61"/>
                      </a:cubicBezTo>
                      <a:cubicBezTo>
                        <a:pt x="44" y="56"/>
                        <a:pt x="21" y="52"/>
                        <a:pt x="16" y="52"/>
                      </a:cubicBezTo>
                      <a:cubicBezTo>
                        <a:pt x="15" y="52"/>
                        <a:pt x="14" y="53"/>
                        <a:pt x="14" y="54"/>
                      </a:cubicBezTo>
                      <a:cubicBezTo>
                        <a:pt x="14" y="55"/>
                        <a:pt x="14" y="56"/>
                        <a:pt x="16" y="56"/>
                      </a:cubicBezTo>
                      <a:cubicBezTo>
                        <a:pt x="20" y="56"/>
                        <a:pt x="44" y="60"/>
                        <a:pt x="73" y="65"/>
                      </a:cubicBezTo>
                      <a:cubicBezTo>
                        <a:pt x="73" y="65"/>
                        <a:pt x="73" y="66"/>
                        <a:pt x="73" y="66"/>
                      </a:cubicBezTo>
                      <a:cubicBezTo>
                        <a:pt x="63" y="65"/>
                        <a:pt x="55" y="63"/>
                        <a:pt x="49" y="62"/>
                      </a:cubicBezTo>
                      <a:cubicBezTo>
                        <a:pt x="46" y="62"/>
                        <a:pt x="44" y="62"/>
                        <a:pt x="42" y="61"/>
                      </a:cubicBezTo>
                      <a:cubicBezTo>
                        <a:pt x="41" y="61"/>
                        <a:pt x="40" y="61"/>
                        <a:pt x="40" y="61"/>
                      </a:cubicBezTo>
                      <a:cubicBezTo>
                        <a:pt x="39" y="61"/>
                        <a:pt x="39" y="61"/>
                        <a:pt x="39" y="61"/>
                      </a:cubicBezTo>
                      <a:cubicBezTo>
                        <a:pt x="31" y="59"/>
                        <a:pt x="24" y="58"/>
                        <a:pt x="16" y="57"/>
                      </a:cubicBezTo>
                      <a:cubicBezTo>
                        <a:pt x="15" y="57"/>
                        <a:pt x="14" y="58"/>
                        <a:pt x="14" y="59"/>
                      </a:cubicBezTo>
                      <a:cubicBezTo>
                        <a:pt x="14" y="60"/>
                        <a:pt x="15" y="61"/>
                        <a:pt x="16" y="61"/>
                      </a:cubicBezTo>
                      <a:cubicBezTo>
                        <a:pt x="23" y="62"/>
                        <a:pt x="31" y="63"/>
                        <a:pt x="38" y="65"/>
                      </a:cubicBezTo>
                      <a:cubicBezTo>
                        <a:pt x="38" y="65"/>
                        <a:pt x="38" y="65"/>
                        <a:pt x="39" y="65"/>
                      </a:cubicBezTo>
                      <a:cubicBezTo>
                        <a:pt x="43" y="65"/>
                        <a:pt x="55" y="67"/>
                        <a:pt x="73" y="70"/>
                      </a:cubicBezTo>
                      <a:cubicBezTo>
                        <a:pt x="73" y="71"/>
                        <a:pt x="73" y="71"/>
                        <a:pt x="73" y="72"/>
                      </a:cubicBezTo>
                      <a:cubicBezTo>
                        <a:pt x="70" y="72"/>
                        <a:pt x="68" y="71"/>
                        <a:pt x="66" y="71"/>
                      </a:cubicBezTo>
                      <a:cubicBezTo>
                        <a:pt x="49" y="68"/>
                        <a:pt x="33" y="65"/>
                        <a:pt x="17" y="62"/>
                      </a:cubicBezTo>
                      <a:cubicBezTo>
                        <a:pt x="16" y="61"/>
                        <a:pt x="15" y="62"/>
                        <a:pt x="15" y="63"/>
                      </a:cubicBezTo>
                      <a:cubicBezTo>
                        <a:pt x="15" y="64"/>
                        <a:pt x="15" y="64"/>
                        <a:pt x="16" y="65"/>
                      </a:cubicBezTo>
                      <a:cubicBezTo>
                        <a:pt x="14" y="66"/>
                        <a:pt x="12" y="67"/>
                        <a:pt x="10" y="68"/>
                      </a:cubicBezTo>
                      <a:cubicBezTo>
                        <a:pt x="6" y="70"/>
                        <a:pt x="3" y="71"/>
                        <a:pt x="2" y="72"/>
                      </a:cubicBezTo>
                      <a:cubicBezTo>
                        <a:pt x="1" y="72"/>
                        <a:pt x="0" y="73"/>
                        <a:pt x="1" y="74"/>
                      </a:cubicBezTo>
                      <a:cubicBezTo>
                        <a:pt x="1" y="75"/>
                        <a:pt x="1" y="76"/>
                        <a:pt x="2" y="76"/>
                      </a:cubicBezTo>
                      <a:cubicBezTo>
                        <a:pt x="11" y="77"/>
                        <a:pt x="20" y="80"/>
                        <a:pt x="28" y="83"/>
                      </a:cubicBezTo>
                      <a:cubicBezTo>
                        <a:pt x="40" y="87"/>
                        <a:pt x="49" y="90"/>
                        <a:pt x="61" y="94"/>
                      </a:cubicBezTo>
                      <a:cubicBezTo>
                        <a:pt x="60" y="94"/>
                        <a:pt x="60" y="94"/>
                        <a:pt x="60" y="94"/>
                      </a:cubicBezTo>
                      <a:cubicBezTo>
                        <a:pt x="37" y="87"/>
                        <a:pt x="17" y="81"/>
                        <a:pt x="5" y="78"/>
                      </a:cubicBezTo>
                      <a:cubicBezTo>
                        <a:pt x="4" y="78"/>
                        <a:pt x="3" y="79"/>
                        <a:pt x="2" y="80"/>
                      </a:cubicBezTo>
                      <a:cubicBezTo>
                        <a:pt x="2" y="81"/>
                        <a:pt x="3" y="82"/>
                        <a:pt x="4" y="82"/>
                      </a:cubicBezTo>
                      <a:cubicBezTo>
                        <a:pt x="16" y="85"/>
                        <a:pt x="36" y="91"/>
                        <a:pt x="60" y="98"/>
                      </a:cubicBezTo>
                      <a:cubicBezTo>
                        <a:pt x="60" y="99"/>
                        <a:pt x="60" y="100"/>
                        <a:pt x="60" y="100"/>
                      </a:cubicBezTo>
                      <a:cubicBezTo>
                        <a:pt x="46" y="96"/>
                        <a:pt x="34" y="92"/>
                        <a:pt x="25" y="89"/>
                      </a:cubicBezTo>
                      <a:cubicBezTo>
                        <a:pt x="15" y="86"/>
                        <a:pt x="8" y="84"/>
                        <a:pt x="5" y="84"/>
                      </a:cubicBezTo>
                      <a:cubicBezTo>
                        <a:pt x="4" y="83"/>
                        <a:pt x="3" y="84"/>
                        <a:pt x="3" y="85"/>
                      </a:cubicBezTo>
                      <a:cubicBezTo>
                        <a:pt x="2" y="86"/>
                        <a:pt x="3" y="87"/>
                        <a:pt x="4" y="87"/>
                      </a:cubicBezTo>
                      <a:cubicBezTo>
                        <a:pt x="7" y="88"/>
                        <a:pt x="14" y="90"/>
                        <a:pt x="23" y="93"/>
                      </a:cubicBezTo>
                      <a:cubicBezTo>
                        <a:pt x="33" y="96"/>
                        <a:pt x="46" y="100"/>
                        <a:pt x="59" y="105"/>
                      </a:cubicBezTo>
                      <a:cubicBezTo>
                        <a:pt x="59" y="105"/>
                        <a:pt x="59" y="106"/>
                        <a:pt x="59" y="106"/>
                      </a:cubicBezTo>
                      <a:cubicBezTo>
                        <a:pt x="50" y="103"/>
                        <a:pt x="42" y="101"/>
                        <a:pt x="36" y="99"/>
                      </a:cubicBezTo>
                      <a:cubicBezTo>
                        <a:pt x="33" y="98"/>
                        <a:pt x="31" y="97"/>
                        <a:pt x="29" y="97"/>
                      </a:cubicBezTo>
                      <a:cubicBezTo>
                        <a:pt x="28" y="96"/>
                        <a:pt x="28" y="96"/>
                        <a:pt x="27" y="96"/>
                      </a:cubicBezTo>
                      <a:cubicBezTo>
                        <a:pt x="27" y="96"/>
                        <a:pt x="26" y="96"/>
                        <a:pt x="26" y="96"/>
                      </a:cubicBezTo>
                      <a:cubicBezTo>
                        <a:pt x="19" y="92"/>
                        <a:pt x="12" y="90"/>
                        <a:pt x="5" y="89"/>
                      </a:cubicBezTo>
                      <a:cubicBezTo>
                        <a:pt x="4" y="88"/>
                        <a:pt x="3" y="89"/>
                        <a:pt x="2" y="90"/>
                      </a:cubicBezTo>
                      <a:cubicBezTo>
                        <a:pt x="2" y="91"/>
                        <a:pt x="3" y="92"/>
                        <a:pt x="4" y="92"/>
                      </a:cubicBezTo>
                      <a:cubicBezTo>
                        <a:pt x="11" y="94"/>
                        <a:pt x="18" y="96"/>
                        <a:pt x="25" y="99"/>
                      </a:cubicBezTo>
                      <a:cubicBezTo>
                        <a:pt x="25" y="99"/>
                        <a:pt x="25" y="99"/>
                        <a:pt x="26" y="100"/>
                      </a:cubicBezTo>
                      <a:cubicBezTo>
                        <a:pt x="30" y="101"/>
                        <a:pt x="42" y="105"/>
                        <a:pt x="58" y="110"/>
                      </a:cubicBezTo>
                      <a:cubicBezTo>
                        <a:pt x="58" y="111"/>
                        <a:pt x="58" y="111"/>
                        <a:pt x="58" y="111"/>
                      </a:cubicBezTo>
                      <a:cubicBezTo>
                        <a:pt x="58" y="112"/>
                        <a:pt x="58" y="112"/>
                        <a:pt x="58" y="112"/>
                      </a:cubicBezTo>
                      <a:cubicBezTo>
                        <a:pt x="56" y="111"/>
                        <a:pt x="54" y="111"/>
                        <a:pt x="51" y="110"/>
                      </a:cubicBezTo>
                      <a:cubicBezTo>
                        <a:pt x="42" y="107"/>
                        <a:pt x="33" y="104"/>
                        <a:pt x="24" y="100"/>
                      </a:cubicBezTo>
                      <a:cubicBezTo>
                        <a:pt x="18" y="98"/>
                        <a:pt x="11" y="96"/>
                        <a:pt x="5" y="93"/>
                      </a:cubicBezTo>
                      <a:cubicBezTo>
                        <a:pt x="4" y="93"/>
                        <a:pt x="3" y="93"/>
                        <a:pt x="3" y="94"/>
                      </a:cubicBezTo>
                      <a:cubicBezTo>
                        <a:pt x="2" y="95"/>
                        <a:pt x="3" y="97"/>
                        <a:pt x="4" y="97"/>
                      </a:cubicBezTo>
                      <a:cubicBezTo>
                        <a:pt x="8" y="99"/>
                        <a:pt x="13" y="100"/>
                        <a:pt x="17" y="102"/>
                      </a:cubicBezTo>
                      <a:cubicBezTo>
                        <a:pt x="15" y="103"/>
                        <a:pt x="13" y="104"/>
                        <a:pt x="11" y="104"/>
                      </a:cubicBezTo>
                      <a:cubicBezTo>
                        <a:pt x="10" y="105"/>
                        <a:pt x="10" y="105"/>
                        <a:pt x="10" y="106"/>
                      </a:cubicBezTo>
                      <a:cubicBezTo>
                        <a:pt x="10" y="107"/>
                        <a:pt x="10" y="108"/>
                        <a:pt x="11" y="108"/>
                      </a:cubicBezTo>
                      <a:cubicBezTo>
                        <a:pt x="20" y="110"/>
                        <a:pt x="28" y="115"/>
                        <a:pt x="36" y="119"/>
                      </a:cubicBezTo>
                      <a:cubicBezTo>
                        <a:pt x="47" y="124"/>
                        <a:pt x="56" y="128"/>
                        <a:pt x="67" y="133"/>
                      </a:cubicBezTo>
                      <a:cubicBezTo>
                        <a:pt x="67" y="134"/>
                        <a:pt x="67" y="134"/>
                        <a:pt x="67" y="134"/>
                      </a:cubicBezTo>
                      <a:cubicBezTo>
                        <a:pt x="44" y="123"/>
                        <a:pt x="25" y="115"/>
                        <a:pt x="13" y="111"/>
                      </a:cubicBezTo>
                      <a:cubicBezTo>
                        <a:pt x="12" y="110"/>
                        <a:pt x="11" y="111"/>
                        <a:pt x="11" y="112"/>
                      </a:cubicBezTo>
                      <a:cubicBezTo>
                        <a:pt x="11" y="113"/>
                        <a:pt x="11" y="114"/>
                        <a:pt x="12" y="114"/>
                      </a:cubicBezTo>
                      <a:cubicBezTo>
                        <a:pt x="24" y="119"/>
                        <a:pt x="43" y="127"/>
                        <a:pt x="66" y="137"/>
                      </a:cubicBezTo>
                      <a:cubicBezTo>
                        <a:pt x="66" y="138"/>
                        <a:pt x="65" y="139"/>
                        <a:pt x="65" y="139"/>
                      </a:cubicBezTo>
                      <a:cubicBezTo>
                        <a:pt x="53" y="134"/>
                        <a:pt x="41" y="128"/>
                        <a:pt x="32" y="124"/>
                      </a:cubicBezTo>
                      <a:cubicBezTo>
                        <a:pt x="22" y="120"/>
                        <a:pt x="16" y="117"/>
                        <a:pt x="13" y="116"/>
                      </a:cubicBezTo>
                      <a:cubicBezTo>
                        <a:pt x="12" y="116"/>
                        <a:pt x="11" y="116"/>
                        <a:pt x="11" y="117"/>
                      </a:cubicBezTo>
                      <a:cubicBezTo>
                        <a:pt x="10" y="118"/>
                        <a:pt x="11" y="119"/>
                        <a:pt x="12" y="120"/>
                      </a:cubicBezTo>
                      <a:cubicBezTo>
                        <a:pt x="14" y="121"/>
                        <a:pt x="21" y="124"/>
                        <a:pt x="30" y="128"/>
                      </a:cubicBezTo>
                      <a:cubicBezTo>
                        <a:pt x="39" y="132"/>
                        <a:pt x="51" y="138"/>
                        <a:pt x="64" y="143"/>
                      </a:cubicBezTo>
                      <a:cubicBezTo>
                        <a:pt x="64" y="144"/>
                        <a:pt x="64" y="145"/>
                        <a:pt x="64" y="145"/>
                      </a:cubicBezTo>
                      <a:cubicBezTo>
                        <a:pt x="55" y="141"/>
                        <a:pt x="48" y="138"/>
                        <a:pt x="42" y="135"/>
                      </a:cubicBezTo>
                      <a:cubicBezTo>
                        <a:pt x="40" y="134"/>
                        <a:pt x="37" y="133"/>
                        <a:pt x="36" y="132"/>
                      </a:cubicBezTo>
                      <a:cubicBezTo>
                        <a:pt x="35" y="132"/>
                        <a:pt x="34" y="131"/>
                        <a:pt x="34" y="131"/>
                      </a:cubicBezTo>
                      <a:cubicBezTo>
                        <a:pt x="33" y="131"/>
                        <a:pt x="33" y="131"/>
                        <a:pt x="33" y="131"/>
                      </a:cubicBezTo>
                      <a:cubicBezTo>
                        <a:pt x="26" y="127"/>
                        <a:pt x="19" y="124"/>
                        <a:pt x="12" y="121"/>
                      </a:cubicBezTo>
                      <a:cubicBezTo>
                        <a:pt x="11" y="121"/>
                        <a:pt x="10" y="121"/>
                        <a:pt x="10" y="122"/>
                      </a:cubicBezTo>
                      <a:cubicBezTo>
                        <a:pt x="9" y="123"/>
                        <a:pt x="10" y="124"/>
                        <a:pt x="11" y="125"/>
                      </a:cubicBezTo>
                      <a:cubicBezTo>
                        <a:pt x="18" y="127"/>
                        <a:pt x="25" y="130"/>
                        <a:pt x="31" y="134"/>
                      </a:cubicBezTo>
                      <a:cubicBezTo>
                        <a:pt x="31" y="134"/>
                        <a:pt x="31" y="134"/>
                        <a:pt x="32" y="135"/>
                      </a:cubicBezTo>
                      <a:cubicBezTo>
                        <a:pt x="35" y="136"/>
                        <a:pt x="47" y="142"/>
                        <a:pt x="63" y="149"/>
                      </a:cubicBezTo>
                      <a:cubicBezTo>
                        <a:pt x="63" y="149"/>
                        <a:pt x="63" y="150"/>
                        <a:pt x="62" y="151"/>
                      </a:cubicBezTo>
                      <a:cubicBezTo>
                        <a:pt x="60" y="150"/>
                        <a:pt x="59" y="149"/>
                        <a:pt x="56" y="148"/>
                      </a:cubicBezTo>
                      <a:cubicBezTo>
                        <a:pt x="41" y="141"/>
                        <a:pt x="27" y="134"/>
                        <a:pt x="12" y="126"/>
                      </a:cubicBezTo>
                      <a:cubicBezTo>
                        <a:pt x="11" y="125"/>
                        <a:pt x="10" y="126"/>
                        <a:pt x="9" y="127"/>
                      </a:cubicBezTo>
                      <a:cubicBezTo>
                        <a:pt x="9" y="128"/>
                        <a:pt x="9" y="129"/>
                        <a:pt x="10" y="129"/>
                      </a:cubicBezTo>
                      <a:cubicBezTo>
                        <a:pt x="25" y="137"/>
                        <a:pt x="39" y="144"/>
                        <a:pt x="54" y="151"/>
                      </a:cubicBezTo>
                      <a:cubicBezTo>
                        <a:pt x="57" y="153"/>
                        <a:pt x="59" y="153"/>
                        <a:pt x="62" y="154"/>
                      </a:cubicBezTo>
                      <a:cubicBezTo>
                        <a:pt x="61" y="155"/>
                        <a:pt x="61" y="155"/>
                        <a:pt x="61" y="156"/>
                      </a:cubicBezTo>
                      <a:cubicBezTo>
                        <a:pt x="61" y="157"/>
                        <a:pt x="61" y="158"/>
                        <a:pt x="62" y="159"/>
                      </a:cubicBezTo>
                      <a:close/>
                      <a:moveTo>
                        <a:pt x="68" y="158"/>
                      </a:moveTo>
                      <a:cubicBezTo>
                        <a:pt x="67" y="158"/>
                        <a:pt x="66" y="157"/>
                        <a:pt x="65" y="156"/>
                      </a:cubicBezTo>
                      <a:cubicBezTo>
                        <a:pt x="65" y="156"/>
                        <a:pt x="65" y="156"/>
                        <a:pt x="65" y="156"/>
                      </a:cubicBezTo>
                      <a:cubicBezTo>
                        <a:pt x="65" y="155"/>
                        <a:pt x="66" y="153"/>
                        <a:pt x="66" y="152"/>
                      </a:cubicBezTo>
                      <a:cubicBezTo>
                        <a:pt x="67" y="150"/>
                        <a:pt x="67" y="149"/>
                        <a:pt x="67" y="148"/>
                      </a:cubicBezTo>
                      <a:cubicBezTo>
                        <a:pt x="68" y="146"/>
                        <a:pt x="69" y="143"/>
                        <a:pt x="69" y="141"/>
                      </a:cubicBezTo>
                      <a:cubicBezTo>
                        <a:pt x="70" y="137"/>
                        <a:pt x="71" y="133"/>
                        <a:pt x="73" y="130"/>
                      </a:cubicBezTo>
                      <a:cubicBezTo>
                        <a:pt x="80" y="129"/>
                        <a:pt x="80" y="129"/>
                        <a:pt x="80" y="129"/>
                      </a:cubicBezTo>
                      <a:cubicBezTo>
                        <a:pt x="80" y="129"/>
                        <a:pt x="80" y="129"/>
                        <a:pt x="80" y="129"/>
                      </a:cubicBezTo>
                      <a:cubicBezTo>
                        <a:pt x="82" y="129"/>
                        <a:pt x="84" y="130"/>
                        <a:pt x="86" y="130"/>
                      </a:cubicBezTo>
                      <a:cubicBezTo>
                        <a:pt x="86" y="130"/>
                        <a:pt x="86" y="130"/>
                        <a:pt x="87" y="130"/>
                      </a:cubicBezTo>
                      <a:cubicBezTo>
                        <a:pt x="87" y="130"/>
                        <a:pt x="87" y="130"/>
                        <a:pt x="87" y="130"/>
                      </a:cubicBezTo>
                      <a:cubicBezTo>
                        <a:pt x="88" y="130"/>
                        <a:pt x="89" y="131"/>
                        <a:pt x="90" y="131"/>
                      </a:cubicBezTo>
                      <a:cubicBezTo>
                        <a:pt x="90" y="131"/>
                        <a:pt x="91" y="131"/>
                        <a:pt x="91" y="131"/>
                      </a:cubicBezTo>
                      <a:cubicBezTo>
                        <a:pt x="92" y="130"/>
                        <a:pt x="93" y="130"/>
                        <a:pt x="93" y="129"/>
                      </a:cubicBezTo>
                      <a:cubicBezTo>
                        <a:pt x="98" y="130"/>
                        <a:pt x="104" y="132"/>
                        <a:pt x="109" y="134"/>
                      </a:cubicBezTo>
                      <a:cubicBezTo>
                        <a:pt x="96" y="138"/>
                        <a:pt x="96" y="138"/>
                        <a:pt x="96" y="138"/>
                      </a:cubicBezTo>
                      <a:cubicBezTo>
                        <a:pt x="96" y="139"/>
                        <a:pt x="96" y="139"/>
                        <a:pt x="96" y="139"/>
                      </a:cubicBezTo>
                      <a:cubicBezTo>
                        <a:pt x="95" y="139"/>
                        <a:pt x="95" y="140"/>
                        <a:pt x="94" y="141"/>
                      </a:cubicBezTo>
                      <a:cubicBezTo>
                        <a:pt x="91" y="144"/>
                        <a:pt x="90" y="149"/>
                        <a:pt x="90" y="153"/>
                      </a:cubicBezTo>
                      <a:cubicBezTo>
                        <a:pt x="90" y="154"/>
                        <a:pt x="90" y="154"/>
                        <a:pt x="90" y="155"/>
                      </a:cubicBezTo>
                      <a:cubicBezTo>
                        <a:pt x="89" y="157"/>
                        <a:pt x="88" y="164"/>
                        <a:pt x="87" y="166"/>
                      </a:cubicBezTo>
                      <a:cubicBezTo>
                        <a:pt x="87" y="166"/>
                        <a:pt x="87" y="167"/>
                        <a:pt x="87" y="167"/>
                      </a:cubicBezTo>
                      <a:cubicBezTo>
                        <a:pt x="87" y="168"/>
                        <a:pt x="87" y="168"/>
                        <a:pt x="87" y="168"/>
                      </a:cubicBezTo>
                      <a:cubicBezTo>
                        <a:pt x="81" y="165"/>
                        <a:pt x="76" y="163"/>
                        <a:pt x="72" y="160"/>
                      </a:cubicBezTo>
                      <a:cubicBezTo>
                        <a:pt x="70" y="159"/>
                        <a:pt x="69" y="159"/>
                        <a:pt x="68" y="158"/>
                      </a:cubicBezTo>
                      <a:close/>
                      <a:moveTo>
                        <a:pt x="60" y="81"/>
                      </a:moveTo>
                      <a:cubicBezTo>
                        <a:pt x="64" y="79"/>
                        <a:pt x="68" y="78"/>
                        <a:pt x="71" y="76"/>
                      </a:cubicBezTo>
                      <a:cubicBezTo>
                        <a:pt x="72" y="76"/>
                        <a:pt x="72" y="76"/>
                        <a:pt x="73" y="76"/>
                      </a:cubicBezTo>
                      <a:cubicBezTo>
                        <a:pt x="73" y="77"/>
                        <a:pt x="73" y="77"/>
                        <a:pt x="73" y="77"/>
                      </a:cubicBezTo>
                      <a:cubicBezTo>
                        <a:pt x="73" y="77"/>
                        <a:pt x="73" y="78"/>
                        <a:pt x="73" y="78"/>
                      </a:cubicBezTo>
                      <a:cubicBezTo>
                        <a:pt x="71" y="80"/>
                        <a:pt x="68" y="82"/>
                        <a:pt x="65" y="83"/>
                      </a:cubicBezTo>
                      <a:cubicBezTo>
                        <a:pt x="63" y="83"/>
                        <a:pt x="62" y="82"/>
                        <a:pt x="60" y="82"/>
                      </a:cubicBezTo>
                      <a:lnTo>
                        <a:pt x="60" y="81"/>
                      </a:lnTo>
                      <a:close/>
                      <a:moveTo>
                        <a:pt x="73" y="32"/>
                      </a:moveTo>
                      <a:cubicBezTo>
                        <a:pt x="73" y="32"/>
                        <a:pt x="73" y="31"/>
                        <a:pt x="72" y="32"/>
                      </a:cubicBezTo>
                      <a:cubicBezTo>
                        <a:pt x="67" y="34"/>
                        <a:pt x="62" y="37"/>
                        <a:pt x="57" y="39"/>
                      </a:cubicBezTo>
                      <a:cubicBezTo>
                        <a:pt x="56" y="39"/>
                        <a:pt x="54" y="39"/>
                        <a:pt x="53" y="39"/>
                      </a:cubicBezTo>
                      <a:cubicBezTo>
                        <a:pt x="52" y="39"/>
                        <a:pt x="50" y="38"/>
                        <a:pt x="49" y="38"/>
                      </a:cubicBezTo>
                      <a:cubicBezTo>
                        <a:pt x="61" y="30"/>
                        <a:pt x="73" y="22"/>
                        <a:pt x="86" y="15"/>
                      </a:cubicBezTo>
                      <a:cubicBezTo>
                        <a:pt x="86" y="15"/>
                        <a:pt x="86" y="15"/>
                        <a:pt x="86" y="15"/>
                      </a:cubicBezTo>
                      <a:cubicBezTo>
                        <a:pt x="88" y="15"/>
                        <a:pt x="90" y="15"/>
                        <a:pt x="92" y="15"/>
                      </a:cubicBezTo>
                      <a:cubicBezTo>
                        <a:pt x="91" y="16"/>
                        <a:pt x="91" y="16"/>
                        <a:pt x="91" y="16"/>
                      </a:cubicBezTo>
                      <a:cubicBezTo>
                        <a:pt x="88" y="17"/>
                        <a:pt x="85" y="20"/>
                        <a:pt x="83" y="22"/>
                      </a:cubicBezTo>
                      <a:cubicBezTo>
                        <a:pt x="80" y="24"/>
                        <a:pt x="76" y="27"/>
                        <a:pt x="74" y="32"/>
                      </a:cubicBezTo>
                      <a:cubicBezTo>
                        <a:pt x="74" y="33"/>
                        <a:pt x="74" y="34"/>
                        <a:pt x="74" y="36"/>
                      </a:cubicBezTo>
                      <a:cubicBezTo>
                        <a:pt x="74" y="36"/>
                        <a:pt x="74" y="36"/>
                        <a:pt x="74" y="36"/>
                      </a:cubicBezTo>
                      <a:cubicBezTo>
                        <a:pt x="73" y="37"/>
                        <a:pt x="73" y="37"/>
                        <a:pt x="73" y="37"/>
                      </a:cubicBezTo>
                      <a:cubicBezTo>
                        <a:pt x="71" y="38"/>
                        <a:pt x="68" y="39"/>
                        <a:pt x="66" y="41"/>
                      </a:cubicBezTo>
                      <a:cubicBezTo>
                        <a:pt x="66" y="41"/>
                        <a:pt x="66" y="41"/>
                        <a:pt x="66" y="41"/>
                      </a:cubicBezTo>
                      <a:cubicBezTo>
                        <a:pt x="64" y="40"/>
                        <a:pt x="62" y="40"/>
                        <a:pt x="61" y="40"/>
                      </a:cubicBezTo>
                      <a:cubicBezTo>
                        <a:pt x="65" y="38"/>
                        <a:pt x="69" y="36"/>
                        <a:pt x="73" y="33"/>
                      </a:cubicBezTo>
                      <a:cubicBezTo>
                        <a:pt x="73" y="33"/>
                        <a:pt x="74" y="33"/>
                        <a:pt x="73" y="32"/>
                      </a:cubicBezTo>
                      <a:close/>
                      <a:moveTo>
                        <a:pt x="61" y="18"/>
                      </a:moveTo>
                      <a:cubicBezTo>
                        <a:pt x="62" y="19"/>
                        <a:pt x="63" y="19"/>
                        <a:pt x="64" y="19"/>
                      </a:cubicBezTo>
                      <a:cubicBezTo>
                        <a:pt x="61" y="20"/>
                        <a:pt x="58" y="22"/>
                        <a:pt x="55" y="23"/>
                      </a:cubicBezTo>
                      <a:cubicBezTo>
                        <a:pt x="57" y="22"/>
                        <a:pt x="59" y="20"/>
                        <a:pt x="61" y="18"/>
                      </a:cubicBezTo>
                      <a:close/>
                      <a:moveTo>
                        <a:pt x="49" y="29"/>
                      </a:moveTo>
                      <a:cubicBezTo>
                        <a:pt x="50" y="29"/>
                        <a:pt x="50" y="29"/>
                        <a:pt x="51" y="29"/>
                      </a:cubicBezTo>
                      <a:cubicBezTo>
                        <a:pt x="56" y="25"/>
                        <a:pt x="62" y="21"/>
                        <a:pt x="69" y="18"/>
                      </a:cubicBezTo>
                      <a:cubicBezTo>
                        <a:pt x="70" y="18"/>
                        <a:pt x="72" y="18"/>
                        <a:pt x="74" y="17"/>
                      </a:cubicBezTo>
                      <a:cubicBezTo>
                        <a:pt x="74" y="16"/>
                        <a:pt x="75" y="16"/>
                        <a:pt x="75" y="15"/>
                      </a:cubicBezTo>
                      <a:cubicBezTo>
                        <a:pt x="76" y="15"/>
                        <a:pt x="76" y="15"/>
                        <a:pt x="76" y="14"/>
                      </a:cubicBezTo>
                      <a:cubicBezTo>
                        <a:pt x="78" y="14"/>
                        <a:pt x="80" y="15"/>
                        <a:pt x="83" y="15"/>
                      </a:cubicBezTo>
                      <a:cubicBezTo>
                        <a:pt x="71" y="21"/>
                        <a:pt x="60" y="28"/>
                        <a:pt x="49" y="35"/>
                      </a:cubicBezTo>
                      <a:cubicBezTo>
                        <a:pt x="49" y="33"/>
                        <a:pt x="49" y="32"/>
                        <a:pt x="48" y="30"/>
                      </a:cubicBezTo>
                      <a:cubicBezTo>
                        <a:pt x="48" y="30"/>
                        <a:pt x="48" y="30"/>
                        <a:pt x="48" y="30"/>
                      </a:cubicBezTo>
                      <a:cubicBezTo>
                        <a:pt x="48" y="30"/>
                        <a:pt x="49" y="29"/>
                        <a:pt x="49" y="29"/>
                      </a:cubicBezTo>
                      <a:close/>
                      <a:moveTo>
                        <a:pt x="80" y="38"/>
                      </a:moveTo>
                      <a:cubicBezTo>
                        <a:pt x="79" y="39"/>
                        <a:pt x="79" y="39"/>
                        <a:pt x="79" y="39"/>
                      </a:cubicBezTo>
                      <a:cubicBezTo>
                        <a:pt x="78" y="38"/>
                        <a:pt x="78" y="37"/>
                        <a:pt x="78" y="36"/>
                      </a:cubicBezTo>
                      <a:cubicBezTo>
                        <a:pt x="78" y="35"/>
                        <a:pt x="78" y="34"/>
                        <a:pt x="78" y="33"/>
                      </a:cubicBezTo>
                      <a:cubicBezTo>
                        <a:pt x="79" y="30"/>
                        <a:pt x="82" y="27"/>
                        <a:pt x="85" y="25"/>
                      </a:cubicBezTo>
                      <a:cubicBezTo>
                        <a:pt x="88" y="23"/>
                        <a:pt x="90" y="21"/>
                        <a:pt x="93" y="19"/>
                      </a:cubicBezTo>
                      <a:cubicBezTo>
                        <a:pt x="94" y="18"/>
                        <a:pt x="96" y="18"/>
                        <a:pt x="97" y="17"/>
                      </a:cubicBezTo>
                      <a:cubicBezTo>
                        <a:pt x="91" y="24"/>
                        <a:pt x="86" y="31"/>
                        <a:pt x="80" y="38"/>
                      </a:cubicBezTo>
                      <a:close/>
                      <a:moveTo>
                        <a:pt x="74" y="38"/>
                      </a:moveTo>
                      <a:cubicBezTo>
                        <a:pt x="74" y="40"/>
                        <a:pt x="75" y="41"/>
                        <a:pt x="76" y="43"/>
                      </a:cubicBezTo>
                      <a:cubicBezTo>
                        <a:pt x="73" y="42"/>
                        <a:pt x="71" y="42"/>
                        <a:pt x="69" y="41"/>
                      </a:cubicBezTo>
                      <a:cubicBezTo>
                        <a:pt x="71" y="40"/>
                        <a:pt x="72" y="39"/>
                        <a:pt x="74" y="38"/>
                      </a:cubicBezTo>
                      <a:close/>
                      <a:moveTo>
                        <a:pt x="69" y="84"/>
                      </a:moveTo>
                      <a:cubicBezTo>
                        <a:pt x="69" y="84"/>
                        <a:pt x="68" y="84"/>
                        <a:pt x="68" y="84"/>
                      </a:cubicBezTo>
                      <a:cubicBezTo>
                        <a:pt x="70" y="83"/>
                        <a:pt x="72" y="81"/>
                        <a:pt x="75" y="80"/>
                      </a:cubicBezTo>
                      <a:cubicBezTo>
                        <a:pt x="76" y="81"/>
                        <a:pt x="77" y="81"/>
                        <a:pt x="78" y="81"/>
                      </a:cubicBezTo>
                      <a:cubicBezTo>
                        <a:pt x="70" y="84"/>
                        <a:pt x="70" y="84"/>
                        <a:pt x="70" y="84"/>
                      </a:cubicBezTo>
                      <a:lnTo>
                        <a:pt x="69" y="84"/>
                      </a:lnTo>
                      <a:close/>
                      <a:moveTo>
                        <a:pt x="62" y="117"/>
                      </a:moveTo>
                      <a:cubicBezTo>
                        <a:pt x="62" y="117"/>
                        <a:pt x="62" y="117"/>
                        <a:pt x="62" y="116"/>
                      </a:cubicBezTo>
                      <a:cubicBezTo>
                        <a:pt x="62" y="115"/>
                        <a:pt x="62" y="114"/>
                        <a:pt x="62" y="112"/>
                      </a:cubicBezTo>
                      <a:cubicBezTo>
                        <a:pt x="62" y="111"/>
                        <a:pt x="63" y="110"/>
                        <a:pt x="63" y="109"/>
                      </a:cubicBezTo>
                      <a:cubicBezTo>
                        <a:pt x="63" y="106"/>
                        <a:pt x="63" y="104"/>
                        <a:pt x="63" y="102"/>
                      </a:cubicBezTo>
                      <a:cubicBezTo>
                        <a:pt x="64" y="98"/>
                        <a:pt x="64" y="94"/>
                        <a:pt x="66" y="91"/>
                      </a:cubicBezTo>
                      <a:cubicBezTo>
                        <a:pt x="83" y="83"/>
                        <a:pt x="83" y="83"/>
                        <a:pt x="83" y="83"/>
                      </a:cubicBezTo>
                      <a:cubicBezTo>
                        <a:pt x="84" y="83"/>
                        <a:pt x="84" y="83"/>
                        <a:pt x="84" y="83"/>
                      </a:cubicBezTo>
                      <a:cubicBezTo>
                        <a:pt x="90" y="84"/>
                        <a:pt x="96" y="85"/>
                        <a:pt x="102" y="86"/>
                      </a:cubicBezTo>
                      <a:cubicBezTo>
                        <a:pt x="103" y="86"/>
                        <a:pt x="103" y="86"/>
                        <a:pt x="103" y="86"/>
                      </a:cubicBezTo>
                      <a:cubicBezTo>
                        <a:pt x="104" y="86"/>
                        <a:pt x="104" y="86"/>
                        <a:pt x="105" y="86"/>
                      </a:cubicBezTo>
                      <a:cubicBezTo>
                        <a:pt x="106" y="86"/>
                        <a:pt x="107" y="86"/>
                        <a:pt x="108" y="86"/>
                      </a:cubicBezTo>
                      <a:cubicBezTo>
                        <a:pt x="109" y="85"/>
                        <a:pt x="110" y="84"/>
                        <a:pt x="110" y="83"/>
                      </a:cubicBezTo>
                      <a:cubicBezTo>
                        <a:pt x="111" y="83"/>
                        <a:pt x="112" y="84"/>
                        <a:pt x="113" y="84"/>
                      </a:cubicBezTo>
                      <a:cubicBezTo>
                        <a:pt x="90" y="96"/>
                        <a:pt x="90" y="96"/>
                        <a:pt x="90" y="96"/>
                      </a:cubicBezTo>
                      <a:cubicBezTo>
                        <a:pt x="90" y="96"/>
                        <a:pt x="90" y="96"/>
                        <a:pt x="90" y="96"/>
                      </a:cubicBezTo>
                      <a:cubicBezTo>
                        <a:pt x="89" y="97"/>
                        <a:pt x="89" y="97"/>
                        <a:pt x="88" y="98"/>
                      </a:cubicBezTo>
                      <a:cubicBezTo>
                        <a:pt x="86" y="102"/>
                        <a:pt x="86" y="106"/>
                        <a:pt x="86" y="110"/>
                      </a:cubicBezTo>
                      <a:cubicBezTo>
                        <a:pt x="86" y="111"/>
                        <a:pt x="86" y="111"/>
                        <a:pt x="86" y="111"/>
                      </a:cubicBezTo>
                      <a:cubicBezTo>
                        <a:pt x="85" y="112"/>
                        <a:pt x="85" y="112"/>
                        <a:pt x="86" y="113"/>
                      </a:cubicBezTo>
                      <a:cubicBezTo>
                        <a:pt x="86" y="113"/>
                        <a:pt x="86" y="113"/>
                        <a:pt x="86" y="113"/>
                      </a:cubicBezTo>
                      <a:cubicBezTo>
                        <a:pt x="86" y="115"/>
                        <a:pt x="85" y="122"/>
                        <a:pt x="85" y="124"/>
                      </a:cubicBezTo>
                      <a:cubicBezTo>
                        <a:pt x="85" y="124"/>
                        <a:pt x="85" y="125"/>
                        <a:pt x="84" y="125"/>
                      </a:cubicBezTo>
                      <a:cubicBezTo>
                        <a:pt x="84" y="126"/>
                        <a:pt x="84" y="126"/>
                        <a:pt x="84" y="126"/>
                      </a:cubicBezTo>
                      <a:cubicBezTo>
                        <a:pt x="79" y="124"/>
                        <a:pt x="74" y="122"/>
                        <a:pt x="68" y="120"/>
                      </a:cubicBezTo>
                      <a:cubicBezTo>
                        <a:pt x="67" y="119"/>
                        <a:pt x="66" y="119"/>
                        <a:pt x="65" y="119"/>
                      </a:cubicBezTo>
                      <a:cubicBezTo>
                        <a:pt x="63" y="118"/>
                        <a:pt x="62" y="118"/>
                        <a:pt x="62" y="117"/>
                      </a:cubicBezTo>
                      <a:close/>
                      <a:moveTo>
                        <a:pt x="140" y="89"/>
                      </a:moveTo>
                      <a:cubicBezTo>
                        <a:pt x="133" y="92"/>
                        <a:pt x="127" y="95"/>
                        <a:pt x="120" y="98"/>
                      </a:cubicBezTo>
                      <a:cubicBezTo>
                        <a:pt x="118" y="97"/>
                        <a:pt x="116" y="97"/>
                        <a:pt x="114" y="96"/>
                      </a:cubicBezTo>
                      <a:cubicBezTo>
                        <a:pt x="115" y="95"/>
                        <a:pt x="116" y="94"/>
                        <a:pt x="118" y="94"/>
                      </a:cubicBezTo>
                      <a:cubicBezTo>
                        <a:pt x="118" y="93"/>
                        <a:pt x="118" y="93"/>
                        <a:pt x="118" y="93"/>
                      </a:cubicBezTo>
                      <a:cubicBezTo>
                        <a:pt x="122" y="93"/>
                        <a:pt x="125" y="92"/>
                        <a:pt x="128" y="90"/>
                      </a:cubicBezTo>
                      <a:cubicBezTo>
                        <a:pt x="129" y="89"/>
                        <a:pt x="130" y="88"/>
                        <a:pt x="131" y="87"/>
                      </a:cubicBezTo>
                      <a:cubicBezTo>
                        <a:pt x="134" y="88"/>
                        <a:pt x="137" y="88"/>
                        <a:pt x="140" y="89"/>
                      </a:cubicBezTo>
                      <a:close/>
                      <a:moveTo>
                        <a:pt x="148" y="90"/>
                      </a:moveTo>
                      <a:cubicBezTo>
                        <a:pt x="142" y="93"/>
                        <a:pt x="136" y="96"/>
                        <a:pt x="130" y="99"/>
                      </a:cubicBezTo>
                      <a:cubicBezTo>
                        <a:pt x="130" y="99"/>
                        <a:pt x="130" y="99"/>
                        <a:pt x="130" y="99"/>
                      </a:cubicBezTo>
                      <a:cubicBezTo>
                        <a:pt x="129" y="99"/>
                        <a:pt x="129" y="99"/>
                        <a:pt x="129" y="99"/>
                      </a:cubicBezTo>
                      <a:cubicBezTo>
                        <a:pt x="129" y="100"/>
                        <a:pt x="129" y="100"/>
                        <a:pt x="129" y="101"/>
                      </a:cubicBezTo>
                      <a:cubicBezTo>
                        <a:pt x="127" y="100"/>
                        <a:pt x="125" y="99"/>
                        <a:pt x="123" y="99"/>
                      </a:cubicBezTo>
                      <a:cubicBezTo>
                        <a:pt x="130" y="96"/>
                        <a:pt x="137" y="93"/>
                        <a:pt x="143" y="89"/>
                      </a:cubicBezTo>
                      <a:cubicBezTo>
                        <a:pt x="145" y="90"/>
                        <a:pt x="146" y="90"/>
                        <a:pt x="148" y="90"/>
                      </a:cubicBezTo>
                      <a:close/>
                      <a:moveTo>
                        <a:pt x="173" y="93"/>
                      </a:moveTo>
                      <a:cubicBezTo>
                        <a:pt x="173" y="93"/>
                        <a:pt x="173" y="93"/>
                        <a:pt x="173" y="93"/>
                      </a:cubicBezTo>
                      <a:cubicBezTo>
                        <a:pt x="174" y="93"/>
                        <a:pt x="174" y="93"/>
                        <a:pt x="174" y="93"/>
                      </a:cubicBezTo>
                      <a:cubicBezTo>
                        <a:pt x="174" y="93"/>
                        <a:pt x="174" y="93"/>
                        <a:pt x="174" y="93"/>
                      </a:cubicBezTo>
                      <a:cubicBezTo>
                        <a:pt x="174" y="93"/>
                        <a:pt x="174" y="93"/>
                        <a:pt x="174" y="93"/>
                      </a:cubicBezTo>
                      <a:cubicBezTo>
                        <a:pt x="175" y="91"/>
                        <a:pt x="177" y="89"/>
                        <a:pt x="179" y="87"/>
                      </a:cubicBezTo>
                      <a:cubicBezTo>
                        <a:pt x="181" y="87"/>
                        <a:pt x="182" y="87"/>
                        <a:pt x="184" y="88"/>
                      </a:cubicBezTo>
                      <a:cubicBezTo>
                        <a:pt x="174" y="92"/>
                        <a:pt x="165" y="98"/>
                        <a:pt x="157" y="105"/>
                      </a:cubicBezTo>
                      <a:cubicBezTo>
                        <a:pt x="155" y="104"/>
                        <a:pt x="153" y="104"/>
                        <a:pt x="152" y="103"/>
                      </a:cubicBezTo>
                      <a:cubicBezTo>
                        <a:pt x="157" y="99"/>
                        <a:pt x="163" y="96"/>
                        <a:pt x="169" y="93"/>
                      </a:cubicBezTo>
                      <a:cubicBezTo>
                        <a:pt x="170" y="93"/>
                        <a:pt x="172" y="93"/>
                        <a:pt x="173" y="93"/>
                      </a:cubicBezTo>
                      <a:close/>
                      <a:moveTo>
                        <a:pt x="150" y="102"/>
                      </a:moveTo>
                      <a:cubicBezTo>
                        <a:pt x="149" y="103"/>
                        <a:pt x="149" y="103"/>
                        <a:pt x="149" y="103"/>
                      </a:cubicBezTo>
                      <a:cubicBezTo>
                        <a:pt x="148" y="103"/>
                        <a:pt x="148" y="103"/>
                        <a:pt x="147" y="103"/>
                      </a:cubicBezTo>
                      <a:cubicBezTo>
                        <a:pt x="146" y="103"/>
                        <a:pt x="144" y="103"/>
                        <a:pt x="143" y="103"/>
                      </a:cubicBezTo>
                      <a:cubicBezTo>
                        <a:pt x="149" y="100"/>
                        <a:pt x="155" y="96"/>
                        <a:pt x="161" y="92"/>
                      </a:cubicBezTo>
                      <a:cubicBezTo>
                        <a:pt x="162" y="92"/>
                        <a:pt x="164" y="92"/>
                        <a:pt x="165" y="93"/>
                      </a:cubicBezTo>
                      <a:cubicBezTo>
                        <a:pt x="160" y="95"/>
                        <a:pt x="154" y="99"/>
                        <a:pt x="150" y="102"/>
                      </a:cubicBezTo>
                      <a:close/>
                      <a:moveTo>
                        <a:pt x="138" y="104"/>
                      </a:moveTo>
                      <a:cubicBezTo>
                        <a:pt x="137" y="104"/>
                        <a:pt x="137" y="104"/>
                        <a:pt x="137" y="104"/>
                      </a:cubicBezTo>
                      <a:cubicBezTo>
                        <a:pt x="135" y="103"/>
                        <a:pt x="133" y="102"/>
                        <a:pt x="130" y="101"/>
                      </a:cubicBezTo>
                      <a:cubicBezTo>
                        <a:pt x="131" y="101"/>
                        <a:pt x="131" y="101"/>
                        <a:pt x="131" y="101"/>
                      </a:cubicBezTo>
                      <a:cubicBezTo>
                        <a:pt x="131" y="100"/>
                        <a:pt x="131" y="100"/>
                        <a:pt x="131" y="100"/>
                      </a:cubicBezTo>
                      <a:cubicBezTo>
                        <a:pt x="138" y="97"/>
                        <a:pt x="144" y="94"/>
                        <a:pt x="150" y="91"/>
                      </a:cubicBezTo>
                      <a:cubicBezTo>
                        <a:pt x="151" y="91"/>
                        <a:pt x="151" y="91"/>
                        <a:pt x="151" y="91"/>
                      </a:cubicBezTo>
                      <a:cubicBezTo>
                        <a:pt x="153" y="91"/>
                        <a:pt x="156" y="91"/>
                        <a:pt x="158" y="92"/>
                      </a:cubicBezTo>
                      <a:cubicBezTo>
                        <a:pt x="151" y="96"/>
                        <a:pt x="145" y="100"/>
                        <a:pt x="138" y="104"/>
                      </a:cubicBezTo>
                      <a:close/>
                      <a:moveTo>
                        <a:pt x="106" y="92"/>
                      </a:moveTo>
                      <a:cubicBezTo>
                        <a:pt x="106" y="92"/>
                        <a:pt x="106" y="92"/>
                        <a:pt x="106" y="92"/>
                      </a:cubicBezTo>
                      <a:cubicBezTo>
                        <a:pt x="106" y="93"/>
                        <a:pt x="106" y="93"/>
                        <a:pt x="106" y="93"/>
                      </a:cubicBezTo>
                      <a:cubicBezTo>
                        <a:pt x="109" y="93"/>
                        <a:pt x="111" y="93"/>
                        <a:pt x="114" y="93"/>
                      </a:cubicBezTo>
                      <a:cubicBezTo>
                        <a:pt x="114" y="93"/>
                        <a:pt x="114" y="93"/>
                        <a:pt x="114" y="93"/>
                      </a:cubicBezTo>
                      <a:cubicBezTo>
                        <a:pt x="114" y="94"/>
                        <a:pt x="113" y="95"/>
                        <a:pt x="112" y="95"/>
                      </a:cubicBezTo>
                      <a:cubicBezTo>
                        <a:pt x="110" y="95"/>
                        <a:pt x="107" y="94"/>
                        <a:pt x="105" y="94"/>
                      </a:cubicBezTo>
                      <a:cubicBezTo>
                        <a:pt x="105" y="94"/>
                        <a:pt x="104" y="94"/>
                        <a:pt x="103" y="93"/>
                      </a:cubicBezTo>
                      <a:lnTo>
                        <a:pt x="106" y="92"/>
                      </a:lnTo>
                      <a:close/>
                      <a:moveTo>
                        <a:pt x="127" y="88"/>
                      </a:moveTo>
                      <a:cubicBezTo>
                        <a:pt x="124" y="91"/>
                        <a:pt x="119" y="91"/>
                        <a:pt x="115" y="91"/>
                      </a:cubicBezTo>
                      <a:cubicBezTo>
                        <a:pt x="114" y="91"/>
                        <a:pt x="114" y="91"/>
                        <a:pt x="114" y="91"/>
                      </a:cubicBezTo>
                      <a:cubicBezTo>
                        <a:pt x="112" y="91"/>
                        <a:pt x="110" y="91"/>
                        <a:pt x="108" y="91"/>
                      </a:cubicBezTo>
                      <a:cubicBezTo>
                        <a:pt x="118" y="86"/>
                        <a:pt x="118" y="86"/>
                        <a:pt x="118" y="86"/>
                      </a:cubicBezTo>
                      <a:cubicBezTo>
                        <a:pt x="119" y="86"/>
                        <a:pt x="119" y="85"/>
                        <a:pt x="119" y="85"/>
                      </a:cubicBezTo>
                      <a:cubicBezTo>
                        <a:pt x="122" y="86"/>
                        <a:pt x="125" y="86"/>
                        <a:pt x="128" y="87"/>
                      </a:cubicBezTo>
                      <a:cubicBezTo>
                        <a:pt x="128" y="87"/>
                        <a:pt x="128" y="88"/>
                        <a:pt x="127" y="88"/>
                      </a:cubicBezTo>
                      <a:close/>
                      <a:moveTo>
                        <a:pt x="119" y="138"/>
                      </a:moveTo>
                      <a:cubicBezTo>
                        <a:pt x="118" y="138"/>
                        <a:pt x="117" y="139"/>
                        <a:pt x="115" y="140"/>
                      </a:cubicBezTo>
                      <a:cubicBezTo>
                        <a:pt x="115" y="140"/>
                        <a:pt x="114" y="140"/>
                        <a:pt x="114" y="140"/>
                      </a:cubicBezTo>
                      <a:cubicBezTo>
                        <a:pt x="113" y="139"/>
                        <a:pt x="111" y="139"/>
                        <a:pt x="110" y="138"/>
                      </a:cubicBezTo>
                      <a:cubicBezTo>
                        <a:pt x="116" y="136"/>
                        <a:pt x="116" y="136"/>
                        <a:pt x="116" y="136"/>
                      </a:cubicBezTo>
                      <a:cubicBezTo>
                        <a:pt x="117" y="137"/>
                        <a:pt x="118" y="137"/>
                        <a:pt x="119" y="138"/>
                      </a:cubicBezTo>
                      <a:close/>
                      <a:moveTo>
                        <a:pt x="178" y="131"/>
                      </a:moveTo>
                      <a:cubicBezTo>
                        <a:pt x="179" y="131"/>
                        <a:pt x="179" y="131"/>
                        <a:pt x="179" y="131"/>
                      </a:cubicBezTo>
                      <a:cubicBezTo>
                        <a:pt x="207" y="141"/>
                        <a:pt x="207" y="141"/>
                        <a:pt x="207" y="141"/>
                      </a:cubicBezTo>
                      <a:cubicBezTo>
                        <a:pt x="202" y="144"/>
                        <a:pt x="191" y="151"/>
                        <a:pt x="180" y="158"/>
                      </a:cubicBezTo>
                      <a:cubicBezTo>
                        <a:pt x="175" y="161"/>
                        <a:pt x="170" y="164"/>
                        <a:pt x="166" y="167"/>
                      </a:cubicBezTo>
                      <a:cubicBezTo>
                        <a:pt x="164" y="168"/>
                        <a:pt x="163" y="169"/>
                        <a:pt x="161" y="169"/>
                      </a:cubicBezTo>
                      <a:cubicBezTo>
                        <a:pt x="161" y="170"/>
                        <a:pt x="161" y="170"/>
                        <a:pt x="160" y="170"/>
                      </a:cubicBezTo>
                      <a:cubicBezTo>
                        <a:pt x="139" y="160"/>
                        <a:pt x="119" y="152"/>
                        <a:pt x="97" y="143"/>
                      </a:cubicBezTo>
                      <a:cubicBezTo>
                        <a:pt x="98" y="142"/>
                        <a:pt x="98" y="142"/>
                        <a:pt x="98" y="142"/>
                      </a:cubicBezTo>
                      <a:cubicBezTo>
                        <a:pt x="105" y="140"/>
                        <a:pt x="105" y="140"/>
                        <a:pt x="105" y="140"/>
                      </a:cubicBezTo>
                      <a:cubicBezTo>
                        <a:pt x="107" y="141"/>
                        <a:pt x="109" y="142"/>
                        <a:pt x="112" y="143"/>
                      </a:cubicBezTo>
                      <a:cubicBezTo>
                        <a:pt x="122" y="148"/>
                        <a:pt x="137" y="155"/>
                        <a:pt x="144" y="157"/>
                      </a:cubicBezTo>
                      <a:cubicBezTo>
                        <a:pt x="144" y="158"/>
                        <a:pt x="144" y="158"/>
                        <a:pt x="144" y="158"/>
                      </a:cubicBezTo>
                      <a:cubicBezTo>
                        <a:pt x="145" y="159"/>
                        <a:pt x="146" y="159"/>
                        <a:pt x="147" y="158"/>
                      </a:cubicBezTo>
                      <a:cubicBezTo>
                        <a:pt x="149" y="156"/>
                        <a:pt x="152" y="155"/>
                        <a:pt x="155" y="155"/>
                      </a:cubicBezTo>
                      <a:cubicBezTo>
                        <a:pt x="155" y="155"/>
                        <a:pt x="155" y="155"/>
                        <a:pt x="155" y="155"/>
                      </a:cubicBezTo>
                      <a:cubicBezTo>
                        <a:pt x="158" y="155"/>
                        <a:pt x="160" y="156"/>
                        <a:pt x="162" y="157"/>
                      </a:cubicBezTo>
                      <a:cubicBezTo>
                        <a:pt x="162" y="158"/>
                        <a:pt x="163" y="158"/>
                        <a:pt x="163" y="158"/>
                      </a:cubicBezTo>
                      <a:cubicBezTo>
                        <a:pt x="164" y="158"/>
                        <a:pt x="164" y="159"/>
                        <a:pt x="165" y="159"/>
                      </a:cubicBezTo>
                      <a:cubicBezTo>
                        <a:pt x="165" y="158"/>
                        <a:pt x="165" y="158"/>
                        <a:pt x="165" y="158"/>
                      </a:cubicBezTo>
                      <a:cubicBezTo>
                        <a:pt x="166" y="158"/>
                        <a:pt x="166" y="158"/>
                        <a:pt x="166" y="158"/>
                      </a:cubicBezTo>
                      <a:cubicBezTo>
                        <a:pt x="185" y="147"/>
                        <a:pt x="185" y="147"/>
                        <a:pt x="185" y="147"/>
                      </a:cubicBezTo>
                      <a:cubicBezTo>
                        <a:pt x="186" y="147"/>
                        <a:pt x="186" y="146"/>
                        <a:pt x="186" y="145"/>
                      </a:cubicBezTo>
                      <a:cubicBezTo>
                        <a:pt x="186" y="145"/>
                        <a:pt x="186" y="144"/>
                        <a:pt x="185" y="144"/>
                      </a:cubicBezTo>
                      <a:cubicBezTo>
                        <a:pt x="185" y="144"/>
                        <a:pt x="185" y="143"/>
                        <a:pt x="184" y="142"/>
                      </a:cubicBezTo>
                      <a:cubicBezTo>
                        <a:pt x="183" y="141"/>
                        <a:pt x="182" y="139"/>
                        <a:pt x="182" y="138"/>
                      </a:cubicBezTo>
                      <a:cubicBezTo>
                        <a:pt x="182" y="138"/>
                        <a:pt x="182" y="138"/>
                        <a:pt x="182" y="138"/>
                      </a:cubicBezTo>
                      <a:cubicBezTo>
                        <a:pt x="182" y="137"/>
                        <a:pt x="182" y="136"/>
                        <a:pt x="181" y="136"/>
                      </a:cubicBezTo>
                      <a:cubicBezTo>
                        <a:pt x="175" y="133"/>
                        <a:pt x="175" y="133"/>
                        <a:pt x="175" y="133"/>
                      </a:cubicBezTo>
                      <a:cubicBezTo>
                        <a:pt x="176" y="132"/>
                        <a:pt x="177" y="131"/>
                        <a:pt x="178" y="131"/>
                      </a:cubicBezTo>
                      <a:close/>
                      <a:moveTo>
                        <a:pt x="127" y="141"/>
                      </a:moveTo>
                      <a:cubicBezTo>
                        <a:pt x="128" y="141"/>
                        <a:pt x="128" y="141"/>
                        <a:pt x="128" y="141"/>
                      </a:cubicBezTo>
                      <a:cubicBezTo>
                        <a:pt x="128" y="141"/>
                        <a:pt x="128" y="141"/>
                        <a:pt x="129" y="141"/>
                      </a:cubicBezTo>
                      <a:cubicBezTo>
                        <a:pt x="130" y="141"/>
                        <a:pt x="132" y="142"/>
                        <a:pt x="134" y="142"/>
                      </a:cubicBezTo>
                      <a:cubicBezTo>
                        <a:pt x="131" y="143"/>
                        <a:pt x="129" y="144"/>
                        <a:pt x="127" y="145"/>
                      </a:cubicBezTo>
                      <a:cubicBezTo>
                        <a:pt x="126" y="145"/>
                        <a:pt x="126" y="145"/>
                        <a:pt x="125" y="145"/>
                      </a:cubicBezTo>
                      <a:cubicBezTo>
                        <a:pt x="124" y="145"/>
                        <a:pt x="124" y="144"/>
                        <a:pt x="123" y="144"/>
                      </a:cubicBezTo>
                      <a:cubicBezTo>
                        <a:pt x="124" y="143"/>
                        <a:pt x="126" y="142"/>
                        <a:pt x="127" y="141"/>
                      </a:cubicBezTo>
                      <a:close/>
                      <a:moveTo>
                        <a:pt x="143" y="145"/>
                      </a:moveTo>
                      <a:cubicBezTo>
                        <a:pt x="141" y="146"/>
                        <a:pt x="139" y="147"/>
                        <a:pt x="136" y="149"/>
                      </a:cubicBezTo>
                      <a:cubicBezTo>
                        <a:pt x="136" y="149"/>
                        <a:pt x="136" y="149"/>
                        <a:pt x="136" y="149"/>
                      </a:cubicBezTo>
                      <a:cubicBezTo>
                        <a:pt x="136" y="149"/>
                        <a:pt x="136" y="149"/>
                        <a:pt x="136" y="149"/>
                      </a:cubicBezTo>
                      <a:cubicBezTo>
                        <a:pt x="136" y="149"/>
                        <a:pt x="136" y="149"/>
                        <a:pt x="136" y="149"/>
                      </a:cubicBezTo>
                      <a:cubicBezTo>
                        <a:pt x="134" y="149"/>
                        <a:pt x="131" y="148"/>
                        <a:pt x="129" y="147"/>
                      </a:cubicBezTo>
                      <a:cubicBezTo>
                        <a:pt x="132" y="145"/>
                        <a:pt x="134" y="144"/>
                        <a:pt x="137" y="143"/>
                      </a:cubicBezTo>
                      <a:cubicBezTo>
                        <a:pt x="139" y="144"/>
                        <a:pt x="141" y="145"/>
                        <a:pt x="143" y="145"/>
                      </a:cubicBezTo>
                      <a:close/>
                      <a:moveTo>
                        <a:pt x="151" y="147"/>
                      </a:moveTo>
                      <a:cubicBezTo>
                        <a:pt x="148" y="149"/>
                        <a:pt x="146" y="150"/>
                        <a:pt x="144" y="153"/>
                      </a:cubicBezTo>
                      <a:cubicBezTo>
                        <a:pt x="142" y="152"/>
                        <a:pt x="140" y="151"/>
                        <a:pt x="138" y="150"/>
                      </a:cubicBezTo>
                      <a:cubicBezTo>
                        <a:pt x="138" y="150"/>
                        <a:pt x="138" y="150"/>
                        <a:pt x="138" y="150"/>
                      </a:cubicBezTo>
                      <a:cubicBezTo>
                        <a:pt x="141" y="149"/>
                        <a:pt x="143" y="147"/>
                        <a:pt x="146" y="146"/>
                      </a:cubicBezTo>
                      <a:cubicBezTo>
                        <a:pt x="148" y="146"/>
                        <a:pt x="149" y="147"/>
                        <a:pt x="151" y="147"/>
                      </a:cubicBezTo>
                      <a:close/>
                      <a:moveTo>
                        <a:pt x="157" y="146"/>
                      </a:moveTo>
                      <a:cubicBezTo>
                        <a:pt x="157" y="146"/>
                        <a:pt x="158" y="146"/>
                        <a:pt x="158" y="146"/>
                      </a:cubicBezTo>
                      <a:cubicBezTo>
                        <a:pt x="161" y="143"/>
                        <a:pt x="166" y="140"/>
                        <a:pt x="171" y="136"/>
                      </a:cubicBezTo>
                      <a:cubicBezTo>
                        <a:pt x="172" y="136"/>
                        <a:pt x="172" y="136"/>
                        <a:pt x="172" y="136"/>
                      </a:cubicBezTo>
                      <a:cubicBezTo>
                        <a:pt x="176" y="138"/>
                        <a:pt x="176" y="138"/>
                        <a:pt x="176" y="138"/>
                      </a:cubicBezTo>
                      <a:cubicBezTo>
                        <a:pt x="169" y="142"/>
                        <a:pt x="161" y="146"/>
                        <a:pt x="154" y="150"/>
                      </a:cubicBezTo>
                      <a:cubicBezTo>
                        <a:pt x="154" y="150"/>
                        <a:pt x="153" y="150"/>
                        <a:pt x="153" y="151"/>
                      </a:cubicBezTo>
                      <a:cubicBezTo>
                        <a:pt x="153" y="151"/>
                        <a:pt x="153" y="151"/>
                        <a:pt x="153" y="151"/>
                      </a:cubicBezTo>
                      <a:cubicBezTo>
                        <a:pt x="151" y="151"/>
                        <a:pt x="148" y="152"/>
                        <a:pt x="146" y="154"/>
                      </a:cubicBezTo>
                      <a:cubicBezTo>
                        <a:pt x="146" y="154"/>
                        <a:pt x="146" y="154"/>
                        <a:pt x="146" y="154"/>
                      </a:cubicBezTo>
                      <a:cubicBezTo>
                        <a:pt x="148" y="151"/>
                        <a:pt x="151" y="149"/>
                        <a:pt x="154" y="148"/>
                      </a:cubicBezTo>
                      <a:cubicBezTo>
                        <a:pt x="154" y="148"/>
                        <a:pt x="154" y="148"/>
                        <a:pt x="154" y="148"/>
                      </a:cubicBezTo>
                      <a:cubicBezTo>
                        <a:pt x="155" y="148"/>
                        <a:pt x="155" y="148"/>
                        <a:pt x="155" y="148"/>
                      </a:cubicBezTo>
                      <a:cubicBezTo>
                        <a:pt x="155" y="148"/>
                        <a:pt x="155" y="148"/>
                        <a:pt x="155" y="148"/>
                      </a:cubicBezTo>
                      <a:cubicBezTo>
                        <a:pt x="155" y="148"/>
                        <a:pt x="155" y="148"/>
                        <a:pt x="155" y="148"/>
                      </a:cubicBezTo>
                      <a:cubicBezTo>
                        <a:pt x="156" y="147"/>
                        <a:pt x="156" y="147"/>
                        <a:pt x="156" y="147"/>
                      </a:cubicBezTo>
                      <a:cubicBezTo>
                        <a:pt x="156" y="147"/>
                        <a:pt x="156" y="147"/>
                        <a:pt x="157" y="146"/>
                      </a:cubicBezTo>
                      <a:close/>
                      <a:moveTo>
                        <a:pt x="165" y="154"/>
                      </a:moveTo>
                      <a:cubicBezTo>
                        <a:pt x="164" y="154"/>
                        <a:pt x="164" y="154"/>
                        <a:pt x="163" y="153"/>
                      </a:cubicBezTo>
                      <a:cubicBezTo>
                        <a:pt x="169" y="150"/>
                        <a:pt x="174" y="147"/>
                        <a:pt x="180" y="144"/>
                      </a:cubicBezTo>
                      <a:cubicBezTo>
                        <a:pt x="181" y="144"/>
                        <a:pt x="181" y="144"/>
                        <a:pt x="181" y="144"/>
                      </a:cubicBezTo>
                      <a:cubicBezTo>
                        <a:pt x="181" y="145"/>
                        <a:pt x="181" y="145"/>
                        <a:pt x="181" y="145"/>
                      </a:cubicBezTo>
                      <a:lnTo>
                        <a:pt x="165" y="154"/>
                      </a:lnTo>
                      <a:close/>
                      <a:moveTo>
                        <a:pt x="178" y="139"/>
                      </a:moveTo>
                      <a:cubicBezTo>
                        <a:pt x="178" y="140"/>
                        <a:pt x="179" y="141"/>
                        <a:pt x="179" y="142"/>
                      </a:cubicBezTo>
                      <a:cubicBezTo>
                        <a:pt x="173" y="145"/>
                        <a:pt x="167" y="149"/>
                        <a:pt x="161" y="152"/>
                      </a:cubicBezTo>
                      <a:cubicBezTo>
                        <a:pt x="160" y="152"/>
                        <a:pt x="158" y="151"/>
                        <a:pt x="156" y="151"/>
                      </a:cubicBezTo>
                      <a:cubicBezTo>
                        <a:pt x="164" y="147"/>
                        <a:pt x="171" y="143"/>
                        <a:pt x="178" y="139"/>
                      </a:cubicBezTo>
                      <a:close/>
                      <a:moveTo>
                        <a:pt x="126" y="140"/>
                      </a:moveTo>
                      <a:cubicBezTo>
                        <a:pt x="124" y="141"/>
                        <a:pt x="122" y="142"/>
                        <a:pt x="121" y="143"/>
                      </a:cubicBezTo>
                      <a:cubicBezTo>
                        <a:pt x="120" y="142"/>
                        <a:pt x="118" y="142"/>
                        <a:pt x="117" y="141"/>
                      </a:cubicBezTo>
                      <a:cubicBezTo>
                        <a:pt x="119" y="140"/>
                        <a:pt x="120" y="139"/>
                        <a:pt x="122" y="138"/>
                      </a:cubicBezTo>
                      <a:cubicBezTo>
                        <a:pt x="123" y="139"/>
                        <a:pt x="124" y="139"/>
                        <a:pt x="125" y="139"/>
                      </a:cubicBezTo>
                      <a:lnTo>
                        <a:pt x="126" y="140"/>
                      </a:lnTo>
                      <a:close/>
                      <a:moveTo>
                        <a:pt x="201" y="84"/>
                      </a:moveTo>
                      <a:cubicBezTo>
                        <a:pt x="196" y="89"/>
                        <a:pt x="185" y="97"/>
                        <a:pt x="176" y="105"/>
                      </a:cubicBezTo>
                      <a:cubicBezTo>
                        <a:pt x="171" y="109"/>
                        <a:pt x="166" y="112"/>
                        <a:pt x="163" y="115"/>
                      </a:cubicBezTo>
                      <a:cubicBezTo>
                        <a:pt x="161" y="117"/>
                        <a:pt x="160" y="118"/>
                        <a:pt x="159" y="119"/>
                      </a:cubicBezTo>
                      <a:cubicBezTo>
                        <a:pt x="158" y="119"/>
                        <a:pt x="158" y="119"/>
                        <a:pt x="158" y="120"/>
                      </a:cubicBezTo>
                      <a:cubicBezTo>
                        <a:pt x="135" y="112"/>
                        <a:pt x="114" y="107"/>
                        <a:pt x="92" y="100"/>
                      </a:cubicBezTo>
                      <a:cubicBezTo>
                        <a:pt x="93" y="99"/>
                        <a:pt x="93" y="99"/>
                        <a:pt x="93" y="99"/>
                      </a:cubicBezTo>
                      <a:cubicBezTo>
                        <a:pt x="98" y="96"/>
                        <a:pt x="98" y="96"/>
                        <a:pt x="98" y="96"/>
                      </a:cubicBezTo>
                      <a:cubicBezTo>
                        <a:pt x="99" y="96"/>
                        <a:pt x="99" y="96"/>
                        <a:pt x="99" y="96"/>
                      </a:cubicBezTo>
                      <a:cubicBezTo>
                        <a:pt x="100" y="97"/>
                        <a:pt x="102" y="97"/>
                        <a:pt x="104" y="98"/>
                      </a:cubicBezTo>
                      <a:cubicBezTo>
                        <a:pt x="109" y="99"/>
                        <a:pt x="115" y="100"/>
                        <a:pt x="120" y="102"/>
                      </a:cubicBezTo>
                      <a:cubicBezTo>
                        <a:pt x="125" y="103"/>
                        <a:pt x="130" y="105"/>
                        <a:pt x="136" y="107"/>
                      </a:cubicBezTo>
                      <a:cubicBezTo>
                        <a:pt x="136" y="108"/>
                        <a:pt x="138" y="108"/>
                        <a:pt x="139" y="108"/>
                      </a:cubicBezTo>
                      <a:cubicBezTo>
                        <a:pt x="140" y="108"/>
                        <a:pt x="141" y="108"/>
                        <a:pt x="142" y="108"/>
                      </a:cubicBezTo>
                      <a:cubicBezTo>
                        <a:pt x="144" y="107"/>
                        <a:pt x="145" y="107"/>
                        <a:pt x="147" y="107"/>
                      </a:cubicBezTo>
                      <a:cubicBezTo>
                        <a:pt x="150" y="107"/>
                        <a:pt x="153" y="108"/>
                        <a:pt x="156" y="109"/>
                      </a:cubicBezTo>
                      <a:cubicBezTo>
                        <a:pt x="157" y="110"/>
                        <a:pt x="158" y="110"/>
                        <a:pt x="158" y="109"/>
                      </a:cubicBezTo>
                      <a:cubicBezTo>
                        <a:pt x="168" y="100"/>
                        <a:pt x="180" y="94"/>
                        <a:pt x="191" y="89"/>
                      </a:cubicBezTo>
                      <a:cubicBezTo>
                        <a:pt x="192" y="88"/>
                        <a:pt x="193" y="87"/>
                        <a:pt x="193" y="86"/>
                      </a:cubicBezTo>
                      <a:cubicBezTo>
                        <a:pt x="192" y="86"/>
                        <a:pt x="192" y="85"/>
                        <a:pt x="191" y="85"/>
                      </a:cubicBezTo>
                      <a:cubicBezTo>
                        <a:pt x="188" y="84"/>
                        <a:pt x="185" y="84"/>
                        <a:pt x="182" y="83"/>
                      </a:cubicBezTo>
                      <a:cubicBezTo>
                        <a:pt x="182" y="83"/>
                        <a:pt x="183" y="82"/>
                        <a:pt x="184" y="81"/>
                      </a:cubicBezTo>
                      <a:lnTo>
                        <a:pt x="201" y="84"/>
                      </a:lnTo>
                      <a:close/>
                      <a:moveTo>
                        <a:pt x="172" y="71"/>
                      </a:moveTo>
                      <a:cubicBezTo>
                        <a:pt x="154" y="69"/>
                        <a:pt x="129" y="64"/>
                        <a:pt x="103" y="60"/>
                      </a:cubicBezTo>
                      <a:cubicBezTo>
                        <a:pt x="103" y="59"/>
                        <a:pt x="103" y="59"/>
                        <a:pt x="103" y="59"/>
                      </a:cubicBezTo>
                      <a:cubicBezTo>
                        <a:pt x="127" y="63"/>
                        <a:pt x="149" y="65"/>
                        <a:pt x="173" y="69"/>
                      </a:cubicBezTo>
                      <a:cubicBezTo>
                        <a:pt x="173" y="69"/>
                        <a:pt x="174" y="69"/>
                        <a:pt x="174" y="68"/>
                      </a:cubicBezTo>
                      <a:cubicBezTo>
                        <a:pt x="173" y="69"/>
                        <a:pt x="173" y="70"/>
                        <a:pt x="172" y="71"/>
                      </a:cubicBezTo>
                      <a:close/>
                      <a:moveTo>
                        <a:pt x="209" y="10"/>
                      </a:moveTo>
                      <a:cubicBezTo>
                        <a:pt x="198" y="28"/>
                        <a:pt x="185" y="47"/>
                        <a:pt x="172" y="65"/>
                      </a:cubicBezTo>
                      <a:cubicBezTo>
                        <a:pt x="149" y="61"/>
                        <a:pt x="127" y="59"/>
                        <a:pt x="104" y="55"/>
                      </a:cubicBezTo>
                      <a:cubicBezTo>
                        <a:pt x="105" y="53"/>
                        <a:pt x="107" y="51"/>
                        <a:pt x="109" y="49"/>
                      </a:cubicBezTo>
                      <a:cubicBezTo>
                        <a:pt x="109" y="49"/>
                        <a:pt x="109" y="49"/>
                        <a:pt x="109" y="49"/>
                      </a:cubicBezTo>
                      <a:cubicBezTo>
                        <a:pt x="124" y="51"/>
                        <a:pt x="138" y="54"/>
                        <a:pt x="153" y="56"/>
                      </a:cubicBezTo>
                      <a:cubicBezTo>
                        <a:pt x="153" y="56"/>
                        <a:pt x="154" y="56"/>
                        <a:pt x="155" y="56"/>
                      </a:cubicBezTo>
                      <a:cubicBezTo>
                        <a:pt x="155" y="56"/>
                        <a:pt x="156" y="56"/>
                        <a:pt x="156" y="56"/>
                      </a:cubicBezTo>
                      <a:cubicBezTo>
                        <a:pt x="158" y="56"/>
                        <a:pt x="159" y="54"/>
                        <a:pt x="160" y="53"/>
                      </a:cubicBezTo>
                      <a:cubicBezTo>
                        <a:pt x="162" y="52"/>
                        <a:pt x="164" y="51"/>
                        <a:pt x="166" y="51"/>
                      </a:cubicBezTo>
                      <a:cubicBezTo>
                        <a:pt x="168" y="51"/>
                        <a:pt x="170" y="52"/>
                        <a:pt x="171" y="53"/>
                      </a:cubicBezTo>
                      <a:cubicBezTo>
                        <a:pt x="172" y="53"/>
                        <a:pt x="173" y="53"/>
                        <a:pt x="173" y="53"/>
                      </a:cubicBezTo>
                      <a:cubicBezTo>
                        <a:pt x="174" y="53"/>
                        <a:pt x="174" y="52"/>
                        <a:pt x="174" y="52"/>
                      </a:cubicBezTo>
                      <a:cubicBezTo>
                        <a:pt x="178" y="43"/>
                        <a:pt x="183" y="34"/>
                        <a:pt x="190" y="27"/>
                      </a:cubicBezTo>
                      <a:cubicBezTo>
                        <a:pt x="190" y="27"/>
                        <a:pt x="190" y="26"/>
                        <a:pt x="190" y="25"/>
                      </a:cubicBezTo>
                      <a:cubicBezTo>
                        <a:pt x="189" y="24"/>
                        <a:pt x="189" y="24"/>
                        <a:pt x="188" y="24"/>
                      </a:cubicBezTo>
                      <a:cubicBezTo>
                        <a:pt x="187" y="24"/>
                        <a:pt x="187" y="24"/>
                        <a:pt x="186" y="24"/>
                      </a:cubicBezTo>
                      <a:cubicBezTo>
                        <a:pt x="185" y="24"/>
                        <a:pt x="183" y="23"/>
                        <a:pt x="182" y="22"/>
                      </a:cubicBezTo>
                      <a:cubicBezTo>
                        <a:pt x="181" y="21"/>
                        <a:pt x="180" y="20"/>
                        <a:pt x="180" y="19"/>
                      </a:cubicBezTo>
                      <a:cubicBezTo>
                        <a:pt x="180" y="18"/>
                        <a:pt x="179" y="17"/>
                        <a:pt x="178" y="17"/>
                      </a:cubicBezTo>
                      <a:cubicBezTo>
                        <a:pt x="160" y="16"/>
                        <a:pt x="152" y="14"/>
                        <a:pt x="135" y="14"/>
                      </a:cubicBezTo>
                      <a:cubicBezTo>
                        <a:pt x="137" y="12"/>
                        <a:pt x="138" y="10"/>
                        <a:pt x="139" y="9"/>
                      </a:cubicBezTo>
                      <a:cubicBezTo>
                        <a:pt x="161" y="9"/>
                        <a:pt x="182" y="10"/>
                        <a:pt x="203" y="10"/>
                      </a:cubicBezTo>
                      <a:cubicBezTo>
                        <a:pt x="205" y="10"/>
                        <a:pt x="207" y="10"/>
                        <a:pt x="209" y="10"/>
                      </a:cubicBezTo>
                      <a:close/>
                      <a:moveTo>
                        <a:pt x="171" y="48"/>
                      </a:moveTo>
                      <a:cubicBezTo>
                        <a:pt x="170" y="48"/>
                        <a:pt x="168" y="47"/>
                        <a:pt x="166" y="47"/>
                      </a:cubicBezTo>
                      <a:cubicBezTo>
                        <a:pt x="165" y="47"/>
                        <a:pt x="164" y="48"/>
                        <a:pt x="163" y="48"/>
                      </a:cubicBezTo>
                      <a:cubicBezTo>
                        <a:pt x="164" y="47"/>
                        <a:pt x="166" y="46"/>
                        <a:pt x="167" y="45"/>
                      </a:cubicBezTo>
                      <a:cubicBezTo>
                        <a:pt x="170" y="43"/>
                        <a:pt x="172" y="42"/>
                        <a:pt x="173" y="41"/>
                      </a:cubicBezTo>
                      <a:cubicBezTo>
                        <a:pt x="174" y="41"/>
                        <a:pt x="174" y="40"/>
                        <a:pt x="174" y="40"/>
                      </a:cubicBezTo>
                      <a:cubicBezTo>
                        <a:pt x="173" y="39"/>
                        <a:pt x="173" y="39"/>
                        <a:pt x="172" y="39"/>
                      </a:cubicBezTo>
                      <a:cubicBezTo>
                        <a:pt x="171" y="40"/>
                        <a:pt x="168" y="42"/>
                        <a:pt x="165" y="44"/>
                      </a:cubicBezTo>
                      <a:cubicBezTo>
                        <a:pt x="164" y="44"/>
                        <a:pt x="163" y="45"/>
                        <a:pt x="162" y="46"/>
                      </a:cubicBezTo>
                      <a:cubicBezTo>
                        <a:pt x="161" y="47"/>
                        <a:pt x="160" y="47"/>
                        <a:pt x="160" y="48"/>
                      </a:cubicBezTo>
                      <a:cubicBezTo>
                        <a:pt x="160" y="49"/>
                        <a:pt x="160" y="49"/>
                        <a:pt x="160" y="49"/>
                      </a:cubicBezTo>
                      <a:cubicBezTo>
                        <a:pt x="159" y="49"/>
                        <a:pt x="159" y="50"/>
                        <a:pt x="158" y="50"/>
                      </a:cubicBezTo>
                      <a:cubicBezTo>
                        <a:pt x="157" y="51"/>
                        <a:pt x="156" y="52"/>
                        <a:pt x="155" y="52"/>
                      </a:cubicBezTo>
                      <a:cubicBezTo>
                        <a:pt x="155" y="52"/>
                        <a:pt x="155" y="52"/>
                        <a:pt x="155" y="52"/>
                      </a:cubicBezTo>
                      <a:cubicBezTo>
                        <a:pt x="154" y="52"/>
                        <a:pt x="154" y="52"/>
                        <a:pt x="153" y="52"/>
                      </a:cubicBezTo>
                      <a:cubicBezTo>
                        <a:pt x="152" y="52"/>
                        <a:pt x="150" y="51"/>
                        <a:pt x="148" y="51"/>
                      </a:cubicBezTo>
                      <a:cubicBezTo>
                        <a:pt x="158" y="43"/>
                        <a:pt x="170" y="35"/>
                        <a:pt x="181" y="29"/>
                      </a:cubicBezTo>
                      <a:cubicBezTo>
                        <a:pt x="182" y="28"/>
                        <a:pt x="182" y="28"/>
                        <a:pt x="181" y="27"/>
                      </a:cubicBezTo>
                      <a:cubicBezTo>
                        <a:pt x="181" y="27"/>
                        <a:pt x="181" y="27"/>
                        <a:pt x="180" y="27"/>
                      </a:cubicBezTo>
                      <a:cubicBezTo>
                        <a:pt x="168" y="34"/>
                        <a:pt x="157" y="41"/>
                        <a:pt x="147" y="50"/>
                      </a:cubicBezTo>
                      <a:cubicBezTo>
                        <a:pt x="146" y="50"/>
                        <a:pt x="146" y="50"/>
                        <a:pt x="146" y="51"/>
                      </a:cubicBezTo>
                      <a:cubicBezTo>
                        <a:pt x="142" y="50"/>
                        <a:pt x="137" y="49"/>
                        <a:pt x="132" y="49"/>
                      </a:cubicBezTo>
                      <a:cubicBezTo>
                        <a:pt x="147" y="40"/>
                        <a:pt x="163" y="32"/>
                        <a:pt x="178" y="23"/>
                      </a:cubicBezTo>
                      <a:cubicBezTo>
                        <a:pt x="178" y="24"/>
                        <a:pt x="179" y="25"/>
                        <a:pt x="180" y="25"/>
                      </a:cubicBezTo>
                      <a:cubicBezTo>
                        <a:pt x="181" y="27"/>
                        <a:pt x="182" y="27"/>
                        <a:pt x="184" y="28"/>
                      </a:cubicBezTo>
                      <a:cubicBezTo>
                        <a:pt x="179" y="34"/>
                        <a:pt x="174" y="41"/>
                        <a:pt x="171" y="48"/>
                      </a:cubicBezTo>
                      <a:close/>
                      <a:moveTo>
                        <a:pt x="177" y="21"/>
                      </a:moveTo>
                      <a:cubicBezTo>
                        <a:pt x="177" y="22"/>
                        <a:pt x="177" y="22"/>
                        <a:pt x="177" y="22"/>
                      </a:cubicBezTo>
                      <a:cubicBezTo>
                        <a:pt x="161" y="30"/>
                        <a:pt x="145" y="39"/>
                        <a:pt x="129" y="48"/>
                      </a:cubicBezTo>
                      <a:cubicBezTo>
                        <a:pt x="129" y="48"/>
                        <a:pt x="129" y="48"/>
                        <a:pt x="129" y="48"/>
                      </a:cubicBezTo>
                      <a:cubicBezTo>
                        <a:pt x="127" y="48"/>
                        <a:pt x="125" y="47"/>
                        <a:pt x="122" y="47"/>
                      </a:cubicBezTo>
                      <a:cubicBezTo>
                        <a:pt x="125" y="46"/>
                        <a:pt x="128" y="44"/>
                        <a:pt x="130" y="43"/>
                      </a:cubicBezTo>
                      <a:cubicBezTo>
                        <a:pt x="131" y="43"/>
                        <a:pt x="131" y="43"/>
                        <a:pt x="131" y="43"/>
                      </a:cubicBezTo>
                      <a:cubicBezTo>
                        <a:pt x="132" y="43"/>
                        <a:pt x="132" y="43"/>
                        <a:pt x="133" y="43"/>
                      </a:cubicBezTo>
                      <a:cubicBezTo>
                        <a:pt x="133" y="43"/>
                        <a:pt x="133" y="42"/>
                        <a:pt x="133" y="42"/>
                      </a:cubicBezTo>
                      <a:cubicBezTo>
                        <a:pt x="145" y="34"/>
                        <a:pt x="158" y="27"/>
                        <a:pt x="171" y="21"/>
                      </a:cubicBezTo>
                      <a:cubicBezTo>
                        <a:pt x="172" y="21"/>
                        <a:pt x="172" y="21"/>
                        <a:pt x="172" y="21"/>
                      </a:cubicBezTo>
                      <a:cubicBezTo>
                        <a:pt x="173" y="21"/>
                        <a:pt x="175" y="21"/>
                        <a:pt x="177" y="21"/>
                      </a:cubicBezTo>
                      <a:close/>
                      <a:moveTo>
                        <a:pt x="136" y="38"/>
                      </a:moveTo>
                      <a:cubicBezTo>
                        <a:pt x="136" y="37"/>
                        <a:pt x="137" y="37"/>
                        <a:pt x="138" y="36"/>
                      </a:cubicBezTo>
                      <a:cubicBezTo>
                        <a:pt x="139" y="34"/>
                        <a:pt x="139" y="32"/>
                        <a:pt x="140" y="30"/>
                      </a:cubicBezTo>
                      <a:cubicBezTo>
                        <a:pt x="146" y="27"/>
                        <a:pt x="152" y="23"/>
                        <a:pt x="159" y="20"/>
                      </a:cubicBezTo>
                      <a:cubicBezTo>
                        <a:pt x="162" y="20"/>
                        <a:pt x="165" y="20"/>
                        <a:pt x="168" y="20"/>
                      </a:cubicBezTo>
                      <a:cubicBezTo>
                        <a:pt x="157" y="26"/>
                        <a:pt x="146" y="32"/>
                        <a:pt x="136" y="38"/>
                      </a:cubicBezTo>
                      <a:close/>
                      <a:moveTo>
                        <a:pt x="140" y="28"/>
                      </a:moveTo>
                      <a:cubicBezTo>
                        <a:pt x="140" y="27"/>
                        <a:pt x="140" y="27"/>
                        <a:pt x="140" y="27"/>
                      </a:cubicBezTo>
                      <a:cubicBezTo>
                        <a:pt x="140" y="26"/>
                        <a:pt x="140" y="24"/>
                        <a:pt x="140" y="23"/>
                      </a:cubicBezTo>
                      <a:cubicBezTo>
                        <a:pt x="142" y="21"/>
                        <a:pt x="144" y="20"/>
                        <a:pt x="147" y="19"/>
                      </a:cubicBezTo>
                      <a:cubicBezTo>
                        <a:pt x="150" y="19"/>
                        <a:pt x="153" y="19"/>
                        <a:pt x="155" y="19"/>
                      </a:cubicBezTo>
                      <a:cubicBezTo>
                        <a:pt x="150" y="22"/>
                        <a:pt x="145" y="25"/>
                        <a:pt x="140" y="28"/>
                      </a:cubicBezTo>
                      <a:close/>
                      <a:moveTo>
                        <a:pt x="139" y="21"/>
                      </a:moveTo>
                      <a:cubicBezTo>
                        <a:pt x="139" y="20"/>
                        <a:pt x="138" y="19"/>
                        <a:pt x="138" y="18"/>
                      </a:cubicBezTo>
                      <a:cubicBezTo>
                        <a:pt x="140" y="18"/>
                        <a:pt x="141" y="18"/>
                        <a:pt x="143" y="18"/>
                      </a:cubicBezTo>
                      <a:cubicBezTo>
                        <a:pt x="142" y="19"/>
                        <a:pt x="140" y="20"/>
                        <a:pt x="139" y="21"/>
                      </a:cubicBezTo>
                      <a:close/>
                      <a:moveTo>
                        <a:pt x="132" y="18"/>
                      </a:moveTo>
                      <a:cubicBezTo>
                        <a:pt x="133" y="18"/>
                        <a:pt x="133" y="18"/>
                        <a:pt x="133" y="18"/>
                      </a:cubicBezTo>
                      <a:cubicBezTo>
                        <a:pt x="135" y="20"/>
                        <a:pt x="136" y="24"/>
                        <a:pt x="136" y="27"/>
                      </a:cubicBezTo>
                      <a:cubicBezTo>
                        <a:pt x="136" y="28"/>
                        <a:pt x="136" y="29"/>
                        <a:pt x="136" y="30"/>
                      </a:cubicBezTo>
                      <a:cubicBezTo>
                        <a:pt x="135" y="31"/>
                        <a:pt x="135" y="31"/>
                        <a:pt x="135" y="31"/>
                      </a:cubicBezTo>
                      <a:cubicBezTo>
                        <a:pt x="135" y="31"/>
                        <a:pt x="135" y="31"/>
                        <a:pt x="135" y="31"/>
                      </a:cubicBezTo>
                      <a:cubicBezTo>
                        <a:pt x="134" y="32"/>
                        <a:pt x="134" y="32"/>
                        <a:pt x="134" y="32"/>
                      </a:cubicBezTo>
                      <a:cubicBezTo>
                        <a:pt x="134" y="33"/>
                        <a:pt x="134" y="33"/>
                        <a:pt x="134" y="33"/>
                      </a:cubicBezTo>
                      <a:cubicBezTo>
                        <a:pt x="134" y="33"/>
                        <a:pt x="134" y="33"/>
                        <a:pt x="134" y="33"/>
                      </a:cubicBezTo>
                      <a:cubicBezTo>
                        <a:pt x="134" y="33"/>
                        <a:pt x="134" y="33"/>
                        <a:pt x="134" y="33"/>
                      </a:cubicBezTo>
                      <a:cubicBezTo>
                        <a:pt x="133" y="35"/>
                        <a:pt x="133" y="36"/>
                        <a:pt x="131" y="37"/>
                      </a:cubicBezTo>
                      <a:cubicBezTo>
                        <a:pt x="127" y="41"/>
                        <a:pt x="121" y="44"/>
                        <a:pt x="114" y="45"/>
                      </a:cubicBezTo>
                      <a:cubicBezTo>
                        <a:pt x="114" y="45"/>
                        <a:pt x="113" y="44"/>
                        <a:pt x="112" y="44"/>
                      </a:cubicBezTo>
                      <a:cubicBezTo>
                        <a:pt x="119" y="37"/>
                        <a:pt x="126" y="27"/>
                        <a:pt x="132" y="18"/>
                      </a:cubicBezTo>
                      <a:close/>
                      <a:moveTo>
                        <a:pt x="112" y="5"/>
                      </a:moveTo>
                      <a:cubicBezTo>
                        <a:pt x="112" y="5"/>
                        <a:pt x="113" y="4"/>
                        <a:pt x="115" y="4"/>
                      </a:cubicBezTo>
                      <a:cubicBezTo>
                        <a:pt x="116" y="4"/>
                        <a:pt x="116" y="4"/>
                        <a:pt x="116" y="4"/>
                      </a:cubicBezTo>
                      <a:cubicBezTo>
                        <a:pt x="122" y="5"/>
                        <a:pt x="129" y="5"/>
                        <a:pt x="136" y="6"/>
                      </a:cubicBezTo>
                      <a:cubicBezTo>
                        <a:pt x="127" y="18"/>
                        <a:pt x="115" y="35"/>
                        <a:pt x="106" y="46"/>
                      </a:cubicBezTo>
                      <a:cubicBezTo>
                        <a:pt x="104" y="48"/>
                        <a:pt x="102" y="51"/>
                        <a:pt x="100" y="54"/>
                      </a:cubicBezTo>
                      <a:cubicBezTo>
                        <a:pt x="99" y="56"/>
                        <a:pt x="99" y="59"/>
                        <a:pt x="99" y="61"/>
                      </a:cubicBezTo>
                      <a:cubicBezTo>
                        <a:pt x="99" y="63"/>
                        <a:pt x="99" y="65"/>
                        <a:pt x="100" y="67"/>
                      </a:cubicBezTo>
                      <a:cubicBezTo>
                        <a:pt x="99" y="68"/>
                        <a:pt x="100" y="68"/>
                        <a:pt x="100" y="69"/>
                      </a:cubicBezTo>
                      <a:cubicBezTo>
                        <a:pt x="100" y="71"/>
                        <a:pt x="101" y="77"/>
                        <a:pt x="101" y="80"/>
                      </a:cubicBezTo>
                      <a:cubicBezTo>
                        <a:pt x="101" y="80"/>
                        <a:pt x="101" y="81"/>
                        <a:pt x="101" y="82"/>
                      </a:cubicBezTo>
                      <a:cubicBezTo>
                        <a:pt x="95" y="81"/>
                        <a:pt x="89" y="80"/>
                        <a:pt x="84" y="79"/>
                      </a:cubicBezTo>
                      <a:cubicBezTo>
                        <a:pt x="83" y="78"/>
                        <a:pt x="81" y="78"/>
                        <a:pt x="80" y="78"/>
                      </a:cubicBezTo>
                      <a:cubicBezTo>
                        <a:pt x="79" y="78"/>
                        <a:pt x="78" y="77"/>
                        <a:pt x="77" y="77"/>
                      </a:cubicBezTo>
                      <a:cubicBezTo>
                        <a:pt x="77" y="76"/>
                        <a:pt x="77" y="76"/>
                        <a:pt x="77" y="76"/>
                      </a:cubicBezTo>
                      <a:cubicBezTo>
                        <a:pt x="77" y="76"/>
                        <a:pt x="77" y="75"/>
                        <a:pt x="77" y="73"/>
                      </a:cubicBezTo>
                      <a:cubicBezTo>
                        <a:pt x="77" y="71"/>
                        <a:pt x="77" y="70"/>
                        <a:pt x="77" y="68"/>
                      </a:cubicBezTo>
                      <a:cubicBezTo>
                        <a:pt x="77" y="66"/>
                        <a:pt x="76" y="63"/>
                        <a:pt x="76" y="61"/>
                      </a:cubicBezTo>
                      <a:cubicBezTo>
                        <a:pt x="76" y="59"/>
                        <a:pt x="76" y="58"/>
                        <a:pt x="76" y="56"/>
                      </a:cubicBezTo>
                      <a:cubicBezTo>
                        <a:pt x="76" y="53"/>
                        <a:pt x="76" y="51"/>
                        <a:pt x="78" y="48"/>
                      </a:cubicBezTo>
                      <a:cubicBezTo>
                        <a:pt x="78" y="48"/>
                        <a:pt x="78" y="47"/>
                        <a:pt x="78" y="46"/>
                      </a:cubicBezTo>
                      <a:cubicBezTo>
                        <a:pt x="79" y="46"/>
                        <a:pt x="79" y="46"/>
                        <a:pt x="79" y="45"/>
                      </a:cubicBezTo>
                      <a:cubicBezTo>
                        <a:pt x="80" y="44"/>
                        <a:pt x="80" y="44"/>
                        <a:pt x="80" y="44"/>
                      </a:cubicBezTo>
                      <a:cubicBezTo>
                        <a:pt x="80" y="44"/>
                        <a:pt x="80" y="44"/>
                        <a:pt x="80" y="44"/>
                      </a:cubicBezTo>
                      <a:cubicBezTo>
                        <a:pt x="81" y="43"/>
                        <a:pt x="82" y="42"/>
                        <a:pt x="83" y="41"/>
                      </a:cubicBezTo>
                      <a:cubicBezTo>
                        <a:pt x="93" y="29"/>
                        <a:pt x="102" y="18"/>
                        <a:pt x="111" y="6"/>
                      </a:cubicBezTo>
                      <a:cubicBezTo>
                        <a:pt x="111" y="5"/>
                        <a:pt x="111" y="5"/>
                        <a:pt x="112" y="5"/>
                      </a:cubicBezTo>
                      <a:close/>
                      <a:moveTo>
                        <a:pt x="40" y="44"/>
                      </a:moveTo>
                      <a:cubicBezTo>
                        <a:pt x="32" y="43"/>
                        <a:pt x="25" y="42"/>
                        <a:pt x="18" y="41"/>
                      </a:cubicBezTo>
                      <a:cubicBezTo>
                        <a:pt x="34" y="30"/>
                        <a:pt x="49" y="18"/>
                        <a:pt x="64" y="6"/>
                      </a:cubicBezTo>
                      <a:cubicBezTo>
                        <a:pt x="78" y="7"/>
                        <a:pt x="91" y="7"/>
                        <a:pt x="104" y="7"/>
                      </a:cubicBezTo>
                      <a:cubicBezTo>
                        <a:pt x="103" y="9"/>
                        <a:pt x="102" y="10"/>
                        <a:pt x="101" y="12"/>
                      </a:cubicBezTo>
                      <a:cubicBezTo>
                        <a:pt x="92" y="11"/>
                        <a:pt x="83" y="11"/>
                        <a:pt x="75" y="10"/>
                      </a:cubicBezTo>
                      <a:cubicBezTo>
                        <a:pt x="74" y="10"/>
                        <a:pt x="73" y="10"/>
                        <a:pt x="73" y="11"/>
                      </a:cubicBezTo>
                      <a:cubicBezTo>
                        <a:pt x="72" y="11"/>
                        <a:pt x="72" y="12"/>
                        <a:pt x="72" y="13"/>
                      </a:cubicBezTo>
                      <a:cubicBezTo>
                        <a:pt x="72" y="13"/>
                        <a:pt x="72" y="13"/>
                        <a:pt x="72" y="13"/>
                      </a:cubicBezTo>
                      <a:cubicBezTo>
                        <a:pt x="72" y="13"/>
                        <a:pt x="72" y="13"/>
                        <a:pt x="72" y="13"/>
                      </a:cubicBezTo>
                      <a:cubicBezTo>
                        <a:pt x="70" y="14"/>
                        <a:pt x="67" y="15"/>
                        <a:pt x="65" y="15"/>
                      </a:cubicBezTo>
                      <a:cubicBezTo>
                        <a:pt x="64" y="15"/>
                        <a:pt x="63" y="15"/>
                        <a:pt x="62" y="14"/>
                      </a:cubicBezTo>
                      <a:cubicBezTo>
                        <a:pt x="61" y="14"/>
                        <a:pt x="60" y="14"/>
                        <a:pt x="60" y="15"/>
                      </a:cubicBezTo>
                      <a:cubicBezTo>
                        <a:pt x="59" y="15"/>
                        <a:pt x="59" y="15"/>
                        <a:pt x="59" y="15"/>
                      </a:cubicBezTo>
                      <a:cubicBezTo>
                        <a:pt x="54" y="20"/>
                        <a:pt x="48" y="24"/>
                        <a:pt x="43" y="29"/>
                      </a:cubicBezTo>
                      <a:cubicBezTo>
                        <a:pt x="43" y="29"/>
                        <a:pt x="43" y="29"/>
                        <a:pt x="43" y="29"/>
                      </a:cubicBezTo>
                      <a:cubicBezTo>
                        <a:pt x="42" y="29"/>
                        <a:pt x="42" y="30"/>
                        <a:pt x="42" y="30"/>
                      </a:cubicBezTo>
                      <a:cubicBezTo>
                        <a:pt x="42" y="31"/>
                        <a:pt x="42" y="32"/>
                        <a:pt x="43" y="32"/>
                      </a:cubicBezTo>
                      <a:cubicBezTo>
                        <a:pt x="43" y="33"/>
                        <a:pt x="44" y="33"/>
                        <a:pt x="44" y="33"/>
                      </a:cubicBezTo>
                      <a:cubicBezTo>
                        <a:pt x="45" y="33"/>
                        <a:pt x="45" y="33"/>
                        <a:pt x="45" y="33"/>
                      </a:cubicBezTo>
                      <a:cubicBezTo>
                        <a:pt x="45" y="34"/>
                        <a:pt x="45" y="34"/>
                        <a:pt x="45" y="35"/>
                      </a:cubicBezTo>
                      <a:cubicBezTo>
                        <a:pt x="45" y="36"/>
                        <a:pt x="45" y="36"/>
                        <a:pt x="44" y="38"/>
                      </a:cubicBezTo>
                      <a:cubicBezTo>
                        <a:pt x="44" y="38"/>
                        <a:pt x="44" y="39"/>
                        <a:pt x="44" y="39"/>
                      </a:cubicBezTo>
                      <a:cubicBezTo>
                        <a:pt x="44" y="40"/>
                        <a:pt x="45" y="40"/>
                        <a:pt x="45" y="41"/>
                      </a:cubicBezTo>
                      <a:cubicBezTo>
                        <a:pt x="48" y="42"/>
                        <a:pt x="51" y="42"/>
                        <a:pt x="52" y="43"/>
                      </a:cubicBezTo>
                      <a:cubicBezTo>
                        <a:pt x="54" y="43"/>
                        <a:pt x="56" y="43"/>
                        <a:pt x="58" y="43"/>
                      </a:cubicBezTo>
                      <a:cubicBezTo>
                        <a:pt x="63" y="44"/>
                        <a:pt x="68" y="45"/>
                        <a:pt x="74" y="46"/>
                      </a:cubicBezTo>
                      <a:cubicBezTo>
                        <a:pt x="74" y="47"/>
                        <a:pt x="74" y="47"/>
                        <a:pt x="74" y="47"/>
                      </a:cubicBezTo>
                      <a:cubicBezTo>
                        <a:pt x="73" y="48"/>
                        <a:pt x="73" y="49"/>
                        <a:pt x="73" y="50"/>
                      </a:cubicBezTo>
                      <a:cubicBezTo>
                        <a:pt x="61" y="48"/>
                        <a:pt x="51" y="46"/>
                        <a:pt x="40" y="44"/>
                      </a:cubicBezTo>
                      <a:close/>
                      <a:moveTo>
                        <a:pt x="68" y="75"/>
                      </a:moveTo>
                      <a:cubicBezTo>
                        <a:pt x="65" y="77"/>
                        <a:pt x="62" y="78"/>
                        <a:pt x="59" y="80"/>
                      </a:cubicBezTo>
                      <a:cubicBezTo>
                        <a:pt x="58" y="80"/>
                        <a:pt x="58" y="80"/>
                        <a:pt x="58" y="80"/>
                      </a:cubicBezTo>
                      <a:cubicBezTo>
                        <a:pt x="57" y="81"/>
                        <a:pt x="57" y="81"/>
                        <a:pt x="57" y="81"/>
                      </a:cubicBezTo>
                      <a:cubicBezTo>
                        <a:pt x="56" y="81"/>
                        <a:pt x="55" y="80"/>
                        <a:pt x="53" y="80"/>
                      </a:cubicBezTo>
                      <a:cubicBezTo>
                        <a:pt x="56" y="77"/>
                        <a:pt x="59" y="76"/>
                        <a:pt x="62" y="74"/>
                      </a:cubicBezTo>
                      <a:cubicBezTo>
                        <a:pt x="63" y="75"/>
                        <a:pt x="64" y="75"/>
                        <a:pt x="65" y="75"/>
                      </a:cubicBezTo>
                      <a:cubicBezTo>
                        <a:pt x="66" y="75"/>
                        <a:pt x="67" y="75"/>
                        <a:pt x="68" y="75"/>
                      </a:cubicBezTo>
                      <a:close/>
                      <a:moveTo>
                        <a:pt x="33" y="73"/>
                      </a:moveTo>
                      <a:cubicBezTo>
                        <a:pt x="33" y="73"/>
                        <a:pt x="33" y="73"/>
                        <a:pt x="33" y="73"/>
                      </a:cubicBezTo>
                      <a:cubicBezTo>
                        <a:pt x="33" y="72"/>
                        <a:pt x="35" y="71"/>
                        <a:pt x="36" y="70"/>
                      </a:cubicBezTo>
                      <a:cubicBezTo>
                        <a:pt x="36" y="70"/>
                        <a:pt x="36" y="70"/>
                        <a:pt x="36" y="70"/>
                      </a:cubicBezTo>
                      <a:cubicBezTo>
                        <a:pt x="37" y="70"/>
                        <a:pt x="38" y="70"/>
                        <a:pt x="39" y="70"/>
                      </a:cubicBezTo>
                      <a:cubicBezTo>
                        <a:pt x="37" y="71"/>
                        <a:pt x="35" y="72"/>
                        <a:pt x="33" y="73"/>
                      </a:cubicBezTo>
                      <a:close/>
                      <a:moveTo>
                        <a:pt x="33" y="70"/>
                      </a:moveTo>
                      <a:cubicBezTo>
                        <a:pt x="33" y="69"/>
                        <a:pt x="33" y="69"/>
                        <a:pt x="33" y="69"/>
                      </a:cubicBezTo>
                      <a:cubicBezTo>
                        <a:pt x="33" y="69"/>
                        <a:pt x="33" y="69"/>
                        <a:pt x="34" y="69"/>
                      </a:cubicBezTo>
                      <a:cubicBezTo>
                        <a:pt x="33" y="69"/>
                        <a:pt x="33" y="70"/>
                        <a:pt x="33" y="70"/>
                      </a:cubicBezTo>
                      <a:close/>
                      <a:moveTo>
                        <a:pt x="40" y="71"/>
                      </a:moveTo>
                      <a:cubicBezTo>
                        <a:pt x="41" y="71"/>
                        <a:pt x="41" y="71"/>
                        <a:pt x="41" y="71"/>
                      </a:cubicBezTo>
                      <a:cubicBezTo>
                        <a:pt x="41" y="71"/>
                        <a:pt x="42" y="71"/>
                        <a:pt x="42" y="71"/>
                      </a:cubicBezTo>
                      <a:cubicBezTo>
                        <a:pt x="40" y="72"/>
                        <a:pt x="39" y="73"/>
                        <a:pt x="38" y="74"/>
                      </a:cubicBezTo>
                      <a:cubicBezTo>
                        <a:pt x="37" y="74"/>
                        <a:pt x="36" y="74"/>
                        <a:pt x="36" y="74"/>
                      </a:cubicBezTo>
                      <a:cubicBezTo>
                        <a:pt x="37" y="73"/>
                        <a:pt x="39" y="72"/>
                        <a:pt x="40" y="71"/>
                      </a:cubicBezTo>
                      <a:close/>
                      <a:moveTo>
                        <a:pt x="44" y="72"/>
                      </a:moveTo>
                      <a:cubicBezTo>
                        <a:pt x="44" y="72"/>
                        <a:pt x="44" y="72"/>
                        <a:pt x="44" y="71"/>
                      </a:cubicBezTo>
                      <a:cubicBezTo>
                        <a:pt x="45" y="71"/>
                        <a:pt x="46" y="71"/>
                        <a:pt x="46" y="72"/>
                      </a:cubicBezTo>
                      <a:cubicBezTo>
                        <a:pt x="45" y="73"/>
                        <a:pt x="43" y="74"/>
                        <a:pt x="42" y="76"/>
                      </a:cubicBezTo>
                      <a:cubicBezTo>
                        <a:pt x="41" y="76"/>
                        <a:pt x="40" y="75"/>
                        <a:pt x="40" y="75"/>
                      </a:cubicBezTo>
                      <a:cubicBezTo>
                        <a:pt x="41" y="74"/>
                        <a:pt x="42" y="73"/>
                        <a:pt x="44" y="72"/>
                      </a:cubicBezTo>
                      <a:close/>
                      <a:moveTo>
                        <a:pt x="48" y="73"/>
                      </a:moveTo>
                      <a:cubicBezTo>
                        <a:pt x="49" y="72"/>
                        <a:pt x="49" y="72"/>
                        <a:pt x="49" y="72"/>
                      </a:cubicBezTo>
                      <a:cubicBezTo>
                        <a:pt x="50" y="72"/>
                        <a:pt x="51" y="72"/>
                        <a:pt x="51" y="72"/>
                      </a:cubicBezTo>
                      <a:cubicBezTo>
                        <a:pt x="49" y="74"/>
                        <a:pt x="48" y="76"/>
                        <a:pt x="46" y="77"/>
                      </a:cubicBezTo>
                      <a:cubicBezTo>
                        <a:pt x="45" y="77"/>
                        <a:pt x="45" y="77"/>
                        <a:pt x="45" y="77"/>
                      </a:cubicBezTo>
                      <a:cubicBezTo>
                        <a:pt x="45" y="77"/>
                        <a:pt x="44" y="77"/>
                        <a:pt x="44" y="76"/>
                      </a:cubicBezTo>
                      <a:cubicBezTo>
                        <a:pt x="45" y="75"/>
                        <a:pt x="47" y="74"/>
                        <a:pt x="48" y="73"/>
                      </a:cubicBezTo>
                      <a:close/>
                      <a:moveTo>
                        <a:pt x="53" y="74"/>
                      </a:moveTo>
                      <a:cubicBezTo>
                        <a:pt x="53" y="73"/>
                        <a:pt x="53" y="73"/>
                        <a:pt x="53" y="73"/>
                      </a:cubicBezTo>
                      <a:cubicBezTo>
                        <a:pt x="55" y="73"/>
                        <a:pt x="57" y="73"/>
                        <a:pt x="59" y="74"/>
                      </a:cubicBezTo>
                      <a:cubicBezTo>
                        <a:pt x="56" y="75"/>
                        <a:pt x="54" y="77"/>
                        <a:pt x="51" y="79"/>
                      </a:cubicBezTo>
                      <a:cubicBezTo>
                        <a:pt x="51" y="79"/>
                        <a:pt x="51" y="79"/>
                        <a:pt x="51" y="79"/>
                      </a:cubicBezTo>
                      <a:cubicBezTo>
                        <a:pt x="50" y="79"/>
                        <a:pt x="49" y="78"/>
                        <a:pt x="48" y="78"/>
                      </a:cubicBezTo>
                      <a:cubicBezTo>
                        <a:pt x="50" y="77"/>
                        <a:pt x="51" y="75"/>
                        <a:pt x="53" y="74"/>
                      </a:cubicBezTo>
                      <a:close/>
                      <a:moveTo>
                        <a:pt x="30" y="80"/>
                      </a:moveTo>
                      <a:cubicBezTo>
                        <a:pt x="23" y="77"/>
                        <a:pt x="16" y="75"/>
                        <a:pt x="8" y="73"/>
                      </a:cubicBezTo>
                      <a:cubicBezTo>
                        <a:pt x="9" y="72"/>
                        <a:pt x="10" y="72"/>
                        <a:pt x="11" y="71"/>
                      </a:cubicBezTo>
                      <a:cubicBezTo>
                        <a:pt x="15" y="70"/>
                        <a:pt x="18" y="68"/>
                        <a:pt x="19" y="67"/>
                      </a:cubicBezTo>
                      <a:cubicBezTo>
                        <a:pt x="20" y="67"/>
                        <a:pt x="20" y="67"/>
                        <a:pt x="20" y="66"/>
                      </a:cubicBezTo>
                      <a:cubicBezTo>
                        <a:pt x="23" y="67"/>
                        <a:pt x="25" y="67"/>
                        <a:pt x="28" y="68"/>
                      </a:cubicBezTo>
                      <a:cubicBezTo>
                        <a:pt x="28" y="68"/>
                        <a:pt x="28" y="69"/>
                        <a:pt x="28" y="69"/>
                      </a:cubicBezTo>
                      <a:cubicBezTo>
                        <a:pt x="29" y="70"/>
                        <a:pt x="29" y="70"/>
                        <a:pt x="29" y="71"/>
                      </a:cubicBezTo>
                      <a:cubicBezTo>
                        <a:pt x="29" y="72"/>
                        <a:pt x="29" y="73"/>
                        <a:pt x="28" y="73"/>
                      </a:cubicBezTo>
                      <a:cubicBezTo>
                        <a:pt x="28" y="74"/>
                        <a:pt x="28" y="75"/>
                        <a:pt x="28" y="75"/>
                      </a:cubicBezTo>
                      <a:cubicBezTo>
                        <a:pt x="28" y="76"/>
                        <a:pt x="29" y="76"/>
                        <a:pt x="29" y="77"/>
                      </a:cubicBezTo>
                      <a:cubicBezTo>
                        <a:pt x="34" y="78"/>
                        <a:pt x="39" y="79"/>
                        <a:pt x="44" y="81"/>
                      </a:cubicBezTo>
                      <a:cubicBezTo>
                        <a:pt x="46" y="82"/>
                        <a:pt x="49" y="83"/>
                        <a:pt x="51" y="83"/>
                      </a:cubicBezTo>
                      <a:cubicBezTo>
                        <a:pt x="56" y="85"/>
                        <a:pt x="60" y="86"/>
                        <a:pt x="64" y="87"/>
                      </a:cubicBezTo>
                      <a:cubicBezTo>
                        <a:pt x="63" y="87"/>
                        <a:pt x="63" y="88"/>
                        <a:pt x="63" y="88"/>
                      </a:cubicBezTo>
                      <a:cubicBezTo>
                        <a:pt x="62" y="89"/>
                        <a:pt x="62" y="89"/>
                        <a:pt x="62" y="90"/>
                      </a:cubicBezTo>
                      <a:cubicBezTo>
                        <a:pt x="51" y="87"/>
                        <a:pt x="41" y="83"/>
                        <a:pt x="30" y="80"/>
                      </a:cubicBezTo>
                      <a:close/>
                      <a:moveTo>
                        <a:pt x="38" y="115"/>
                      </a:moveTo>
                      <a:cubicBezTo>
                        <a:pt x="31" y="112"/>
                        <a:pt x="25" y="109"/>
                        <a:pt x="18" y="106"/>
                      </a:cubicBezTo>
                      <a:cubicBezTo>
                        <a:pt x="20" y="105"/>
                        <a:pt x="22" y="105"/>
                        <a:pt x="23" y="104"/>
                      </a:cubicBezTo>
                      <a:cubicBezTo>
                        <a:pt x="32" y="107"/>
                        <a:pt x="41" y="111"/>
                        <a:pt x="50" y="114"/>
                      </a:cubicBezTo>
                      <a:cubicBezTo>
                        <a:pt x="53" y="114"/>
                        <a:pt x="55" y="115"/>
                        <a:pt x="58" y="116"/>
                      </a:cubicBezTo>
                      <a:cubicBezTo>
                        <a:pt x="58" y="117"/>
                        <a:pt x="58" y="117"/>
                        <a:pt x="58" y="118"/>
                      </a:cubicBezTo>
                      <a:cubicBezTo>
                        <a:pt x="58" y="119"/>
                        <a:pt x="58" y="119"/>
                        <a:pt x="59" y="120"/>
                      </a:cubicBezTo>
                      <a:cubicBezTo>
                        <a:pt x="60" y="121"/>
                        <a:pt x="62" y="122"/>
                        <a:pt x="63" y="122"/>
                      </a:cubicBezTo>
                      <a:cubicBezTo>
                        <a:pt x="64" y="123"/>
                        <a:pt x="66" y="123"/>
                        <a:pt x="67" y="124"/>
                      </a:cubicBezTo>
                      <a:cubicBezTo>
                        <a:pt x="69" y="125"/>
                        <a:pt x="71" y="125"/>
                        <a:pt x="73" y="126"/>
                      </a:cubicBezTo>
                      <a:cubicBezTo>
                        <a:pt x="71" y="127"/>
                        <a:pt x="71" y="127"/>
                        <a:pt x="71" y="127"/>
                      </a:cubicBezTo>
                      <a:cubicBezTo>
                        <a:pt x="70" y="127"/>
                        <a:pt x="70" y="127"/>
                        <a:pt x="70" y="128"/>
                      </a:cubicBezTo>
                      <a:cubicBezTo>
                        <a:pt x="69" y="128"/>
                        <a:pt x="69" y="129"/>
                        <a:pt x="69" y="129"/>
                      </a:cubicBezTo>
                      <a:cubicBezTo>
                        <a:pt x="58" y="125"/>
                        <a:pt x="49" y="120"/>
                        <a:pt x="38" y="115"/>
                      </a:cubicBezTo>
                      <a:close/>
                    </a:path>
                  </a:pathLst>
                </a:custGeom>
                <a:solidFill>
                  <a:srgbClr val="FFFFFF"/>
                </a:solidFill>
                <a:ln w="9525">
                  <a:noFill/>
                  <a:round/>
                </a:ln>
              </p:spPr>
              <p:txBody>
                <a:bodyPr vert="horz" wrap="square" lIns="121920" tIns="60960" rIns="121920" bIns="6096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2400" b="0" i="0" u="none" strike="noStrike" kern="0" cap="none" spc="0" normalizeH="0" baseline="0" noProof="0">
                    <a:ln>
                      <a:noFill/>
                    </a:ln>
                    <a:solidFill>
                      <a:prstClr val="black"/>
                    </a:solidFill>
                    <a:effectLst/>
                    <a:uLnTx/>
                    <a:uFillTx/>
                    <a:cs typeface="+mn-ea"/>
                    <a:sym typeface="+mn-lt"/>
                  </a:endParaRPr>
                </a:p>
              </p:txBody>
            </p:sp>
          </p:grpSp>
        </p:grpSp>
        <p:sp>
          <p:nvSpPr>
            <p:cNvPr id="68" name="矩形 67"/>
            <p:cNvSpPr/>
            <p:nvPr/>
          </p:nvSpPr>
          <p:spPr>
            <a:xfrm>
              <a:off x="8744018" y="1683775"/>
              <a:ext cx="2213198" cy="369332"/>
            </a:xfrm>
            <a:prstGeom prst="rect">
              <a:avLst/>
            </a:prstGeom>
          </p:spPr>
          <p:txBody>
            <a:bodyPr wrap="square">
              <a:spAutoFit/>
            </a:bodyPr>
            <a:lstStyle/>
            <a:p>
              <a:pPr lvl="0"/>
              <a:r>
                <a:rPr lang="zh-CN" altLang="en-US" dirty="0">
                  <a:solidFill>
                    <a:schemeClr val="tx1">
                      <a:lumMod val="85000"/>
                      <a:lumOff val="15000"/>
                    </a:schemeClr>
                  </a:solidFill>
                  <a:cs typeface="+mn-ea"/>
                  <a:sym typeface="+mn-lt"/>
                </a:rPr>
                <a:t>请添加您的内容</a:t>
              </a:r>
            </a:p>
          </p:txBody>
        </p:sp>
        <p:sp>
          <p:nvSpPr>
            <p:cNvPr id="69" name="矩形 68"/>
            <p:cNvSpPr/>
            <p:nvPr/>
          </p:nvSpPr>
          <p:spPr>
            <a:xfrm>
              <a:off x="8737028" y="2010054"/>
              <a:ext cx="2615556" cy="867930"/>
            </a:xfrm>
            <a:prstGeom prst="rect">
              <a:avLst/>
            </a:prstGeom>
          </p:spPr>
          <p:txBody>
            <a:bodyPr wrap="square">
              <a:spAutoFit/>
            </a:bodyP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输入文字点击输入文字点击输入文字点击输入</a:t>
              </a:r>
            </a:p>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70" name="矩形 69"/>
            <p:cNvSpPr/>
            <p:nvPr/>
          </p:nvSpPr>
          <p:spPr>
            <a:xfrm>
              <a:off x="8744018" y="4123740"/>
              <a:ext cx="2213198" cy="369332"/>
            </a:xfrm>
            <a:prstGeom prst="rect">
              <a:avLst/>
            </a:prstGeom>
          </p:spPr>
          <p:txBody>
            <a:bodyPr wrap="square">
              <a:spAutoFit/>
            </a:bodyPr>
            <a:lstStyle/>
            <a:p>
              <a:pPr lvl="0"/>
              <a:r>
                <a:rPr lang="zh-CN" altLang="en-US" dirty="0">
                  <a:solidFill>
                    <a:schemeClr val="tx1">
                      <a:lumMod val="85000"/>
                      <a:lumOff val="15000"/>
                    </a:schemeClr>
                  </a:solidFill>
                  <a:cs typeface="+mn-ea"/>
                  <a:sym typeface="+mn-lt"/>
                </a:rPr>
                <a:t>请添加您的内容</a:t>
              </a:r>
            </a:p>
          </p:txBody>
        </p:sp>
        <p:sp>
          <p:nvSpPr>
            <p:cNvPr id="71" name="矩形 70"/>
            <p:cNvSpPr/>
            <p:nvPr/>
          </p:nvSpPr>
          <p:spPr>
            <a:xfrm>
              <a:off x="8737028" y="4450019"/>
              <a:ext cx="2615556" cy="867930"/>
            </a:xfrm>
            <a:prstGeom prst="rect">
              <a:avLst/>
            </a:prstGeom>
          </p:spPr>
          <p:txBody>
            <a:bodyPr wrap="square">
              <a:spAutoFit/>
            </a:bodyP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输入文字点击输入文字点击输入文字点击输入</a:t>
              </a:r>
            </a:p>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72" name="矩形 71"/>
            <p:cNvSpPr/>
            <p:nvPr/>
          </p:nvSpPr>
          <p:spPr>
            <a:xfrm>
              <a:off x="1260049" y="1683775"/>
              <a:ext cx="2213198" cy="369332"/>
            </a:xfrm>
            <a:prstGeom prst="rect">
              <a:avLst/>
            </a:prstGeom>
          </p:spPr>
          <p:txBody>
            <a:bodyPr wrap="square">
              <a:spAutoFit/>
            </a:bodyPr>
            <a:lstStyle/>
            <a:p>
              <a:pPr lvl="0"/>
              <a:r>
                <a:rPr lang="zh-CN" altLang="en-US" dirty="0">
                  <a:solidFill>
                    <a:schemeClr val="tx1">
                      <a:lumMod val="85000"/>
                      <a:lumOff val="15000"/>
                    </a:schemeClr>
                  </a:solidFill>
                  <a:cs typeface="+mn-ea"/>
                  <a:sym typeface="+mn-lt"/>
                </a:rPr>
                <a:t>请添加您的内容</a:t>
              </a:r>
            </a:p>
          </p:txBody>
        </p:sp>
        <p:sp>
          <p:nvSpPr>
            <p:cNvPr id="73" name="矩形 72"/>
            <p:cNvSpPr/>
            <p:nvPr/>
          </p:nvSpPr>
          <p:spPr>
            <a:xfrm>
              <a:off x="1253059" y="2010054"/>
              <a:ext cx="2615556" cy="867930"/>
            </a:xfrm>
            <a:prstGeom prst="rect">
              <a:avLst/>
            </a:prstGeom>
          </p:spPr>
          <p:txBody>
            <a:bodyPr wrap="square">
              <a:spAutoFit/>
            </a:bodyP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输入文字点击输入文字点击输入文字点击输入</a:t>
              </a:r>
            </a:p>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74" name="矩形 73"/>
            <p:cNvSpPr/>
            <p:nvPr/>
          </p:nvSpPr>
          <p:spPr>
            <a:xfrm>
              <a:off x="1260049" y="4123740"/>
              <a:ext cx="2213198" cy="369332"/>
            </a:xfrm>
            <a:prstGeom prst="rect">
              <a:avLst/>
            </a:prstGeom>
          </p:spPr>
          <p:txBody>
            <a:bodyPr wrap="square">
              <a:spAutoFit/>
            </a:bodyPr>
            <a:lstStyle/>
            <a:p>
              <a:pPr lvl="0"/>
              <a:r>
                <a:rPr lang="zh-CN" altLang="en-US" dirty="0">
                  <a:solidFill>
                    <a:schemeClr val="tx1">
                      <a:lumMod val="85000"/>
                      <a:lumOff val="15000"/>
                    </a:schemeClr>
                  </a:solidFill>
                  <a:cs typeface="+mn-ea"/>
                  <a:sym typeface="+mn-lt"/>
                </a:rPr>
                <a:t>请添加您的内容</a:t>
              </a:r>
            </a:p>
          </p:txBody>
        </p:sp>
        <p:sp>
          <p:nvSpPr>
            <p:cNvPr id="75" name="矩形 74"/>
            <p:cNvSpPr/>
            <p:nvPr/>
          </p:nvSpPr>
          <p:spPr>
            <a:xfrm>
              <a:off x="1253059" y="4450019"/>
              <a:ext cx="2615556" cy="867930"/>
            </a:xfrm>
            <a:prstGeom prst="rect">
              <a:avLst/>
            </a:prstGeom>
          </p:spPr>
          <p:txBody>
            <a:bodyPr wrap="square">
              <a:spAutoFit/>
            </a:bodyPr>
            <a:lstStyle/>
            <a:p>
              <a:pPr marL="0" marR="0" lvl="0" indent="0" defTabSz="91440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输入文字点击输入文字点击输入文字点击输入</a:t>
              </a:r>
            </a:p>
            <a:p>
              <a:pPr marL="0" marR="0" lvl="0" indent="0" defTabSz="914400" eaLnBrk="1" fontAlgn="auto" latinLnBrk="0" hangingPunct="1">
                <a:lnSpc>
                  <a:spcPct val="120000"/>
                </a:lnSpc>
                <a:spcBef>
                  <a:spcPts val="0"/>
                </a:spcBef>
                <a:spcAft>
                  <a:spcPts val="0"/>
                </a:spcAft>
                <a:buClrTx/>
                <a:buSzTx/>
                <a:buFontTx/>
                <a:buNone/>
                <a:defRPr/>
              </a:pPr>
              <a:endPar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9" name="组合 8"/>
          <p:cNvGrpSpPr/>
          <p:nvPr/>
        </p:nvGrpSpPr>
        <p:grpSpPr>
          <a:xfrm>
            <a:off x="4654067" y="1340768"/>
            <a:ext cx="3530165" cy="2959680"/>
            <a:chOff x="4654067" y="2006586"/>
            <a:chExt cx="3530165" cy="2959680"/>
          </a:xfrm>
        </p:grpSpPr>
        <p:sp>
          <p:nvSpPr>
            <p:cNvPr id="10" name="矩形 9"/>
            <p:cNvSpPr>
              <a:spLocks noChangeArrowheads="1"/>
            </p:cNvSpPr>
            <p:nvPr/>
          </p:nvSpPr>
          <p:spPr bwMode="auto">
            <a:xfrm>
              <a:off x="4654067" y="3859809"/>
              <a:ext cx="3530165" cy="1106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微软雅黑" pitchFamily="34" charset="-122"/>
                  <a:ea typeface="微软雅黑" pitchFamily="34" charset="-122"/>
                </a:defRPr>
              </a:lvl9pPr>
            </a:lstStyle>
            <a:p>
              <a:pPr eaLnBrk="1" hangingPunct="1">
                <a:lnSpc>
                  <a:spcPct val="120000"/>
                </a:lnSpc>
                <a:buClr>
                  <a:schemeClr val="accent2"/>
                </a:buClr>
              </a:pPr>
              <a:r>
                <a:rPr lang="zh-CN" altLang="en-US" sz="6000" b="1" dirty="0">
                  <a:solidFill>
                    <a:srgbClr val="E33B5D"/>
                  </a:solidFill>
                  <a:latin typeface="+mn-lt"/>
                  <a:ea typeface="+mn-ea"/>
                  <a:cs typeface="+mn-ea"/>
                  <a:sym typeface="+mn-lt"/>
                </a:rPr>
                <a:t>教学策略</a:t>
              </a:r>
              <a:endParaRPr lang="en-US" altLang="zh-CN" sz="6000" b="1" dirty="0">
                <a:solidFill>
                  <a:srgbClr val="E33B5D"/>
                </a:solidFill>
                <a:latin typeface="+mn-lt"/>
                <a:ea typeface="+mn-ea"/>
                <a:cs typeface="+mn-ea"/>
                <a:sym typeface="+mn-lt"/>
              </a:endParaRPr>
            </a:p>
          </p:txBody>
        </p:sp>
        <p:sp>
          <p:nvSpPr>
            <p:cNvPr id="11" name="Oval 19"/>
            <p:cNvSpPr/>
            <p:nvPr/>
          </p:nvSpPr>
          <p:spPr>
            <a:xfrm>
              <a:off x="5335322" y="2006586"/>
              <a:ext cx="1824982" cy="1824984"/>
            </a:xfrm>
            <a:prstGeom prst="ellipse">
              <a:avLst/>
            </a:prstGeom>
            <a:solidFill>
              <a:srgbClr val="E33B5D"/>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zh-CN" sz="3200" b="0" i="0" u="none" strike="noStrike" kern="0" cap="none" spc="0" normalizeH="0" baseline="0" noProof="0">
                <a:ln>
                  <a:noFill/>
                </a:ln>
                <a:solidFill>
                  <a:srgbClr val="FFFFFF">
                    <a:lumMod val="50000"/>
                  </a:srgbClr>
                </a:solidFill>
                <a:effectLst/>
                <a:uLnTx/>
                <a:uFillTx/>
                <a:cs typeface="+mn-ea"/>
                <a:sym typeface="+mn-lt"/>
              </a:endParaRPr>
            </a:p>
          </p:txBody>
        </p:sp>
        <p:sp>
          <p:nvSpPr>
            <p:cNvPr id="12" name="Text Placeholder 4"/>
            <p:cNvSpPr txBox="1"/>
            <p:nvPr/>
          </p:nvSpPr>
          <p:spPr>
            <a:xfrm>
              <a:off x="5503619" y="2754504"/>
              <a:ext cx="1488388" cy="329148"/>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altLang="zh-CN" sz="6000" b="1" dirty="0">
                  <a:solidFill>
                    <a:schemeClr val="bg1"/>
                  </a:solidFill>
                  <a:cs typeface="+mn-ea"/>
                  <a:sym typeface="+mn-lt"/>
                </a:rPr>
                <a:t>02</a:t>
              </a:r>
              <a:endParaRPr lang="en-GB" altLang="zh-CN" sz="6000" b="1" dirty="0">
                <a:solidFill>
                  <a:schemeClr val="bg1"/>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13" name="直接连接符 12"/>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14"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a:solidFill>
                  <a:prstClr val="black"/>
                </a:solidFill>
                <a:cs typeface="+mn-ea"/>
                <a:sym typeface="+mn-lt"/>
              </a:rPr>
              <a:t>教学分析</a:t>
            </a:r>
          </a:p>
        </p:txBody>
      </p:sp>
      <p:grpSp>
        <p:nvGrpSpPr>
          <p:cNvPr id="5" name="组合 4"/>
          <p:cNvGrpSpPr/>
          <p:nvPr/>
        </p:nvGrpSpPr>
        <p:grpSpPr>
          <a:xfrm>
            <a:off x="2087515" y="1661730"/>
            <a:ext cx="8112941" cy="3958963"/>
            <a:chOff x="2087515" y="1661730"/>
            <a:chExt cx="8112941" cy="3958963"/>
          </a:xfrm>
        </p:grpSpPr>
        <p:grpSp>
          <p:nvGrpSpPr>
            <p:cNvPr id="3" name="组合 2"/>
            <p:cNvGrpSpPr/>
            <p:nvPr/>
          </p:nvGrpSpPr>
          <p:grpSpPr>
            <a:xfrm>
              <a:off x="2087515" y="1661730"/>
              <a:ext cx="4193458" cy="3902929"/>
              <a:chOff x="942699" y="1716788"/>
              <a:chExt cx="3125245" cy="2908723"/>
            </a:xfrm>
          </p:grpSpPr>
          <p:sp>
            <p:nvSpPr>
              <p:cNvPr id="59" name="Freeform 30"/>
              <p:cNvSpPr/>
              <p:nvPr/>
            </p:nvSpPr>
            <p:spPr bwMode="auto">
              <a:xfrm rot="4320000">
                <a:off x="1383415" y="1416941"/>
                <a:ext cx="1057717" cy="1939149"/>
              </a:xfrm>
              <a:custGeom>
                <a:avLst/>
                <a:gdLst>
                  <a:gd name="T0" fmla="*/ 1069 w 1468"/>
                  <a:gd name="T1" fmla="*/ 2104 h 2692"/>
                  <a:gd name="T2" fmla="*/ 1253 w 1468"/>
                  <a:gd name="T3" fmla="*/ 1036 h 2692"/>
                  <a:gd name="T4" fmla="*/ 1253 w 1468"/>
                  <a:gd name="T5" fmla="*/ 1032 h 2692"/>
                  <a:gd name="T6" fmla="*/ 204 w 1468"/>
                  <a:gd name="T7" fmla="*/ 0 h 2692"/>
                  <a:gd name="T8" fmla="*/ 90 w 1468"/>
                  <a:gd name="T9" fmla="*/ 1224 h 2692"/>
                  <a:gd name="T10" fmla="*/ 860 w 1468"/>
                  <a:gd name="T11" fmla="*/ 2393 h 2692"/>
                  <a:gd name="T12" fmla="*/ 1468 w 1468"/>
                  <a:gd name="T13" fmla="*/ 2692 h 2692"/>
                  <a:gd name="T14" fmla="*/ 1069 w 1468"/>
                  <a:gd name="T15" fmla="*/ 2104 h 26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8" h="2692">
                    <a:moveTo>
                      <a:pt x="1069" y="2104"/>
                    </a:moveTo>
                    <a:cubicBezTo>
                      <a:pt x="1099" y="1845"/>
                      <a:pt x="1241" y="1097"/>
                      <a:pt x="1253" y="1036"/>
                    </a:cubicBezTo>
                    <a:cubicBezTo>
                      <a:pt x="1253" y="1032"/>
                      <a:pt x="1253" y="1032"/>
                      <a:pt x="1253" y="1032"/>
                    </a:cubicBezTo>
                    <a:cubicBezTo>
                      <a:pt x="204" y="0"/>
                      <a:pt x="204" y="0"/>
                      <a:pt x="204" y="0"/>
                    </a:cubicBezTo>
                    <a:cubicBezTo>
                      <a:pt x="34" y="392"/>
                      <a:pt x="0" y="821"/>
                      <a:pt x="90" y="1224"/>
                    </a:cubicBezTo>
                    <a:cubicBezTo>
                      <a:pt x="192" y="1678"/>
                      <a:pt x="454" y="2098"/>
                      <a:pt x="860" y="2393"/>
                    </a:cubicBezTo>
                    <a:cubicBezTo>
                      <a:pt x="1049" y="2531"/>
                      <a:pt x="1255" y="2630"/>
                      <a:pt x="1468" y="2692"/>
                    </a:cubicBezTo>
                    <a:cubicBezTo>
                      <a:pt x="1168" y="2531"/>
                      <a:pt x="1049" y="2280"/>
                      <a:pt x="1069" y="2104"/>
                    </a:cubicBezTo>
                    <a:close/>
                  </a:path>
                </a:pathLst>
              </a:custGeom>
              <a:solidFill>
                <a:srgbClr val="E33B5D"/>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60" name="Freeform 27"/>
              <p:cNvSpPr/>
              <p:nvPr/>
            </p:nvSpPr>
            <p:spPr bwMode="auto">
              <a:xfrm>
                <a:off x="2104753" y="1716788"/>
                <a:ext cx="1879053" cy="1117816"/>
              </a:xfrm>
              <a:custGeom>
                <a:avLst/>
                <a:gdLst>
                  <a:gd name="T0" fmla="*/ 1978 w 2605"/>
                  <a:gd name="T1" fmla="*/ 494 h 1551"/>
                  <a:gd name="T2" fmla="*/ 668 w 2605"/>
                  <a:gd name="T3" fmla="*/ 0 h 1551"/>
                  <a:gd name="T4" fmla="*/ 0 w 2605"/>
                  <a:gd name="T5" fmla="*/ 115 h 1551"/>
                  <a:gd name="T6" fmla="*/ 668 w 2605"/>
                  <a:gd name="T7" fmla="*/ 357 h 1551"/>
                  <a:gd name="T8" fmla="*/ 1148 w 2605"/>
                  <a:gd name="T9" fmla="*/ 1328 h 1551"/>
                  <a:gd name="T10" fmla="*/ 1150 w 2605"/>
                  <a:gd name="T11" fmla="*/ 1332 h 1551"/>
                  <a:gd name="T12" fmla="*/ 2605 w 2605"/>
                  <a:gd name="T13" fmla="*/ 1551 h 1551"/>
                  <a:gd name="T14" fmla="*/ 1978 w 2605"/>
                  <a:gd name="T15" fmla="*/ 494 h 15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05" h="1551">
                    <a:moveTo>
                      <a:pt x="1978" y="494"/>
                    </a:moveTo>
                    <a:cubicBezTo>
                      <a:pt x="1629" y="186"/>
                      <a:pt x="1170" y="0"/>
                      <a:pt x="668" y="0"/>
                    </a:cubicBezTo>
                    <a:cubicBezTo>
                      <a:pt x="434" y="0"/>
                      <a:pt x="209" y="41"/>
                      <a:pt x="0" y="115"/>
                    </a:cubicBezTo>
                    <a:cubicBezTo>
                      <a:pt x="338" y="69"/>
                      <a:pt x="581" y="202"/>
                      <a:pt x="668" y="357"/>
                    </a:cubicBezTo>
                    <a:cubicBezTo>
                      <a:pt x="797" y="584"/>
                      <a:pt x="1122" y="1273"/>
                      <a:pt x="1148" y="1328"/>
                    </a:cubicBezTo>
                    <a:cubicBezTo>
                      <a:pt x="1150" y="1332"/>
                      <a:pt x="1150" y="1332"/>
                      <a:pt x="1150" y="1332"/>
                    </a:cubicBezTo>
                    <a:cubicBezTo>
                      <a:pt x="2605" y="1551"/>
                      <a:pt x="2605" y="1551"/>
                      <a:pt x="2605" y="1551"/>
                    </a:cubicBezTo>
                    <a:cubicBezTo>
                      <a:pt x="2512" y="1134"/>
                      <a:pt x="2288" y="766"/>
                      <a:pt x="1978" y="494"/>
                    </a:cubicBezTo>
                    <a:close/>
                  </a:path>
                </a:pathLst>
              </a:custGeom>
              <a:solidFill>
                <a:srgbClr val="E33B5D"/>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1" name="Freeform 28"/>
              <p:cNvSpPr/>
              <p:nvPr/>
            </p:nvSpPr>
            <p:spPr bwMode="auto">
              <a:xfrm>
                <a:off x="3134427" y="2293725"/>
                <a:ext cx="933517" cy="2107422"/>
              </a:xfrm>
              <a:custGeom>
                <a:avLst/>
                <a:gdLst>
                  <a:gd name="T0" fmla="*/ 1139 w 1295"/>
                  <a:gd name="T1" fmla="*/ 613 h 2922"/>
                  <a:gd name="T2" fmla="*/ 826 w 1295"/>
                  <a:gd name="T3" fmla="*/ 0 h 2922"/>
                  <a:gd name="T4" fmla="*/ 779 w 1295"/>
                  <a:gd name="T5" fmla="*/ 710 h 2922"/>
                  <a:gd name="T6" fmla="*/ 4 w 1295"/>
                  <a:gd name="T7" fmla="*/ 1467 h 2922"/>
                  <a:gd name="T8" fmla="*/ 0 w 1295"/>
                  <a:gd name="T9" fmla="*/ 1470 h 2922"/>
                  <a:gd name="T10" fmla="*/ 242 w 1295"/>
                  <a:gd name="T11" fmla="*/ 2922 h 2922"/>
                  <a:gd name="T12" fmla="*/ 1054 w 1295"/>
                  <a:gd name="T13" fmla="*/ 1998 h 2922"/>
                  <a:gd name="T14" fmla="*/ 1139 w 1295"/>
                  <a:gd name="T15" fmla="*/ 613 h 29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5" h="2922">
                    <a:moveTo>
                      <a:pt x="1139" y="613"/>
                    </a:moveTo>
                    <a:cubicBezTo>
                      <a:pt x="1067" y="390"/>
                      <a:pt x="962" y="176"/>
                      <a:pt x="826" y="0"/>
                    </a:cubicBezTo>
                    <a:cubicBezTo>
                      <a:pt x="974" y="307"/>
                      <a:pt x="900" y="580"/>
                      <a:pt x="779" y="710"/>
                    </a:cubicBezTo>
                    <a:cubicBezTo>
                      <a:pt x="603" y="903"/>
                      <a:pt x="49" y="1425"/>
                      <a:pt x="4" y="1467"/>
                    </a:cubicBezTo>
                    <a:cubicBezTo>
                      <a:pt x="0" y="1470"/>
                      <a:pt x="0" y="1470"/>
                      <a:pt x="0" y="1470"/>
                    </a:cubicBezTo>
                    <a:cubicBezTo>
                      <a:pt x="242" y="2922"/>
                      <a:pt x="242" y="2922"/>
                      <a:pt x="242" y="2922"/>
                    </a:cubicBezTo>
                    <a:cubicBezTo>
                      <a:pt x="610" y="2704"/>
                      <a:pt x="891" y="2377"/>
                      <a:pt x="1054" y="1998"/>
                    </a:cubicBezTo>
                    <a:cubicBezTo>
                      <a:pt x="1239" y="1571"/>
                      <a:pt x="1295" y="1091"/>
                      <a:pt x="1139" y="613"/>
                    </a:cubicBezTo>
                    <a:close/>
                  </a:path>
                </a:pathLst>
              </a:custGeom>
              <a:solidFill>
                <a:srgbClr val="E33B5D"/>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2" name="Freeform 29"/>
              <p:cNvSpPr/>
              <p:nvPr/>
            </p:nvSpPr>
            <p:spPr bwMode="auto">
              <a:xfrm>
                <a:off x="1631986" y="3752093"/>
                <a:ext cx="2127456" cy="873418"/>
              </a:xfrm>
              <a:custGeom>
                <a:avLst/>
                <a:gdLst>
                  <a:gd name="T0" fmla="*/ 2269 w 2952"/>
                  <a:gd name="T1" fmla="*/ 506 h 1208"/>
                  <a:gd name="T2" fmla="*/ 1310 w 2952"/>
                  <a:gd name="T3" fmla="*/ 2 h 1208"/>
                  <a:gd name="T4" fmla="*/ 1306 w 2952"/>
                  <a:gd name="T5" fmla="*/ 0 h 1208"/>
                  <a:gd name="T6" fmla="*/ 0 w 2952"/>
                  <a:gd name="T7" fmla="*/ 678 h 1208"/>
                  <a:gd name="T8" fmla="*/ 1129 w 2952"/>
                  <a:gd name="T9" fmla="*/ 1165 h 1208"/>
                  <a:gd name="T10" fmla="*/ 2479 w 2952"/>
                  <a:gd name="T11" fmla="*/ 795 h 1208"/>
                  <a:gd name="T12" fmla="*/ 2952 w 2952"/>
                  <a:gd name="T13" fmla="*/ 309 h 1208"/>
                  <a:gd name="T14" fmla="*/ 2269 w 2952"/>
                  <a:gd name="T15" fmla="*/ 506 h 12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52" h="1208">
                    <a:moveTo>
                      <a:pt x="2269" y="506"/>
                    </a:moveTo>
                    <a:cubicBezTo>
                      <a:pt x="2032" y="398"/>
                      <a:pt x="1364" y="31"/>
                      <a:pt x="1310" y="2"/>
                    </a:cubicBezTo>
                    <a:cubicBezTo>
                      <a:pt x="1306" y="0"/>
                      <a:pt x="1306" y="0"/>
                      <a:pt x="1306" y="0"/>
                    </a:cubicBezTo>
                    <a:cubicBezTo>
                      <a:pt x="0" y="678"/>
                      <a:pt x="0" y="678"/>
                      <a:pt x="0" y="678"/>
                    </a:cubicBezTo>
                    <a:cubicBezTo>
                      <a:pt x="321" y="961"/>
                      <a:pt x="718" y="1127"/>
                      <a:pt x="1129" y="1165"/>
                    </a:cubicBezTo>
                    <a:cubicBezTo>
                      <a:pt x="1592" y="1208"/>
                      <a:pt x="2073" y="1090"/>
                      <a:pt x="2479" y="795"/>
                    </a:cubicBezTo>
                    <a:cubicBezTo>
                      <a:pt x="2669" y="657"/>
                      <a:pt x="2826" y="492"/>
                      <a:pt x="2952" y="309"/>
                    </a:cubicBezTo>
                    <a:cubicBezTo>
                      <a:pt x="2706" y="544"/>
                      <a:pt x="2431" y="580"/>
                      <a:pt x="2269" y="506"/>
                    </a:cubicBezTo>
                    <a:close/>
                  </a:path>
                </a:pathLst>
              </a:custGeom>
              <a:solidFill>
                <a:srgbClr val="E33B5D"/>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3" name="Freeform 30"/>
              <p:cNvSpPr/>
              <p:nvPr/>
            </p:nvSpPr>
            <p:spPr bwMode="auto">
              <a:xfrm>
                <a:off x="1119153" y="2602224"/>
                <a:ext cx="1057718" cy="1939148"/>
              </a:xfrm>
              <a:custGeom>
                <a:avLst/>
                <a:gdLst>
                  <a:gd name="T0" fmla="*/ 1069 w 1468"/>
                  <a:gd name="T1" fmla="*/ 2104 h 2692"/>
                  <a:gd name="T2" fmla="*/ 1253 w 1468"/>
                  <a:gd name="T3" fmla="*/ 1036 h 2692"/>
                  <a:gd name="T4" fmla="*/ 1253 w 1468"/>
                  <a:gd name="T5" fmla="*/ 1032 h 2692"/>
                  <a:gd name="T6" fmla="*/ 204 w 1468"/>
                  <a:gd name="T7" fmla="*/ 0 h 2692"/>
                  <a:gd name="T8" fmla="*/ 90 w 1468"/>
                  <a:gd name="T9" fmla="*/ 1224 h 2692"/>
                  <a:gd name="T10" fmla="*/ 860 w 1468"/>
                  <a:gd name="T11" fmla="*/ 2393 h 2692"/>
                  <a:gd name="T12" fmla="*/ 1468 w 1468"/>
                  <a:gd name="T13" fmla="*/ 2692 h 2692"/>
                  <a:gd name="T14" fmla="*/ 1069 w 1468"/>
                  <a:gd name="T15" fmla="*/ 2104 h 26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8" h="2692">
                    <a:moveTo>
                      <a:pt x="1069" y="2104"/>
                    </a:moveTo>
                    <a:cubicBezTo>
                      <a:pt x="1099" y="1845"/>
                      <a:pt x="1241" y="1097"/>
                      <a:pt x="1253" y="1036"/>
                    </a:cubicBezTo>
                    <a:cubicBezTo>
                      <a:pt x="1253" y="1032"/>
                      <a:pt x="1253" y="1032"/>
                      <a:pt x="1253" y="1032"/>
                    </a:cubicBezTo>
                    <a:cubicBezTo>
                      <a:pt x="204" y="0"/>
                      <a:pt x="204" y="0"/>
                      <a:pt x="204" y="0"/>
                    </a:cubicBezTo>
                    <a:cubicBezTo>
                      <a:pt x="34" y="392"/>
                      <a:pt x="0" y="821"/>
                      <a:pt x="90" y="1224"/>
                    </a:cubicBezTo>
                    <a:cubicBezTo>
                      <a:pt x="192" y="1678"/>
                      <a:pt x="454" y="2098"/>
                      <a:pt x="860" y="2393"/>
                    </a:cubicBezTo>
                    <a:cubicBezTo>
                      <a:pt x="1049" y="2531"/>
                      <a:pt x="1255" y="2630"/>
                      <a:pt x="1468" y="2692"/>
                    </a:cubicBezTo>
                    <a:cubicBezTo>
                      <a:pt x="1168" y="2531"/>
                      <a:pt x="1049" y="2280"/>
                      <a:pt x="1069" y="2104"/>
                    </a:cubicBezTo>
                    <a:close/>
                  </a:path>
                </a:pathLst>
              </a:custGeom>
              <a:solidFill>
                <a:srgbClr val="E33B5D"/>
              </a:solidFill>
              <a:ln>
                <a:noFill/>
              </a:ln>
            </p:spPr>
            <p:txBody>
              <a:bodyPr vert="horz" wrap="square" lIns="91440" tIns="45720" rIns="91440" bIns="45720" numCol="1" anchor="t" anchorCtr="0" compatLnSpc="1"/>
              <a:lstStyle/>
              <a:p>
                <a:endParaRPr lang="zh-CN" altLang="en-US">
                  <a:cs typeface="+mn-ea"/>
                  <a:sym typeface="+mn-lt"/>
                </a:endParaRPr>
              </a:p>
            </p:txBody>
          </p:sp>
          <p:sp>
            <p:nvSpPr>
              <p:cNvPr id="64" name="Freeform 32"/>
              <p:cNvSpPr>
                <a:spLocks noEditPoints="1"/>
              </p:cNvSpPr>
              <p:nvPr/>
            </p:nvSpPr>
            <p:spPr bwMode="auto">
              <a:xfrm>
                <a:off x="1712116" y="2221608"/>
                <a:ext cx="180294" cy="252411"/>
              </a:xfrm>
              <a:custGeom>
                <a:avLst/>
                <a:gdLst>
                  <a:gd name="T0" fmla="*/ 126 w 252"/>
                  <a:gd name="T1" fmla="*/ 0 h 346"/>
                  <a:gd name="T2" fmla="*/ 169 w 252"/>
                  <a:gd name="T3" fmla="*/ 6 h 346"/>
                  <a:gd name="T4" fmla="*/ 202 w 252"/>
                  <a:gd name="T5" fmla="*/ 24 h 346"/>
                  <a:gd name="T6" fmla="*/ 226 w 252"/>
                  <a:gd name="T7" fmla="*/ 52 h 346"/>
                  <a:gd name="T8" fmla="*/ 241 w 252"/>
                  <a:gd name="T9" fmla="*/ 88 h 346"/>
                  <a:gd name="T10" fmla="*/ 250 w 252"/>
                  <a:gd name="T11" fmla="*/ 129 h 346"/>
                  <a:gd name="T12" fmla="*/ 252 w 252"/>
                  <a:gd name="T13" fmla="*/ 173 h 346"/>
                  <a:gd name="T14" fmla="*/ 250 w 252"/>
                  <a:gd name="T15" fmla="*/ 217 h 346"/>
                  <a:gd name="T16" fmla="*/ 241 w 252"/>
                  <a:gd name="T17" fmla="*/ 258 h 346"/>
                  <a:gd name="T18" fmla="*/ 226 w 252"/>
                  <a:gd name="T19" fmla="*/ 294 h 346"/>
                  <a:gd name="T20" fmla="*/ 202 w 252"/>
                  <a:gd name="T21" fmla="*/ 322 h 346"/>
                  <a:gd name="T22" fmla="*/ 169 w 252"/>
                  <a:gd name="T23" fmla="*/ 340 h 346"/>
                  <a:gd name="T24" fmla="*/ 126 w 252"/>
                  <a:gd name="T25" fmla="*/ 346 h 346"/>
                  <a:gd name="T26" fmla="*/ 83 w 252"/>
                  <a:gd name="T27" fmla="*/ 340 h 346"/>
                  <a:gd name="T28" fmla="*/ 50 w 252"/>
                  <a:gd name="T29" fmla="*/ 322 h 346"/>
                  <a:gd name="T30" fmla="*/ 27 w 252"/>
                  <a:gd name="T31" fmla="*/ 294 h 346"/>
                  <a:gd name="T32" fmla="*/ 11 w 252"/>
                  <a:gd name="T33" fmla="*/ 258 h 346"/>
                  <a:gd name="T34" fmla="*/ 3 w 252"/>
                  <a:gd name="T35" fmla="*/ 217 h 346"/>
                  <a:gd name="T36" fmla="*/ 0 w 252"/>
                  <a:gd name="T37" fmla="*/ 173 h 346"/>
                  <a:gd name="T38" fmla="*/ 3 w 252"/>
                  <a:gd name="T39" fmla="*/ 129 h 346"/>
                  <a:gd name="T40" fmla="*/ 11 w 252"/>
                  <a:gd name="T41" fmla="*/ 88 h 346"/>
                  <a:gd name="T42" fmla="*/ 27 w 252"/>
                  <a:gd name="T43" fmla="*/ 52 h 346"/>
                  <a:gd name="T44" fmla="*/ 50 w 252"/>
                  <a:gd name="T45" fmla="*/ 24 h 346"/>
                  <a:gd name="T46" fmla="*/ 83 w 252"/>
                  <a:gd name="T47" fmla="*/ 6 h 346"/>
                  <a:gd name="T48" fmla="*/ 126 w 252"/>
                  <a:gd name="T49" fmla="*/ 0 h 346"/>
                  <a:gd name="T50" fmla="*/ 126 w 252"/>
                  <a:gd name="T51" fmla="*/ 45 h 346"/>
                  <a:gd name="T52" fmla="*/ 102 w 252"/>
                  <a:gd name="T53" fmla="*/ 50 h 346"/>
                  <a:gd name="T54" fmla="*/ 85 w 252"/>
                  <a:gd name="T55" fmla="*/ 65 h 346"/>
                  <a:gd name="T56" fmla="*/ 74 w 252"/>
                  <a:gd name="T57" fmla="*/ 86 h 346"/>
                  <a:gd name="T58" fmla="*/ 67 w 252"/>
                  <a:gd name="T59" fmla="*/ 113 h 346"/>
                  <a:gd name="T60" fmla="*/ 64 w 252"/>
                  <a:gd name="T61" fmla="*/ 142 h 346"/>
                  <a:gd name="T62" fmla="*/ 63 w 252"/>
                  <a:gd name="T63" fmla="*/ 173 h 346"/>
                  <a:gd name="T64" fmla="*/ 64 w 252"/>
                  <a:gd name="T65" fmla="*/ 204 h 346"/>
                  <a:gd name="T66" fmla="*/ 67 w 252"/>
                  <a:gd name="T67" fmla="*/ 233 h 346"/>
                  <a:gd name="T68" fmla="*/ 74 w 252"/>
                  <a:gd name="T69" fmla="*/ 260 h 346"/>
                  <a:gd name="T70" fmla="*/ 85 w 252"/>
                  <a:gd name="T71" fmla="*/ 281 h 346"/>
                  <a:gd name="T72" fmla="*/ 102 w 252"/>
                  <a:gd name="T73" fmla="*/ 296 h 346"/>
                  <a:gd name="T74" fmla="*/ 126 w 252"/>
                  <a:gd name="T75" fmla="*/ 301 h 346"/>
                  <a:gd name="T76" fmla="*/ 150 w 252"/>
                  <a:gd name="T77" fmla="*/ 296 h 346"/>
                  <a:gd name="T78" fmla="*/ 167 w 252"/>
                  <a:gd name="T79" fmla="*/ 281 h 346"/>
                  <a:gd name="T80" fmla="*/ 179 w 252"/>
                  <a:gd name="T81" fmla="*/ 260 h 346"/>
                  <a:gd name="T82" fmla="*/ 185 w 252"/>
                  <a:gd name="T83" fmla="*/ 233 h 346"/>
                  <a:gd name="T84" fmla="*/ 189 w 252"/>
                  <a:gd name="T85" fmla="*/ 204 h 346"/>
                  <a:gd name="T86" fmla="*/ 189 w 252"/>
                  <a:gd name="T87" fmla="*/ 173 h 346"/>
                  <a:gd name="T88" fmla="*/ 189 w 252"/>
                  <a:gd name="T89" fmla="*/ 142 h 346"/>
                  <a:gd name="T90" fmla="*/ 185 w 252"/>
                  <a:gd name="T91" fmla="*/ 113 h 346"/>
                  <a:gd name="T92" fmla="*/ 179 w 252"/>
                  <a:gd name="T93" fmla="*/ 86 h 346"/>
                  <a:gd name="T94" fmla="*/ 167 w 252"/>
                  <a:gd name="T95" fmla="*/ 65 h 346"/>
                  <a:gd name="T96" fmla="*/ 150 w 252"/>
                  <a:gd name="T97" fmla="*/ 50 h 346"/>
                  <a:gd name="T98" fmla="*/ 126 w 252"/>
                  <a:gd name="T99" fmla="*/ 45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2" h="346">
                    <a:moveTo>
                      <a:pt x="126" y="0"/>
                    </a:moveTo>
                    <a:cubicBezTo>
                      <a:pt x="142" y="0"/>
                      <a:pt x="157" y="2"/>
                      <a:pt x="169" y="6"/>
                    </a:cubicBezTo>
                    <a:cubicBezTo>
                      <a:pt x="182" y="11"/>
                      <a:pt x="193" y="17"/>
                      <a:pt x="202" y="24"/>
                    </a:cubicBezTo>
                    <a:cubicBezTo>
                      <a:pt x="211" y="32"/>
                      <a:pt x="219" y="41"/>
                      <a:pt x="226" y="52"/>
                    </a:cubicBezTo>
                    <a:cubicBezTo>
                      <a:pt x="232" y="63"/>
                      <a:pt x="237" y="75"/>
                      <a:pt x="241" y="88"/>
                    </a:cubicBezTo>
                    <a:cubicBezTo>
                      <a:pt x="245" y="101"/>
                      <a:pt x="248" y="114"/>
                      <a:pt x="250" y="129"/>
                    </a:cubicBezTo>
                    <a:cubicBezTo>
                      <a:pt x="251" y="143"/>
                      <a:pt x="252" y="158"/>
                      <a:pt x="252" y="173"/>
                    </a:cubicBezTo>
                    <a:cubicBezTo>
                      <a:pt x="252" y="188"/>
                      <a:pt x="251" y="203"/>
                      <a:pt x="250" y="217"/>
                    </a:cubicBezTo>
                    <a:cubicBezTo>
                      <a:pt x="248" y="232"/>
                      <a:pt x="245" y="246"/>
                      <a:pt x="241" y="258"/>
                    </a:cubicBezTo>
                    <a:cubicBezTo>
                      <a:pt x="237" y="271"/>
                      <a:pt x="232" y="283"/>
                      <a:pt x="226" y="294"/>
                    </a:cubicBezTo>
                    <a:cubicBezTo>
                      <a:pt x="219" y="304"/>
                      <a:pt x="211" y="314"/>
                      <a:pt x="202" y="322"/>
                    </a:cubicBezTo>
                    <a:cubicBezTo>
                      <a:pt x="193" y="329"/>
                      <a:pt x="182" y="336"/>
                      <a:pt x="169" y="340"/>
                    </a:cubicBezTo>
                    <a:cubicBezTo>
                      <a:pt x="157" y="344"/>
                      <a:pt x="142" y="346"/>
                      <a:pt x="126" y="346"/>
                    </a:cubicBezTo>
                    <a:cubicBezTo>
                      <a:pt x="110" y="346"/>
                      <a:pt x="96" y="344"/>
                      <a:pt x="83" y="340"/>
                    </a:cubicBezTo>
                    <a:cubicBezTo>
                      <a:pt x="71" y="336"/>
                      <a:pt x="60" y="329"/>
                      <a:pt x="50" y="322"/>
                    </a:cubicBezTo>
                    <a:cubicBezTo>
                      <a:pt x="41" y="314"/>
                      <a:pt x="33" y="304"/>
                      <a:pt x="27" y="294"/>
                    </a:cubicBezTo>
                    <a:cubicBezTo>
                      <a:pt x="20" y="283"/>
                      <a:pt x="15" y="271"/>
                      <a:pt x="11" y="258"/>
                    </a:cubicBezTo>
                    <a:cubicBezTo>
                      <a:pt x="7" y="246"/>
                      <a:pt x="4" y="232"/>
                      <a:pt x="3" y="217"/>
                    </a:cubicBezTo>
                    <a:cubicBezTo>
                      <a:pt x="1" y="203"/>
                      <a:pt x="0" y="188"/>
                      <a:pt x="0" y="173"/>
                    </a:cubicBezTo>
                    <a:cubicBezTo>
                      <a:pt x="0" y="158"/>
                      <a:pt x="1" y="143"/>
                      <a:pt x="3" y="129"/>
                    </a:cubicBezTo>
                    <a:cubicBezTo>
                      <a:pt x="4" y="114"/>
                      <a:pt x="7" y="101"/>
                      <a:pt x="11" y="88"/>
                    </a:cubicBezTo>
                    <a:cubicBezTo>
                      <a:pt x="15" y="75"/>
                      <a:pt x="20" y="63"/>
                      <a:pt x="27" y="52"/>
                    </a:cubicBezTo>
                    <a:cubicBezTo>
                      <a:pt x="33" y="41"/>
                      <a:pt x="41" y="32"/>
                      <a:pt x="50" y="24"/>
                    </a:cubicBezTo>
                    <a:cubicBezTo>
                      <a:pt x="60" y="17"/>
                      <a:pt x="71" y="11"/>
                      <a:pt x="83" y="6"/>
                    </a:cubicBezTo>
                    <a:cubicBezTo>
                      <a:pt x="96" y="2"/>
                      <a:pt x="110" y="0"/>
                      <a:pt x="126" y="0"/>
                    </a:cubicBezTo>
                    <a:close/>
                    <a:moveTo>
                      <a:pt x="126" y="45"/>
                    </a:moveTo>
                    <a:cubicBezTo>
                      <a:pt x="117" y="45"/>
                      <a:pt x="109" y="47"/>
                      <a:pt x="102" y="50"/>
                    </a:cubicBezTo>
                    <a:cubicBezTo>
                      <a:pt x="96" y="54"/>
                      <a:pt x="90" y="58"/>
                      <a:pt x="85" y="65"/>
                    </a:cubicBezTo>
                    <a:cubicBezTo>
                      <a:pt x="80" y="71"/>
                      <a:pt x="77" y="78"/>
                      <a:pt x="74" y="86"/>
                    </a:cubicBezTo>
                    <a:cubicBezTo>
                      <a:pt x="71" y="94"/>
                      <a:pt x="69" y="103"/>
                      <a:pt x="67" y="113"/>
                    </a:cubicBezTo>
                    <a:cubicBezTo>
                      <a:pt x="66" y="122"/>
                      <a:pt x="65" y="132"/>
                      <a:pt x="64" y="142"/>
                    </a:cubicBezTo>
                    <a:cubicBezTo>
                      <a:pt x="63" y="153"/>
                      <a:pt x="63" y="163"/>
                      <a:pt x="63" y="173"/>
                    </a:cubicBezTo>
                    <a:cubicBezTo>
                      <a:pt x="63" y="183"/>
                      <a:pt x="63" y="193"/>
                      <a:pt x="64" y="204"/>
                    </a:cubicBezTo>
                    <a:cubicBezTo>
                      <a:pt x="65" y="214"/>
                      <a:pt x="66" y="224"/>
                      <a:pt x="67" y="233"/>
                    </a:cubicBezTo>
                    <a:cubicBezTo>
                      <a:pt x="69" y="243"/>
                      <a:pt x="71" y="252"/>
                      <a:pt x="74" y="260"/>
                    </a:cubicBezTo>
                    <a:cubicBezTo>
                      <a:pt x="77" y="268"/>
                      <a:pt x="80" y="275"/>
                      <a:pt x="85" y="281"/>
                    </a:cubicBezTo>
                    <a:cubicBezTo>
                      <a:pt x="90" y="288"/>
                      <a:pt x="96" y="292"/>
                      <a:pt x="102" y="296"/>
                    </a:cubicBezTo>
                    <a:cubicBezTo>
                      <a:pt x="109" y="299"/>
                      <a:pt x="117" y="301"/>
                      <a:pt x="126" y="301"/>
                    </a:cubicBezTo>
                    <a:cubicBezTo>
                      <a:pt x="135" y="301"/>
                      <a:pt x="143" y="299"/>
                      <a:pt x="150" y="296"/>
                    </a:cubicBezTo>
                    <a:cubicBezTo>
                      <a:pt x="157" y="292"/>
                      <a:pt x="163" y="288"/>
                      <a:pt x="167" y="281"/>
                    </a:cubicBezTo>
                    <a:cubicBezTo>
                      <a:pt x="172" y="275"/>
                      <a:pt x="176" y="268"/>
                      <a:pt x="179" y="260"/>
                    </a:cubicBezTo>
                    <a:cubicBezTo>
                      <a:pt x="182" y="252"/>
                      <a:pt x="184" y="243"/>
                      <a:pt x="185" y="233"/>
                    </a:cubicBezTo>
                    <a:cubicBezTo>
                      <a:pt x="187" y="224"/>
                      <a:pt x="188" y="214"/>
                      <a:pt x="189" y="204"/>
                    </a:cubicBezTo>
                    <a:cubicBezTo>
                      <a:pt x="189" y="193"/>
                      <a:pt x="189" y="183"/>
                      <a:pt x="189" y="173"/>
                    </a:cubicBezTo>
                    <a:cubicBezTo>
                      <a:pt x="189" y="163"/>
                      <a:pt x="189" y="153"/>
                      <a:pt x="189" y="142"/>
                    </a:cubicBezTo>
                    <a:cubicBezTo>
                      <a:pt x="188" y="132"/>
                      <a:pt x="187" y="122"/>
                      <a:pt x="185" y="113"/>
                    </a:cubicBezTo>
                    <a:cubicBezTo>
                      <a:pt x="184" y="103"/>
                      <a:pt x="182" y="94"/>
                      <a:pt x="179" y="86"/>
                    </a:cubicBezTo>
                    <a:cubicBezTo>
                      <a:pt x="176" y="78"/>
                      <a:pt x="172" y="71"/>
                      <a:pt x="167" y="65"/>
                    </a:cubicBezTo>
                    <a:cubicBezTo>
                      <a:pt x="163" y="58"/>
                      <a:pt x="157" y="54"/>
                      <a:pt x="150" y="50"/>
                    </a:cubicBezTo>
                    <a:cubicBezTo>
                      <a:pt x="143" y="47"/>
                      <a:pt x="135" y="45"/>
                      <a:pt x="126" y="4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5" name="Freeform 33"/>
              <p:cNvSpPr/>
              <p:nvPr/>
            </p:nvSpPr>
            <p:spPr bwMode="auto">
              <a:xfrm>
                <a:off x="1924462" y="2225613"/>
                <a:ext cx="100164" cy="244398"/>
              </a:xfrm>
              <a:custGeom>
                <a:avLst/>
                <a:gdLst>
                  <a:gd name="T0" fmla="*/ 33 w 142"/>
                  <a:gd name="T1" fmla="*/ 93 h 341"/>
                  <a:gd name="T2" fmla="*/ 22 w 142"/>
                  <a:gd name="T3" fmla="*/ 96 h 341"/>
                  <a:gd name="T4" fmla="*/ 13 w 142"/>
                  <a:gd name="T5" fmla="*/ 94 h 341"/>
                  <a:gd name="T6" fmla="*/ 6 w 142"/>
                  <a:gd name="T7" fmla="*/ 89 h 341"/>
                  <a:gd name="T8" fmla="*/ 2 w 142"/>
                  <a:gd name="T9" fmla="*/ 82 h 341"/>
                  <a:gd name="T10" fmla="*/ 0 w 142"/>
                  <a:gd name="T11" fmla="*/ 74 h 341"/>
                  <a:gd name="T12" fmla="*/ 2 w 142"/>
                  <a:gd name="T13" fmla="*/ 64 h 341"/>
                  <a:gd name="T14" fmla="*/ 11 w 142"/>
                  <a:gd name="T15" fmla="*/ 56 h 341"/>
                  <a:gd name="T16" fmla="*/ 96 w 142"/>
                  <a:gd name="T17" fmla="*/ 5 h 341"/>
                  <a:gd name="T18" fmla="*/ 104 w 142"/>
                  <a:gd name="T19" fmla="*/ 2 h 341"/>
                  <a:gd name="T20" fmla="*/ 112 w 142"/>
                  <a:gd name="T21" fmla="*/ 0 h 341"/>
                  <a:gd name="T22" fmla="*/ 123 w 142"/>
                  <a:gd name="T23" fmla="*/ 2 h 341"/>
                  <a:gd name="T24" fmla="*/ 133 w 142"/>
                  <a:gd name="T25" fmla="*/ 8 h 341"/>
                  <a:gd name="T26" fmla="*/ 140 w 142"/>
                  <a:gd name="T27" fmla="*/ 18 h 341"/>
                  <a:gd name="T28" fmla="*/ 142 w 142"/>
                  <a:gd name="T29" fmla="*/ 31 h 341"/>
                  <a:gd name="T30" fmla="*/ 142 w 142"/>
                  <a:gd name="T31" fmla="*/ 311 h 341"/>
                  <a:gd name="T32" fmla="*/ 140 w 142"/>
                  <a:gd name="T33" fmla="*/ 325 h 341"/>
                  <a:gd name="T34" fmla="*/ 133 w 142"/>
                  <a:gd name="T35" fmla="*/ 334 h 341"/>
                  <a:gd name="T36" fmla="*/ 123 w 142"/>
                  <a:gd name="T37" fmla="*/ 339 h 341"/>
                  <a:gd name="T38" fmla="*/ 111 w 142"/>
                  <a:gd name="T39" fmla="*/ 341 h 341"/>
                  <a:gd name="T40" fmla="*/ 100 w 142"/>
                  <a:gd name="T41" fmla="*/ 339 h 341"/>
                  <a:gd name="T42" fmla="*/ 90 w 142"/>
                  <a:gd name="T43" fmla="*/ 334 h 341"/>
                  <a:gd name="T44" fmla="*/ 83 w 142"/>
                  <a:gd name="T45" fmla="*/ 325 h 341"/>
                  <a:gd name="T46" fmla="*/ 80 w 142"/>
                  <a:gd name="T47" fmla="*/ 311 h 341"/>
                  <a:gd name="T48" fmla="*/ 80 w 142"/>
                  <a:gd name="T49" fmla="*/ 63 h 341"/>
                  <a:gd name="T50" fmla="*/ 33 w 142"/>
                  <a:gd name="T51" fmla="*/ 93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2" h="341">
                    <a:moveTo>
                      <a:pt x="33" y="93"/>
                    </a:moveTo>
                    <a:cubicBezTo>
                      <a:pt x="29" y="95"/>
                      <a:pt x="25" y="96"/>
                      <a:pt x="22" y="96"/>
                    </a:cubicBezTo>
                    <a:cubicBezTo>
                      <a:pt x="19" y="96"/>
                      <a:pt x="16" y="96"/>
                      <a:pt x="13" y="94"/>
                    </a:cubicBezTo>
                    <a:cubicBezTo>
                      <a:pt x="11" y="93"/>
                      <a:pt x="8" y="91"/>
                      <a:pt x="6" y="89"/>
                    </a:cubicBezTo>
                    <a:cubicBezTo>
                      <a:pt x="4" y="87"/>
                      <a:pt x="3" y="85"/>
                      <a:pt x="2" y="82"/>
                    </a:cubicBezTo>
                    <a:cubicBezTo>
                      <a:pt x="1" y="80"/>
                      <a:pt x="0" y="77"/>
                      <a:pt x="0" y="74"/>
                    </a:cubicBezTo>
                    <a:cubicBezTo>
                      <a:pt x="0" y="71"/>
                      <a:pt x="1" y="68"/>
                      <a:pt x="2" y="64"/>
                    </a:cubicBezTo>
                    <a:cubicBezTo>
                      <a:pt x="4" y="61"/>
                      <a:pt x="7" y="58"/>
                      <a:pt x="11" y="56"/>
                    </a:cubicBezTo>
                    <a:cubicBezTo>
                      <a:pt x="96" y="5"/>
                      <a:pt x="96" y="5"/>
                      <a:pt x="96" y="5"/>
                    </a:cubicBezTo>
                    <a:cubicBezTo>
                      <a:pt x="99" y="3"/>
                      <a:pt x="101" y="2"/>
                      <a:pt x="104" y="2"/>
                    </a:cubicBezTo>
                    <a:cubicBezTo>
                      <a:pt x="107" y="1"/>
                      <a:pt x="110" y="1"/>
                      <a:pt x="112" y="0"/>
                    </a:cubicBezTo>
                    <a:cubicBezTo>
                      <a:pt x="116" y="0"/>
                      <a:pt x="120" y="1"/>
                      <a:pt x="123" y="2"/>
                    </a:cubicBezTo>
                    <a:cubicBezTo>
                      <a:pt x="127" y="4"/>
                      <a:pt x="130" y="6"/>
                      <a:pt x="133" y="8"/>
                    </a:cubicBezTo>
                    <a:cubicBezTo>
                      <a:pt x="136" y="11"/>
                      <a:pt x="138" y="14"/>
                      <a:pt x="140" y="18"/>
                    </a:cubicBezTo>
                    <a:cubicBezTo>
                      <a:pt x="141" y="22"/>
                      <a:pt x="142" y="26"/>
                      <a:pt x="142" y="31"/>
                    </a:cubicBezTo>
                    <a:cubicBezTo>
                      <a:pt x="142" y="311"/>
                      <a:pt x="142" y="311"/>
                      <a:pt x="142" y="311"/>
                    </a:cubicBezTo>
                    <a:cubicBezTo>
                      <a:pt x="142" y="316"/>
                      <a:pt x="141" y="321"/>
                      <a:pt x="140" y="325"/>
                    </a:cubicBezTo>
                    <a:cubicBezTo>
                      <a:pt x="138" y="328"/>
                      <a:pt x="135" y="331"/>
                      <a:pt x="133" y="334"/>
                    </a:cubicBezTo>
                    <a:cubicBezTo>
                      <a:pt x="130" y="336"/>
                      <a:pt x="126" y="338"/>
                      <a:pt x="123" y="339"/>
                    </a:cubicBezTo>
                    <a:cubicBezTo>
                      <a:pt x="119" y="341"/>
                      <a:pt x="115" y="341"/>
                      <a:pt x="111" y="341"/>
                    </a:cubicBezTo>
                    <a:cubicBezTo>
                      <a:pt x="107" y="341"/>
                      <a:pt x="104" y="341"/>
                      <a:pt x="100" y="339"/>
                    </a:cubicBezTo>
                    <a:cubicBezTo>
                      <a:pt x="96" y="338"/>
                      <a:pt x="93" y="336"/>
                      <a:pt x="90" y="334"/>
                    </a:cubicBezTo>
                    <a:cubicBezTo>
                      <a:pt x="87" y="331"/>
                      <a:pt x="85" y="328"/>
                      <a:pt x="83" y="325"/>
                    </a:cubicBezTo>
                    <a:cubicBezTo>
                      <a:pt x="81" y="321"/>
                      <a:pt x="80" y="316"/>
                      <a:pt x="80" y="311"/>
                    </a:cubicBezTo>
                    <a:cubicBezTo>
                      <a:pt x="80" y="63"/>
                      <a:pt x="80" y="63"/>
                      <a:pt x="80" y="63"/>
                    </a:cubicBezTo>
                    <a:lnTo>
                      <a:pt x="33" y="9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6" name="Freeform 34"/>
              <p:cNvSpPr>
                <a:spLocks noEditPoints="1"/>
              </p:cNvSpPr>
              <p:nvPr/>
            </p:nvSpPr>
            <p:spPr bwMode="auto">
              <a:xfrm>
                <a:off x="3014232" y="2193561"/>
                <a:ext cx="180294" cy="248403"/>
              </a:xfrm>
              <a:custGeom>
                <a:avLst/>
                <a:gdLst>
                  <a:gd name="T0" fmla="*/ 127 w 253"/>
                  <a:gd name="T1" fmla="*/ 0 h 347"/>
                  <a:gd name="T2" fmla="*/ 170 w 253"/>
                  <a:gd name="T3" fmla="*/ 6 h 347"/>
                  <a:gd name="T4" fmla="*/ 202 w 253"/>
                  <a:gd name="T5" fmla="*/ 25 h 347"/>
                  <a:gd name="T6" fmla="*/ 226 w 253"/>
                  <a:gd name="T7" fmla="*/ 52 h 347"/>
                  <a:gd name="T8" fmla="*/ 241 w 253"/>
                  <a:gd name="T9" fmla="*/ 88 h 347"/>
                  <a:gd name="T10" fmla="*/ 250 w 253"/>
                  <a:gd name="T11" fmla="*/ 129 h 347"/>
                  <a:gd name="T12" fmla="*/ 253 w 253"/>
                  <a:gd name="T13" fmla="*/ 173 h 347"/>
                  <a:gd name="T14" fmla="*/ 250 w 253"/>
                  <a:gd name="T15" fmla="*/ 218 h 347"/>
                  <a:gd name="T16" fmla="*/ 241 w 253"/>
                  <a:gd name="T17" fmla="*/ 259 h 347"/>
                  <a:gd name="T18" fmla="*/ 226 w 253"/>
                  <a:gd name="T19" fmla="*/ 294 h 347"/>
                  <a:gd name="T20" fmla="*/ 202 w 253"/>
                  <a:gd name="T21" fmla="*/ 322 h 347"/>
                  <a:gd name="T22" fmla="*/ 170 w 253"/>
                  <a:gd name="T23" fmla="*/ 340 h 347"/>
                  <a:gd name="T24" fmla="*/ 127 w 253"/>
                  <a:gd name="T25" fmla="*/ 347 h 347"/>
                  <a:gd name="T26" fmla="*/ 84 w 253"/>
                  <a:gd name="T27" fmla="*/ 340 h 347"/>
                  <a:gd name="T28" fmla="*/ 51 w 253"/>
                  <a:gd name="T29" fmla="*/ 322 h 347"/>
                  <a:gd name="T30" fmla="*/ 27 w 253"/>
                  <a:gd name="T31" fmla="*/ 294 h 347"/>
                  <a:gd name="T32" fmla="*/ 12 w 253"/>
                  <a:gd name="T33" fmla="*/ 259 h 347"/>
                  <a:gd name="T34" fmla="*/ 3 w 253"/>
                  <a:gd name="T35" fmla="*/ 218 h 347"/>
                  <a:gd name="T36" fmla="*/ 0 w 253"/>
                  <a:gd name="T37" fmla="*/ 173 h 347"/>
                  <a:gd name="T38" fmla="*/ 3 w 253"/>
                  <a:gd name="T39" fmla="*/ 129 h 347"/>
                  <a:gd name="T40" fmla="*/ 12 w 253"/>
                  <a:gd name="T41" fmla="*/ 88 h 347"/>
                  <a:gd name="T42" fmla="*/ 27 w 253"/>
                  <a:gd name="T43" fmla="*/ 52 h 347"/>
                  <a:gd name="T44" fmla="*/ 51 w 253"/>
                  <a:gd name="T45" fmla="*/ 25 h 347"/>
                  <a:gd name="T46" fmla="*/ 83 w 253"/>
                  <a:gd name="T47" fmla="*/ 6 h 347"/>
                  <a:gd name="T48" fmla="*/ 127 w 253"/>
                  <a:gd name="T49" fmla="*/ 0 h 347"/>
                  <a:gd name="T50" fmla="*/ 127 w 253"/>
                  <a:gd name="T51" fmla="*/ 45 h 347"/>
                  <a:gd name="T52" fmla="*/ 103 w 253"/>
                  <a:gd name="T53" fmla="*/ 50 h 347"/>
                  <a:gd name="T54" fmla="*/ 86 w 253"/>
                  <a:gd name="T55" fmla="*/ 65 h 347"/>
                  <a:gd name="T56" fmla="*/ 74 w 253"/>
                  <a:gd name="T57" fmla="*/ 86 h 347"/>
                  <a:gd name="T58" fmla="*/ 68 w 253"/>
                  <a:gd name="T59" fmla="*/ 113 h 347"/>
                  <a:gd name="T60" fmla="*/ 64 w 253"/>
                  <a:gd name="T61" fmla="*/ 142 h 347"/>
                  <a:gd name="T62" fmla="*/ 64 w 253"/>
                  <a:gd name="T63" fmla="*/ 173 h 347"/>
                  <a:gd name="T64" fmla="*/ 64 w 253"/>
                  <a:gd name="T65" fmla="*/ 204 h 347"/>
                  <a:gd name="T66" fmla="*/ 68 w 253"/>
                  <a:gd name="T67" fmla="*/ 233 h 347"/>
                  <a:gd name="T68" fmla="*/ 74 w 253"/>
                  <a:gd name="T69" fmla="*/ 260 h 347"/>
                  <a:gd name="T70" fmla="*/ 86 w 253"/>
                  <a:gd name="T71" fmla="*/ 282 h 347"/>
                  <a:gd name="T72" fmla="*/ 103 w 253"/>
                  <a:gd name="T73" fmla="*/ 296 h 347"/>
                  <a:gd name="T74" fmla="*/ 127 w 253"/>
                  <a:gd name="T75" fmla="*/ 301 h 347"/>
                  <a:gd name="T76" fmla="*/ 150 w 253"/>
                  <a:gd name="T77" fmla="*/ 296 h 347"/>
                  <a:gd name="T78" fmla="*/ 168 w 253"/>
                  <a:gd name="T79" fmla="*/ 282 h 347"/>
                  <a:gd name="T80" fmla="*/ 179 w 253"/>
                  <a:gd name="T81" fmla="*/ 260 h 347"/>
                  <a:gd name="T82" fmla="*/ 186 w 253"/>
                  <a:gd name="T83" fmla="*/ 233 h 347"/>
                  <a:gd name="T84" fmla="*/ 189 w 253"/>
                  <a:gd name="T85" fmla="*/ 204 h 347"/>
                  <a:gd name="T86" fmla="*/ 190 w 253"/>
                  <a:gd name="T87" fmla="*/ 173 h 347"/>
                  <a:gd name="T88" fmla="*/ 189 w 253"/>
                  <a:gd name="T89" fmla="*/ 142 h 347"/>
                  <a:gd name="T90" fmla="*/ 186 w 253"/>
                  <a:gd name="T91" fmla="*/ 113 h 347"/>
                  <a:gd name="T92" fmla="*/ 179 w 253"/>
                  <a:gd name="T93" fmla="*/ 86 h 347"/>
                  <a:gd name="T94" fmla="*/ 168 w 253"/>
                  <a:gd name="T95" fmla="*/ 65 h 347"/>
                  <a:gd name="T96" fmla="*/ 150 w 253"/>
                  <a:gd name="T97" fmla="*/ 50 h 347"/>
                  <a:gd name="T98" fmla="*/ 127 w 253"/>
                  <a:gd name="T99" fmla="*/ 45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3" h="347">
                    <a:moveTo>
                      <a:pt x="127" y="0"/>
                    </a:moveTo>
                    <a:cubicBezTo>
                      <a:pt x="143" y="0"/>
                      <a:pt x="157" y="2"/>
                      <a:pt x="170" y="6"/>
                    </a:cubicBezTo>
                    <a:cubicBezTo>
                      <a:pt x="182" y="11"/>
                      <a:pt x="193" y="17"/>
                      <a:pt x="202" y="25"/>
                    </a:cubicBezTo>
                    <a:cubicBezTo>
                      <a:pt x="212" y="32"/>
                      <a:pt x="220" y="42"/>
                      <a:pt x="226" y="52"/>
                    </a:cubicBezTo>
                    <a:cubicBezTo>
                      <a:pt x="232" y="63"/>
                      <a:pt x="237" y="75"/>
                      <a:pt x="241" y="88"/>
                    </a:cubicBezTo>
                    <a:cubicBezTo>
                      <a:pt x="245" y="101"/>
                      <a:pt x="248" y="114"/>
                      <a:pt x="250" y="129"/>
                    </a:cubicBezTo>
                    <a:cubicBezTo>
                      <a:pt x="252" y="143"/>
                      <a:pt x="253" y="158"/>
                      <a:pt x="253" y="173"/>
                    </a:cubicBezTo>
                    <a:cubicBezTo>
                      <a:pt x="253" y="188"/>
                      <a:pt x="252" y="203"/>
                      <a:pt x="250" y="218"/>
                    </a:cubicBezTo>
                    <a:cubicBezTo>
                      <a:pt x="248" y="232"/>
                      <a:pt x="245" y="246"/>
                      <a:pt x="241" y="259"/>
                    </a:cubicBezTo>
                    <a:cubicBezTo>
                      <a:pt x="237" y="271"/>
                      <a:pt x="232" y="283"/>
                      <a:pt x="226" y="294"/>
                    </a:cubicBezTo>
                    <a:cubicBezTo>
                      <a:pt x="220" y="305"/>
                      <a:pt x="212" y="314"/>
                      <a:pt x="202" y="322"/>
                    </a:cubicBezTo>
                    <a:cubicBezTo>
                      <a:pt x="193" y="330"/>
                      <a:pt x="182" y="336"/>
                      <a:pt x="170" y="340"/>
                    </a:cubicBezTo>
                    <a:cubicBezTo>
                      <a:pt x="157" y="344"/>
                      <a:pt x="143" y="347"/>
                      <a:pt x="127" y="347"/>
                    </a:cubicBezTo>
                    <a:cubicBezTo>
                      <a:pt x="111" y="347"/>
                      <a:pt x="96" y="344"/>
                      <a:pt x="84" y="340"/>
                    </a:cubicBezTo>
                    <a:cubicBezTo>
                      <a:pt x="71" y="336"/>
                      <a:pt x="60" y="330"/>
                      <a:pt x="51" y="322"/>
                    </a:cubicBezTo>
                    <a:cubicBezTo>
                      <a:pt x="41" y="314"/>
                      <a:pt x="34" y="305"/>
                      <a:pt x="27" y="294"/>
                    </a:cubicBezTo>
                    <a:cubicBezTo>
                      <a:pt x="21" y="283"/>
                      <a:pt x="16" y="271"/>
                      <a:pt x="12" y="259"/>
                    </a:cubicBezTo>
                    <a:cubicBezTo>
                      <a:pt x="8" y="246"/>
                      <a:pt x="5" y="232"/>
                      <a:pt x="3" y="218"/>
                    </a:cubicBezTo>
                    <a:cubicBezTo>
                      <a:pt x="1" y="203"/>
                      <a:pt x="0" y="188"/>
                      <a:pt x="0" y="173"/>
                    </a:cubicBezTo>
                    <a:cubicBezTo>
                      <a:pt x="0" y="158"/>
                      <a:pt x="1" y="143"/>
                      <a:pt x="3" y="129"/>
                    </a:cubicBezTo>
                    <a:cubicBezTo>
                      <a:pt x="5" y="114"/>
                      <a:pt x="8" y="101"/>
                      <a:pt x="12" y="88"/>
                    </a:cubicBezTo>
                    <a:cubicBezTo>
                      <a:pt x="16" y="75"/>
                      <a:pt x="21" y="63"/>
                      <a:pt x="27" y="52"/>
                    </a:cubicBezTo>
                    <a:cubicBezTo>
                      <a:pt x="34" y="42"/>
                      <a:pt x="41" y="32"/>
                      <a:pt x="51" y="25"/>
                    </a:cubicBezTo>
                    <a:cubicBezTo>
                      <a:pt x="60" y="17"/>
                      <a:pt x="71" y="11"/>
                      <a:pt x="83" y="6"/>
                    </a:cubicBezTo>
                    <a:cubicBezTo>
                      <a:pt x="96" y="2"/>
                      <a:pt x="110" y="0"/>
                      <a:pt x="127" y="0"/>
                    </a:cubicBezTo>
                    <a:close/>
                    <a:moveTo>
                      <a:pt x="127" y="45"/>
                    </a:moveTo>
                    <a:cubicBezTo>
                      <a:pt x="117" y="45"/>
                      <a:pt x="109" y="47"/>
                      <a:pt x="103" y="50"/>
                    </a:cubicBezTo>
                    <a:cubicBezTo>
                      <a:pt x="96" y="54"/>
                      <a:pt x="90" y="59"/>
                      <a:pt x="86" y="65"/>
                    </a:cubicBezTo>
                    <a:cubicBezTo>
                      <a:pt x="81" y="71"/>
                      <a:pt x="77" y="78"/>
                      <a:pt x="74" y="86"/>
                    </a:cubicBezTo>
                    <a:cubicBezTo>
                      <a:pt x="71" y="94"/>
                      <a:pt x="69" y="103"/>
                      <a:pt x="68" y="113"/>
                    </a:cubicBezTo>
                    <a:cubicBezTo>
                      <a:pt x="66" y="122"/>
                      <a:pt x="65" y="132"/>
                      <a:pt x="64" y="142"/>
                    </a:cubicBezTo>
                    <a:cubicBezTo>
                      <a:pt x="64" y="153"/>
                      <a:pt x="64" y="163"/>
                      <a:pt x="64" y="173"/>
                    </a:cubicBezTo>
                    <a:cubicBezTo>
                      <a:pt x="64" y="183"/>
                      <a:pt x="64" y="193"/>
                      <a:pt x="64" y="204"/>
                    </a:cubicBezTo>
                    <a:cubicBezTo>
                      <a:pt x="65" y="214"/>
                      <a:pt x="66" y="224"/>
                      <a:pt x="68" y="233"/>
                    </a:cubicBezTo>
                    <a:cubicBezTo>
                      <a:pt x="69" y="243"/>
                      <a:pt x="71" y="252"/>
                      <a:pt x="74" y="260"/>
                    </a:cubicBezTo>
                    <a:cubicBezTo>
                      <a:pt x="77" y="268"/>
                      <a:pt x="81" y="275"/>
                      <a:pt x="86" y="282"/>
                    </a:cubicBezTo>
                    <a:cubicBezTo>
                      <a:pt x="90" y="288"/>
                      <a:pt x="96" y="293"/>
                      <a:pt x="103" y="296"/>
                    </a:cubicBezTo>
                    <a:cubicBezTo>
                      <a:pt x="109" y="299"/>
                      <a:pt x="117" y="301"/>
                      <a:pt x="127" y="301"/>
                    </a:cubicBezTo>
                    <a:cubicBezTo>
                      <a:pt x="136" y="301"/>
                      <a:pt x="144" y="299"/>
                      <a:pt x="150" y="296"/>
                    </a:cubicBezTo>
                    <a:cubicBezTo>
                      <a:pt x="157" y="293"/>
                      <a:pt x="163" y="288"/>
                      <a:pt x="168" y="282"/>
                    </a:cubicBezTo>
                    <a:cubicBezTo>
                      <a:pt x="172" y="275"/>
                      <a:pt x="176" y="268"/>
                      <a:pt x="179" y="260"/>
                    </a:cubicBezTo>
                    <a:cubicBezTo>
                      <a:pt x="182" y="252"/>
                      <a:pt x="184" y="243"/>
                      <a:pt x="186" y="233"/>
                    </a:cubicBezTo>
                    <a:cubicBezTo>
                      <a:pt x="187" y="224"/>
                      <a:pt x="188" y="214"/>
                      <a:pt x="189" y="204"/>
                    </a:cubicBezTo>
                    <a:cubicBezTo>
                      <a:pt x="189" y="193"/>
                      <a:pt x="190" y="183"/>
                      <a:pt x="190" y="173"/>
                    </a:cubicBezTo>
                    <a:cubicBezTo>
                      <a:pt x="190" y="163"/>
                      <a:pt x="189" y="153"/>
                      <a:pt x="189" y="142"/>
                    </a:cubicBezTo>
                    <a:cubicBezTo>
                      <a:pt x="188" y="132"/>
                      <a:pt x="187" y="122"/>
                      <a:pt x="186" y="113"/>
                    </a:cubicBezTo>
                    <a:cubicBezTo>
                      <a:pt x="184" y="103"/>
                      <a:pt x="182" y="94"/>
                      <a:pt x="179" y="86"/>
                    </a:cubicBezTo>
                    <a:cubicBezTo>
                      <a:pt x="176" y="78"/>
                      <a:pt x="172" y="71"/>
                      <a:pt x="168" y="65"/>
                    </a:cubicBezTo>
                    <a:cubicBezTo>
                      <a:pt x="163" y="59"/>
                      <a:pt x="157" y="54"/>
                      <a:pt x="150" y="50"/>
                    </a:cubicBezTo>
                    <a:cubicBezTo>
                      <a:pt x="144" y="47"/>
                      <a:pt x="136" y="45"/>
                      <a:pt x="127" y="4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7" name="Freeform 35"/>
              <p:cNvSpPr/>
              <p:nvPr/>
            </p:nvSpPr>
            <p:spPr bwMode="auto">
              <a:xfrm>
                <a:off x="3226575" y="2197569"/>
                <a:ext cx="168273" cy="244398"/>
              </a:xfrm>
              <a:custGeom>
                <a:avLst/>
                <a:gdLst>
                  <a:gd name="T0" fmla="*/ 115 w 234"/>
                  <a:gd name="T1" fmla="*/ 48 h 339"/>
                  <a:gd name="T2" fmla="*/ 97 w 234"/>
                  <a:gd name="T3" fmla="*/ 50 h 339"/>
                  <a:gd name="T4" fmla="*/ 80 w 234"/>
                  <a:gd name="T5" fmla="*/ 54 h 339"/>
                  <a:gd name="T6" fmla="*/ 64 w 234"/>
                  <a:gd name="T7" fmla="*/ 60 h 339"/>
                  <a:gd name="T8" fmla="*/ 49 w 234"/>
                  <a:gd name="T9" fmla="*/ 66 h 339"/>
                  <a:gd name="T10" fmla="*/ 43 w 234"/>
                  <a:gd name="T11" fmla="*/ 68 h 339"/>
                  <a:gd name="T12" fmla="*/ 37 w 234"/>
                  <a:gd name="T13" fmla="*/ 69 h 339"/>
                  <a:gd name="T14" fmla="*/ 22 w 234"/>
                  <a:gd name="T15" fmla="*/ 62 h 339"/>
                  <a:gd name="T16" fmla="*/ 16 w 234"/>
                  <a:gd name="T17" fmla="*/ 47 h 339"/>
                  <a:gd name="T18" fmla="*/ 19 w 234"/>
                  <a:gd name="T19" fmla="*/ 35 h 339"/>
                  <a:gd name="T20" fmla="*/ 32 w 234"/>
                  <a:gd name="T21" fmla="*/ 24 h 339"/>
                  <a:gd name="T22" fmla="*/ 53 w 234"/>
                  <a:gd name="T23" fmla="*/ 15 h 339"/>
                  <a:gd name="T24" fmla="*/ 76 w 234"/>
                  <a:gd name="T25" fmla="*/ 7 h 339"/>
                  <a:gd name="T26" fmla="*/ 100 w 234"/>
                  <a:gd name="T27" fmla="*/ 2 h 339"/>
                  <a:gd name="T28" fmla="*/ 122 w 234"/>
                  <a:gd name="T29" fmla="*/ 0 h 339"/>
                  <a:gd name="T30" fmla="*/ 165 w 234"/>
                  <a:gd name="T31" fmla="*/ 6 h 339"/>
                  <a:gd name="T32" fmla="*/ 200 w 234"/>
                  <a:gd name="T33" fmla="*/ 22 h 339"/>
                  <a:gd name="T34" fmla="*/ 223 w 234"/>
                  <a:gd name="T35" fmla="*/ 49 h 339"/>
                  <a:gd name="T36" fmla="*/ 231 w 234"/>
                  <a:gd name="T37" fmla="*/ 85 h 339"/>
                  <a:gd name="T38" fmla="*/ 224 w 234"/>
                  <a:gd name="T39" fmla="*/ 121 h 339"/>
                  <a:gd name="T40" fmla="*/ 206 w 234"/>
                  <a:gd name="T41" fmla="*/ 158 h 339"/>
                  <a:gd name="T42" fmla="*/ 178 w 234"/>
                  <a:gd name="T43" fmla="*/ 195 h 339"/>
                  <a:gd name="T44" fmla="*/ 145 w 234"/>
                  <a:gd name="T45" fmla="*/ 230 h 339"/>
                  <a:gd name="T46" fmla="*/ 109 w 234"/>
                  <a:gd name="T47" fmla="*/ 263 h 339"/>
                  <a:gd name="T48" fmla="*/ 74 w 234"/>
                  <a:gd name="T49" fmla="*/ 292 h 339"/>
                  <a:gd name="T50" fmla="*/ 211 w 234"/>
                  <a:gd name="T51" fmla="*/ 292 h 339"/>
                  <a:gd name="T52" fmla="*/ 221 w 234"/>
                  <a:gd name="T53" fmla="*/ 294 h 339"/>
                  <a:gd name="T54" fmla="*/ 228 w 234"/>
                  <a:gd name="T55" fmla="*/ 300 h 339"/>
                  <a:gd name="T56" fmla="*/ 233 w 234"/>
                  <a:gd name="T57" fmla="*/ 307 h 339"/>
                  <a:gd name="T58" fmla="*/ 234 w 234"/>
                  <a:gd name="T59" fmla="*/ 316 h 339"/>
                  <a:gd name="T60" fmla="*/ 233 w 234"/>
                  <a:gd name="T61" fmla="*/ 325 h 339"/>
                  <a:gd name="T62" fmla="*/ 228 w 234"/>
                  <a:gd name="T63" fmla="*/ 332 h 339"/>
                  <a:gd name="T64" fmla="*/ 221 w 234"/>
                  <a:gd name="T65" fmla="*/ 337 h 339"/>
                  <a:gd name="T66" fmla="*/ 211 w 234"/>
                  <a:gd name="T67" fmla="*/ 339 h 339"/>
                  <a:gd name="T68" fmla="*/ 33 w 234"/>
                  <a:gd name="T69" fmla="*/ 339 h 339"/>
                  <a:gd name="T70" fmla="*/ 8 w 234"/>
                  <a:gd name="T71" fmla="*/ 331 h 339"/>
                  <a:gd name="T72" fmla="*/ 0 w 234"/>
                  <a:gd name="T73" fmla="*/ 312 h 339"/>
                  <a:gd name="T74" fmla="*/ 4 w 234"/>
                  <a:gd name="T75" fmla="*/ 295 h 339"/>
                  <a:gd name="T76" fmla="*/ 17 w 234"/>
                  <a:gd name="T77" fmla="*/ 278 h 339"/>
                  <a:gd name="T78" fmla="*/ 25 w 234"/>
                  <a:gd name="T79" fmla="*/ 272 h 339"/>
                  <a:gd name="T80" fmla="*/ 36 w 234"/>
                  <a:gd name="T81" fmla="*/ 262 h 339"/>
                  <a:gd name="T82" fmla="*/ 49 w 234"/>
                  <a:gd name="T83" fmla="*/ 251 h 339"/>
                  <a:gd name="T84" fmla="*/ 62 w 234"/>
                  <a:gd name="T85" fmla="*/ 238 h 339"/>
                  <a:gd name="T86" fmla="*/ 75 w 234"/>
                  <a:gd name="T87" fmla="*/ 226 h 339"/>
                  <a:gd name="T88" fmla="*/ 86 w 234"/>
                  <a:gd name="T89" fmla="*/ 216 h 339"/>
                  <a:gd name="T90" fmla="*/ 118 w 234"/>
                  <a:gd name="T91" fmla="*/ 182 h 339"/>
                  <a:gd name="T92" fmla="*/ 145 w 234"/>
                  <a:gd name="T93" fmla="*/ 149 h 339"/>
                  <a:gd name="T94" fmla="*/ 163 w 234"/>
                  <a:gd name="T95" fmla="*/ 118 h 339"/>
                  <a:gd name="T96" fmla="*/ 170 w 234"/>
                  <a:gd name="T97" fmla="*/ 91 h 339"/>
                  <a:gd name="T98" fmla="*/ 165 w 234"/>
                  <a:gd name="T99" fmla="*/ 72 h 339"/>
                  <a:gd name="T100" fmla="*/ 153 w 234"/>
                  <a:gd name="T101" fmla="*/ 59 h 339"/>
                  <a:gd name="T102" fmla="*/ 135 w 234"/>
                  <a:gd name="T103" fmla="*/ 51 h 339"/>
                  <a:gd name="T104" fmla="*/ 115 w 234"/>
                  <a:gd name="T105" fmla="*/ 48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4" h="339">
                    <a:moveTo>
                      <a:pt x="115" y="48"/>
                    </a:moveTo>
                    <a:cubicBezTo>
                      <a:pt x="109" y="48"/>
                      <a:pt x="103" y="48"/>
                      <a:pt x="97" y="50"/>
                    </a:cubicBezTo>
                    <a:cubicBezTo>
                      <a:pt x="91" y="51"/>
                      <a:pt x="85" y="52"/>
                      <a:pt x="80" y="54"/>
                    </a:cubicBezTo>
                    <a:cubicBezTo>
                      <a:pt x="74" y="56"/>
                      <a:pt x="69" y="58"/>
                      <a:pt x="64" y="60"/>
                    </a:cubicBezTo>
                    <a:cubicBezTo>
                      <a:pt x="58" y="62"/>
                      <a:pt x="54" y="64"/>
                      <a:pt x="49" y="66"/>
                    </a:cubicBezTo>
                    <a:cubicBezTo>
                      <a:pt x="47" y="67"/>
                      <a:pt x="45" y="68"/>
                      <a:pt x="43" y="68"/>
                    </a:cubicBezTo>
                    <a:cubicBezTo>
                      <a:pt x="41" y="69"/>
                      <a:pt x="39" y="69"/>
                      <a:pt x="37" y="69"/>
                    </a:cubicBezTo>
                    <a:cubicBezTo>
                      <a:pt x="31" y="69"/>
                      <a:pt x="25" y="67"/>
                      <a:pt x="22" y="62"/>
                    </a:cubicBezTo>
                    <a:cubicBezTo>
                      <a:pt x="18" y="58"/>
                      <a:pt x="16" y="53"/>
                      <a:pt x="16" y="47"/>
                    </a:cubicBezTo>
                    <a:cubicBezTo>
                      <a:pt x="16" y="43"/>
                      <a:pt x="17" y="39"/>
                      <a:pt x="19" y="35"/>
                    </a:cubicBezTo>
                    <a:cubicBezTo>
                      <a:pt x="22" y="31"/>
                      <a:pt x="26" y="27"/>
                      <a:pt x="32" y="24"/>
                    </a:cubicBezTo>
                    <a:cubicBezTo>
                      <a:pt x="39" y="21"/>
                      <a:pt x="45" y="17"/>
                      <a:pt x="53" y="15"/>
                    </a:cubicBezTo>
                    <a:cubicBezTo>
                      <a:pt x="60" y="12"/>
                      <a:pt x="68" y="9"/>
                      <a:pt x="76" y="7"/>
                    </a:cubicBezTo>
                    <a:cubicBezTo>
                      <a:pt x="84" y="5"/>
                      <a:pt x="92" y="3"/>
                      <a:pt x="100" y="2"/>
                    </a:cubicBezTo>
                    <a:cubicBezTo>
                      <a:pt x="108" y="1"/>
                      <a:pt x="115" y="0"/>
                      <a:pt x="122" y="0"/>
                    </a:cubicBezTo>
                    <a:cubicBezTo>
                      <a:pt x="138" y="0"/>
                      <a:pt x="152" y="2"/>
                      <a:pt x="165" y="6"/>
                    </a:cubicBezTo>
                    <a:cubicBezTo>
                      <a:pt x="179" y="9"/>
                      <a:pt x="190" y="15"/>
                      <a:pt x="200" y="22"/>
                    </a:cubicBezTo>
                    <a:cubicBezTo>
                      <a:pt x="210" y="29"/>
                      <a:pt x="217" y="38"/>
                      <a:pt x="223" y="49"/>
                    </a:cubicBezTo>
                    <a:cubicBezTo>
                      <a:pt x="228" y="59"/>
                      <a:pt x="231" y="71"/>
                      <a:pt x="231" y="85"/>
                    </a:cubicBezTo>
                    <a:cubicBezTo>
                      <a:pt x="231" y="97"/>
                      <a:pt x="229" y="109"/>
                      <a:pt x="224" y="121"/>
                    </a:cubicBezTo>
                    <a:cubicBezTo>
                      <a:pt x="220" y="133"/>
                      <a:pt x="213" y="145"/>
                      <a:pt x="206" y="158"/>
                    </a:cubicBezTo>
                    <a:cubicBezTo>
                      <a:pt x="198" y="170"/>
                      <a:pt x="189" y="182"/>
                      <a:pt x="178" y="195"/>
                    </a:cubicBezTo>
                    <a:cubicBezTo>
                      <a:pt x="168" y="207"/>
                      <a:pt x="157" y="219"/>
                      <a:pt x="145" y="230"/>
                    </a:cubicBezTo>
                    <a:cubicBezTo>
                      <a:pt x="133" y="242"/>
                      <a:pt x="122" y="253"/>
                      <a:pt x="109" y="263"/>
                    </a:cubicBezTo>
                    <a:cubicBezTo>
                      <a:pt x="97" y="274"/>
                      <a:pt x="85" y="283"/>
                      <a:pt x="74" y="292"/>
                    </a:cubicBezTo>
                    <a:cubicBezTo>
                      <a:pt x="211" y="292"/>
                      <a:pt x="211" y="292"/>
                      <a:pt x="211" y="292"/>
                    </a:cubicBezTo>
                    <a:cubicBezTo>
                      <a:pt x="215" y="292"/>
                      <a:pt x="218" y="293"/>
                      <a:pt x="221" y="294"/>
                    </a:cubicBezTo>
                    <a:cubicBezTo>
                      <a:pt x="224" y="296"/>
                      <a:pt x="227" y="298"/>
                      <a:pt x="228" y="300"/>
                    </a:cubicBezTo>
                    <a:cubicBezTo>
                      <a:pt x="230" y="302"/>
                      <a:pt x="232" y="305"/>
                      <a:pt x="233" y="307"/>
                    </a:cubicBezTo>
                    <a:cubicBezTo>
                      <a:pt x="234" y="310"/>
                      <a:pt x="234" y="313"/>
                      <a:pt x="234" y="316"/>
                    </a:cubicBezTo>
                    <a:cubicBezTo>
                      <a:pt x="234" y="319"/>
                      <a:pt x="234" y="322"/>
                      <a:pt x="233" y="325"/>
                    </a:cubicBezTo>
                    <a:cubicBezTo>
                      <a:pt x="232" y="328"/>
                      <a:pt x="230" y="330"/>
                      <a:pt x="228" y="332"/>
                    </a:cubicBezTo>
                    <a:cubicBezTo>
                      <a:pt x="227" y="334"/>
                      <a:pt x="224" y="336"/>
                      <a:pt x="221" y="337"/>
                    </a:cubicBezTo>
                    <a:cubicBezTo>
                      <a:pt x="218" y="339"/>
                      <a:pt x="215" y="339"/>
                      <a:pt x="211" y="339"/>
                    </a:cubicBezTo>
                    <a:cubicBezTo>
                      <a:pt x="33" y="339"/>
                      <a:pt x="33" y="339"/>
                      <a:pt x="33" y="339"/>
                    </a:cubicBezTo>
                    <a:cubicBezTo>
                      <a:pt x="22" y="339"/>
                      <a:pt x="13" y="337"/>
                      <a:pt x="8" y="331"/>
                    </a:cubicBezTo>
                    <a:cubicBezTo>
                      <a:pt x="3" y="326"/>
                      <a:pt x="0" y="319"/>
                      <a:pt x="0" y="312"/>
                    </a:cubicBezTo>
                    <a:cubicBezTo>
                      <a:pt x="0" y="306"/>
                      <a:pt x="1" y="300"/>
                      <a:pt x="4" y="295"/>
                    </a:cubicBezTo>
                    <a:cubicBezTo>
                      <a:pt x="7" y="289"/>
                      <a:pt x="12" y="284"/>
                      <a:pt x="17" y="278"/>
                    </a:cubicBezTo>
                    <a:cubicBezTo>
                      <a:pt x="19" y="277"/>
                      <a:pt x="21" y="275"/>
                      <a:pt x="25" y="272"/>
                    </a:cubicBezTo>
                    <a:cubicBezTo>
                      <a:pt x="28" y="269"/>
                      <a:pt x="32" y="266"/>
                      <a:pt x="36" y="262"/>
                    </a:cubicBezTo>
                    <a:cubicBezTo>
                      <a:pt x="40" y="258"/>
                      <a:pt x="44" y="255"/>
                      <a:pt x="49" y="251"/>
                    </a:cubicBezTo>
                    <a:cubicBezTo>
                      <a:pt x="53" y="247"/>
                      <a:pt x="58" y="243"/>
                      <a:pt x="62" y="238"/>
                    </a:cubicBezTo>
                    <a:cubicBezTo>
                      <a:pt x="67" y="234"/>
                      <a:pt x="71" y="230"/>
                      <a:pt x="75" y="226"/>
                    </a:cubicBezTo>
                    <a:cubicBezTo>
                      <a:pt x="79" y="222"/>
                      <a:pt x="83" y="219"/>
                      <a:pt x="86" y="216"/>
                    </a:cubicBezTo>
                    <a:cubicBezTo>
                      <a:pt x="97" y="205"/>
                      <a:pt x="108" y="193"/>
                      <a:pt x="118" y="182"/>
                    </a:cubicBezTo>
                    <a:cubicBezTo>
                      <a:pt x="129" y="171"/>
                      <a:pt x="138" y="159"/>
                      <a:pt x="145" y="149"/>
                    </a:cubicBezTo>
                    <a:cubicBezTo>
                      <a:pt x="153" y="138"/>
                      <a:pt x="159" y="127"/>
                      <a:pt x="163" y="118"/>
                    </a:cubicBezTo>
                    <a:cubicBezTo>
                      <a:pt x="168" y="108"/>
                      <a:pt x="170" y="99"/>
                      <a:pt x="170" y="91"/>
                    </a:cubicBezTo>
                    <a:cubicBezTo>
                      <a:pt x="170" y="84"/>
                      <a:pt x="168" y="77"/>
                      <a:pt x="165" y="72"/>
                    </a:cubicBezTo>
                    <a:cubicBezTo>
                      <a:pt x="162" y="67"/>
                      <a:pt x="158" y="62"/>
                      <a:pt x="153" y="59"/>
                    </a:cubicBezTo>
                    <a:cubicBezTo>
                      <a:pt x="148" y="55"/>
                      <a:pt x="142" y="52"/>
                      <a:pt x="135" y="51"/>
                    </a:cubicBezTo>
                    <a:cubicBezTo>
                      <a:pt x="129" y="49"/>
                      <a:pt x="122" y="48"/>
                      <a:pt x="115" y="4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8" name="Freeform 36"/>
              <p:cNvSpPr>
                <a:spLocks noEditPoints="1"/>
              </p:cNvSpPr>
              <p:nvPr/>
            </p:nvSpPr>
            <p:spPr bwMode="auto">
              <a:xfrm>
                <a:off x="3386835" y="3263299"/>
                <a:ext cx="180294" cy="248403"/>
              </a:xfrm>
              <a:custGeom>
                <a:avLst/>
                <a:gdLst>
                  <a:gd name="T0" fmla="*/ 126 w 252"/>
                  <a:gd name="T1" fmla="*/ 0 h 347"/>
                  <a:gd name="T2" fmla="*/ 169 w 252"/>
                  <a:gd name="T3" fmla="*/ 7 h 347"/>
                  <a:gd name="T4" fmla="*/ 202 w 252"/>
                  <a:gd name="T5" fmla="*/ 25 h 347"/>
                  <a:gd name="T6" fmla="*/ 225 w 252"/>
                  <a:gd name="T7" fmla="*/ 53 h 347"/>
                  <a:gd name="T8" fmla="*/ 241 w 252"/>
                  <a:gd name="T9" fmla="*/ 88 h 347"/>
                  <a:gd name="T10" fmla="*/ 249 w 252"/>
                  <a:gd name="T11" fmla="*/ 129 h 347"/>
                  <a:gd name="T12" fmla="*/ 252 w 252"/>
                  <a:gd name="T13" fmla="*/ 174 h 347"/>
                  <a:gd name="T14" fmla="*/ 249 w 252"/>
                  <a:gd name="T15" fmla="*/ 218 h 347"/>
                  <a:gd name="T16" fmla="*/ 241 w 252"/>
                  <a:gd name="T17" fmla="*/ 259 h 347"/>
                  <a:gd name="T18" fmla="*/ 225 w 252"/>
                  <a:gd name="T19" fmla="*/ 294 h 347"/>
                  <a:gd name="T20" fmla="*/ 202 w 252"/>
                  <a:gd name="T21" fmla="*/ 322 h 347"/>
                  <a:gd name="T22" fmla="*/ 169 w 252"/>
                  <a:gd name="T23" fmla="*/ 341 h 347"/>
                  <a:gd name="T24" fmla="*/ 126 w 252"/>
                  <a:gd name="T25" fmla="*/ 347 h 347"/>
                  <a:gd name="T26" fmla="*/ 83 w 252"/>
                  <a:gd name="T27" fmla="*/ 341 h 347"/>
                  <a:gd name="T28" fmla="*/ 50 w 252"/>
                  <a:gd name="T29" fmla="*/ 322 h 347"/>
                  <a:gd name="T30" fmla="*/ 27 w 252"/>
                  <a:gd name="T31" fmla="*/ 294 h 347"/>
                  <a:gd name="T32" fmla="*/ 11 w 252"/>
                  <a:gd name="T33" fmla="*/ 259 h 347"/>
                  <a:gd name="T34" fmla="*/ 2 w 252"/>
                  <a:gd name="T35" fmla="*/ 218 h 347"/>
                  <a:gd name="T36" fmla="*/ 0 w 252"/>
                  <a:gd name="T37" fmla="*/ 174 h 347"/>
                  <a:gd name="T38" fmla="*/ 2 w 252"/>
                  <a:gd name="T39" fmla="*/ 129 h 347"/>
                  <a:gd name="T40" fmla="*/ 11 w 252"/>
                  <a:gd name="T41" fmla="*/ 88 h 347"/>
                  <a:gd name="T42" fmla="*/ 27 w 252"/>
                  <a:gd name="T43" fmla="*/ 53 h 347"/>
                  <a:gd name="T44" fmla="*/ 50 w 252"/>
                  <a:gd name="T45" fmla="*/ 25 h 347"/>
                  <a:gd name="T46" fmla="*/ 83 w 252"/>
                  <a:gd name="T47" fmla="*/ 7 h 347"/>
                  <a:gd name="T48" fmla="*/ 126 w 252"/>
                  <a:gd name="T49" fmla="*/ 0 h 347"/>
                  <a:gd name="T50" fmla="*/ 126 w 252"/>
                  <a:gd name="T51" fmla="*/ 46 h 347"/>
                  <a:gd name="T52" fmla="*/ 102 w 252"/>
                  <a:gd name="T53" fmla="*/ 51 h 347"/>
                  <a:gd name="T54" fmla="*/ 85 w 252"/>
                  <a:gd name="T55" fmla="*/ 65 h 347"/>
                  <a:gd name="T56" fmla="*/ 74 w 252"/>
                  <a:gd name="T57" fmla="*/ 87 h 347"/>
                  <a:gd name="T58" fmla="*/ 67 w 252"/>
                  <a:gd name="T59" fmla="*/ 113 h 347"/>
                  <a:gd name="T60" fmla="*/ 64 w 252"/>
                  <a:gd name="T61" fmla="*/ 143 h 347"/>
                  <a:gd name="T62" fmla="*/ 63 w 252"/>
                  <a:gd name="T63" fmla="*/ 174 h 347"/>
                  <a:gd name="T64" fmla="*/ 64 w 252"/>
                  <a:gd name="T65" fmla="*/ 204 h 347"/>
                  <a:gd name="T66" fmla="*/ 67 w 252"/>
                  <a:gd name="T67" fmla="*/ 234 h 347"/>
                  <a:gd name="T68" fmla="*/ 74 w 252"/>
                  <a:gd name="T69" fmla="*/ 261 h 347"/>
                  <a:gd name="T70" fmla="*/ 85 w 252"/>
                  <a:gd name="T71" fmla="*/ 282 h 347"/>
                  <a:gd name="T72" fmla="*/ 102 w 252"/>
                  <a:gd name="T73" fmla="*/ 297 h 347"/>
                  <a:gd name="T74" fmla="*/ 126 w 252"/>
                  <a:gd name="T75" fmla="*/ 302 h 347"/>
                  <a:gd name="T76" fmla="*/ 150 w 252"/>
                  <a:gd name="T77" fmla="*/ 297 h 347"/>
                  <a:gd name="T78" fmla="*/ 167 w 252"/>
                  <a:gd name="T79" fmla="*/ 282 h 347"/>
                  <a:gd name="T80" fmla="*/ 178 w 252"/>
                  <a:gd name="T81" fmla="*/ 261 h 347"/>
                  <a:gd name="T82" fmla="*/ 185 w 252"/>
                  <a:gd name="T83" fmla="*/ 234 h 347"/>
                  <a:gd name="T84" fmla="*/ 188 w 252"/>
                  <a:gd name="T85" fmla="*/ 204 h 347"/>
                  <a:gd name="T86" fmla="*/ 189 w 252"/>
                  <a:gd name="T87" fmla="*/ 174 h 347"/>
                  <a:gd name="T88" fmla="*/ 188 w 252"/>
                  <a:gd name="T89" fmla="*/ 143 h 347"/>
                  <a:gd name="T90" fmla="*/ 185 w 252"/>
                  <a:gd name="T91" fmla="*/ 113 h 347"/>
                  <a:gd name="T92" fmla="*/ 178 w 252"/>
                  <a:gd name="T93" fmla="*/ 87 h 347"/>
                  <a:gd name="T94" fmla="*/ 167 w 252"/>
                  <a:gd name="T95" fmla="*/ 65 h 347"/>
                  <a:gd name="T96" fmla="*/ 150 w 252"/>
                  <a:gd name="T97" fmla="*/ 51 h 347"/>
                  <a:gd name="T98" fmla="*/ 126 w 252"/>
                  <a:gd name="T99" fmla="*/ 46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2" h="347">
                    <a:moveTo>
                      <a:pt x="126" y="0"/>
                    </a:moveTo>
                    <a:cubicBezTo>
                      <a:pt x="142" y="0"/>
                      <a:pt x="156" y="3"/>
                      <a:pt x="169" y="7"/>
                    </a:cubicBezTo>
                    <a:cubicBezTo>
                      <a:pt x="181" y="11"/>
                      <a:pt x="192" y="17"/>
                      <a:pt x="202" y="25"/>
                    </a:cubicBezTo>
                    <a:cubicBezTo>
                      <a:pt x="211" y="33"/>
                      <a:pt x="219" y="42"/>
                      <a:pt x="225" y="53"/>
                    </a:cubicBezTo>
                    <a:cubicBezTo>
                      <a:pt x="232" y="64"/>
                      <a:pt x="237" y="75"/>
                      <a:pt x="241" y="88"/>
                    </a:cubicBezTo>
                    <a:cubicBezTo>
                      <a:pt x="245" y="101"/>
                      <a:pt x="248" y="115"/>
                      <a:pt x="249" y="129"/>
                    </a:cubicBezTo>
                    <a:cubicBezTo>
                      <a:pt x="251" y="144"/>
                      <a:pt x="252" y="158"/>
                      <a:pt x="252" y="174"/>
                    </a:cubicBezTo>
                    <a:cubicBezTo>
                      <a:pt x="252" y="189"/>
                      <a:pt x="251" y="204"/>
                      <a:pt x="249" y="218"/>
                    </a:cubicBezTo>
                    <a:cubicBezTo>
                      <a:pt x="248" y="233"/>
                      <a:pt x="245" y="246"/>
                      <a:pt x="241" y="259"/>
                    </a:cubicBezTo>
                    <a:cubicBezTo>
                      <a:pt x="237" y="272"/>
                      <a:pt x="232" y="284"/>
                      <a:pt x="225" y="294"/>
                    </a:cubicBezTo>
                    <a:cubicBezTo>
                      <a:pt x="219" y="305"/>
                      <a:pt x="211" y="314"/>
                      <a:pt x="202" y="322"/>
                    </a:cubicBezTo>
                    <a:cubicBezTo>
                      <a:pt x="192" y="330"/>
                      <a:pt x="181" y="336"/>
                      <a:pt x="169" y="341"/>
                    </a:cubicBezTo>
                    <a:cubicBezTo>
                      <a:pt x="156" y="345"/>
                      <a:pt x="142" y="347"/>
                      <a:pt x="126" y="347"/>
                    </a:cubicBezTo>
                    <a:cubicBezTo>
                      <a:pt x="110" y="347"/>
                      <a:pt x="96" y="345"/>
                      <a:pt x="83" y="341"/>
                    </a:cubicBezTo>
                    <a:cubicBezTo>
                      <a:pt x="70" y="336"/>
                      <a:pt x="59" y="330"/>
                      <a:pt x="50" y="322"/>
                    </a:cubicBezTo>
                    <a:cubicBezTo>
                      <a:pt x="41" y="314"/>
                      <a:pt x="33" y="305"/>
                      <a:pt x="27" y="294"/>
                    </a:cubicBezTo>
                    <a:cubicBezTo>
                      <a:pt x="20" y="284"/>
                      <a:pt x="15" y="272"/>
                      <a:pt x="11" y="259"/>
                    </a:cubicBezTo>
                    <a:cubicBezTo>
                      <a:pt x="7" y="246"/>
                      <a:pt x="4" y="233"/>
                      <a:pt x="2" y="218"/>
                    </a:cubicBezTo>
                    <a:cubicBezTo>
                      <a:pt x="1" y="204"/>
                      <a:pt x="0" y="189"/>
                      <a:pt x="0" y="174"/>
                    </a:cubicBezTo>
                    <a:cubicBezTo>
                      <a:pt x="0" y="158"/>
                      <a:pt x="1" y="144"/>
                      <a:pt x="2" y="129"/>
                    </a:cubicBezTo>
                    <a:cubicBezTo>
                      <a:pt x="4" y="115"/>
                      <a:pt x="7" y="101"/>
                      <a:pt x="11" y="88"/>
                    </a:cubicBezTo>
                    <a:cubicBezTo>
                      <a:pt x="15" y="75"/>
                      <a:pt x="20" y="64"/>
                      <a:pt x="27" y="53"/>
                    </a:cubicBezTo>
                    <a:cubicBezTo>
                      <a:pt x="33" y="42"/>
                      <a:pt x="41" y="33"/>
                      <a:pt x="50" y="25"/>
                    </a:cubicBezTo>
                    <a:cubicBezTo>
                      <a:pt x="59" y="17"/>
                      <a:pt x="70" y="11"/>
                      <a:pt x="83" y="7"/>
                    </a:cubicBezTo>
                    <a:cubicBezTo>
                      <a:pt x="95" y="3"/>
                      <a:pt x="110" y="0"/>
                      <a:pt x="126" y="0"/>
                    </a:cubicBezTo>
                    <a:close/>
                    <a:moveTo>
                      <a:pt x="126" y="46"/>
                    </a:moveTo>
                    <a:cubicBezTo>
                      <a:pt x="117" y="46"/>
                      <a:pt x="109" y="47"/>
                      <a:pt x="102" y="51"/>
                    </a:cubicBezTo>
                    <a:cubicBezTo>
                      <a:pt x="95" y="54"/>
                      <a:pt x="90" y="59"/>
                      <a:pt x="85" y="65"/>
                    </a:cubicBezTo>
                    <a:cubicBezTo>
                      <a:pt x="80" y="71"/>
                      <a:pt x="76" y="79"/>
                      <a:pt x="74" y="87"/>
                    </a:cubicBezTo>
                    <a:cubicBezTo>
                      <a:pt x="71" y="95"/>
                      <a:pt x="69" y="104"/>
                      <a:pt x="67" y="113"/>
                    </a:cubicBezTo>
                    <a:cubicBezTo>
                      <a:pt x="65" y="123"/>
                      <a:pt x="64" y="133"/>
                      <a:pt x="64" y="143"/>
                    </a:cubicBezTo>
                    <a:cubicBezTo>
                      <a:pt x="63" y="153"/>
                      <a:pt x="63" y="164"/>
                      <a:pt x="63" y="174"/>
                    </a:cubicBezTo>
                    <a:cubicBezTo>
                      <a:pt x="63" y="184"/>
                      <a:pt x="63" y="194"/>
                      <a:pt x="64" y="204"/>
                    </a:cubicBezTo>
                    <a:cubicBezTo>
                      <a:pt x="64" y="215"/>
                      <a:pt x="65" y="224"/>
                      <a:pt x="67" y="234"/>
                    </a:cubicBezTo>
                    <a:cubicBezTo>
                      <a:pt x="69" y="243"/>
                      <a:pt x="71" y="252"/>
                      <a:pt x="74" y="261"/>
                    </a:cubicBezTo>
                    <a:cubicBezTo>
                      <a:pt x="76" y="269"/>
                      <a:pt x="80" y="276"/>
                      <a:pt x="85" y="282"/>
                    </a:cubicBezTo>
                    <a:cubicBezTo>
                      <a:pt x="90" y="288"/>
                      <a:pt x="95" y="293"/>
                      <a:pt x="102" y="297"/>
                    </a:cubicBezTo>
                    <a:cubicBezTo>
                      <a:pt x="109" y="300"/>
                      <a:pt x="117" y="302"/>
                      <a:pt x="126" y="302"/>
                    </a:cubicBezTo>
                    <a:cubicBezTo>
                      <a:pt x="135" y="302"/>
                      <a:pt x="143" y="300"/>
                      <a:pt x="150" y="297"/>
                    </a:cubicBezTo>
                    <a:cubicBezTo>
                      <a:pt x="157" y="293"/>
                      <a:pt x="162" y="288"/>
                      <a:pt x="167" y="282"/>
                    </a:cubicBezTo>
                    <a:cubicBezTo>
                      <a:pt x="172" y="276"/>
                      <a:pt x="176" y="269"/>
                      <a:pt x="178" y="261"/>
                    </a:cubicBezTo>
                    <a:cubicBezTo>
                      <a:pt x="181" y="252"/>
                      <a:pt x="184" y="243"/>
                      <a:pt x="185" y="234"/>
                    </a:cubicBezTo>
                    <a:cubicBezTo>
                      <a:pt x="187" y="224"/>
                      <a:pt x="188" y="215"/>
                      <a:pt x="188" y="204"/>
                    </a:cubicBezTo>
                    <a:cubicBezTo>
                      <a:pt x="189" y="194"/>
                      <a:pt x="189" y="184"/>
                      <a:pt x="189" y="174"/>
                    </a:cubicBezTo>
                    <a:cubicBezTo>
                      <a:pt x="189" y="164"/>
                      <a:pt x="189" y="153"/>
                      <a:pt x="188" y="143"/>
                    </a:cubicBezTo>
                    <a:cubicBezTo>
                      <a:pt x="188" y="133"/>
                      <a:pt x="187" y="123"/>
                      <a:pt x="185" y="113"/>
                    </a:cubicBezTo>
                    <a:cubicBezTo>
                      <a:pt x="184" y="104"/>
                      <a:pt x="181" y="95"/>
                      <a:pt x="178" y="87"/>
                    </a:cubicBezTo>
                    <a:cubicBezTo>
                      <a:pt x="176" y="79"/>
                      <a:pt x="172" y="71"/>
                      <a:pt x="167" y="65"/>
                    </a:cubicBezTo>
                    <a:cubicBezTo>
                      <a:pt x="162" y="59"/>
                      <a:pt x="157" y="54"/>
                      <a:pt x="150" y="51"/>
                    </a:cubicBezTo>
                    <a:cubicBezTo>
                      <a:pt x="143" y="47"/>
                      <a:pt x="135" y="46"/>
                      <a:pt x="126" y="4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69" name="Freeform 37"/>
              <p:cNvSpPr/>
              <p:nvPr/>
            </p:nvSpPr>
            <p:spPr bwMode="auto">
              <a:xfrm>
                <a:off x="3611200" y="3259291"/>
                <a:ext cx="164268" cy="252411"/>
              </a:xfrm>
              <a:custGeom>
                <a:avLst/>
                <a:gdLst>
                  <a:gd name="T0" fmla="*/ 115 w 224"/>
                  <a:gd name="T1" fmla="*/ 148 h 350"/>
                  <a:gd name="T2" fmla="*/ 151 w 224"/>
                  <a:gd name="T3" fmla="*/ 121 h 350"/>
                  <a:gd name="T4" fmla="*/ 151 w 224"/>
                  <a:gd name="T5" fmla="*/ 76 h 350"/>
                  <a:gd name="T6" fmla="*/ 119 w 224"/>
                  <a:gd name="T7" fmla="*/ 52 h 350"/>
                  <a:gd name="T8" fmla="*/ 72 w 224"/>
                  <a:gd name="T9" fmla="*/ 51 h 350"/>
                  <a:gd name="T10" fmla="*/ 33 w 224"/>
                  <a:gd name="T11" fmla="*/ 60 h 350"/>
                  <a:gd name="T12" fmla="*/ 13 w 224"/>
                  <a:gd name="T13" fmla="*/ 60 h 350"/>
                  <a:gd name="T14" fmla="*/ 2 w 224"/>
                  <a:gd name="T15" fmla="*/ 47 h 350"/>
                  <a:gd name="T16" fmla="*/ 5 w 224"/>
                  <a:gd name="T17" fmla="*/ 25 h 350"/>
                  <a:gd name="T18" fmla="*/ 56 w 224"/>
                  <a:gd name="T19" fmla="*/ 4 h 350"/>
                  <a:gd name="T20" fmla="*/ 147 w 224"/>
                  <a:gd name="T21" fmla="*/ 6 h 350"/>
                  <a:gd name="T22" fmla="*/ 209 w 224"/>
                  <a:gd name="T23" fmla="*/ 53 h 350"/>
                  <a:gd name="T24" fmla="*/ 213 w 224"/>
                  <a:gd name="T25" fmla="*/ 121 h 350"/>
                  <a:gd name="T26" fmla="*/ 179 w 224"/>
                  <a:gd name="T27" fmla="*/ 160 h 350"/>
                  <a:gd name="T28" fmla="*/ 155 w 224"/>
                  <a:gd name="T29" fmla="*/ 170 h 350"/>
                  <a:gd name="T30" fmla="*/ 206 w 224"/>
                  <a:gd name="T31" fmla="*/ 199 h 350"/>
                  <a:gd name="T32" fmla="*/ 224 w 224"/>
                  <a:gd name="T33" fmla="*/ 255 h 350"/>
                  <a:gd name="T34" fmla="*/ 188 w 224"/>
                  <a:gd name="T35" fmla="*/ 328 h 350"/>
                  <a:gd name="T36" fmla="*/ 102 w 224"/>
                  <a:gd name="T37" fmla="*/ 350 h 350"/>
                  <a:gd name="T38" fmla="*/ 59 w 224"/>
                  <a:gd name="T39" fmla="*/ 345 h 350"/>
                  <a:gd name="T40" fmla="*/ 18 w 224"/>
                  <a:gd name="T41" fmla="*/ 331 h 350"/>
                  <a:gd name="T42" fmla="*/ 2 w 224"/>
                  <a:gd name="T43" fmla="*/ 310 h 350"/>
                  <a:gd name="T44" fmla="*/ 8 w 224"/>
                  <a:gd name="T45" fmla="*/ 294 h 350"/>
                  <a:gd name="T46" fmla="*/ 25 w 224"/>
                  <a:gd name="T47" fmla="*/ 287 h 350"/>
                  <a:gd name="T48" fmla="*/ 30 w 224"/>
                  <a:gd name="T49" fmla="*/ 288 h 350"/>
                  <a:gd name="T50" fmla="*/ 59 w 224"/>
                  <a:gd name="T51" fmla="*/ 297 h 350"/>
                  <a:gd name="T52" fmla="*/ 99 w 224"/>
                  <a:gd name="T53" fmla="*/ 303 h 350"/>
                  <a:gd name="T54" fmla="*/ 144 w 224"/>
                  <a:gd name="T55" fmla="*/ 290 h 350"/>
                  <a:gd name="T56" fmla="*/ 161 w 224"/>
                  <a:gd name="T57" fmla="*/ 252 h 350"/>
                  <a:gd name="T58" fmla="*/ 141 w 224"/>
                  <a:gd name="T59" fmla="*/ 209 h 350"/>
                  <a:gd name="T60" fmla="*/ 91 w 224"/>
                  <a:gd name="T61" fmla="*/ 193 h 350"/>
                  <a:gd name="T62" fmla="*/ 65 w 224"/>
                  <a:gd name="T63" fmla="*/ 191 h 350"/>
                  <a:gd name="T64" fmla="*/ 54 w 224"/>
                  <a:gd name="T65" fmla="*/ 180 h 350"/>
                  <a:gd name="T66" fmla="*/ 58 w 224"/>
                  <a:gd name="T67" fmla="*/ 158 h 350"/>
                  <a:gd name="T68" fmla="*/ 89 w 224"/>
                  <a:gd name="T69" fmla="*/ 151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4" h="350">
                    <a:moveTo>
                      <a:pt x="89" y="151"/>
                    </a:moveTo>
                    <a:cubicBezTo>
                      <a:pt x="99" y="151"/>
                      <a:pt x="107" y="150"/>
                      <a:pt x="115" y="148"/>
                    </a:cubicBezTo>
                    <a:cubicBezTo>
                      <a:pt x="124" y="145"/>
                      <a:pt x="131" y="142"/>
                      <a:pt x="137" y="138"/>
                    </a:cubicBezTo>
                    <a:cubicBezTo>
                      <a:pt x="143" y="133"/>
                      <a:pt x="147" y="128"/>
                      <a:pt x="151" y="121"/>
                    </a:cubicBezTo>
                    <a:cubicBezTo>
                      <a:pt x="154" y="115"/>
                      <a:pt x="156" y="107"/>
                      <a:pt x="156" y="98"/>
                    </a:cubicBezTo>
                    <a:cubicBezTo>
                      <a:pt x="156" y="90"/>
                      <a:pt x="154" y="83"/>
                      <a:pt x="151" y="76"/>
                    </a:cubicBezTo>
                    <a:cubicBezTo>
                      <a:pt x="148" y="70"/>
                      <a:pt x="143" y="65"/>
                      <a:pt x="138" y="61"/>
                    </a:cubicBezTo>
                    <a:cubicBezTo>
                      <a:pt x="132" y="57"/>
                      <a:pt x="126" y="54"/>
                      <a:pt x="119" y="52"/>
                    </a:cubicBezTo>
                    <a:cubicBezTo>
                      <a:pt x="111" y="50"/>
                      <a:pt x="103" y="49"/>
                      <a:pt x="95" y="49"/>
                    </a:cubicBezTo>
                    <a:cubicBezTo>
                      <a:pt x="88" y="49"/>
                      <a:pt x="80" y="49"/>
                      <a:pt x="72" y="51"/>
                    </a:cubicBezTo>
                    <a:cubicBezTo>
                      <a:pt x="64" y="52"/>
                      <a:pt x="57" y="54"/>
                      <a:pt x="50" y="55"/>
                    </a:cubicBezTo>
                    <a:cubicBezTo>
                      <a:pt x="43" y="57"/>
                      <a:pt x="38" y="58"/>
                      <a:pt x="33" y="60"/>
                    </a:cubicBezTo>
                    <a:cubicBezTo>
                      <a:pt x="28" y="61"/>
                      <a:pt x="24" y="62"/>
                      <a:pt x="22" y="62"/>
                    </a:cubicBezTo>
                    <a:cubicBezTo>
                      <a:pt x="19" y="62"/>
                      <a:pt x="16" y="61"/>
                      <a:pt x="13" y="60"/>
                    </a:cubicBezTo>
                    <a:cubicBezTo>
                      <a:pt x="10" y="59"/>
                      <a:pt x="8" y="57"/>
                      <a:pt x="6" y="55"/>
                    </a:cubicBezTo>
                    <a:cubicBezTo>
                      <a:pt x="4" y="53"/>
                      <a:pt x="3" y="50"/>
                      <a:pt x="2" y="47"/>
                    </a:cubicBezTo>
                    <a:cubicBezTo>
                      <a:pt x="1" y="45"/>
                      <a:pt x="0" y="42"/>
                      <a:pt x="0" y="39"/>
                    </a:cubicBezTo>
                    <a:cubicBezTo>
                      <a:pt x="0" y="34"/>
                      <a:pt x="2" y="30"/>
                      <a:pt x="5" y="25"/>
                    </a:cubicBezTo>
                    <a:cubicBezTo>
                      <a:pt x="7" y="21"/>
                      <a:pt x="12" y="18"/>
                      <a:pt x="19" y="16"/>
                    </a:cubicBezTo>
                    <a:cubicBezTo>
                      <a:pt x="30" y="11"/>
                      <a:pt x="42" y="7"/>
                      <a:pt x="56" y="4"/>
                    </a:cubicBezTo>
                    <a:cubicBezTo>
                      <a:pt x="69" y="1"/>
                      <a:pt x="83" y="0"/>
                      <a:pt x="98" y="0"/>
                    </a:cubicBezTo>
                    <a:cubicBezTo>
                      <a:pt x="116" y="0"/>
                      <a:pt x="132" y="2"/>
                      <a:pt x="147" y="6"/>
                    </a:cubicBezTo>
                    <a:cubicBezTo>
                      <a:pt x="161" y="10"/>
                      <a:pt x="174" y="16"/>
                      <a:pt x="185" y="24"/>
                    </a:cubicBezTo>
                    <a:cubicBezTo>
                      <a:pt x="195" y="32"/>
                      <a:pt x="203" y="42"/>
                      <a:pt x="209" y="53"/>
                    </a:cubicBezTo>
                    <a:cubicBezTo>
                      <a:pt x="215" y="65"/>
                      <a:pt x="218" y="78"/>
                      <a:pt x="218" y="93"/>
                    </a:cubicBezTo>
                    <a:cubicBezTo>
                      <a:pt x="218" y="103"/>
                      <a:pt x="216" y="112"/>
                      <a:pt x="213" y="121"/>
                    </a:cubicBezTo>
                    <a:cubicBezTo>
                      <a:pt x="210" y="129"/>
                      <a:pt x="205" y="137"/>
                      <a:pt x="199" y="143"/>
                    </a:cubicBezTo>
                    <a:cubicBezTo>
                      <a:pt x="194" y="150"/>
                      <a:pt x="187" y="155"/>
                      <a:pt x="179" y="160"/>
                    </a:cubicBezTo>
                    <a:cubicBezTo>
                      <a:pt x="172" y="164"/>
                      <a:pt x="164" y="167"/>
                      <a:pt x="155" y="169"/>
                    </a:cubicBezTo>
                    <a:cubicBezTo>
                      <a:pt x="155" y="170"/>
                      <a:pt x="155" y="170"/>
                      <a:pt x="155" y="170"/>
                    </a:cubicBezTo>
                    <a:cubicBezTo>
                      <a:pt x="166" y="172"/>
                      <a:pt x="176" y="176"/>
                      <a:pt x="184" y="180"/>
                    </a:cubicBezTo>
                    <a:cubicBezTo>
                      <a:pt x="193" y="185"/>
                      <a:pt x="200" y="191"/>
                      <a:pt x="206" y="199"/>
                    </a:cubicBezTo>
                    <a:cubicBezTo>
                      <a:pt x="212" y="206"/>
                      <a:pt x="217" y="215"/>
                      <a:pt x="220" y="224"/>
                    </a:cubicBezTo>
                    <a:cubicBezTo>
                      <a:pt x="223" y="234"/>
                      <a:pt x="224" y="244"/>
                      <a:pt x="224" y="255"/>
                    </a:cubicBezTo>
                    <a:cubicBezTo>
                      <a:pt x="224" y="272"/>
                      <a:pt x="221" y="286"/>
                      <a:pt x="215" y="298"/>
                    </a:cubicBezTo>
                    <a:cubicBezTo>
                      <a:pt x="208" y="310"/>
                      <a:pt x="199" y="320"/>
                      <a:pt x="188" y="328"/>
                    </a:cubicBezTo>
                    <a:cubicBezTo>
                      <a:pt x="176" y="336"/>
                      <a:pt x="163" y="341"/>
                      <a:pt x="149" y="345"/>
                    </a:cubicBezTo>
                    <a:cubicBezTo>
                      <a:pt x="134" y="349"/>
                      <a:pt x="118" y="350"/>
                      <a:pt x="102" y="350"/>
                    </a:cubicBezTo>
                    <a:cubicBezTo>
                      <a:pt x="95" y="350"/>
                      <a:pt x="88" y="350"/>
                      <a:pt x="81" y="349"/>
                    </a:cubicBezTo>
                    <a:cubicBezTo>
                      <a:pt x="74" y="348"/>
                      <a:pt x="66" y="347"/>
                      <a:pt x="59" y="345"/>
                    </a:cubicBezTo>
                    <a:cubicBezTo>
                      <a:pt x="52" y="344"/>
                      <a:pt x="45" y="342"/>
                      <a:pt x="38" y="339"/>
                    </a:cubicBezTo>
                    <a:cubicBezTo>
                      <a:pt x="31" y="337"/>
                      <a:pt x="24" y="334"/>
                      <a:pt x="18" y="331"/>
                    </a:cubicBezTo>
                    <a:cubicBezTo>
                      <a:pt x="12" y="329"/>
                      <a:pt x="8" y="326"/>
                      <a:pt x="6" y="322"/>
                    </a:cubicBezTo>
                    <a:cubicBezTo>
                      <a:pt x="3" y="318"/>
                      <a:pt x="2" y="314"/>
                      <a:pt x="2" y="310"/>
                    </a:cubicBezTo>
                    <a:cubicBezTo>
                      <a:pt x="2" y="307"/>
                      <a:pt x="3" y="304"/>
                      <a:pt x="4" y="301"/>
                    </a:cubicBezTo>
                    <a:cubicBezTo>
                      <a:pt x="5" y="299"/>
                      <a:pt x="6" y="296"/>
                      <a:pt x="8" y="294"/>
                    </a:cubicBezTo>
                    <a:cubicBezTo>
                      <a:pt x="10" y="292"/>
                      <a:pt x="13" y="291"/>
                      <a:pt x="15" y="289"/>
                    </a:cubicBezTo>
                    <a:cubicBezTo>
                      <a:pt x="18" y="288"/>
                      <a:pt x="21" y="287"/>
                      <a:pt x="25" y="287"/>
                    </a:cubicBezTo>
                    <a:cubicBezTo>
                      <a:pt x="26" y="287"/>
                      <a:pt x="27" y="287"/>
                      <a:pt x="27" y="288"/>
                    </a:cubicBezTo>
                    <a:cubicBezTo>
                      <a:pt x="28" y="288"/>
                      <a:pt x="29" y="288"/>
                      <a:pt x="30" y="288"/>
                    </a:cubicBezTo>
                    <a:cubicBezTo>
                      <a:pt x="34" y="289"/>
                      <a:pt x="38" y="291"/>
                      <a:pt x="43" y="292"/>
                    </a:cubicBezTo>
                    <a:cubicBezTo>
                      <a:pt x="48" y="294"/>
                      <a:pt x="53" y="296"/>
                      <a:pt x="59" y="297"/>
                    </a:cubicBezTo>
                    <a:cubicBezTo>
                      <a:pt x="65" y="299"/>
                      <a:pt x="71" y="300"/>
                      <a:pt x="78" y="301"/>
                    </a:cubicBezTo>
                    <a:cubicBezTo>
                      <a:pt x="85" y="302"/>
                      <a:pt x="92" y="303"/>
                      <a:pt x="99" y="303"/>
                    </a:cubicBezTo>
                    <a:cubicBezTo>
                      <a:pt x="108" y="303"/>
                      <a:pt x="117" y="302"/>
                      <a:pt x="124" y="299"/>
                    </a:cubicBezTo>
                    <a:cubicBezTo>
                      <a:pt x="132" y="297"/>
                      <a:pt x="138" y="294"/>
                      <a:pt x="144" y="290"/>
                    </a:cubicBezTo>
                    <a:cubicBezTo>
                      <a:pt x="149" y="286"/>
                      <a:pt x="154" y="280"/>
                      <a:pt x="157" y="274"/>
                    </a:cubicBezTo>
                    <a:cubicBezTo>
                      <a:pt x="160" y="268"/>
                      <a:pt x="161" y="261"/>
                      <a:pt x="161" y="252"/>
                    </a:cubicBezTo>
                    <a:cubicBezTo>
                      <a:pt x="161" y="243"/>
                      <a:pt x="159" y="235"/>
                      <a:pt x="156" y="227"/>
                    </a:cubicBezTo>
                    <a:cubicBezTo>
                      <a:pt x="152" y="220"/>
                      <a:pt x="148" y="214"/>
                      <a:pt x="141" y="209"/>
                    </a:cubicBezTo>
                    <a:cubicBezTo>
                      <a:pt x="135" y="204"/>
                      <a:pt x="128" y="200"/>
                      <a:pt x="119" y="197"/>
                    </a:cubicBezTo>
                    <a:cubicBezTo>
                      <a:pt x="110" y="195"/>
                      <a:pt x="101" y="193"/>
                      <a:pt x="91" y="193"/>
                    </a:cubicBezTo>
                    <a:cubicBezTo>
                      <a:pt x="74" y="193"/>
                      <a:pt x="74" y="193"/>
                      <a:pt x="74" y="193"/>
                    </a:cubicBezTo>
                    <a:cubicBezTo>
                      <a:pt x="70" y="193"/>
                      <a:pt x="67" y="193"/>
                      <a:pt x="65" y="191"/>
                    </a:cubicBezTo>
                    <a:cubicBezTo>
                      <a:pt x="62" y="190"/>
                      <a:pt x="60" y="189"/>
                      <a:pt x="58" y="187"/>
                    </a:cubicBezTo>
                    <a:cubicBezTo>
                      <a:pt x="57" y="185"/>
                      <a:pt x="55" y="183"/>
                      <a:pt x="54" y="180"/>
                    </a:cubicBezTo>
                    <a:cubicBezTo>
                      <a:pt x="54" y="178"/>
                      <a:pt x="53" y="175"/>
                      <a:pt x="53" y="172"/>
                    </a:cubicBezTo>
                    <a:cubicBezTo>
                      <a:pt x="53" y="167"/>
                      <a:pt x="55" y="162"/>
                      <a:pt x="58" y="158"/>
                    </a:cubicBezTo>
                    <a:cubicBezTo>
                      <a:pt x="62" y="154"/>
                      <a:pt x="67" y="151"/>
                      <a:pt x="74" y="151"/>
                    </a:cubicBezTo>
                    <a:lnTo>
                      <a:pt x="89" y="15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70" name="Freeform 38"/>
              <p:cNvSpPr>
                <a:spLocks noEditPoints="1"/>
              </p:cNvSpPr>
              <p:nvPr/>
            </p:nvSpPr>
            <p:spPr bwMode="auto">
              <a:xfrm>
                <a:off x="2389217" y="4128705"/>
                <a:ext cx="184299" cy="248403"/>
              </a:xfrm>
              <a:custGeom>
                <a:avLst/>
                <a:gdLst>
                  <a:gd name="T0" fmla="*/ 127 w 253"/>
                  <a:gd name="T1" fmla="*/ 0 h 347"/>
                  <a:gd name="T2" fmla="*/ 169 w 253"/>
                  <a:gd name="T3" fmla="*/ 6 h 347"/>
                  <a:gd name="T4" fmla="*/ 202 w 253"/>
                  <a:gd name="T5" fmla="*/ 25 h 347"/>
                  <a:gd name="T6" fmla="*/ 226 w 253"/>
                  <a:gd name="T7" fmla="*/ 52 h 347"/>
                  <a:gd name="T8" fmla="*/ 241 w 253"/>
                  <a:gd name="T9" fmla="*/ 88 h 347"/>
                  <a:gd name="T10" fmla="*/ 250 w 253"/>
                  <a:gd name="T11" fmla="*/ 129 h 347"/>
                  <a:gd name="T12" fmla="*/ 253 w 253"/>
                  <a:gd name="T13" fmla="*/ 173 h 347"/>
                  <a:gd name="T14" fmla="*/ 250 w 253"/>
                  <a:gd name="T15" fmla="*/ 218 h 347"/>
                  <a:gd name="T16" fmla="*/ 241 w 253"/>
                  <a:gd name="T17" fmla="*/ 259 h 347"/>
                  <a:gd name="T18" fmla="*/ 226 w 253"/>
                  <a:gd name="T19" fmla="*/ 294 h 347"/>
                  <a:gd name="T20" fmla="*/ 202 w 253"/>
                  <a:gd name="T21" fmla="*/ 322 h 347"/>
                  <a:gd name="T22" fmla="*/ 169 w 253"/>
                  <a:gd name="T23" fmla="*/ 340 h 347"/>
                  <a:gd name="T24" fmla="*/ 127 w 253"/>
                  <a:gd name="T25" fmla="*/ 347 h 347"/>
                  <a:gd name="T26" fmla="*/ 83 w 253"/>
                  <a:gd name="T27" fmla="*/ 340 h 347"/>
                  <a:gd name="T28" fmla="*/ 51 w 253"/>
                  <a:gd name="T29" fmla="*/ 322 h 347"/>
                  <a:gd name="T30" fmla="*/ 27 w 253"/>
                  <a:gd name="T31" fmla="*/ 294 h 347"/>
                  <a:gd name="T32" fmla="*/ 11 w 253"/>
                  <a:gd name="T33" fmla="*/ 259 h 347"/>
                  <a:gd name="T34" fmla="*/ 3 w 253"/>
                  <a:gd name="T35" fmla="*/ 218 h 347"/>
                  <a:gd name="T36" fmla="*/ 0 w 253"/>
                  <a:gd name="T37" fmla="*/ 173 h 347"/>
                  <a:gd name="T38" fmla="*/ 3 w 253"/>
                  <a:gd name="T39" fmla="*/ 129 h 347"/>
                  <a:gd name="T40" fmla="*/ 11 w 253"/>
                  <a:gd name="T41" fmla="*/ 88 h 347"/>
                  <a:gd name="T42" fmla="*/ 27 w 253"/>
                  <a:gd name="T43" fmla="*/ 52 h 347"/>
                  <a:gd name="T44" fmla="*/ 51 w 253"/>
                  <a:gd name="T45" fmla="*/ 25 h 347"/>
                  <a:gd name="T46" fmla="*/ 83 w 253"/>
                  <a:gd name="T47" fmla="*/ 6 h 347"/>
                  <a:gd name="T48" fmla="*/ 127 w 253"/>
                  <a:gd name="T49" fmla="*/ 0 h 347"/>
                  <a:gd name="T50" fmla="*/ 127 w 253"/>
                  <a:gd name="T51" fmla="*/ 45 h 347"/>
                  <a:gd name="T52" fmla="*/ 103 w 253"/>
                  <a:gd name="T53" fmla="*/ 50 h 347"/>
                  <a:gd name="T54" fmla="*/ 85 w 253"/>
                  <a:gd name="T55" fmla="*/ 65 h 347"/>
                  <a:gd name="T56" fmla="*/ 74 w 253"/>
                  <a:gd name="T57" fmla="*/ 86 h 347"/>
                  <a:gd name="T58" fmla="*/ 67 w 253"/>
                  <a:gd name="T59" fmla="*/ 113 h 347"/>
                  <a:gd name="T60" fmla="*/ 64 w 253"/>
                  <a:gd name="T61" fmla="*/ 142 h 347"/>
                  <a:gd name="T62" fmla="*/ 63 w 253"/>
                  <a:gd name="T63" fmla="*/ 173 h 347"/>
                  <a:gd name="T64" fmla="*/ 64 w 253"/>
                  <a:gd name="T65" fmla="*/ 204 h 347"/>
                  <a:gd name="T66" fmla="*/ 67 w 253"/>
                  <a:gd name="T67" fmla="*/ 233 h 347"/>
                  <a:gd name="T68" fmla="*/ 74 w 253"/>
                  <a:gd name="T69" fmla="*/ 260 h 347"/>
                  <a:gd name="T70" fmla="*/ 85 w 253"/>
                  <a:gd name="T71" fmla="*/ 282 h 347"/>
                  <a:gd name="T72" fmla="*/ 103 w 253"/>
                  <a:gd name="T73" fmla="*/ 296 h 347"/>
                  <a:gd name="T74" fmla="*/ 127 w 253"/>
                  <a:gd name="T75" fmla="*/ 301 h 347"/>
                  <a:gd name="T76" fmla="*/ 150 w 253"/>
                  <a:gd name="T77" fmla="*/ 296 h 347"/>
                  <a:gd name="T78" fmla="*/ 168 w 253"/>
                  <a:gd name="T79" fmla="*/ 282 h 347"/>
                  <a:gd name="T80" fmla="*/ 179 w 253"/>
                  <a:gd name="T81" fmla="*/ 260 h 347"/>
                  <a:gd name="T82" fmla="*/ 186 w 253"/>
                  <a:gd name="T83" fmla="*/ 233 h 347"/>
                  <a:gd name="T84" fmla="*/ 189 w 253"/>
                  <a:gd name="T85" fmla="*/ 204 h 347"/>
                  <a:gd name="T86" fmla="*/ 190 w 253"/>
                  <a:gd name="T87" fmla="*/ 173 h 347"/>
                  <a:gd name="T88" fmla="*/ 189 w 253"/>
                  <a:gd name="T89" fmla="*/ 142 h 347"/>
                  <a:gd name="T90" fmla="*/ 186 w 253"/>
                  <a:gd name="T91" fmla="*/ 113 h 347"/>
                  <a:gd name="T92" fmla="*/ 179 w 253"/>
                  <a:gd name="T93" fmla="*/ 86 h 347"/>
                  <a:gd name="T94" fmla="*/ 168 w 253"/>
                  <a:gd name="T95" fmla="*/ 65 h 347"/>
                  <a:gd name="T96" fmla="*/ 150 w 253"/>
                  <a:gd name="T97" fmla="*/ 50 h 347"/>
                  <a:gd name="T98" fmla="*/ 127 w 253"/>
                  <a:gd name="T99" fmla="*/ 45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3" h="347">
                    <a:moveTo>
                      <a:pt x="127" y="0"/>
                    </a:moveTo>
                    <a:cubicBezTo>
                      <a:pt x="143" y="0"/>
                      <a:pt x="157" y="2"/>
                      <a:pt x="169" y="6"/>
                    </a:cubicBezTo>
                    <a:cubicBezTo>
                      <a:pt x="182" y="11"/>
                      <a:pt x="193" y="17"/>
                      <a:pt x="202" y="25"/>
                    </a:cubicBezTo>
                    <a:cubicBezTo>
                      <a:pt x="212" y="32"/>
                      <a:pt x="219" y="42"/>
                      <a:pt x="226" y="52"/>
                    </a:cubicBezTo>
                    <a:cubicBezTo>
                      <a:pt x="232" y="63"/>
                      <a:pt x="237" y="75"/>
                      <a:pt x="241" y="88"/>
                    </a:cubicBezTo>
                    <a:cubicBezTo>
                      <a:pt x="245" y="101"/>
                      <a:pt x="248" y="114"/>
                      <a:pt x="250" y="129"/>
                    </a:cubicBezTo>
                    <a:cubicBezTo>
                      <a:pt x="252" y="143"/>
                      <a:pt x="253" y="158"/>
                      <a:pt x="253" y="173"/>
                    </a:cubicBezTo>
                    <a:cubicBezTo>
                      <a:pt x="253" y="188"/>
                      <a:pt x="252" y="203"/>
                      <a:pt x="250" y="218"/>
                    </a:cubicBezTo>
                    <a:cubicBezTo>
                      <a:pt x="248" y="232"/>
                      <a:pt x="245" y="246"/>
                      <a:pt x="241" y="259"/>
                    </a:cubicBezTo>
                    <a:cubicBezTo>
                      <a:pt x="237" y="271"/>
                      <a:pt x="232" y="283"/>
                      <a:pt x="226" y="294"/>
                    </a:cubicBezTo>
                    <a:cubicBezTo>
                      <a:pt x="219" y="305"/>
                      <a:pt x="212" y="314"/>
                      <a:pt x="202" y="322"/>
                    </a:cubicBezTo>
                    <a:cubicBezTo>
                      <a:pt x="193" y="330"/>
                      <a:pt x="182" y="336"/>
                      <a:pt x="169" y="340"/>
                    </a:cubicBezTo>
                    <a:cubicBezTo>
                      <a:pt x="157" y="344"/>
                      <a:pt x="143" y="347"/>
                      <a:pt x="127" y="347"/>
                    </a:cubicBezTo>
                    <a:cubicBezTo>
                      <a:pt x="110" y="347"/>
                      <a:pt x="96" y="344"/>
                      <a:pt x="83" y="340"/>
                    </a:cubicBezTo>
                    <a:cubicBezTo>
                      <a:pt x="71" y="336"/>
                      <a:pt x="60" y="330"/>
                      <a:pt x="51" y="322"/>
                    </a:cubicBezTo>
                    <a:cubicBezTo>
                      <a:pt x="41" y="314"/>
                      <a:pt x="33" y="305"/>
                      <a:pt x="27" y="294"/>
                    </a:cubicBezTo>
                    <a:cubicBezTo>
                      <a:pt x="21" y="283"/>
                      <a:pt x="15" y="271"/>
                      <a:pt x="11" y="259"/>
                    </a:cubicBezTo>
                    <a:cubicBezTo>
                      <a:pt x="8" y="246"/>
                      <a:pt x="5" y="232"/>
                      <a:pt x="3" y="218"/>
                    </a:cubicBezTo>
                    <a:cubicBezTo>
                      <a:pt x="1" y="203"/>
                      <a:pt x="0" y="188"/>
                      <a:pt x="0" y="173"/>
                    </a:cubicBezTo>
                    <a:cubicBezTo>
                      <a:pt x="0" y="158"/>
                      <a:pt x="1" y="143"/>
                      <a:pt x="3" y="129"/>
                    </a:cubicBezTo>
                    <a:cubicBezTo>
                      <a:pt x="5" y="114"/>
                      <a:pt x="8" y="101"/>
                      <a:pt x="11" y="88"/>
                    </a:cubicBezTo>
                    <a:cubicBezTo>
                      <a:pt x="15" y="75"/>
                      <a:pt x="21" y="63"/>
                      <a:pt x="27" y="52"/>
                    </a:cubicBezTo>
                    <a:cubicBezTo>
                      <a:pt x="33" y="42"/>
                      <a:pt x="41" y="32"/>
                      <a:pt x="51" y="25"/>
                    </a:cubicBezTo>
                    <a:cubicBezTo>
                      <a:pt x="60" y="17"/>
                      <a:pt x="71" y="11"/>
                      <a:pt x="83" y="6"/>
                    </a:cubicBezTo>
                    <a:cubicBezTo>
                      <a:pt x="96" y="2"/>
                      <a:pt x="110" y="0"/>
                      <a:pt x="127" y="0"/>
                    </a:cubicBezTo>
                    <a:close/>
                    <a:moveTo>
                      <a:pt x="127" y="45"/>
                    </a:moveTo>
                    <a:cubicBezTo>
                      <a:pt x="117" y="45"/>
                      <a:pt x="109" y="47"/>
                      <a:pt x="103" y="50"/>
                    </a:cubicBezTo>
                    <a:cubicBezTo>
                      <a:pt x="96" y="54"/>
                      <a:pt x="90" y="59"/>
                      <a:pt x="85" y="65"/>
                    </a:cubicBezTo>
                    <a:cubicBezTo>
                      <a:pt x="81" y="71"/>
                      <a:pt x="77" y="78"/>
                      <a:pt x="74" y="86"/>
                    </a:cubicBezTo>
                    <a:cubicBezTo>
                      <a:pt x="71" y="95"/>
                      <a:pt x="69" y="103"/>
                      <a:pt x="67" y="113"/>
                    </a:cubicBezTo>
                    <a:cubicBezTo>
                      <a:pt x="66" y="122"/>
                      <a:pt x="65" y="132"/>
                      <a:pt x="64" y="142"/>
                    </a:cubicBezTo>
                    <a:cubicBezTo>
                      <a:pt x="64" y="153"/>
                      <a:pt x="63" y="163"/>
                      <a:pt x="63" y="173"/>
                    </a:cubicBezTo>
                    <a:cubicBezTo>
                      <a:pt x="63" y="183"/>
                      <a:pt x="64" y="193"/>
                      <a:pt x="64" y="204"/>
                    </a:cubicBezTo>
                    <a:cubicBezTo>
                      <a:pt x="65" y="214"/>
                      <a:pt x="66" y="224"/>
                      <a:pt x="67" y="233"/>
                    </a:cubicBezTo>
                    <a:cubicBezTo>
                      <a:pt x="69" y="243"/>
                      <a:pt x="71" y="252"/>
                      <a:pt x="74" y="260"/>
                    </a:cubicBezTo>
                    <a:cubicBezTo>
                      <a:pt x="77" y="268"/>
                      <a:pt x="81" y="275"/>
                      <a:pt x="85" y="282"/>
                    </a:cubicBezTo>
                    <a:cubicBezTo>
                      <a:pt x="90" y="288"/>
                      <a:pt x="96" y="293"/>
                      <a:pt x="103" y="296"/>
                    </a:cubicBezTo>
                    <a:cubicBezTo>
                      <a:pt x="109" y="299"/>
                      <a:pt x="117" y="301"/>
                      <a:pt x="127" y="301"/>
                    </a:cubicBezTo>
                    <a:cubicBezTo>
                      <a:pt x="136" y="301"/>
                      <a:pt x="144" y="299"/>
                      <a:pt x="150" y="296"/>
                    </a:cubicBezTo>
                    <a:cubicBezTo>
                      <a:pt x="157" y="293"/>
                      <a:pt x="163" y="288"/>
                      <a:pt x="168" y="282"/>
                    </a:cubicBezTo>
                    <a:cubicBezTo>
                      <a:pt x="172" y="275"/>
                      <a:pt x="176" y="268"/>
                      <a:pt x="179" y="260"/>
                    </a:cubicBezTo>
                    <a:cubicBezTo>
                      <a:pt x="182" y="252"/>
                      <a:pt x="184" y="243"/>
                      <a:pt x="186" y="233"/>
                    </a:cubicBezTo>
                    <a:cubicBezTo>
                      <a:pt x="187" y="224"/>
                      <a:pt x="188" y="214"/>
                      <a:pt x="189" y="204"/>
                    </a:cubicBezTo>
                    <a:cubicBezTo>
                      <a:pt x="189" y="193"/>
                      <a:pt x="190" y="183"/>
                      <a:pt x="190" y="173"/>
                    </a:cubicBezTo>
                    <a:cubicBezTo>
                      <a:pt x="190" y="163"/>
                      <a:pt x="189" y="153"/>
                      <a:pt x="189" y="142"/>
                    </a:cubicBezTo>
                    <a:cubicBezTo>
                      <a:pt x="188" y="132"/>
                      <a:pt x="187" y="122"/>
                      <a:pt x="186" y="113"/>
                    </a:cubicBezTo>
                    <a:cubicBezTo>
                      <a:pt x="184" y="103"/>
                      <a:pt x="182" y="95"/>
                      <a:pt x="179" y="86"/>
                    </a:cubicBezTo>
                    <a:cubicBezTo>
                      <a:pt x="176" y="78"/>
                      <a:pt x="172" y="71"/>
                      <a:pt x="168" y="65"/>
                    </a:cubicBezTo>
                    <a:cubicBezTo>
                      <a:pt x="163" y="59"/>
                      <a:pt x="157" y="54"/>
                      <a:pt x="150" y="50"/>
                    </a:cubicBezTo>
                    <a:cubicBezTo>
                      <a:pt x="144" y="47"/>
                      <a:pt x="136" y="45"/>
                      <a:pt x="127" y="4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71" name="Freeform 39"/>
              <p:cNvSpPr>
                <a:spLocks noEditPoints="1"/>
              </p:cNvSpPr>
              <p:nvPr/>
            </p:nvSpPr>
            <p:spPr bwMode="auto">
              <a:xfrm>
                <a:off x="2593547" y="4128705"/>
                <a:ext cx="196320" cy="248403"/>
              </a:xfrm>
              <a:custGeom>
                <a:avLst/>
                <a:gdLst>
                  <a:gd name="T0" fmla="*/ 126 w 271"/>
                  <a:gd name="T1" fmla="*/ 31 h 341"/>
                  <a:gd name="T2" fmla="*/ 149 w 271"/>
                  <a:gd name="T3" fmla="*/ 6 h 341"/>
                  <a:gd name="T4" fmla="*/ 178 w 271"/>
                  <a:gd name="T5" fmla="*/ 0 h 341"/>
                  <a:gd name="T6" fmla="*/ 194 w 271"/>
                  <a:gd name="T7" fmla="*/ 2 h 341"/>
                  <a:gd name="T8" fmla="*/ 208 w 271"/>
                  <a:gd name="T9" fmla="*/ 9 h 341"/>
                  <a:gd name="T10" fmla="*/ 217 w 271"/>
                  <a:gd name="T11" fmla="*/ 23 h 341"/>
                  <a:gd name="T12" fmla="*/ 221 w 271"/>
                  <a:gd name="T13" fmla="*/ 42 h 341"/>
                  <a:gd name="T14" fmla="*/ 221 w 271"/>
                  <a:gd name="T15" fmla="*/ 227 h 341"/>
                  <a:gd name="T16" fmla="*/ 250 w 271"/>
                  <a:gd name="T17" fmla="*/ 227 h 341"/>
                  <a:gd name="T18" fmla="*/ 259 w 271"/>
                  <a:gd name="T19" fmla="*/ 229 h 341"/>
                  <a:gd name="T20" fmla="*/ 266 w 271"/>
                  <a:gd name="T21" fmla="*/ 234 h 341"/>
                  <a:gd name="T22" fmla="*/ 270 w 271"/>
                  <a:gd name="T23" fmla="*/ 241 h 341"/>
                  <a:gd name="T24" fmla="*/ 271 w 271"/>
                  <a:gd name="T25" fmla="*/ 249 h 341"/>
                  <a:gd name="T26" fmla="*/ 270 w 271"/>
                  <a:gd name="T27" fmla="*/ 257 h 341"/>
                  <a:gd name="T28" fmla="*/ 266 w 271"/>
                  <a:gd name="T29" fmla="*/ 264 h 341"/>
                  <a:gd name="T30" fmla="*/ 259 w 271"/>
                  <a:gd name="T31" fmla="*/ 269 h 341"/>
                  <a:gd name="T32" fmla="*/ 250 w 271"/>
                  <a:gd name="T33" fmla="*/ 271 h 341"/>
                  <a:gd name="T34" fmla="*/ 221 w 271"/>
                  <a:gd name="T35" fmla="*/ 271 h 341"/>
                  <a:gd name="T36" fmla="*/ 221 w 271"/>
                  <a:gd name="T37" fmla="*/ 314 h 341"/>
                  <a:gd name="T38" fmla="*/ 218 w 271"/>
                  <a:gd name="T39" fmla="*/ 326 h 341"/>
                  <a:gd name="T40" fmla="*/ 211 w 271"/>
                  <a:gd name="T41" fmla="*/ 334 h 341"/>
                  <a:gd name="T42" fmla="*/ 202 w 271"/>
                  <a:gd name="T43" fmla="*/ 340 h 341"/>
                  <a:gd name="T44" fmla="*/ 191 w 271"/>
                  <a:gd name="T45" fmla="*/ 341 h 341"/>
                  <a:gd name="T46" fmla="*/ 181 w 271"/>
                  <a:gd name="T47" fmla="*/ 340 h 341"/>
                  <a:gd name="T48" fmla="*/ 171 w 271"/>
                  <a:gd name="T49" fmla="*/ 334 h 341"/>
                  <a:gd name="T50" fmla="*/ 164 w 271"/>
                  <a:gd name="T51" fmla="*/ 326 h 341"/>
                  <a:gd name="T52" fmla="*/ 161 w 271"/>
                  <a:gd name="T53" fmla="*/ 314 h 341"/>
                  <a:gd name="T54" fmla="*/ 161 w 271"/>
                  <a:gd name="T55" fmla="*/ 271 h 341"/>
                  <a:gd name="T56" fmla="*/ 30 w 271"/>
                  <a:gd name="T57" fmla="*/ 271 h 341"/>
                  <a:gd name="T58" fmla="*/ 8 w 271"/>
                  <a:gd name="T59" fmla="*/ 263 h 341"/>
                  <a:gd name="T60" fmla="*/ 0 w 271"/>
                  <a:gd name="T61" fmla="*/ 244 h 341"/>
                  <a:gd name="T62" fmla="*/ 2 w 271"/>
                  <a:gd name="T63" fmla="*/ 236 h 341"/>
                  <a:gd name="T64" fmla="*/ 6 w 271"/>
                  <a:gd name="T65" fmla="*/ 227 h 341"/>
                  <a:gd name="T66" fmla="*/ 126 w 271"/>
                  <a:gd name="T67" fmla="*/ 31 h 341"/>
                  <a:gd name="T68" fmla="*/ 54 w 271"/>
                  <a:gd name="T69" fmla="*/ 227 h 341"/>
                  <a:gd name="T70" fmla="*/ 161 w 271"/>
                  <a:gd name="T71" fmla="*/ 227 h 341"/>
                  <a:gd name="T72" fmla="*/ 161 w 271"/>
                  <a:gd name="T73" fmla="*/ 50 h 341"/>
                  <a:gd name="T74" fmla="*/ 54 w 271"/>
                  <a:gd name="T75" fmla="*/ 227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71" h="341">
                    <a:moveTo>
                      <a:pt x="126" y="31"/>
                    </a:moveTo>
                    <a:cubicBezTo>
                      <a:pt x="133" y="19"/>
                      <a:pt x="140" y="11"/>
                      <a:pt x="149" y="6"/>
                    </a:cubicBezTo>
                    <a:cubicBezTo>
                      <a:pt x="158" y="2"/>
                      <a:pt x="167" y="0"/>
                      <a:pt x="178" y="0"/>
                    </a:cubicBezTo>
                    <a:cubicBezTo>
                      <a:pt x="183" y="0"/>
                      <a:pt x="189" y="0"/>
                      <a:pt x="194" y="2"/>
                    </a:cubicBezTo>
                    <a:cubicBezTo>
                      <a:pt x="199" y="3"/>
                      <a:pt x="204" y="6"/>
                      <a:pt x="208" y="9"/>
                    </a:cubicBezTo>
                    <a:cubicBezTo>
                      <a:pt x="212" y="13"/>
                      <a:pt x="215" y="17"/>
                      <a:pt x="217" y="23"/>
                    </a:cubicBezTo>
                    <a:cubicBezTo>
                      <a:pt x="220" y="28"/>
                      <a:pt x="221" y="34"/>
                      <a:pt x="221" y="42"/>
                    </a:cubicBezTo>
                    <a:cubicBezTo>
                      <a:pt x="221" y="227"/>
                      <a:pt x="221" y="227"/>
                      <a:pt x="221" y="227"/>
                    </a:cubicBezTo>
                    <a:cubicBezTo>
                      <a:pt x="250" y="227"/>
                      <a:pt x="250" y="227"/>
                      <a:pt x="250" y="227"/>
                    </a:cubicBezTo>
                    <a:cubicBezTo>
                      <a:pt x="253" y="227"/>
                      <a:pt x="256" y="228"/>
                      <a:pt x="259" y="229"/>
                    </a:cubicBezTo>
                    <a:cubicBezTo>
                      <a:pt x="262" y="230"/>
                      <a:pt x="264" y="232"/>
                      <a:pt x="266" y="234"/>
                    </a:cubicBezTo>
                    <a:cubicBezTo>
                      <a:pt x="268" y="236"/>
                      <a:pt x="269" y="238"/>
                      <a:pt x="270" y="241"/>
                    </a:cubicBezTo>
                    <a:cubicBezTo>
                      <a:pt x="271" y="244"/>
                      <a:pt x="271" y="246"/>
                      <a:pt x="271" y="249"/>
                    </a:cubicBezTo>
                    <a:cubicBezTo>
                      <a:pt x="271" y="252"/>
                      <a:pt x="271" y="254"/>
                      <a:pt x="270" y="257"/>
                    </a:cubicBezTo>
                    <a:cubicBezTo>
                      <a:pt x="269" y="260"/>
                      <a:pt x="268" y="262"/>
                      <a:pt x="266" y="264"/>
                    </a:cubicBezTo>
                    <a:cubicBezTo>
                      <a:pt x="264" y="266"/>
                      <a:pt x="262" y="268"/>
                      <a:pt x="259" y="269"/>
                    </a:cubicBezTo>
                    <a:cubicBezTo>
                      <a:pt x="256" y="270"/>
                      <a:pt x="253" y="271"/>
                      <a:pt x="250" y="271"/>
                    </a:cubicBezTo>
                    <a:cubicBezTo>
                      <a:pt x="221" y="271"/>
                      <a:pt x="221" y="271"/>
                      <a:pt x="221" y="271"/>
                    </a:cubicBezTo>
                    <a:cubicBezTo>
                      <a:pt x="221" y="314"/>
                      <a:pt x="221" y="314"/>
                      <a:pt x="221" y="314"/>
                    </a:cubicBezTo>
                    <a:cubicBezTo>
                      <a:pt x="221" y="318"/>
                      <a:pt x="220" y="322"/>
                      <a:pt x="218" y="326"/>
                    </a:cubicBezTo>
                    <a:cubicBezTo>
                      <a:pt x="216" y="329"/>
                      <a:pt x="214" y="332"/>
                      <a:pt x="211" y="334"/>
                    </a:cubicBezTo>
                    <a:cubicBezTo>
                      <a:pt x="208" y="337"/>
                      <a:pt x="205" y="338"/>
                      <a:pt x="202" y="340"/>
                    </a:cubicBezTo>
                    <a:cubicBezTo>
                      <a:pt x="198" y="341"/>
                      <a:pt x="195" y="341"/>
                      <a:pt x="191" y="341"/>
                    </a:cubicBezTo>
                    <a:cubicBezTo>
                      <a:pt x="188" y="341"/>
                      <a:pt x="184" y="341"/>
                      <a:pt x="181" y="340"/>
                    </a:cubicBezTo>
                    <a:cubicBezTo>
                      <a:pt x="177" y="338"/>
                      <a:pt x="174" y="337"/>
                      <a:pt x="171" y="334"/>
                    </a:cubicBezTo>
                    <a:cubicBezTo>
                      <a:pt x="168" y="332"/>
                      <a:pt x="166" y="329"/>
                      <a:pt x="164" y="326"/>
                    </a:cubicBezTo>
                    <a:cubicBezTo>
                      <a:pt x="162" y="322"/>
                      <a:pt x="161" y="318"/>
                      <a:pt x="161" y="314"/>
                    </a:cubicBezTo>
                    <a:cubicBezTo>
                      <a:pt x="161" y="271"/>
                      <a:pt x="161" y="271"/>
                      <a:pt x="161" y="271"/>
                    </a:cubicBezTo>
                    <a:cubicBezTo>
                      <a:pt x="30" y="271"/>
                      <a:pt x="30" y="271"/>
                      <a:pt x="30" y="271"/>
                    </a:cubicBezTo>
                    <a:cubicBezTo>
                      <a:pt x="21" y="271"/>
                      <a:pt x="14" y="268"/>
                      <a:pt x="8" y="263"/>
                    </a:cubicBezTo>
                    <a:cubicBezTo>
                      <a:pt x="3" y="258"/>
                      <a:pt x="0" y="252"/>
                      <a:pt x="0" y="244"/>
                    </a:cubicBezTo>
                    <a:cubicBezTo>
                      <a:pt x="0" y="242"/>
                      <a:pt x="1" y="239"/>
                      <a:pt x="2" y="236"/>
                    </a:cubicBezTo>
                    <a:cubicBezTo>
                      <a:pt x="2" y="233"/>
                      <a:pt x="4" y="230"/>
                      <a:pt x="6" y="227"/>
                    </a:cubicBezTo>
                    <a:lnTo>
                      <a:pt x="126" y="31"/>
                    </a:lnTo>
                    <a:close/>
                    <a:moveTo>
                      <a:pt x="54" y="227"/>
                    </a:moveTo>
                    <a:cubicBezTo>
                      <a:pt x="161" y="227"/>
                      <a:pt x="161" y="227"/>
                      <a:pt x="161" y="227"/>
                    </a:cubicBezTo>
                    <a:cubicBezTo>
                      <a:pt x="161" y="50"/>
                      <a:pt x="161" y="50"/>
                      <a:pt x="161" y="50"/>
                    </a:cubicBezTo>
                    <a:lnTo>
                      <a:pt x="54" y="22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72" name="Freeform 40"/>
              <p:cNvSpPr>
                <a:spLocks noEditPoints="1"/>
              </p:cNvSpPr>
              <p:nvPr/>
            </p:nvSpPr>
            <p:spPr bwMode="auto">
              <a:xfrm>
                <a:off x="1455700" y="3367468"/>
                <a:ext cx="184299" cy="252411"/>
              </a:xfrm>
              <a:custGeom>
                <a:avLst/>
                <a:gdLst>
                  <a:gd name="T0" fmla="*/ 126 w 252"/>
                  <a:gd name="T1" fmla="*/ 0 h 347"/>
                  <a:gd name="T2" fmla="*/ 169 w 252"/>
                  <a:gd name="T3" fmla="*/ 7 h 347"/>
                  <a:gd name="T4" fmla="*/ 201 w 252"/>
                  <a:gd name="T5" fmla="*/ 25 h 347"/>
                  <a:gd name="T6" fmla="*/ 225 w 252"/>
                  <a:gd name="T7" fmla="*/ 53 h 347"/>
                  <a:gd name="T8" fmla="*/ 241 w 252"/>
                  <a:gd name="T9" fmla="*/ 88 h 347"/>
                  <a:gd name="T10" fmla="*/ 249 w 252"/>
                  <a:gd name="T11" fmla="*/ 129 h 347"/>
                  <a:gd name="T12" fmla="*/ 252 w 252"/>
                  <a:gd name="T13" fmla="*/ 173 h 347"/>
                  <a:gd name="T14" fmla="*/ 249 w 252"/>
                  <a:gd name="T15" fmla="*/ 218 h 347"/>
                  <a:gd name="T16" fmla="*/ 241 w 252"/>
                  <a:gd name="T17" fmla="*/ 259 h 347"/>
                  <a:gd name="T18" fmla="*/ 225 w 252"/>
                  <a:gd name="T19" fmla="*/ 294 h 347"/>
                  <a:gd name="T20" fmla="*/ 201 w 252"/>
                  <a:gd name="T21" fmla="*/ 322 h 347"/>
                  <a:gd name="T22" fmla="*/ 169 w 252"/>
                  <a:gd name="T23" fmla="*/ 340 h 347"/>
                  <a:gd name="T24" fmla="*/ 126 w 252"/>
                  <a:gd name="T25" fmla="*/ 347 h 347"/>
                  <a:gd name="T26" fmla="*/ 83 w 252"/>
                  <a:gd name="T27" fmla="*/ 340 h 347"/>
                  <a:gd name="T28" fmla="*/ 50 w 252"/>
                  <a:gd name="T29" fmla="*/ 322 h 347"/>
                  <a:gd name="T30" fmla="*/ 26 w 252"/>
                  <a:gd name="T31" fmla="*/ 294 h 347"/>
                  <a:gd name="T32" fmla="*/ 11 w 252"/>
                  <a:gd name="T33" fmla="*/ 259 h 347"/>
                  <a:gd name="T34" fmla="*/ 2 w 252"/>
                  <a:gd name="T35" fmla="*/ 218 h 347"/>
                  <a:gd name="T36" fmla="*/ 0 w 252"/>
                  <a:gd name="T37" fmla="*/ 173 h 347"/>
                  <a:gd name="T38" fmla="*/ 2 w 252"/>
                  <a:gd name="T39" fmla="*/ 129 h 347"/>
                  <a:gd name="T40" fmla="*/ 11 w 252"/>
                  <a:gd name="T41" fmla="*/ 88 h 347"/>
                  <a:gd name="T42" fmla="*/ 26 w 252"/>
                  <a:gd name="T43" fmla="*/ 53 h 347"/>
                  <a:gd name="T44" fmla="*/ 50 w 252"/>
                  <a:gd name="T45" fmla="*/ 25 h 347"/>
                  <a:gd name="T46" fmla="*/ 83 w 252"/>
                  <a:gd name="T47" fmla="*/ 7 h 347"/>
                  <a:gd name="T48" fmla="*/ 126 w 252"/>
                  <a:gd name="T49" fmla="*/ 0 h 347"/>
                  <a:gd name="T50" fmla="*/ 126 w 252"/>
                  <a:gd name="T51" fmla="*/ 45 h 347"/>
                  <a:gd name="T52" fmla="*/ 102 w 252"/>
                  <a:gd name="T53" fmla="*/ 50 h 347"/>
                  <a:gd name="T54" fmla="*/ 85 w 252"/>
                  <a:gd name="T55" fmla="*/ 65 h 347"/>
                  <a:gd name="T56" fmla="*/ 73 w 252"/>
                  <a:gd name="T57" fmla="*/ 87 h 347"/>
                  <a:gd name="T58" fmla="*/ 67 w 252"/>
                  <a:gd name="T59" fmla="*/ 113 h 347"/>
                  <a:gd name="T60" fmla="*/ 64 w 252"/>
                  <a:gd name="T61" fmla="*/ 143 h 347"/>
                  <a:gd name="T62" fmla="*/ 63 w 252"/>
                  <a:gd name="T63" fmla="*/ 173 h 347"/>
                  <a:gd name="T64" fmla="*/ 64 w 252"/>
                  <a:gd name="T65" fmla="*/ 204 h 347"/>
                  <a:gd name="T66" fmla="*/ 67 w 252"/>
                  <a:gd name="T67" fmla="*/ 234 h 347"/>
                  <a:gd name="T68" fmla="*/ 73 w 252"/>
                  <a:gd name="T69" fmla="*/ 260 h 347"/>
                  <a:gd name="T70" fmla="*/ 85 w 252"/>
                  <a:gd name="T71" fmla="*/ 282 h 347"/>
                  <a:gd name="T72" fmla="*/ 102 w 252"/>
                  <a:gd name="T73" fmla="*/ 296 h 347"/>
                  <a:gd name="T74" fmla="*/ 126 w 252"/>
                  <a:gd name="T75" fmla="*/ 301 h 347"/>
                  <a:gd name="T76" fmla="*/ 150 w 252"/>
                  <a:gd name="T77" fmla="*/ 296 h 347"/>
                  <a:gd name="T78" fmla="*/ 167 w 252"/>
                  <a:gd name="T79" fmla="*/ 282 h 347"/>
                  <a:gd name="T80" fmla="*/ 178 w 252"/>
                  <a:gd name="T81" fmla="*/ 260 h 347"/>
                  <a:gd name="T82" fmla="*/ 185 w 252"/>
                  <a:gd name="T83" fmla="*/ 234 h 347"/>
                  <a:gd name="T84" fmla="*/ 188 w 252"/>
                  <a:gd name="T85" fmla="*/ 204 h 347"/>
                  <a:gd name="T86" fmla="*/ 189 w 252"/>
                  <a:gd name="T87" fmla="*/ 173 h 347"/>
                  <a:gd name="T88" fmla="*/ 188 w 252"/>
                  <a:gd name="T89" fmla="*/ 143 h 347"/>
                  <a:gd name="T90" fmla="*/ 185 w 252"/>
                  <a:gd name="T91" fmla="*/ 113 h 347"/>
                  <a:gd name="T92" fmla="*/ 178 w 252"/>
                  <a:gd name="T93" fmla="*/ 87 h 347"/>
                  <a:gd name="T94" fmla="*/ 167 w 252"/>
                  <a:gd name="T95" fmla="*/ 65 h 347"/>
                  <a:gd name="T96" fmla="*/ 150 w 252"/>
                  <a:gd name="T97" fmla="*/ 50 h 347"/>
                  <a:gd name="T98" fmla="*/ 126 w 252"/>
                  <a:gd name="T99" fmla="*/ 45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2" h="347">
                    <a:moveTo>
                      <a:pt x="126" y="0"/>
                    </a:moveTo>
                    <a:cubicBezTo>
                      <a:pt x="142" y="0"/>
                      <a:pt x="156" y="2"/>
                      <a:pt x="169" y="7"/>
                    </a:cubicBezTo>
                    <a:cubicBezTo>
                      <a:pt x="181" y="11"/>
                      <a:pt x="192" y="17"/>
                      <a:pt x="201" y="25"/>
                    </a:cubicBezTo>
                    <a:cubicBezTo>
                      <a:pt x="211" y="33"/>
                      <a:pt x="219" y="42"/>
                      <a:pt x="225" y="53"/>
                    </a:cubicBezTo>
                    <a:cubicBezTo>
                      <a:pt x="231" y="63"/>
                      <a:pt x="237" y="75"/>
                      <a:pt x="241" y="88"/>
                    </a:cubicBezTo>
                    <a:cubicBezTo>
                      <a:pt x="245" y="101"/>
                      <a:pt x="247" y="115"/>
                      <a:pt x="249" y="129"/>
                    </a:cubicBezTo>
                    <a:cubicBezTo>
                      <a:pt x="251" y="143"/>
                      <a:pt x="252" y="158"/>
                      <a:pt x="252" y="173"/>
                    </a:cubicBezTo>
                    <a:cubicBezTo>
                      <a:pt x="252" y="189"/>
                      <a:pt x="251" y="203"/>
                      <a:pt x="249" y="218"/>
                    </a:cubicBezTo>
                    <a:cubicBezTo>
                      <a:pt x="247" y="232"/>
                      <a:pt x="245" y="246"/>
                      <a:pt x="241" y="259"/>
                    </a:cubicBezTo>
                    <a:cubicBezTo>
                      <a:pt x="237" y="272"/>
                      <a:pt x="231" y="283"/>
                      <a:pt x="225" y="294"/>
                    </a:cubicBezTo>
                    <a:cubicBezTo>
                      <a:pt x="219" y="305"/>
                      <a:pt x="211" y="314"/>
                      <a:pt x="201" y="322"/>
                    </a:cubicBezTo>
                    <a:cubicBezTo>
                      <a:pt x="192" y="330"/>
                      <a:pt x="181" y="336"/>
                      <a:pt x="169" y="340"/>
                    </a:cubicBezTo>
                    <a:cubicBezTo>
                      <a:pt x="156" y="345"/>
                      <a:pt x="142" y="347"/>
                      <a:pt x="126" y="347"/>
                    </a:cubicBezTo>
                    <a:cubicBezTo>
                      <a:pt x="110" y="347"/>
                      <a:pt x="95" y="345"/>
                      <a:pt x="83" y="340"/>
                    </a:cubicBezTo>
                    <a:cubicBezTo>
                      <a:pt x="70" y="336"/>
                      <a:pt x="59" y="330"/>
                      <a:pt x="50" y="322"/>
                    </a:cubicBezTo>
                    <a:cubicBezTo>
                      <a:pt x="41" y="314"/>
                      <a:pt x="33" y="305"/>
                      <a:pt x="26" y="294"/>
                    </a:cubicBezTo>
                    <a:cubicBezTo>
                      <a:pt x="20" y="283"/>
                      <a:pt x="15" y="272"/>
                      <a:pt x="11" y="259"/>
                    </a:cubicBezTo>
                    <a:cubicBezTo>
                      <a:pt x="7" y="246"/>
                      <a:pt x="4" y="232"/>
                      <a:pt x="2" y="218"/>
                    </a:cubicBezTo>
                    <a:cubicBezTo>
                      <a:pt x="0" y="203"/>
                      <a:pt x="0" y="189"/>
                      <a:pt x="0" y="173"/>
                    </a:cubicBezTo>
                    <a:cubicBezTo>
                      <a:pt x="0" y="158"/>
                      <a:pt x="0" y="143"/>
                      <a:pt x="2" y="129"/>
                    </a:cubicBezTo>
                    <a:cubicBezTo>
                      <a:pt x="4" y="115"/>
                      <a:pt x="7" y="101"/>
                      <a:pt x="11" y="88"/>
                    </a:cubicBezTo>
                    <a:cubicBezTo>
                      <a:pt x="15" y="75"/>
                      <a:pt x="20" y="63"/>
                      <a:pt x="26" y="53"/>
                    </a:cubicBezTo>
                    <a:cubicBezTo>
                      <a:pt x="33" y="42"/>
                      <a:pt x="41" y="33"/>
                      <a:pt x="50" y="25"/>
                    </a:cubicBezTo>
                    <a:cubicBezTo>
                      <a:pt x="59" y="17"/>
                      <a:pt x="70" y="11"/>
                      <a:pt x="83" y="7"/>
                    </a:cubicBezTo>
                    <a:cubicBezTo>
                      <a:pt x="95" y="2"/>
                      <a:pt x="110" y="0"/>
                      <a:pt x="126" y="0"/>
                    </a:cubicBezTo>
                    <a:close/>
                    <a:moveTo>
                      <a:pt x="126" y="45"/>
                    </a:moveTo>
                    <a:cubicBezTo>
                      <a:pt x="116" y="45"/>
                      <a:pt x="108" y="47"/>
                      <a:pt x="102" y="50"/>
                    </a:cubicBezTo>
                    <a:cubicBezTo>
                      <a:pt x="95" y="54"/>
                      <a:pt x="89" y="59"/>
                      <a:pt x="85" y="65"/>
                    </a:cubicBezTo>
                    <a:cubicBezTo>
                      <a:pt x="80" y="71"/>
                      <a:pt x="76" y="78"/>
                      <a:pt x="73" y="87"/>
                    </a:cubicBezTo>
                    <a:cubicBezTo>
                      <a:pt x="70" y="95"/>
                      <a:pt x="68" y="104"/>
                      <a:pt x="67" y="113"/>
                    </a:cubicBezTo>
                    <a:cubicBezTo>
                      <a:pt x="65" y="123"/>
                      <a:pt x="64" y="132"/>
                      <a:pt x="64" y="143"/>
                    </a:cubicBezTo>
                    <a:cubicBezTo>
                      <a:pt x="63" y="153"/>
                      <a:pt x="63" y="163"/>
                      <a:pt x="63" y="173"/>
                    </a:cubicBezTo>
                    <a:cubicBezTo>
                      <a:pt x="63" y="183"/>
                      <a:pt x="63" y="194"/>
                      <a:pt x="64" y="204"/>
                    </a:cubicBezTo>
                    <a:cubicBezTo>
                      <a:pt x="64" y="214"/>
                      <a:pt x="65" y="224"/>
                      <a:pt x="67" y="234"/>
                    </a:cubicBezTo>
                    <a:cubicBezTo>
                      <a:pt x="68" y="243"/>
                      <a:pt x="70" y="252"/>
                      <a:pt x="73" y="260"/>
                    </a:cubicBezTo>
                    <a:cubicBezTo>
                      <a:pt x="76" y="268"/>
                      <a:pt x="80" y="276"/>
                      <a:pt x="85" y="282"/>
                    </a:cubicBezTo>
                    <a:cubicBezTo>
                      <a:pt x="89" y="288"/>
                      <a:pt x="95" y="293"/>
                      <a:pt x="102" y="296"/>
                    </a:cubicBezTo>
                    <a:cubicBezTo>
                      <a:pt x="108" y="300"/>
                      <a:pt x="116" y="301"/>
                      <a:pt x="126" y="301"/>
                    </a:cubicBezTo>
                    <a:cubicBezTo>
                      <a:pt x="135" y="301"/>
                      <a:pt x="143" y="300"/>
                      <a:pt x="150" y="296"/>
                    </a:cubicBezTo>
                    <a:cubicBezTo>
                      <a:pt x="156" y="293"/>
                      <a:pt x="162" y="288"/>
                      <a:pt x="167" y="282"/>
                    </a:cubicBezTo>
                    <a:cubicBezTo>
                      <a:pt x="172" y="276"/>
                      <a:pt x="175" y="268"/>
                      <a:pt x="178" y="260"/>
                    </a:cubicBezTo>
                    <a:cubicBezTo>
                      <a:pt x="181" y="252"/>
                      <a:pt x="183" y="243"/>
                      <a:pt x="185" y="234"/>
                    </a:cubicBezTo>
                    <a:cubicBezTo>
                      <a:pt x="186" y="224"/>
                      <a:pt x="188" y="214"/>
                      <a:pt x="188" y="204"/>
                    </a:cubicBezTo>
                    <a:cubicBezTo>
                      <a:pt x="189" y="194"/>
                      <a:pt x="189" y="183"/>
                      <a:pt x="189" y="173"/>
                    </a:cubicBezTo>
                    <a:cubicBezTo>
                      <a:pt x="189" y="163"/>
                      <a:pt x="189" y="153"/>
                      <a:pt x="188" y="143"/>
                    </a:cubicBezTo>
                    <a:cubicBezTo>
                      <a:pt x="188" y="132"/>
                      <a:pt x="186" y="123"/>
                      <a:pt x="185" y="113"/>
                    </a:cubicBezTo>
                    <a:cubicBezTo>
                      <a:pt x="183" y="104"/>
                      <a:pt x="181" y="95"/>
                      <a:pt x="178" y="87"/>
                    </a:cubicBezTo>
                    <a:cubicBezTo>
                      <a:pt x="175" y="78"/>
                      <a:pt x="172" y="71"/>
                      <a:pt x="167" y="65"/>
                    </a:cubicBezTo>
                    <a:cubicBezTo>
                      <a:pt x="162" y="59"/>
                      <a:pt x="156" y="54"/>
                      <a:pt x="150" y="50"/>
                    </a:cubicBezTo>
                    <a:cubicBezTo>
                      <a:pt x="143" y="47"/>
                      <a:pt x="135" y="45"/>
                      <a:pt x="126" y="4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73" name="Freeform 41"/>
              <p:cNvSpPr/>
              <p:nvPr/>
            </p:nvSpPr>
            <p:spPr bwMode="auto">
              <a:xfrm>
                <a:off x="1680064" y="3371474"/>
                <a:ext cx="168273" cy="248403"/>
              </a:xfrm>
              <a:custGeom>
                <a:avLst/>
                <a:gdLst>
                  <a:gd name="T0" fmla="*/ 5 w 234"/>
                  <a:gd name="T1" fmla="*/ 28 h 347"/>
                  <a:gd name="T2" fmla="*/ 13 w 234"/>
                  <a:gd name="T3" fmla="*/ 7 h 347"/>
                  <a:gd name="T4" fmla="*/ 37 w 234"/>
                  <a:gd name="T5" fmla="*/ 0 h 347"/>
                  <a:gd name="T6" fmla="*/ 198 w 234"/>
                  <a:gd name="T7" fmla="*/ 0 h 347"/>
                  <a:gd name="T8" fmla="*/ 207 w 234"/>
                  <a:gd name="T9" fmla="*/ 2 h 347"/>
                  <a:gd name="T10" fmla="*/ 214 w 234"/>
                  <a:gd name="T11" fmla="*/ 7 h 347"/>
                  <a:gd name="T12" fmla="*/ 218 w 234"/>
                  <a:gd name="T13" fmla="*/ 14 h 347"/>
                  <a:gd name="T14" fmla="*/ 219 w 234"/>
                  <a:gd name="T15" fmla="*/ 22 h 347"/>
                  <a:gd name="T16" fmla="*/ 218 w 234"/>
                  <a:gd name="T17" fmla="*/ 31 h 347"/>
                  <a:gd name="T18" fmla="*/ 214 w 234"/>
                  <a:gd name="T19" fmla="*/ 38 h 347"/>
                  <a:gd name="T20" fmla="*/ 207 w 234"/>
                  <a:gd name="T21" fmla="*/ 43 h 347"/>
                  <a:gd name="T22" fmla="*/ 198 w 234"/>
                  <a:gd name="T23" fmla="*/ 45 h 347"/>
                  <a:gd name="T24" fmla="*/ 56 w 234"/>
                  <a:gd name="T25" fmla="*/ 45 h 347"/>
                  <a:gd name="T26" fmla="*/ 55 w 234"/>
                  <a:gd name="T27" fmla="*/ 153 h 347"/>
                  <a:gd name="T28" fmla="*/ 90 w 234"/>
                  <a:gd name="T29" fmla="*/ 129 h 347"/>
                  <a:gd name="T30" fmla="*/ 132 w 234"/>
                  <a:gd name="T31" fmla="*/ 121 h 347"/>
                  <a:gd name="T32" fmla="*/ 174 w 234"/>
                  <a:gd name="T33" fmla="*/ 129 h 347"/>
                  <a:gd name="T34" fmla="*/ 206 w 234"/>
                  <a:gd name="T35" fmla="*/ 153 h 347"/>
                  <a:gd name="T36" fmla="*/ 227 w 234"/>
                  <a:gd name="T37" fmla="*/ 189 h 347"/>
                  <a:gd name="T38" fmla="*/ 234 w 234"/>
                  <a:gd name="T39" fmla="*/ 234 h 347"/>
                  <a:gd name="T40" fmla="*/ 225 w 234"/>
                  <a:gd name="T41" fmla="*/ 281 h 347"/>
                  <a:gd name="T42" fmla="*/ 199 w 234"/>
                  <a:gd name="T43" fmla="*/ 316 h 347"/>
                  <a:gd name="T44" fmla="*/ 159 w 234"/>
                  <a:gd name="T45" fmla="*/ 339 h 347"/>
                  <a:gd name="T46" fmla="*/ 110 w 234"/>
                  <a:gd name="T47" fmla="*/ 347 h 347"/>
                  <a:gd name="T48" fmla="*/ 77 w 234"/>
                  <a:gd name="T49" fmla="*/ 344 h 347"/>
                  <a:gd name="T50" fmla="*/ 48 w 234"/>
                  <a:gd name="T51" fmla="*/ 335 h 347"/>
                  <a:gd name="T52" fmla="*/ 24 w 234"/>
                  <a:gd name="T53" fmla="*/ 319 h 347"/>
                  <a:gd name="T54" fmla="*/ 6 w 234"/>
                  <a:gd name="T55" fmla="*/ 297 h 347"/>
                  <a:gd name="T56" fmla="*/ 2 w 234"/>
                  <a:gd name="T57" fmla="*/ 289 h 347"/>
                  <a:gd name="T58" fmla="*/ 0 w 234"/>
                  <a:gd name="T59" fmla="*/ 281 h 347"/>
                  <a:gd name="T60" fmla="*/ 6 w 234"/>
                  <a:gd name="T61" fmla="*/ 267 h 347"/>
                  <a:gd name="T62" fmla="*/ 19 w 234"/>
                  <a:gd name="T63" fmla="*/ 261 h 347"/>
                  <a:gd name="T64" fmla="*/ 27 w 234"/>
                  <a:gd name="T65" fmla="*/ 263 h 347"/>
                  <a:gd name="T66" fmla="*/ 35 w 234"/>
                  <a:gd name="T67" fmla="*/ 268 h 347"/>
                  <a:gd name="T68" fmla="*/ 64 w 234"/>
                  <a:gd name="T69" fmla="*/ 294 h 347"/>
                  <a:gd name="T70" fmla="*/ 105 w 234"/>
                  <a:gd name="T71" fmla="*/ 303 h 347"/>
                  <a:gd name="T72" fmla="*/ 134 w 234"/>
                  <a:gd name="T73" fmla="*/ 298 h 347"/>
                  <a:gd name="T74" fmla="*/ 155 w 234"/>
                  <a:gd name="T75" fmla="*/ 283 h 347"/>
                  <a:gd name="T76" fmla="*/ 167 w 234"/>
                  <a:gd name="T77" fmla="*/ 260 h 347"/>
                  <a:gd name="T78" fmla="*/ 172 w 234"/>
                  <a:gd name="T79" fmla="*/ 231 h 347"/>
                  <a:gd name="T80" fmla="*/ 168 w 234"/>
                  <a:gd name="T81" fmla="*/ 203 h 347"/>
                  <a:gd name="T82" fmla="*/ 156 w 234"/>
                  <a:gd name="T83" fmla="*/ 181 h 347"/>
                  <a:gd name="T84" fmla="*/ 138 w 234"/>
                  <a:gd name="T85" fmla="*/ 167 h 347"/>
                  <a:gd name="T86" fmla="*/ 114 w 234"/>
                  <a:gd name="T87" fmla="*/ 162 h 347"/>
                  <a:gd name="T88" fmla="*/ 94 w 234"/>
                  <a:gd name="T89" fmla="*/ 164 h 347"/>
                  <a:gd name="T90" fmla="*/ 78 w 234"/>
                  <a:gd name="T91" fmla="*/ 171 h 347"/>
                  <a:gd name="T92" fmla="*/ 66 w 234"/>
                  <a:gd name="T93" fmla="*/ 181 h 347"/>
                  <a:gd name="T94" fmla="*/ 59 w 234"/>
                  <a:gd name="T95" fmla="*/ 191 h 347"/>
                  <a:gd name="T96" fmla="*/ 47 w 234"/>
                  <a:gd name="T97" fmla="*/ 203 h 347"/>
                  <a:gd name="T98" fmla="*/ 30 w 234"/>
                  <a:gd name="T99" fmla="*/ 208 h 347"/>
                  <a:gd name="T100" fmla="*/ 21 w 234"/>
                  <a:gd name="T101" fmla="*/ 207 h 347"/>
                  <a:gd name="T102" fmla="*/ 13 w 234"/>
                  <a:gd name="T103" fmla="*/ 202 h 347"/>
                  <a:gd name="T104" fmla="*/ 8 w 234"/>
                  <a:gd name="T105" fmla="*/ 194 h 347"/>
                  <a:gd name="T106" fmla="*/ 5 w 234"/>
                  <a:gd name="T107" fmla="*/ 182 h 347"/>
                  <a:gd name="T108" fmla="*/ 5 w 234"/>
                  <a:gd name="T109" fmla="*/ 28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4" h="347">
                    <a:moveTo>
                      <a:pt x="5" y="28"/>
                    </a:moveTo>
                    <a:cubicBezTo>
                      <a:pt x="5" y="18"/>
                      <a:pt x="8" y="11"/>
                      <a:pt x="13" y="7"/>
                    </a:cubicBezTo>
                    <a:cubicBezTo>
                      <a:pt x="18" y="2"/>
                      <a:pt x="26" y="0"/>
                      <a:pt x="37" y="0"/>
                    </a:cubicBezTo>
                    <a:cubicBezTo>
                      <a:pt x="198" y="0"/>
                      <a:pt x="198" y="0"/>
                      <a:pt x="198" y="0"/>
                    </a:cubicBezTo>
                    <a:cubicBezTo>
                      <a:pt x="202" y="0"/>
                      <a:pt x="205" y="1"/>
                      <a:pt x="207" y="2"/>
                    </a:cubicBezTo>
                    <a:cubicBezTo>
                      <a:pt x="210" y="3"/>
                      <a:pt x="212" y="5"/>
                      <a:pt x="214" y="7"/>
                    </a:cubicBezTo>
                    <a:cubicBezTo>
                      <a:pt x="216" y="9"/>
                      <a:pt x="217" y="12"/>
                      <a:pt x="218" y="14"/>
                    </a:cubicBezTo>
                    <a:cubicBezTo>
                      <a:pt x="219" y="17"/>
                      <a:pt x="219" y="19"/>
                      <a:pt x="219" y="22"/>
                    </a:cubicBezTo>
                    <a:cubicBezTo>
                      <a:pt x="219" y="25"/>
                      <a:pt x="219" y="28"/>
                      <a:pt x="218" y="31"/>
                    </a:cubicBezTo>
                    <a:cubicBezTo>
                      <a:pt x="217" y="33"/>
                      <a:pt x="216" y="36"/>
                      <a:pt x="214" y="38"/>
                    </a:cubicBezTo>
                    <a:cubicBezTo>
                      <a:pt x="212" y="40"/>
                      <a:pt x="210" y="41"/>
                      <a:pt x="207" y="43"/>
                    </a:cubicBezTo>
                    <a:cubicBezTo>
                      <a:pt x="205" y="44"/>
                      <a:pt x="202" y="45"/>
                      <a:pt x="198" y="45"/>
                    </a:cubicBezTo>
                    <a:cubicBezTo>
                      <a:pt x="56" y="45"/>
                      <a:pt x="56" y="45"/>
                      <a:pt x="56" y="45"/>
                    </a:cubicBezTo>
                    <a:cubicBezTo>
                      <a:pt x="55" y="153"/>
                      <a:pt x="55" y="153"/>
                      <a:pt x="55" y="153"/>
                    </a:cubicBezTo>
                    <a:cubicBezTo>
                      <a:pt x="65" y="142"/>
                      <a:pt x="77" y="134"/>
                      <a:pt x="90" y="129"/>
                    </a:cubicBezTo>
                    <a:cubicBezTo>
                      <a:pt x="103" y="124"/>
                      <a:pt x="117" y="121"/>
                      <a:pt x="132" y="121"/>
                    </a:cubicBezTo>
                    <a:cubicBezTo>
                      <a:pt x="147" y="121"/>
                      <a:pt x="161" y="124"/>
                      <a:pt x="174" y="129"/>
                    </a:cubicBezTo>
                    <a:cubicBezTo>
                      <a:pt x="186" y="135"/>
                      <a:pt x="197" y="143"/>
                      <a:pt x="206" y="153"/>
                    </a:cubicBezTo>
                    <a:cubicBezTo>
                      <a:pt x="215" y="163"/>
                      <a:pt x="222" y="175"/>
                      <a:pt x="227" y="189"/>
                    </a:cubicBezTo>
                    <a:cubicBezTo>
                      <a:pt x="232" y="202"/>
                      <a:pt x="234" y="217"/>
                      <a:pt x="234" y="234"/>
                    </a:cubicBezTo>
                    <a:cubicBezTo>
                      <a:pt x="234" y="251"/>
                      <a:pt x="231" y="267"/>
                      <a:pt x="225" y="281"/>
                    </a:cubicBezTo>
                    <a:cubicBezTo>
                      <a:pt x="219" y="295"/>
                      <a:pt x="210" y="307"/>
                      <a:pt x="199" y="316"/>
                    </a:cubicBezTo>
                    <a:cubicBezTo>
                      <a:pt x="188" y="326"/>
                      <a:pt x="175" y="334"/>
                      <a:pt x="159" y="339"/>
                    </a:cubicBezTo>
                    <a:cubicBezTo>
                      <a:pt x="144" y="345"/>
                      <a:pt x="128" y="347"/>
                      <a:pt x="110" y="347"/>
                    </a:cubicBezTo>
                    <a:cubicBezTo>
                      <a:pt x="99" y="347"/>
                      <a:pt x="88" y="346"/>
                      <a:pt x="77" y="344"/>
                    </a:cubicBezTo>
                    <a:cubicBezTo>
                      <a:pt x="67" y="342"/>
                      <a:pt x="57" y="339"/>
                      <a:pt x="48" y="335"/>
                    </a:cubicBezTo>
                    <a:cubicBezTo>
                      <a:pt x="39" y="331"/>
                      <a:pt x="31" y="326"/>
                      <a:pt x="24" y="319"/>
                    </a:cubicBezTo>
                    <a:cubicBezTo>
                      <a:pt x="17" y="313"/>
                      <a:pt x="11" y="306"/>
                      <a:pt x="6" y="297"/>
                    </a:cubicBezTo>
                    <a:cubicBezTo>
                      <a:pt x="4" y="294"/>
                      <a:pt x="3" y="292"/>
                      <a:pt x="2" y="289"/>
                    </a:cubicBezTo>
                    <a:cubicBezTo>
                      <a:pt x="1" y="287"/>
                      <a:pt x="0" y="284"/>
                      <a:pt x="0" y="281"/>
                    </a:cubicBezTo>
                    <a:cubicBezTo>
                      <a:pt x="0" y="276"/>
                      <a:pt x="2" y="271"/>
                      <a:pt x="6" y="267"/>
                    </a:cubicBezTo>
                    <a:cubicBezTo>
                      <a:pt x="10" y="263"/>
                      <a:pt x="14" y="261"/>
                      <a:pt x="19" y="261"/>
                    </a:cubicBezTo>
                    <a:cubicBezTo>
                      <a:pt x="22" y="261"/>
                      <a:pt x="25" y="262"/>
                      <a:pt x="27" y="263"/>
                    </a:cubicBezTo>
                    <a:cubicBezTo>
                      <a:pt x="30" y="264"/>
                      <a:pt x="32" y="266"/>
                      <a:pt x="35" y="268"/>
                    </a:cubicBezTo>
                    <a:cubicBezTo>
                      <a:pt x="42" y="280"/>
                      <a:pt x="51" y="289"/>
                      <a:pt x="64" y="294"/>
                    </a:cubicBezTo>
                    <a:cubicBezTo>
                      <a:pt x="76" y="300"/>
                      <a:pt x="90" y="303"/>
                      <a:pt x="105" y="303"/>
                    </a:cubicBezTo>
                    <a:cubicBezTo>
                      <a:pt x="116" y="303"/>
                      <a:pt x="126" y="301"/>
                      <a:pt x="134" y="298"/>
                    </a:cubicBezTo>
                    <a:cubicBezTo>
                      <a:pt x="142" y="294"/>
                      <a:pt x="149" y="289"/>
                      <a:pt x="155" y="283"/>
                    </a:cubicBezTo>
                    <a:cubicBezTo>
                      <a:pt x="160" y="277"/>
                      <a:pt x="164" y="269"/>
                      <a:pt x="167" y="260"/>
                    </a:cubicBezTo>
                    <a:cubicBezTo>
                      <a:pt x="170" y="251"/>
                      <a:pt x="172" y="242"/>
                      <a:pt x="172" y="231"/>
                    </a:cubicBezTo>
                    <a:cubicBezTo>
                      <a:pt x="172" y="221"/>
                      <a:pt x="170" y="212"/>
                      <a:pt x="168" y="203"/>
                    </a:cubicBezTo>
                    <a:cubicBezTo>
                      <a:pt x="165" y="195"/>
                      <a:pt x="161" y="187"/>
                      <a:pt x="156" y="181"/>
                    </a:cubicBezTo>
                    <a:cubicBezTo>
                      <a:pt x="151" y="175"/>
                      <a:pt x="145" y="170"/>
                      <a:pt x="138" y="167"/>
                    </a:cubicBezTo>
                    <a:cubicBezTo>
                      <a:pt x="131" y="163"/>
                      <a:pt x="123" y="162"/>
                      <a:pt x="114" y="162"/>
                    </a:cubicBezTo>
                    <a:cubicBezTo>
                      <a:pt x="106" y="162"/>
                      <a:pt x="100" y="163"/>
                      <a:pt x="94" y="164"/>
                    </a:cubicBezTo>
                    <a:cubicBezTo>
                      <a:pt x="88" y="166"/>
                      <a:pt x="83" y="168"/>
                      <a:pt x="78" y="171"/>
                    </a:cubicBezTo>
                    <a:cubicBezTo>
                      <a:pt x="73" y="174"/>
                      <a:pt x="69" y="177"/>
                      <a:pt x="66" y="181"/>
                    </a:cubicBezTo>
                    <a:cubicBezTo>
                      <a:pt x="63" y="184"/>
                      <a:pt x="61" y="187"/>
                      <a:pt x="59" y="191"/>
                    </a:cubicBezTo>
                    <a:cubicBezTo>
                      <a:pt x="56" y="196"/>
                      <a:pt x="52" y="200"/>
                      <a:pt x="47" y="203"/>
                    </a:cubicBezTo>
                    <a:cubicBezTo>
                      <a:pt x="42" y="207"/>
                      <a:pt x="36" y="208"/>
                      <a:pt x="30" y="208"/>
                    </a:cubicBezTo>
                    <a:cubicBezTo>
                      <a:pt x="27" y="208"/>
                      <a:pt x="24" y="208"/>
                      <a:pt x="21" y="207"/>
                    </a:cubicBezTo>
                    <a:cubicBezTo>
                      <a:pt x="18" y="206"/>
                      <a:pt x="15" y="204"/>
                      <a:pt x="13" y="202"/>
                    </a:cubicBezTo>
                    <a:cubicBezTo>
                      <a:pt x="11" y="200"/>
                      <a:pt x="9" y="197"/>
                      <a:pt x="8" y="194"/>
                    </a:cubicBezTo>
                    <a:cubicBezTo>
                      <a:pt x="6" y="190"/>
                      <a:pt x="5" y="187"/>
                      <a:pt x="5" y="182"/>
                    </a:cubicBezTo>
                    <a:lnTo>
                      <a:pt x="5" y="2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74" name="Freeform 29"/>
              <p:cNvSpPr>
                <a:spLocks noEditPoints="1"/>
              </p:cNvSpPr>
              <p:nvPr/>
            </p:nvSpPr>
            <p:spPr bwMode="auto">
              <a:xfrm>
                <a:off x="2120602" y="2704861"/>
                <a:ext cx="812911" cy="866937"/>
              </a:xfrm>
              <a:custGeom>
                <a:avLst/>
                <a:gdLst>
                  <a:gd name="T0" fmla="*/ 127 w 358"/>
                  <a:gd name="T1" fmla="*/ 292 h 382"/>
                  <a:gd name="T2" fmla="*/ 322 w 358"/>
                  <a:gd name="T3" fmla="*/ 63 h 382"/>
                  <a:gd name="T4" fmla="*/ 333 w 358"/>
                  <a:gd name="T5" fmla="*/ 113 h 382"/>
                  <a:gd name="T6" fmla="*/ 336 w 358"/>
                  <a:gd name="T7" fmla="*/ 178 h 382"/>
                  <a:gd name="T8" fmla="*/ 338 w 358"/>
                  <a:gd name="T9" fmla="*/ 245 h 382"/>
                  <a:gd name="T10" fmla="*/ 321 w 358"/>
                  <a:gd name="T11" fmla="*/ 314 h 382"/>
                  <a:gd name="T12" fmla="*/ 271 w 358"/>
                  <a:gd name="T13" fmla="*/ 382 h 382"/>
                  <a:gd name="T14" fmla="*/ 172 w 358"/>
                  <a:gd name="T15" fmla="*/ 226 h 382"/>
                  <a:gd name="T16" fmla="*/ 123 w 358"/>
                  <a:gd name="T17" fmla="*/ 197 h 382"/>
                  <a:gd name="T18" fmla="*/ 125 w 358"/>
                  <a:gd name="T19" fmla="*/ 208 h 382"/>
                  <a:gd name="T20" fmla="*/ 174 w 358"/>
                  <a:gd name="T21" fmla="*/ 236 h 382"/>
                  <a:gd name="T22" fmla="*/ 172 w 358"/>
                  <a:gd name="T23" fmla="*/ 226 h 382"/>
                  <a:gd name="T24" fmla="*/ 288 w 358"/>
                  <a:gd name="T25" fmla="*/ 136 h 382"/>
                  <a:gd name="T26" fmla="*/ 263 w 358"/>
                  <a:gd name="T27" fmla="*/ 125 h 382"/>
                  <a:gd name="T28" fmla="*/ 171 w 358"/>
                  <a:gd name="T29" fmla="*/ 70 h 382"/>
                  <a:gd name="T30" fmla="*/ 148 w 358"/>
                  <a:gd name="T31" fmla="*/ 54 h 382"/>
                  <a:gd name="T32" fmla="*/ 171 w 358"/>
                  <a:gd name="T33" fmla="*/ 70 h 382"/>
                  <a:gd name="T34" fmla="*/ 204 w 358"/>
                  <a:gd name="T35" fmla="*/ 39 h 382"/>
                  <a:gd name="T36" fmla="*/ 193 w 358"/>
                  <a:gd name="T37" fmla="*/ 64 h 382"/>
                  <a:gd name="T38" fmla="*/ 258 w 358"/>
                  <a:gd name="T39" fmla="*/ 103 h 382"/>
                  <a:gd name="T40" fmla="*/ 274 w 358"/>
                  <a:gd name="T41" fmla="*/ 80 h 382"/>
                  <a:gd name="T42" fmla="*/ 258 w 358"/>
                  <a:gd name="T43" fmla="*/ 103 h 382"/>
                  <a:gd name="T44" fmla="*/ 249 w 358"/>
                  <a:gd name="T45" fmla="*/ 55 h 382"/>
                  <a:gd name="T46" fmla="*/ 226 w 358"/>
                  <a:gd name="T47" fmla="*/ 71 h 382"/>
                  <a:gd name="T48" fmla="*/ 182 w 358"/>
                  <a:gd name="T49" fmla="*/ 209 h 382"/>
                  <a:gd name="T50" fmla="*/ 133 w 358"/>
                  <a:gd name="T51" fmla="*/ 180 h 382"/>
                  <a:gd name="T52" fmla="*/ 135 w 358"/>
                  <a:gd name="T53" fmla="*/ 190 h 382"/>
                  <a:gd name="T54" fmla="*/ 184 w 358"/>
                  <a:gd name="T55" fmla="*/ 219 h 382"/>
                  <a:gd name="T56" fmla="*/ 182 w 358"/>
                  <a:gd name="T57" fmla="*/ 209 h 382"/>
                  <a:gd name="T58" fmla="*/ 157 w 358"/>
                  <a:gd name="T59" fmla="*/ 104 h 382"/>
                  <a:gd name="T60" fmla="*/ 186 w 358"/>
                  <a:gd name="T61" fmla="*/ 195 h 382"/>
                  <a:gd name="T62" fmla="*/ 222 w 358"/>
                  <a:gd name="T63" fmla="*/ 90 h 382"/>
                  <a:gd name="T64" fmla="*/ 136 w 358"/>
                  <a:gd name="T65" fmla="*/ 238 h 382"/>
                  <a:gd name="T66" fmla="*/ 129 w 358"/>
                  <a:gd name="T67" fmla="*/ 21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8" h="382">
                    <a:moveTo>
                      <a:pt x="131" y="382"/>
                    </a:moveTo>
                    <a:cubicBezTo>
                      <a:pt x="135" y="352"/>
                      <a:pt x="135" y="320"/>
                      <a:pt x="127" y="292"/>
                    </a:cubicBezTo>
                    <a:cubicBezTo>
                      <a:pt x="0" y="220"/>
                      <a:pt x="34" y="56"/>
                      <a:pt x="140" y="23"/>
                    </a:cubicBezTo>
                    <a:cubicBezTo>
                      <a:pt x="196" y="0"/>
                      <a:pt x="272" y="14"/>
                      <a:pt x="322" y="63"/>
                    </a:cubicBezTo>
                    <a:cubicBezTo>
                      <a:pt x="358" y="99"/>
                      <a:pt x="340" y="109"/>
                      <a:pt x="340" y="109"/>
                    </a:cubicBezTo>
                    <a:cubicBezTo>
                      <a:pt x="333" y="113"/>
                      <a:pt x="333" y="113"/>
                      <a:pt x="333" y="113"/>
                    </a:cubicBezTo>
                    <a:cubicBezTo>
                      <a:pt x="337" y="130"/>
                      <a:pt x="345" y="162"/>
                      <a:pt x="344" y="166"/>
                    </a:cubicBezTo>
                    <a:cubicBezTo>
                      <a:pt x="342" y="172"/>
                      <a:pt x="336" y="178"/>
                      <a:pt x="336" y="178"/>
                    </a:cubicBezTo>
                    <a:cubicBezTo>
                      <a:pt x="354" y="239"/>
                      <a:pt x="354" y="239"/>
                      <a:pt x="354" y="239"/>
                    </a:cubicBezTo>
                    <a:cubicBezTo>
                      <a:pt x="338" y="245"/>
                      <a:pt x="338" y="245"/>
                      <a:pt x="338" y="245"/>
                    </a:cubicBezTo>
                    <a:cubicBezTo>
                      <a:pt x="341" y="265"/>
                      <a:pt x="343" y="281"/>
                      <a:pt x="341" y="300"/>
                    </a:cubicBezTo>
                    <a:cubicBezTo>
                      <a:pt x="341" y="304"/>
                      <a:pt x="330" y="313"/>
                      <a:pt x="321" y="314"/>
                    </a:cubicBezTo>
                    <a:cubicBezTo>
                      <a:pt x="267" y="317"/>
                      <a:pt x="267" y="317"/>
                      <a:pt x="267" y="317"/>
                    </a:cubicBezTo>
                    <a:cubicBezTo>
                      <a:pt x="271" y="382"/>
                      <a:pt x="271" y="382"/>
                      <a:pt x="271" y="382"/>
                    </a:cubicBezTo>
                    <a:cubicBezTo>
                      <a:pt x="131" y="382"/>
                      <a:pt x="131" y="382"/>
                      <a:pt x="131" y="382"/>
                    </a:cubicBezTo>
                    <a:close/>
                    <a:moveTo>
                      <a:pt x="172" y="226"/>
                    </a:moveTo>
                    <a:cubicBezTo>
                      <a:pt x="132" y="196"/>
                      <a:pt x="132" y="196"/>
                      <a:pt x="132" y="196"/>
                    </a:cubicBezTo>
                    <a:cubicBezTo>
                      <a:pt x="129" y="193"/>
                      <a:pt x="125" y="194"/>
                      <a:pt x="123" y="197"/>
                    </a:cubicBezTo>
                    <a:cubicBezTo>
                      <a:pt x="123" y="197"/>
                      <a:pt x="123" y="197"/>
                      <a:pt x="123" y="197"/>
                    </a:cubicBezTo>
                    <a:cubicBezTo>
                      <a:pt x="121" y="201"/>
                      <a:pt x="122" y="205"/>
                      <a:pt x="125" y="208"/>
                    </a:cubicBezTo>
                    <a:cubicBezTo>
                      <a:pt x="165" y="238"/>
                      <a:pt x="165" y="238"/>
                      <a:pt x="165" y="238"/>
                    </a:cubicBezTo>
                    <a:cubicBezTo>
                      <a:pt x="168" y="240"/>
                      <a:pt x="172" y="239"/>
                      <a:pt x="174" y="236"/>
                    </a:cubicBezTo>
                    <a:cubicBezTo>
                      <a:pt x="174" y="236"/>
                      <a:pt x="174" y="236"/>
                      <a:pt x="174" y="236"/>
                    </a:cubicBezTo>
                    <a:cubicBezTo>
                      <a:pt x="176" y="233"/>
                      <a:pt x="175" y="228"/>
                      <a:pt x="172" y="226"/>
                    </a:cubicBezTo>
                    <a:close/>
                    <a:moveTo>
                      <a:pt x="263" y="136"/>
                    </a:moveTo>
                    <a:cubicBezTo>
                      <a:pt x="288" y="136"/>
                      <a:pt x="288" y="136"/>
                      <a:pt x="288" y="136"/>
                    </a:cubicBezTo>
                    <a:cubicBezTo>
                      <a:pt x="288" y="125"/>
                      <a:pt x="288" y="125"/>
                      <a:pt x="288" y="125"/>
                    </a:cubicBezTo>
                    <a:cubicBezTo>
                      <a:pt x="263" y="125"/>
                      <a:pt x="263" y="125"/>
                      <a:pt x="263" y="125"/>
                    </a:cubicBezTo>
                    <a:cubicBezTo>
                      <a:pt x="263" y="136"/>
                      <a:pt x="263" y="136"/>
                      <a:pt x="263" y="136"/>
                    </a:cubicBezTo>
                    <a:close/>
                    <a:moveTo>
                      <a:pt x="171" y="70"/>
                    </a:moveTo>
                    <a:cubicBezTo>
                      <a:pt x="158" y="48"/>
                      <a:pt x="158" y="48"/>
                      <a:pt x="158" y="48"/>
                    </a:cubicBezTo>
                    <a:cubicBezTo>
                      <a:pt x="148" y="54"/>
                      <a:pt x="148" y="54"/>
                      <a:pt x="148" y="54"/>
                    </a:cubicBezTo>
                    <a:cubicBezTo>
                      <a:pt x="161" y="76"/>
                      <a:pt x="161" y="76"/>
                      <a:pt x="161" y="76"/>
                    </a:cubicBezTo>
                    <a:cubicBezTo>
                      <a:pt x="171" y="70"/>
                      <a:pt x="171" y="70"/>
                      <a:pt x="171" y="70"/>
                    </a:cubicBezTo>
                    <a:close/>
                    <a:moveTo>
                      <a:pt x="204" y="64"/>
                    </a:moveTo>
                    <a:cubicBezTo>
                      <a:pt x="204" y="39"/>
                      <a:pt x="204" y="39"/>
                      <a:pt x="204" y="39"/>
                    </a:cubicBezTo>
                    <a:cubicBezTo>
                      <a:pt x="193" y="39"/>
                      <a:pt x="193" y="39"/>
                      <a:pt x="193" y="39"/>
                    </a:cubicBezTo>
                    <a:cubicBezTo>
                      <a:pt x="193" y="64"/>
                      <a:pt x="193" y="64"/>
                      <a:pt x="193" y="64"/>
                    </a:cubicBezTo>
                    <a:cubicBezTo>
                      <a:pt x="204" y="64"/>
                      <a:pt x="204" y="64"/>
                      <a:pt x="204" y="64"/>
                    </a:cubicBezTo>
                    <a:close/>
                    <a:moveTo>
                      <a:pt x="258" y="103"/>
                    </a:moveTo>
                    <a:cubicBezTo>
                      <a:pt x="279" y="90"/>
                      <a:pt x="279" y="90"/>
                      <a:pt x="279" y="90"/>
                    </a:cubicBezTo>
                    <a:cubicBezTo>
                      <a:pt x="274" y="80"/>
                      <a:pt x="274" y="80"/>
                      <a:pt x="274" y="80"/>
                    </a:cubicBezTo>
                    <a:cubicBezTo>
                      <a:pt x="252" y="93"/>
                      <a:pt x="252" y="93"/>
                      <a:pt x="252" y="93"/>
                    </a:cubicBezTo>
                    <a:cubicBezTo>
                      <a:pt x="258" y="103"/>
                      <a:pt x="258" y="103"/>
                      <a:pt x="258" y="103"/>
                    </a:cubicBezTo>
                    <a:close/>
                    <a:moveTo>
                      <a:pt x="236" y="76"/>
                    </a:moveTo>
                    <a:cubicBezTo>
                      <a:pt x="249" y="55"/>
                      <a:pt x="249" y="55"/>
                      <a:pt x="249" y="55"/>
                    </a:cubicBezTo>
                    <a:cubicBezTo>
                      <a:pt x="239" y="49"/>
                      <a:pt x="239" y="49"/>
                      <a:pt x="239" y="49"/>
                    </a:cubicBezTo>
                    <a:cubicBezTo>
                      <a:pt x="226" y="71"/>
                      <a:pt x="226" y="71"/>
                      <a:pt x="226" y="71"/>
                    </a:cubicBezTo>
                    <a:cubicBezTo>
                      <a:pt x="236" y="76"/>
                      <a:pt x="236" y="76"/>
                      <a:pt x="236" y="76"/>
                    </a:cubicBezTo>
                    <a:close/>
                    <a:moveTo>
                      <a:pt x="182" y="209"/>
                    </a:moveTo>
                    <a:cubicBezTo>
                      <a:pt x="142" y="178"/>
                      <a:pt x="142" y="178"/>
                      <a:pt x="142" y="178"/>
                    </a:cubicBezTo>
                    <a:cubicBezTo>
                      <a:pt x="139" y="176"/>
                      <a:pt x="135" y="177"/>
                      <a:pt x="133" y="180"/>
                    </a:cubicBezTo>
                    <a:cubicBezTo>
                      <a:pt x="133" y="180"/>
                      <a:pt x="133" y="180"/>
                      <a:pt x="133" y="180"/>
                    </a:cubicBezTo>
                    <a:cubicBezTo>
                      <a:pt x="131" y="183"/>
                      <a:pt x="132" y="188"/>
                      <a:pt x="135" y="190"/>
                    </a:cubicBezTo>
                    <a:cubicBezTo>
                      <a:pt x="175" y="221"/>
                      <a:pt x="175" y="221"/>
                      <a:pt x="175" y="221"/>
                    </a:cubicBezTo>
                    <a:cubicBezTo>
                      <a:pt x="178" y="223"/>
                      <a:pt x="182" y="222"/>
                      <a:pt x="184" y="219"/>
                    </a:cubicBezTo>
                    <a:cubicBezTo>
                      <a:pt x="184" y="219"/>
                      <a:pt x="184" y="219"/>
                      <a:pt x="184" y="219"/>
                    </a:cubicBezTo>
                    <a:cubicBezTo>
                      <a:pt x="186" y="216"/>
                      <a:pt x="185" y="211"/>
                      <a:pt x="182" y="209"/>
                    </a:cubicBezTo>
                    <a:close/>
                    <a:moveTo>
                      <a:pt x="222" y="90"/>
                    </a:moveTo>
                    <a:cubicBezTo>
                      <a:pt x="198" y="76"/>
                      <a:pt x="169" y="83"/>
                      <a:pt x="157" y="104"/>
                    </a:cubicBezTo>
                    <a:cubicBezTo>
                      <a:pt x="144" y="126"/>
                      <a:pt x="160" y="151"/>
                      <a:pt x="149" y="174"/>
                    </a:cubicBezTo>
                    <a:cubicBezTo>
                      <a:pt x="186" y="195"/>
                      <a:pt x="186" y="195"/>
                      <a:pt x="186" y="195"/>
                    </a:cubicBezTo>
                    <a:cubicBezTo>
                      <a:pt x="200" y="174"/>
                      <a:pt x="229" y="176"/>
                      <a:pt x="242" y="154"/>
                    </a:cubicBezTo>
                    <a:cubicBezTo>
                      <a:pt x="255" y="132"/>
                      <a:pt x="245" y="104"/>
                      <a:pt x="222" y="90"/>
                    </a:cubicBezTo>
                    <a:close/>
                    <a:moveTo>
                      <a:pt x="129" y="216"/>
                    </a:moveTo>
                    <a:cubicBezTo>
                      <a:pt x="125" y="224"/>
                      <a:pt x="128" y="233"/>
                      <a:pt x="136" y="238"/>
                    </a:cubicBezTo>
                    <a:cubicBezTo>
                      <a:pt x="142" y="241"/>
                      <a:pt x="150" y="240"/>
                      <a:pt x="155" y="236"/>
                    </a:cubicBezTo>
                    <a:lnTo>
                      <a:pt x="129" y="216"/>
                    </a:lnTo>
                    <a:close/>
                  </a:path>
                </a:pathLst>
              </a:custGeom>
              <a:solidFill>
                <a:srgbClr val="E83650"/>
              </a:solidFill>
              <a:ln>
                <a:noFill/>
              </a:ln>
            </p:spPr>
            <p:txBody>
              <a:bodyPr vert="horz" wrap="square" lIns="68580" tIns="34290" rIns="68580" bIns="3429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sp>
          <p:nvSpPr>
            <p:cNvPr id="76" name="矩形 47"/>
            <p:cNvSpPr>
              <a:spLocks noChangeArrowheads="1"/>
            </p:cNvSpPr>
            <p:nvPr/>
          </p:nvSpPr>
          <p:spPr bwMode="auto">
            <a:xfrm>
              <a:off x="6744072" y="2060848"/>
              <a:ext cx="3456384" cy="53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77" name="矩形 47"/>
            <p:cNvSpPr>
              <a:spLocks noChangeArrowheads="1"/>
            </p:cNvSpPr>
            <p:nvPr/>
          </p:nvSpPr>
          <p:spPr bwMode="auto">
            <a:xfrm>
              <a:off x="6744072" y="3068960"/>
              <a:ext cx="3456384" cy="53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78" name="矩形 47"/>
            <p:cNvSpPr>
              <a:spLocks noChangeArrowheads="1"/>
            </p:cNvSpPr>
            <p:nvPr/>
          </p:nvSpPr>
          <p:spPr bwMode="auto">
            <a:xfrm>
              <a:off x="6744072" y="4077072"/>
              <a:ext cx="3456384" cy="53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sp>
          <p:nvSpPr>
            <p:cNvPr id="79" name="矩形 47"/>
            <p:cNvSpPr>
              <a:spLocks noChangeArrowheads="1"/>
            </p:cNvSpPr>
            <p:nvPr/>
          </p:nvSpPr>
          <p:spPr bwMode="auto">
            <a:xfrm>
              <a:off x="6744072" y="5085184"/>
              <a:ext cx="3456384" cy="53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lIns="91414" tIns="45709" rIns="91414" bIns="45709">
              <a:spAutoFit/>
            </a:bodyPr>
            <a:lstStyle/>
            <a:p>
              <a:pPr>
                <a:lnSpc>
                  <a:spcPct val="120000"/>
                </a:lnSpc>
              </a:pPr>
              <a:r>
                <a:rPr lang="zh-CN" altLang="en-US" sz="1200" dirty="0">
                  <a:solidFill>
                    <a:schemeClr val="tx1">
                      <a:lumMod val="85000"/>
                      <a:lumOff val="15000"/>
                    </a:schemeClr>
                  </a:solidFill>
                  <a:cs typeface="+mn-ea"/>
                  <a:sym typeface="+mn-lt"/>
                </a:rPr>
                <a:t>点击输入您的文字内容点击输入您的文字内容点击输入您的文字内容点击输入您的文字内容</a:t>
              </a:r>
            </a:p>
          </p:txBody>
        </p:sp>
      </p:grpSp>
    </p:spTree>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e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1903</Words>
  <Application>Microsoft Office PowerPoint</Application>
  <PresentationFormat>宽屏</PresentationFormat>
  <Paragraphs>233</Paragraphs>
  <Slides>25</Slides>
  <Notes>25</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25</vt:i4>
      </vt:variant>
    </vt:vector>
  </HeadingPairs>
  <TitlesOfParts>
    <vt:vector size="29" baseType="lpstr">
      <vt:lpstr>微软雅黑</vt:lpstr>
      <vt:lpstr>Arial</vt:lpstr>
      <vt:lpstr>Calibri</vt:lpstr>
      <vt:lpstr>Office 主题​​</vt:lpstr>
      <vt:lpstr>+</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熊猫办公</dc:title>
  <dc:subject>tukuppt</dc:subject>
  <dc:creator>www.tukuppt.com</dc:creator>
  <cp:lastModifiedBy>晶晶 邱</cp:lastModifiedBy>
  <cp:revision>4</cp:revision>
  <dcterms:created xsi:type="dcterms:W3CDTF">2018-12-18T09:08:33Z</dcterms:created>
  <dcterms:modified xsi:type="dcterms:W3CDTF">2019-03-11T10:03:07Z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2052-1.2.5.490</vt:lpwstr>
  </property>
</Properties>
</file>