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492" y="8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2" y="2130428"/>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3"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41"/>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2" y="274641"/>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363"/>
            <a:ext cx="914281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038"/>
            <a:ext cx="914281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4390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754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09739"/>
            <a:ext cx="10514231"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370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913021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126"/>
            <a:ext cx="10514231"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163"/>
            <a:ext cx="51571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163"/>
            <a:ext cx="51825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347630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60170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778766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525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426"/>
            <a:ext cx="6171397"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400"/>
            <a:ext cx="39317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0055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931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391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60" y="4406903"/>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60"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2" y="1600203"/>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3"/>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3"/>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3"/>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2016/12/27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3"/>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3"/>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2016/12/27 Tuesday</a:t>
            </a:fld>
            <a:endParaRPr lang="zh-CN" altLang="en-US"/>
          </a:p>
        </p:txBody>
      </p:sp>
      <p:sp>
        <p:nvSpPr>
          <p:cNvPr id="5" name="页脚占位符 4"/>
          <p:cNvSpPr>
            <a:spLocks noGrp="1"/>
          </p:cNvSpPr>
          <p:nvPr>
            <p:ph type="ftr" sz="quarter" idx="3"/>
          </p:nvPr>
        </p:nvSpPr>
        <p:spPr>
          <a:xfrm>
            <a:off x="4165059" y="6356353"/>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3"/>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solidFill>
                  <a:prstClr val="black">
                    <a:tint val="75000"/>
                  </a:prstClr>
                </a:solidFill>
              </a:rPr>
              <a:pPr/>
              <a:t>2016/12/27 Tuesday</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0413" cy="6896100"/>
          </a:xfrm>
          <a:prstGeom prst="rect">
            <a:avLst/>
          </a:prstGeom>
        </p:spPr>
      </p:pic>
    </p:spTree>
    <p:extLst>
      <p:ext uri="{BB962C8B-B14F-4D97-AF65-F5344CB8AC3E}">
        <p14:creationId xmlns:p14="http://schemas.microsoft.com/office/powerpoint/2010/main" val="4014512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4" name="任意多边形 823"/>
          <p:cNvSpPr/>
          <p:nvPr/>
        </p:nvSpPr>
        <p:spPr>
          <a:xfrm flipH="1" flipV="1">
            <a:off x="4399362" y="4206059"/>
            <a:ext cx="2238864"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flipV="1">
            <a:off x="499997" y="2101122"/>
            <a:ext cx="8895192"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p:nvPr/>
        </p:nvSpPr>
        <p:spPr>
          <a:xfrm flipV="1">
            <a:off x="499997" y="3463196"/>
            <a:ext cx="8895192"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056" y="2123167"/>
            <a:ext cx="8905078" cy="1371601"/>
          </a:xfrm>
          <a:prstGeom prst="rect">
            <a:avLst/>
          </a:prstGeom>
        </p:spPr>
      </p:pic>
      <p:sp>
        <p:nvSpPr>
          <p:cNvPr id="534" name="任意多边形 533"/>
          <p:cNvSpPr/>
          <p:nvPr/>
        </p:nvSpPr>
        <p:spPr>
          <a:xfrm flipH="1" flipV="1">
            <a:off x="4011890" y="420605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任意多边形 72"/>
          <p:cNvSpPr/>
          <p:nvPr/>
        </p:nvSpPr>
        <p:spPr>
          <a:xfrm>
            <a:off x="2147710" y="4206055"/>
            <a:ext cx="2242870"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8" name="任意多边形 647"/>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3" name="矩形 712"/>
          <p:cNvSpPr/>
          <p:nvPr/>
        </p:nvSpPr>
        <p:spPr>
          <a:xfrm>
            <a:off x="1" y="453532"/>
            <a:ext cx="686723"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4" name="TextBox 40"/>
          <p:cNvSpPr txBox="1"/>
          <p:nvPr/>
        </p:nvSpPr>
        <p:spPr>
          <a:xfrm>
            <a:off x="832640" y="454351"/>
            <a:ext cx="2494303" cy="461665"/>
          </a:xfrm>
          <a:prstGeom prst="rect">
            <a:avLst/>
          </a:prstGeom>
          <a:noFill/>
        </p:spPr>
        <p:txBody>
          <a:bodyPr wrap="square" rtlCol="0" anchor="ctr">
            <a:spAutoFit/>
          </a:bodyPr>
          <a:lstStyle/>
          <a:p>
            <a:r>
              <a:rPr lang="zh-CN" altLang="en-US" sz="2400" dirty="0" smtClean="0">
                <a:solidFill>
                  <a:srgbClr val="346182"/>
                </a:solidFill>
                <a:latin typeface="微软雅黑" panose="020B0503020204020204" pitchFamily="34" charset="-122"/>
                <a:ea typeface="微软雅黑" panose="020B0503020204020204" pitchFamily="34" charset="-122"/>
              </a:rPr>
              <a:t>公司</a:t>
            </a:r>
            <a:r>
              <a:rPr lang="en-US" altLang="zh-CN" sz="2400" dirty="0" smtClean="0">
                <a:solidFill>
                  <a:srgbClr val="346182"/>
                </a:solidFill>
                <a:latin typeface="微软雅黑" panose="020B0503020204020204" pitchFamily="34" charset="-122"/>
                <a:ea typeface="微软雅黑" panose="020B0503020204020204" pitchFamily="34" charset="-122"/>
              </a:rPr>
              <a:t>LOGO</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625" y="452713"/>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191" y="2361390"/>
            <a:ext cx="8210803" cy="1015663"/>
          </a:xfrm>
          <a:prstGeom prst="rect">
            <a:avLst/>
          </a:prstGeom>
        </p:spPr>
        <p:txBody>
          <a:bodyPr wrap="square">
            <a:spAutoFit/>
          </a:bodyPr>
          <a:lstStyle/>
          <a:p>
            <a:pPr algn="dist"/>
            <a:r>
              <a:rPr lang="zh-CN" altLang="en-US" sz="60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单击添加您的标题文本</a:t>
            </a:r>
            <a:endParaRPr lang="zh-CN" altLang="zh-CN" sz="60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文本框 4"/>
          <p:cNvSpPr txBox="1"/>
          <p:nvPr/>
        </p:nvSpPr>
        <p:spPr>
          <a:xfrm>
            <a:off x="6194220" y="3611513"/>
            <a:ext cx="3684825" cy="369332"/>
          </a:xfrm>
          <a:prstGeom prst="rect">
            <a:avLst/>
          </a:prstGeom>
          <a:noFill/>
        </p:spPr>
        <p:txBody>
          <a:bodyPr wrap="square" rtlCol="0">
            <a:spAutoFit/>
          </a:bodyPr>
          <a:lstStyle/>
          <a:p>
            <a:pPr algn="ctr"/>
            <a:r>
              <a:rPr lang="zh-CN" altLang="en-US" dirty="0" smtClean="0">
                <a:solidFill>
                  <a:srgbClr val="346182"/>
                </a:solidFill>
                <a:latin typeface="微软雅黑" panose="020B0503020204020204" pitchFamily="34" charset="-122"/>
                <a:ea typeface="微软雅黑" panose="020B0503020204020204" pitchFamily="34" charset="-122"/>
              </a:rPr>
              <a:t>工作总结</a:t>
            </a:r>
            <a:endParaRPr lang="zh-CN" altLang="en-US" dirty="0">
              <a:solidFill>
                <a:srgbClr val="346182"/>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47441088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2444461" y="4491809"/>
            <a:ext cx="1946121"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任意多边形 49"/>
          <p:cNvSpPr/>
          <p:nvPr/>
        </p:nvSpPr>
        <p:spPr>
          <a:xfrm>
            <a:off x="4399363" y="4491806"/>
            <a:ext cx="2050606"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9" name="任意多边形 48"/>
          <p:cNvSpPr/>
          <p:nvPr/>
        </p:nvSpPr>
        <p:spPr>
          <a:xfrm>
            <a:off x="2344205" y="6762291"/>
            <a:ext cx="200508"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8" name="任意多边形 647"/>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矩形 42"/>
          <p:cNvSpPr/>
          <p:nvPr/>
        </p:nvSpPr>
        <p:spPr>
          <a:xfrm>
            <a:off x="0" y="411510"/>
            <a:ext cx="53968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44" name="直接连接符 43"/>
          <p:cNvCxnSpPr/>
          <p:nvPr/>
        </p:nvCxnSpPr>
        <p:spPr>
          <a:xfrm>
            <a:off x="600632"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584" y="345599"/>
            <a:ext cx="1409398"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0982" y="574325"/>
            <a:ext cx="2284428" cy="461665"/>
          </a:xfrm>
          <a:prstGeom prst="rect">
            <a:avLst/>
          </a:prstGeom>
          <a:noFill/>
        </p:spPr>
        <p:txBody>
          <a:bodyPr wrap="square" rtlCol="0">
            <a:spAutoFit/>
          </a:bodyPr>
          <a:lstStyle/>
          <a:p>
            <a:r>
              <a:rPr lang="en-US" altLang="zh-CN" sz="2400" dirty="0" smtClean="0">
                <a:solidFill>
                  <a:prstClr val="black">
                    <a:lumMod val="50000"/>
                    <a:lumOff val="50000"/>
                  </a:prstClr>
                </a:solidFill>
                <a:latin typeface="Arial" panose="020B0604020202020204" pitchFamily="34" charset="0"/>
                <a:cs typeface="Arial" panose="020B0604020202020204" pitchFamily="34" charset="0"/>
              </a:rPr>
              <a:t>CONTENTS</a:t>
            </a:r>
            <a:endParaRPr lang="zh-CN" altLang="en-US" sz="2400" dirty="0">
              <a:solidFill>
                <a:prstClr val="black">
                  <a:lumMod val="50000"/>
                  <a:lumOff val="50000"/>
                </a:prstClr>
              </a:solidFill>
              <a:latin typeface="Arial" panose="020B0604020202020204" pitchFamily="34" charset="0"/>
              <a:cs typeface="Arial" panose="020B0604020202020204" pitchFamily="34" charset="0"/>
            </a:endParaRPr>
          </a:p>
        </p:txBody>
      </p:sp>
      <p:grpSp>
        <p:nvGrpSpPr>
          <p:cNvPr id="16" name="组合 15"/>
          <p:cNvGrpSpPr/>
          <p:nvPr/>
        </p:nvGrpSpPr>
        <p:grpSpPr>
          <a:xfrm>
            <a:off x="2189249" y="1756083"/>
            <a:ext cx="6331671"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1</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249" y="2806878"/>
            <a:ext cx="6331671"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2</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249" y="3857673"/>
            <a:ext cx="6331671"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249" y="4908467"/>
            <a:ext cx="6331671"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4</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6704" y="1797237"/>
            <a:ext cx="2646878"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单击添加标题文本</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6702" y="2846822"/>
            <a:ext cx="2646878" cy="461665"/>
          </a:xfrm>
          <a:prstGeom prst="rect">
            <a:avLst/>
          </a:prstGeom>
        </p:spPr>
        <p:txBody>
          <a:bodyPr wrap="none">
            <a:spAutoFit/>
          </a:bodyPr>
          <a:lstStyle/>
          <a:p>
            <a:r>
              <a:rPr lang="zh-CN" altLang="en-US" sz="2400" b="1" dirty="0">
                <a:solidFill>
                  <a:srgbClr val="346182"/>
                </a:solidFill>
                <a:latin typeface="微软雅黑" panose="020B0503020204020204" pitchFamily="34" charset="-122"/>
                <a:ea typeface="微软雅黑" panose="020B0503020204020204" pitchFamily="34" charset="-122"/>
              </a:rPr>
              <a:t>单击添加标题文本</a:t>
            </a:r>
          </a:p>
        </p:txBody>
      </p:sp>
      <p:sp>
        <p:nvSpPr>
          <p:cNvPr id="20" name="矩形 19"/>
          <p:cNvSpPr/>
          <p:nvPr/>
        </p:nvSpPr>
        <p:spPr>
          <a:xfrm>
            <a:off x="3236702" y="3767852"/>
            <a:ext cx="2646878" cy="581057"/>
          </a:xfrm>
          <a:prstGeom prst="rect">
            <a:avLst/>
          </a:prstGeom>
        </p:spPr>
        <p:txBody>
          <a:bodyPr wrap="none">
            <a:spAutoFit/>
          </a:bodyPr>
          <a:lstStyle/>
          <a:p>
            <a:pPr>
              <a:lnSpc>
                <a:spcPct val="150000"/>
              </a:lnSpc>
            </a:pPr>
            <a:r>
              <a:rPr lang="zh-CN" altLang="en-US"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单击添加标题文本</a:t>
            </a:r>
          </a:p>
        </p:txBody>
      </p:sp>
      <p:sp>
        <p:nvSpPr>
          <p:cNvPr id="96" name="矩形 95"/>
          <p:cNvSpPr/>
          <p:nvPr/>
        </p:nvSpPr>
        <p:spPr>
          <a:xfrm>
            <a:off x="3236704" y="4942429"/>
            <a:ext cx="2646878" cy="461665"/>
          </a:xfrm>
          <a:prstGeom prst="rect">
            <a:avLst/>
          </a:prstGeom>
        </p:spPr>
        <p:txBody>
          <a:bodyPr wrap="none">
            <a:spAutoFit/>
          </a:bodyPr>
          <a:lstStyle/>
          <a:p>
            <a:r>
              <a:rPr lang="zh-CN" altLang="en-US" sz="2400" b="1" dirty="0">
                <a:solidFill>
                  <a:srgbClr val="346182"/>
                </a:solidFill>
                <a:latin typeface="微软雅黑" panose="020B0503020204020204" pitchFamily="34" charset="-122"/>
                <a:ea typeface="微软雅黑" panose="020B0503020204020204" pitchFamily="34" charset="-122"/>
              </a:rPr>
              <a:t>单击添加标题文本</a:t>
            </a:r>
          </a:p>
        </p:txBody>
      </p:sp>
      <p:sp>
        <p:nvSpPr>
          <p:cNvPr id="63" name="任意多边形 62"/>
          <p:cNvSpPr/>
          <p:nvPr/>
        </p:nvSpPr>
        <p:spPr>
          <a:xfrm flipH="1" flipV="1">
            <a:off x="4011890" y="449180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54342534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2444461" y="4491809"/>
            <a:ext cx="1946121"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任意多边形 49"/>
          <p:cNvSpPr/>
          <p:nvPr/>
        </p:nvSpPr>
        <p:spPr>
          <a:xfrm>
            <a:off x="4399363" y="4491806"/>
            <a:ext cx="2050606"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9" name="任意多边形 48"/>
          <p:cNvSpPr/>
          <p:nvPr/>
        </p:nvSpPr>
        <p:spPr>
          <a:xfrm>
            <a:off x="2344205" y="6762291"/>
            <a:ext cx="200508"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任意多边形 35"/>
          <p:cNvSpPr/>
          <p:nvPr/>
        </p:nvSpPr>
        <p:spPr>
          <a:xfrm flipH="1" flipV="1">
            <a:off x="4011890" y="449180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9" name="直接连接符 38"/>
          <p:cNvCxnSpPr/>
          <p:nvPr/>
        </p:nvCxnSpPr>
        <p:spPr>
          <a:xfrm>
            <a:off x="796468" y="787717"/>
            <a:ext cx="789636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47" y="316059"/>
            <a:ext cx="1038676"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370640" y="294028"/>
            <a:ext cx="1020493"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1</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45" name="矩形 44"/>
          <p:cNvSpPr/>
          <p:nvPr/>
        </p:nvSpPr>
        <p:spPr>
          <a:xfrm>
            <a:off x="1826052" y="344814"/>
            <a:ext cx="800115"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476" y="1772435"/>
            <a:ext cx="7134550"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7" name="TextBox 2063"/>
          <p:cNvSpPr txBox="1"/>
          <p:nvPr/>
        </p:nvSpPr>
        <p:spPr>
          <a:xfrm>
            <a:off x="1356773" y="1761571"/>
            <a:ext cx="4725129" cy="338554"/>
          </a:xfrm>
          <a:prstGeom prst="rect">
            <a:avLst/>
          </a:prstGeom>
          <a:noFill/>
        </p:spPr>
        <p:txBody>
          <a:bodyPr wrap="square" rtlCol="0" anchor="ctr">
            <a:spAutoFit/>
          </a:bodyPr>
          <a:lstStyle/>
          <a:p>
            <a:r>
              <a:rPr lang="zh-CN" altLang="en-US" sz="1600" b="1" dirty="0" smtClean="0">
                <a:solidFill>
                  <a:prstClr val="white"/>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1484779" y="2524565"/>
            <a:ext cx="6735947" cy="3000821"/>
          </a:xfrm>
          <a:prstGeom prst="rect">
            <a:avLst/>
          </a:prstGeom>
        </p:spPr>
        <p:txBody>
          <a:bodyPr wrap="square">
            <a:spAutoFit/>
          </a:bodyPr>
          <a:lstStyle/>
          <a:p>
            <a:pPr algn="just">
              <a:lnSpc>
                <a:spcPct val="15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单击添加文本内容</a:t>
            </a: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内容单击</a:t>
            </a: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添加文本内容</a:t>
            </a:r>
          </a:p>
          <a:p>
            <a:pPr algn="just">
              <a:lnSpc>
                <a:spcPct val="15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内容单击</a:t>
            </a: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添加文本</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内容单击</a:t>
            </a: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添加文本内容</a:t>
            </a:r>
          </a:p>
          <a:p>
            <a:pPr algn="just">
              <a:lnSpc>
                <a:spcPct val="15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单击添加文本内容单击添加文本内容单击添加文本内容</a:t>
            </a:r>
          </a:p>
          <a:p>
            <a:pPr algn="just">
              <a:lnSpc>
                <a:spcPct val="15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单击添加文本内容单击添加文本内容单击添加文本内容</a:t>
            </a:r>
          </a:p>
          <a:p>
            <a:pPr algn="just">
              <a:lnSpc>
                <a:spcPct val="15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单击添加文本内容单击添加文本内容单击添加文本内容</a:t>
            </a:r>
          </a:p>
          <a:p>
            <a:pPr algn="just">
              <a:lnSpc>
                <a:spcPct val="150000"/>
              </a:lnSpc>
            </a:pPr>
            <a:r>
              <a:rPr lang="zh-CN" altLang="en-US" dirty="0">
                <a:solidFill>
                  <a:prstClr val="black">
                    <a:lumMod val="75000"/>
                    <a:lumOff val="25000"/>
                  </a:prstClr>
                </a:solidFill>
                <a:latin typeface="微软雅黑" panose="020B0503020204020204" pitchFamily="34" charset="-122"/>
                <a:ea typeface="微软雅黑" panose="020B0503020204020204" pitchFamily="34" charset="-122"/>
              </a:rPr>
              <a:t>单击添加文本内容单击添加文本内容单击添加文本内容</a:t>
            </a:r>
          </a:p>
          <a:p>
            <a:pPr algn="just">
              <a:lnSpc>
                <a:spcPct val="150000"/>
              </a:lnSpc>
            </a:pP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71635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2444461" y="4491809"/>
            <a:ext cx="1946121"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任意多边形 49"/>
          <p:cNvSpPr/>
          <p:nvPr/>
        </p:nvSpPr>
        <p:spPr>
          <a:xfrm>
            <a:off x="4399363" y="4491806"/>
            <a:ext cx="2050606"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9" name="任意多边形 48"/>
          <p:cNvSpPr/>
          <p:nvPr/>
        </p:nvSpPr>
        <p:spPr>
          <a:xfrm>
            <a:off x="2344205" y="6762291"/>
            <a:ext cx="200508"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任意多边形 35"/>
          <p:cNvSpPr/>
          <p:nvPr/>
        </p:nvSpPr>
        <p:spPr>
          <a:xfrm flipH="1" flipV="1">
            <a:off x="4007528" y="4473914"/>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9" name="直接连接符 38"/>
          <p:cNvCxnSpPr/>
          <p:nvPr/>
        </p:nvCxnSpPr>
        <p:spPr>
          <a:xfrm>
            <a:off x="796468" y="776907"/>
            <a:ext cx="789636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47" y="316059"/>
            <a:ext cx="1038676"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370640" y="294028"/>
            <a:ext cx="1020493" cy="523220"/>
          </a:xfrm>
          <a:prstGeom prst="rect">
            <a:avLst/>
          </a:prstGeom>
          <a:noFill/>
        </p:spPr>
        <p:txBody>
          <a:bodyPr wrap="square" rtlCol="0">
            <a:spAutoFit/>
          </a:bodyPr>
          <a:lstStyle/>
          <a:p>
            <a:pPr algn="ctr"/>
            <a:r>
              <a:rPr lang="en-US" altLang="zh-CN" sz="2800" dirty="0" smtClean="0">
                <a:solidFill>
                  <a:prstClr val="white"/>
                </a:solidFill>
                <a:latin typeface="微软雅黑" panose="020B0503020204020204" pitchFamily="34" charset="-122"/>
                <a:ea typeface="微软雅黑" panose="020B0503020204020204" pitchFamily="34" charset="-122"/>
              </a:rPr>
              <a:t>2</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45" name="矩形 44"/>
          <p:cNvSpPr/>
          <p:nvPr/>
        </p:nvSpPr>
        <p:spPr>
          <a:xfrm>
            <a:off x="1826050" y="344814"/>
            <a:ext cx="2338798"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3693" y="2073081"/>
            <a:ext cx="2336337"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8" name="组合 57"/>
          <p:cNvGrpSpPr/>
          <p:nvPr/>
        </p:nvGrpSpPr>
        <p:grpSpPr>
          <a:xfrm>
            <a:off x="8684457" y="1922149"/>
            <a:ext cx="3402869"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72464"/>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5611" y="4175200"/>
            <a:ext cx="3402869"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72464"/>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72" y="1924671"/>
            <a:ext cx="3402869" cy="1362426"/>
            <a:chOff x="78181" y="2086034"/>
            <a:chExt cx="3403312" cy="1362426"/>
          </a:xfrm>
        </p:grpSpPr>
        <p:sp>
          <p:nvSpPr>
            <p:cNvPr id="66" name="文本框 65"/>
            <p:cNvSpPr txBox="1"/>
            <p:nvPr/>
          </p:nvSpPr>
          <p:spPr>
            <a:xfrm>
              <a:off x="78181" y="2635930"/>
              <a:ext cx="3403312" cy="812530"/>
            </a:xfrm>
            <a:prstGeom prst="rect">
              <a:avLst/>
            </a:prstGeom>
            <a:noFill/>
          </p:spPr>
          <p:txBody>
            <a:bodyPr wrap="square" rtlCol="0">
              <a:spAutoFit/>
            </a:bodyPr>
            <a:lstStyle/>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72464"/>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34" y="4175201"/>
            <a:ext cx="3402869" cy="1362426"/>
            <a:chOff x="71942" y="4336564"/>
            <a:chExt cx="3403312" cy="1362426"/>
          </a:xfrm>
        </p:grpSpPr>
        <p:sp>
          <p:nvSpPr>
            <p:cNvPr id="71" name="文本框 70"/>
            <p:cNvSpPr txBox="1"/>
            <p:nvPr/>
          </p:nvSpPr>
          <p:spPr>
            <a:xfrm>
              <a:off x="71942" y="4886460"/>
              <a:ext cx="3403312" cy="812530"/>
            </a:xfrm>
            <a:prstGeom prst="rect">
              <a:avLst/>
            </a:prstGeom>
            <a:noFill/>
          </p:spPr>
          <p:txBody>
            <a:bodyPr wrap="square" rtlCol="0">
              <a:spAutoFit/>
            </a:bodyPr>
            <a:lstStyle/>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72464"/>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3693" y="3902064"/>
            <a:ext cx="2336337"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任意多边形 73"/>
          <p:cNvSpPr/>
          <p:nvPr/>
        </p:nvSpPr>
        <p:spPr>
          <a:xfrm>
            <a:off x="6252782" y="2073082"/>
            <a:ext cx="2336337"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任意多边形 74"/>
          <p:cNvSpPr/>
          <p:nvPr/>
        </p:nvSpPr>
        <p:spPr>
          <a:xfrm>
            <a:off x="6252782" y="3857780"/>
            <a:ext cx="2336337"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7" name="组合 76"/>
          <p:cNvGrpSpPr/>
          <p:nvPr/>
        </p:nvGrpSpPr>
        <p:grpSpPr>
          <a:xfrm>
            <a:off x="5135142" y="2817107"/>
            <a:ext cx="1942526"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prstClr val="black">
                      <a:lumMod val="75000"/>
                      <a:lumOff val="25000"/>
                    </a:prstClr>
                  </a:solidFill>
                  <a:latin typeface="微软雅黑" panose="020B0503020204020204" pitchFamily="34" charset="-122"/>
                  <a:ea typeface="微软雅黑" panose="020B0503020204020204" pitchFamily="34" charset="-122"/>
                </a:rPr>
                <a:t>标题</a:t>
              </a:r>
            </a:p>
          </p:txBody>
        </p:sp>
      </p:grpSp>
      <p:grpSp>
        <p:nvGrpSpPr>
          <p:cNvPr id="93" name="组合 92"/>
          <p:cNvGrpSpPr/>
          <p:nvPr/>
        </p:nvGrpSpPr>
        <p:grpSpPr>
          <a:xfrm>
            <a:off x="4183006" y="4209362"/>
            <a:ext cx="1217708" cy="1001316"/>
            <a:chOff x="4183550" y="4370725"/>
            <a:chExt cx="1217867" cy="1001316"/>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6" name="文本框 95"/>
            <p:cNvSpPr txBox="1"/>
            <p:nvPr/>
          </p:nvSpPr>
          <p:spPr>
            <a:xfrm>
              <a:off x="4183550" y="4799577"/>
              <a:ext cx="1217867" cy="572464"/>
            </a:xfrm>
            <a:prstGeom prst="rect">
              <a:avLst/>
            </a:prstGeom>
            <a:noFill/>
          </p:spPr>
          <p:txBody>
            <a:bodyPr wrap="square" rtlCol="0">
              <a:spAutoFit/>
            </a:bodyPr>
            <a:lstStyle/>
            <a:p>
              <a:pPr algn="ctr">
                <a:lnSpc>
                  <a:spcPct val="130000"/>
                </a:lnSpc>
              </a:pPr>
              <a:r>
                <a:rPr lang="zh-CN" altLang="en-US" sz="2400" dirty="0" smtClean="0">
                  <a:solidFill>
                    <a:prstClr val="white"/>
                  </a:solidFill>
                  <a:latin typeface="微软雅黑" panose="020B0503020204020204" pitchFamily="34" charset="-122"/>
                  <a:ea typeface="微软雅黑" panose="020B0503020204020204" pitchFamily="34" charset="-122"/>
                </a:rPr>
                <a:t>标题四</a:t>
              </a: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097" y="4150642"/>
            <a:ext cx="1217708" cy="1015753"/>
            <a:chOff x="6812982" y="4312004"/>
            <a:chExt cx="1217867" cy="1015753"/>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Freeform 477"/>
              <p:cNvSpPr>
                <a:spLocks/>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Freeform 478"/>
              <p:cNvSpPr>
                <a:spLocks/>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01" name="文本框 100"/>
            <p:cNvSpPr txBox="1"/>
            <p:nvPr/>
          </p:nvSpPr>
          <p:spPr>
            <a:xfrm>
              <a:off x="6812982" y="4755293"/>
              <a:ext cx="1217867" cy="572464"/>
            </a:xfrm>
            <a:prstGeom prst="rect">
              <a:avLst/>
            </a:prstGeom>
            <a:noFill/>
          </p:spPr>
          <p:txBody>
            <a:bodyPr wrap="square" rtlCol="0">
              <a:spAutoFit/>
            </a:bodyPr>
            <a:lstStyle/>
            <a:p>
              <a:pPr algn="ctr">
                <a:lnSpc>
                  <a:spcPct val="130000"/>
                </a:lnSpc>
              </a:pPr>
              <a:r>
                <a:rPr lang="zh-CN" altLang="en-US" sz="2400" dirty="0" smtClean="0">
                  <a:solidFill>
                    <a:prstClr val="white"/>
                  </a:solidFill>
                  <a:latin typeface="微软雅黑" panose="020B0503020204020204" pitchFamily="34" charset="-122"/>
                  <a:ea typeface="微软雅黑" panose="020B0503020204020204" pitchFamily="34" charset="-122"/>
                </a:rPr>
                <a:t>标题三</a:t>
              </a: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097" y="2374258"/>
            <a:ext cx="1217708" cy="1007439"/>
            <a:chOff x="6812982" y="2374256"/>
            <a:chExt cx="1217867" cy="1007439"/>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3" name="文本框 82"/>
            <p:cNvSpPr txBox="1"/>
            <p:nvPr/>
          </p:nvSpPr>
          <p:spPr>
            <a:xfrm>
              <a:off x="6812982" y="2809231"/>
              <a:ext cx="1217867" cy="572464"/>
            </a:xfrm>
            <a:prstGeom prst="rect">
              <a:avLst/>
            </a:prstGeom>
            <a:noFill/>
          </p:spPr>
          <p:txBody>
            <a:bodyPr wrap="square" rtlCol="0">
              <a:spAutoFit/>
            </a:bodyPr>
            <a:lstStyle/>
            <a:p>
              <a:pPr algn="ctr">
                <a:lnSpc>
                  <a:spcPct val="130000"/>
                </a:lnSpc>
              </a:pPr>
              <a:r>
                <a:rPr lang="zh-CN" altLang="en-US" sz="2400" dirty="0" smtClean="0">
                  <a:solidFill>
                    <a:prstClr val="white"/>
                  </a:solidFill>
                  <a:latin typeface="微软雅黑" panose="020B0503020204020204" pitchFamily="34" charset="-122"/>
                  <a:ea typeface="微软雅黑" panose="020B0503020204020204" pitchFamily="34" charset="-122"/>
                </a:rPr>
                <a:t>标题</a:t>
              </a:r>
              <a:r>
                <a:rPr lang="zh-CN" altLang="en-US" sz="2400" dirty="0">
                  <a:solidFill>
                    <a:prstClr val="white"/>
                  </a:solidFill>
                  <a:latin typeface="微软雅黑" panose="020B0503020204020204" pitchFamily="34" charset="-122"/>
                  <a:ea typeface="微软雅黑" panose="020B0503020204020204" pitchFamily="34" charset="-122"/>
                </a:rPr>
                <a:t>二</a:t>
              </a:r>
            </a:p>
          </p:txBody>
        </p:sp>
      </p:grpSp>
      <p:grpSp>
        <p:nvGrpSpPr>
          <p:cNvPr id="10" name="组合 9"/>
          <p:cNvGrpSpPr/>
          <p:nvPr/>
        </p:nvGrpSpPr>
        <p:grpSpPr>
          <a:xfrm>
            <a:off x="4183006" y="2361176"/>
            <a:ext cx="1217708"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a:spLocks/>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prstClr val="white"/>
                  </a:solidFill>
                  <a:latin typeface="微软雅黑" panose="020B0503020204020204" pitchFamily="34" charset="-122"/>
                  <a:ea typeface="微软雅黑" panose="020B0503020204020204" pitchFamily="34" charset="-122"/>
                </a:rPr>
                <a:t>标题一</a:t>
              </a:r>
              <a:endParaRPr lang="zh-CN" altLang="en-US" sz="24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9425696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050" y="207946"/>
            <a:ext cx="2339102" cy="646331"/>
          </a:xfrm>
          <a:prstGeom prst="rect">
            <a:avLst/>
          </a:prstGeom>
        </p:spPr>
        <p:txBody>
          <a:bodyPr wrap="none">
            <a:spAutoFit/>
          </a:bodyPr>
          <a:lstStyle/>
          <a:p>
            <a:pPr>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2444461" y="4491809"/>
            <a:ext cx="1946121"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任意多边形 49"/>
          <p:cNvSpPr/>
          <p:nvPr/>
        </p:nvSpPr>
        <p:spPr>
          <a:xfrm>
            <a:off x="4399363" y="4491806"/>
            <a:ext cx="2050606"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9" name="任意多边形 48"/>
          <p:cNvSpPr/>
          <p:nvPr/>
        </p:nvSpPr>
        <p:spPr>
          <a:xfrm>
            <a:off x="2344205" y="6762291"/>
            <a:ext cx="200508"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任意多边形 35"/>
          <p:cNvSpPr/>
          <p:nvPr/>
        </p:nvSpPr>
        <p:spPr>
          <a:xfrm flipH="1" flipV="1">
            <a:off x="4011890" y="449180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9" name="直接连接符 38"/>
          <p:cNvCxnSpPr/>
          <p:nvPr/>
        </p:nvCxnSpPr>
        <p:spPr>
          <a:xfrm>
            <a:off x="796468" y="776907"/>
            <a:ext cx="789636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47" y="316059"/>
            <a:ext cx="1038676"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370640" y="294028"/>
            <a:ext cx="1020493" cy="523220"/>
          </a:xfrm>
          <a:prstGeom prst="rect">
            <a:avLst/>
          </a:prstGeom>
          <a:noFill/>
        </p:spPr>
        <p:txBody>
          <a:bodyPr wrap="square" rtlCol="0">
            <a:spAutoFit/>
          </a:bodyPr>
          <a:lstStyle/>
          <a:p>
            <a:pPr algn="ctr"/>
            <a:r>
              <a:rPr lang="en-US" altLang="zh-CN" sz="2800" dirty="0">
                <a:solidFill>
                  <a:prstClr val="white"/>
                </a:solidFill>
                <a:latin typeface="微软雅黑" panose="020B0503020204020204" pitchFamily="34" charset="-122"/>
                <a:ea typeface="微软雅黑" panose="020B0503020204020204" pitchFamily="34" charset="-122"/>
              </a:rPr>
              <a:t>3</a:t>
            </a: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4" name="矩形 3"/>
          <p:cNvSpPr/>
          <p:nvPr/>
        </p:nvSpPr>
        <p:spPr>
          <a:xfrm>
            <a:off x="1187037" y="2423869"/>
            <a:ext cx="658179"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矩形 42"/>
          <p:cNvSpPr/>
          <p:nvPr/>
        </p:nvSpPr>
        <p:spPr>
          <a:xfrm>
            <a:off x="1187037" y="3339537"/>
            <a:ext cx="658179"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矩形 43"/>
          <p:cNvSpPr/>
          <p:nvPr/>
        </p:nvSpPr>
        <p:spPr>
          <a:xfrm>
            <a:off x="1187037" y="5170872"/>
            <a:ext cx="658179"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矩形 45"/>
          <p:cNvSpPr/>
          <p:nvPr/>
        </p:nvSpPr>
        <p:spPr>
          <a:xfrm>
            <a:off x="1187037" y="4255205"/>
            <a:ext cx="658179"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1187916" y="1551212"/>
            <a:ext cx="2502215"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a:off x="1202239" y="1562931"/>
              <a:ext cx="1800728" cy="400110"/>
            </a:xfrm>
            <a:prstGeom prst="rect">
              <a:avLst/>
            </a:prstGeom>
          </p:spPr>
          <p:txBody>
            <a:bodyPr wrap="none">
              <a:spAutoFit/>
            </a:bodyPr>
            <a:lstStyle/>
            <a:p>
              <a:r>
                <a:rPr lang="zh-CN" altLang="en-US" sz="2000" b="1" dirty="0" smtClean="0">
                  <a:solidFill>
                    <a:prstClr val="white"/>
                  </a:solidFill>
                  <a:latin typeface="微软雅黑" panose="020B0503020204020204" pitchFamily="34" charset="-122"/>
                  <a:ea typeface="微软雅黑" panose="020B0503020204020204" pitchFamily="34" charset="-122"/>
                </a:rPr>
                <a:t>单击添加标题 </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49789" y="2440705"/>
            <a:ext cx="8237469" cy="507831"/>
          </a:xfrm>
          <a:prstGeom prst="rect">
            <a:avLst/>
          </a:prstGeom>
        </p:spPr>
        <p:txBody>
          <a:bodyPr wrap="square">
            <a:spAutoFit/>
          </a:bodyPr>
          <a:lstStyle/>
          <a:p>
            <a:pPr>
              <a:lnSpc>
                <a:spcPct val="150000"/>
              </a:lnSpc>
            </a:pPr>
            <a:r>
              <a:rPr lang="zh-CN" altLang="en-US" kern="100" dirty="0" smtClean="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49789" y="3355413"/>
            <a:ext cx="6862865" cy="507831"/>
          </a:xfrm>
          <a:prstGeom prst="rect">
            <a:avLst/>
          </a:prstGeom>
        </p:spPr>
        <p:txBody>
          <a:bodyPr wrap="square">
            <a:spAutoFit/>
          </a:bodyPr>
          <a:lstStyle/>
          <a:p>
            <a:pPr>
              <a:lnSpc>
                <a:spcPct val="150000"/>
              </a:lnSpc>
            </a:pPr>
            <a:r>
              <a:rPr lang="zh-CN" altLang="en-US" kern="100" dirty="0" smtClean="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49788" y="5184829"/>
            <a:ext cx="8754918" cy="507831"/>
          </a:xfrm>
          <a:prstGeom prst="rect">
            <a:avLst/>
          </a:prstGeom>
        </p:spPr>
        <p:txBody>
          <a:bodyPr wrap="square">
            <a:spAutoFit/>
          </a:bodyPr>
          <a:lstStyle/>
          <a:p>
            <a:pPr>
              <a:lnSpc>
                <a:spcPct val="150000"/>
              </a:lnSpc>
            </a:pPr>
            <a:r>
              <a:rPr lang="zh-CN" altLang="en-US" kern="100" dirty="0" smtClean="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49790" y="4270121"/>
            <a:ext cx="5299049" cy="507831"/>
          </a:xfrm>
          <a:prstGeom prst="rect">
            <a:avLst/>
          </a:prstGeom>
        </p:spPr>
        <p:txBody>
          <a:bodyPr wrap="square">
            <a:spAutoFit/>
          </a:bodyPr>
          <a:lstStyle/>
          <a:p>
            <a:pPr>
              <a:lnSpc>
                <a:spcPct val="150000"/>
              </a:lnSpc>
            </a:pPr>
            <a:r>
              <a:rPr lang="zh-CN" altLang="en-US" kern="100" dirty="0" smtClean="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21705638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050" y="207946"/>
            <a:ext cx="2339102" cy="646331"/>
          </a:xfrm>
          <a:prstGeom prst="rect">
            <a:avLst/>
          </a:prstGeom>
        </p:spPr>
        <p:txBody>
          <a:bodyPr wrap="none">
            <a:spAutoFit/>
          </a:bodyPr>
          <a:lstStyle/>
          <a:p>
            <a:pPr>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任意多边形 50"/>
          <p:cNvSpPr/>
          <p:nvPr/>
        </p:nvSpPr>
        <p:spPr>
          <a:xfrm>
            <a:off x="2444461" y="4491809"/>
            <a:ext cx="1946121"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任意多边形 49"/>
          <p:cNvSpPr/>
          <p:nvPr/>
        </p:nvSpPr>
        <p:spPr>
          <a:xfrm>
            <a:off x="4399363" y="4491806"/>
            <a:ext cx="2050606"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9" name="任意多边形 48"/>
          <p:cNvSpPr/>
          <p:nvPr/>
        </p:nvSpPr>
        <p:spPr>
          <a:xfrm>
            <a:off x="2344205" y="6762291"/>
            <a:ext cx="200508"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任意多边形 35"/>
          <p:cNvSpPr/>
          <p:nvPr/>
        </p:nvSpPr>
        <p:spPr>
          <a:xfrm flipH="1" flipV="1">
            <a:off x="4011890" y="449180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任意多边形 36"/>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39" name="直接连接符 38"/>
          <p:cNvCxnSpPr/>
          <p:nvPr/>
        </p:nvCxnSpPr>
        <p:spPr>
          <a:xfrm>
            <a:off x="796468" y="776907"/>
            <a:ext cx="789636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47" y="316059"/>
            <a:ext cx="1038676"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370640" y="294028"/>
            <a:ext cx="1020493" cy="523220"/>
          </a:xfrm>
          <a:prstGeom prst="rect">
            <a:avLst/>
          </a:prstGeom>
          <a:noFill/>
        </p:spPr>
        <p:txBody>
          <a:bodyPr wrap="square" rtlCol="0">
            <a:spAutoFit/>
          </a:bodyPr>
          <a:lstStyle/>
          <a:p>
            <a:pPr algn="ctr"/>
            <a:r>
              <a:rPr lang="en-US" altLang="zh-CN" sz="2800" dirty="0">
                <a:solidFill>
                  <a:prstClr val="white"/>
                </a:solidFill>
                <a:latin typeface="微软雅黑" panose="020B0503020204020204" pitchFamily="34" charset="-122"/>
                <a:ea typeface="微软雅黑" panose="020B0503020204020204" pitchFamily="34" charset="-122"/>
              </a:rPr>
              <a:t>3</a:t>
            </a:r>
            <a:endParaRPr lang="zh-CN" altLang="en-US" sz="2800" dirty="0">
              <a:solidFill>
                <a:prstClr val="white"/>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4427" y="1025230"/>
            <a:ext cx="1981621"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71" name="直接连接符 70"/>
          <p:cNvCxnSpPr/>
          <p:nvPr/>
        </p:nvCxnSpPr>
        <p:spPr>
          <a:xfrm>
            <a:off x="1439622" y="2361920"/>
            <a:ext cx="3965513"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3951" y="2419948"/>
            <a:ext cx="3685561" cy="812530"/>
          </a:xfrm>
          <a:prstGeom prst="rect">
            <a:avLst/>
          </a:prstGeom>
          <a:noFill/>
        </p:spPr>
        <p:txBody>
          <a:bodyPr wrap="square" rtlCol="0">
            <a:spAutoFit/>
          </a:bodyPr>
          <a:lstStyle/>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622" y="3842230"/>
            <a:ext cx="3965513"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3951" y="3900258"/>
            <a:ext cx="3685561" cy="812530"/>
          </a:xfrm>
          <a:prstGeom prst="rect">
            <a:avLst/>
          </a:prstGeom>
          <a:noFill/>
        </p:spPr>
        <p:txBody>
          <a:bodyPr wrap="square" rtlCol="0">
            <a:spAutoFit/>
          </a:bodyPr>
          <a:lstStyle/>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2543" y="3159745"/>
            <a:ext cx="3965513"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040" y="3228215"/>
            <a:ext cx="3685561" cy="812530"/>
          </a:xfrm>
          <a:prstGeom prst="rect">
            <a:avLst/>
          </a:prstGeom>
          <a:noFill/>
        </p:spPr>
        <p:txBody>
          <a:bodyPr wrap="square" rtlCol="0">
            <a:spAutoFit/>
          </a:bodyPr>
          <a:lstStyle/>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39802" y="4458775"/>
            <a:ext cx="3965513"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7299" y="4527245"/>
            <a:ext cx="3685561" cy="812530"/>
          </a:xfrm>
          <a:prstGeom prst="rect">
            <a:avLst/>
          </a:prstGeom>
          <a:noFill/>
        </p:spPr>
        <p:txBody>
          <a:bodyPr wrap="square" rtlCol="0">
            <a:spAutoFit/>
          </a:bodyPr>
          <a:lstStyle/>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此处插入文本框</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15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05" y="5459186"/>
            <a:ext cx="137920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9" name="任意多边形 68"/>
          <p:cNvSpPr/>
          <p:nvPr/>
        </p:nvSpPr>
        <p:spPr>
          <a:xfrm>
            <a:off x="1949790" y="5459184"/>
            <a:ext cx="1377154"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9" name="任意多边形 818"/>
          <p:cNvSpPr/>
          <p:nvPr/>
        </p:nvSpPr>
        <p:spPr>
          <a:xfrm flipV="1">
            <a:off x="5465630" y="5123204"/>
            <a:ext cx="160818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4" name="任意多边形 823"/>
          <p:cNvSpPr/>
          <p:nvPr/>
        </p:nvSpPr>
        <p:spPr>
          <a:xfrm flipH="1" flipV="1">
            <a:off x="4399362" y="4206059"/>
            <a:ext cx="2238864"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0" name="任意多边形 519"/>
          <p:cNvSpPr/>
          <p:nvPr/>
        </p:nvSpPr>
        <p:spPr>
          <a:xfrm>
            <a:off x="10574729" y="286922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6" name="任意多边形 685"/>
          <p:cNvSpPr/>
          <p:nvPr/>
        </p:nvSpPr>
        <p:spPr>
          <a:xfrm>
            <a:off x="9481158" y="0"/>
            <a:ext cx="1474171"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10964108" y="0"/>
            <a:ext cx="1238201"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4" name="任意多边形 703"/>
          <p:cNvSpPr/>
          <p:nvPr/>
        </p:nvSpPr>
        <p:spPr>
          <a:xfrm>
            <a:off x="11201426" y="1946825"/>
            <a:ext cx="798028"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11600440" y="1071568"/>
            <a:ext cx="601868"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00" name="任意多边形 699"/>
          <p:cNvSpPr/>
          <p:nvPr/>
        </p:nvSpPr>
        <p:spPr>
          <a:xfrm>
            <a:off x="10964108" y="1590209"/>
            <a:ext cx="636333"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9" name="任意多边形 698"/>
          <p:cNvSpPr/>
          <p:nvPr/>
        </p:nvSpPr>
        <p:spPr>
          <a:xfrm>
            <a:off x="10964108" y="2527085"/>
            <a:ext cx="636333"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任意多边形 93"/>
          <p:cNvSpPr/>
          <p:nvPr/>
        </p:nvSpPr>
        <p:spPr>
          <a:xfrm>
            <a:off x="11600440" y="2527081"/>
            <a:ext cx="601868"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23" name="任意多边形 522"/>
          <p:cNvSpPr/>
          <p:nvPr/>
        </p:nvSpPr>
        <p:spPr>
          <a:xfrm>
            <a:off x="10574729" y="98327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9" name="任意多边形 528"/>
          <p:cNvSpPr/>
          <p:nvPr/>
        </p:nvSpPr>
        <p:spPr>
          <a:xfrm flipV="1">
            <a:off x="10574729" y="1590210"/>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椭圆 41"/>
          <p:cNvSpPr/>
          <p:nvPr/>
        </p:nvSpPr>
        <p:spPr>
          <a:xfrm flipV="1">
            <a:off x="499997" y="2101122"/>
            <a:ext cx="8895192"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椭圆 44"/>
          <p:cNvSpPr/>
          <p:nvPr/>
        </p:nvSpPr>
        <p:spPr>
          <a:xfrm flipV="1">
            <a:off x="499997" y="3463196"/>
            <a:ext cx="8895192"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056" y="2123167"/>
            <a:ext cx="8905078" cy="1371601"/>
          </a:xfrm>
          <a:prstGeom prst="rect">
            <a:avLst/>
          </a:prstGeom>
        </p:spPr>
      </p:pic>
      <p:sp>
        <p:nvSpPr>
          <p:cNvPr id="534" name="任意多边形 533"/>
          <p:cNvSpPr/>
          <p:nvPr/>
        </p:nvSpPr>
        <p:spPr>
          <a:xfrm flipH="1" flipV="1">
            <a:off x="4011890" y="4206058"/>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任意多边形 72"/>
          <p:cNvSpPr/>
          <p:nvPr/>
        </p:nvSpPr>
        <p:spPr>
          <a:xfrm>
            <a:off x="2147710" y="4206055"/>
            <a:ext cx="2242870"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62" name="任意多边形 61"/>
          <p:cNvSpPr/>
          <p:nvPr/>
        </p:nvSpPr>
        <p:spPr>
          <a:xfrm>
            <a:off x="-35276" y="4818139"/>
            <a:ext cx="1016914"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2" name="任意多边形 811"/>
          <p:cNvSpPr/>
          <p:nvPr/>
        </p:nvSpPr>
        <p:spPr>
          <a:xfrm flipV="1">
            <a:off x="4396908" y="5881804"/>
            <a:ext cx="1088587"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8" name="任意多边形 637"/>
          <p:cNvSpPr/>
          <p:nvPr/>
        </p:nvSpPr>
        <p:spPr>
          <a:xfrm flipV="1">
            <a:off x="4007528" y="58818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8" name="任意多边形 647"/>
          <p:cNvSpPr/>
          <p:nvPr/>
        </p:nvSpPr>
        <p:spPr>
          <a:xfrm flipV="1">
            <a:off x="6693220" y="512320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1" name="任意多边形 660"/>
          <p:cNvSpPr/>
          <p:nvPr/>
        </p:nvSpPr>
        <p:spPr>
          <a:xfrm flipV="1">
            <a:off x="10821100" y="5495462"/>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6" name="任意多边形 665"/>
          <p:cNvSpPr/>
          <p:nvPr/>
        </p:nvSpPr>
        <p:spPr>
          <a:xfrm>
            <a:off x="9860635" y="5495459"/>
            <a:ext cx="1341065"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0" name="任意多边形 709"/>
          <p:cNvSpPr/>
          <p:nvPr/>
        </p:nvSpPr>
        <p:spPr>
          <a:xfrm>
            <a:off x="11210480" y="5495459"/>
            <a:ext cx="979935"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1" name="任意多边形 670"/>
          <p:cNvSpPr/>
          <p:nvPr/>
        </p:nvSpPr>
        <p:spPr>
          <a:xfrm flipV="1">
            <a:off x="9194522" y="5503277"/>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8220049" y="5503278"/>
            <a:ext cx="1355072"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1" name="任意多边形 80"/>
          <p:cNvSpPr/>
          <p:nvPr/>
        </p:nvSpPr>
        <p:spPr>
          <a:xfrm>
            <a:off x="9583902" y="5503278"/>
            <a:ext cx="1352015"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89" name="任意多边形 788"/>
          <p:cNvSpPr/>
          <p:nvPr/>
        </p:nvSpPr>
        <p:spPr>
          <a:xfrm flipV="1">
            <a:off x="3302266" y="5881804"/>
            <a:ext cx="1086540"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3" name="矩形 712"/>
          <p:cNvSpPr/>
          <p:nvPr/>
        </p:nvSpPr>
        <p:spPr>
          <a:xfrm>
            <a:off x="1" y="453532"/>
            <a:ext cx="686723"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cxnSp>
        <p:nvCxnSpPr>
          <p:cNvPr id="715" name="直接连接符 714"/>
          <p:cNvCxnSpPr/>
          <p:nvPr/>
        </p:nvCxnSpPr>
        <p:spPr>
          <a:xfrm>
            <a:off x="789625" y="452713"/>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3354416" y="2434374"/>
            <a:ext cx="3186358" cy="769441"/>
          </a:xfrm>
          <a:prstGeom prst="rect">
            <a:avLst/>
          </a:prstGeom>
        </p:spPr>
        <p:txBody>
          <a:bodyPr wrap="square">
            <a:spAutoFit/>
          </a:bodyPr>
          <a:lstStyle/>
          <a:p>
            <a:pPr algn="dist"/>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4290" y="0"/>
            <a:ext cx="2771038"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25" name="任意多边形 824"/>
          <p:cNvSpPr/>
          <p:nvPr/>
        </p:nvSpPr>
        <p:spPr>
          <a:xfrm flipH="1" flipV="1">
            <a:off x="6912118" y="1590208"/>
            <a:ext cx="4043211"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8" name="任意多边形 817"/>
          <p:cNvSpPr/>
          <p:nvPr/>
        </p:nvSpPr>
        <p:spPr>
          <a:xfrm flipV="1">
            <a:off x="7082600" y="5123204"/>
            <a:ext cx="161023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p:nvPr/>
        </p:nvSpPr>
        <p:spPr>
          <a:xfrm flipH="1" flipV="1">
            <a:off x="1562317" y="5459186"/>
            <a:ext cx="7680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TextBox 40"/>
          <p:cNvSpPr txBox="1"/>
          <p:nvPr/>
        </p:nvSpPr>
        <p:spPr>
          <a:xfrm>
            <a:off x="832640" y="454351"/>
            <a:ext cx="2494303" cy="461665"/>
          </a:xfrm>
          <a:prstGeom prst="rect">
            <a:avLst/>
          </a:prstGeom>
          <a:noFill/>
        </p:spPr>
        <p:txBody>
          <a:bodyPr wrap="square" rtlCol="0" anchor="ctr">
            <a:spAutoFit/>
          </a:bodyPr>
          <a:lstStyle/>
          <a:p>
            <a:r>
              <a:rPr lang="zh-CN" altLang="en-US" sz="2400" dirty="0" smtClean="0">
                <a:solidFill>
                  <a:srgbClr val="346182"/>
                </a:solidFill>
                <a:latin typeface="微软雅黑" panose="020B0503020204020204" pitchFamily="34" charset="-122"/>
                <a:ea typeface="微软雅黑" panose="020B0503020204020204" pitchFamily="34" charset="-122"/>
              </a:rPr>
              <a:t>公司</a:t>
            </a:r>
            <a:r>
              <a:rPr lang="en-US" altLang="zh-CN" sz="2400" dirty="0" smtClean="0">
                <a:solidFill>
                  <a:srgbClr val="346182"/>
                </a:solidFill>
                <a:latin typeface="微软雅黑" panose="020B0503020204020204" pitchFamily="34" charset="-122"/>
                <a:ea typeface="微软雅黑" panose="020B0503020204020204" pitchFamily="34" charset="-122"/>
              </a:rPr>
              <a:t>LOGO</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645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270</Words>
  <Application>Microsoft Office PowerPoint</Application>
  <PresentationFormat>自定义</PresentationFormat>
  <Paragraphs>60</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7</vt:i4>
      </vt:variant>
    </vt:vector>
  </HeadingPairs>
  <TitlesOfParts>
    <vt:vector size="15" baseType="lpstr">
      <vt:lpstr>宋体</vt:lpstr>
      <vt:lpstr>微软雅黑</vt:lpstr>
      <vt:lpstr>Arial</vt:lpstr>
      <vt:lpstr>Calibri</vt:lpstr>
      <vt:lpstr>Calibri Light</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Yasin</cp:lastModifiedBy>
  <cp:revision>4</cp:revision>
  <dcterms:created xsi:type="dcterms:W3CDTF">2015-01-02T04:04:06Z</dcterms:created>
  <dcterms:modified xsi:type="dcterms:W3CDTF">2016-12-27T08:36:13Z</dcterms:modified>
</cp:coreProperties>
</file>