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6"/>
  </p:handoutMasterIdLst>
  <p:sldIdLst>
    <p:sldId id="285" r:id="rId3"/>
    <p:sldId id="257" r:id="rId5"/>
    <p:sldId id="287" r:id="rId6"/>
    <p:sldId id="259" r:id="rId7"/>
    <p:sldId id="260" r:id="rId8"/>
    <p:sldId id="261" r:id="rId9"/>
    <p:sldId id="262" r:id="rId10"/>
    <p:sldId id="288" r:id="rId11"/>
    <p:sldId id="263" r:id="rId12"/>
    <p:sldId id="264" r:id="rId13"/>
    <p:sldId id="266" r:id="rId14"/>
    <p:sldId id="267" r:id="rId15"/>
    <p:sldId id="289" r:id="rId16"/>
    <p:sldId id="269" r:id="rId17"/>
    <p:sldId id="270" r:id="rId18"/>
    <p:sldId id="271" r:id="rId19"/>
    <p:sldId id="272" r:id="rId20"/>
    <p:sldId id="290" r:id="rId21"/>
    <p:sldId id="273" r:id="rId22"/>
    <p:sldId id="274" r:id="rId23"/>
    <p:sldId id="275" r:id="rId24"/>
    <p:sldId id="291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CBEB6"/>
    <a:srgbClr val="54402C"/>
    <a:srgbClr val="E0D1D0"/>
    <a:srgbClr val="DACEC8"/>
    <a:srgbClr val="EBE4E1"/>
    <a:srgbClr val="C6B5AD"/>
    <a:srgbClr val="B18D6E"/>
    <a:srgbClr val="F9E7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6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0F9C37-37E8-4E87-8E52-1BA05B9ADF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E72CA4-A9CF-4EB4-ACAA-2FA92244865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72CA4-A9CF-4EB4-ACAA-2FA92244865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72CA4-A9CF-4EB4-ACAA-2FA92244865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72CA4-A9CF-4EB4-ACAA-2FA92244865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72CA4-A9CF-4EB4-ACAA-2FA92244865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72CA4-A9CF-4EB4-ACAA-2FA92244865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72CA4-A9CF-4EB4-ACAA-2FA92244865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72CA4-A9CF-4EB4-ACAA-2FA92244865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72CA4-A9CF-4EB4-ACAA-2FA92244865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72CA4-A9CF-4EB4-ACAA-2FA92244865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72CA4-A9CF-4EB4-ACAA-2FA92244865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72CA4-A9CF-4EB4-ACAA-2FA92244865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72CA4-A9CF-4EB4-ACAA-2FA92244865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72CA4-A9CF-4EB4-ACAA-2FA92244865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72CA4-A9CF-4EB4-ACAA-2FA92244865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72CA4-A9CF-4EB4-ACAA-2FA92244865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72CA4-A9CF-4EB4-ACAA-2FA92244865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72CA4-A9CF-4EB4-ACAA-2FA92244865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72CA4-A9CF-4EB4-ACAA-2FA92244865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72CA4-A9CF-4EB4-ACAA-2FA92244865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72CA4-A9CF-4EB4-ACAA-2FA92244865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72CA4-A9CF-4EB4-ACAA-2FA92244865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72CA4-A9CF-4EB4-ACAA-2FA92244865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.png"/><Relationship Id="rId1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.png"/><Relationship Id="rId1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.png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795157" y="0"/>
            <a:ext cx="2601685" cy="6858000"/>
          </a:xfrm>
          <a:prstGeom prst="rect">
            <a:avLst/>
          </a:prstGeom>
          <a:solidFill>
            <a:srgbClr val="DACEC8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999"/>
          <a:stretch>
            <a:fillRect/>
          </a:stretch>
        </p:blipFill>
        <p:spPr>
          <a:xfrm>
            <a:off x="3274429" y="485191"/>
            <a:ext cx="5643142" cy="88171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" name="椭圆 1"/>
          <p:cNvSpPr/>
          <p:nvPr/>
        </p:nvSpPr>
        <p:spPr>
          <a:xfrm>
            <a:off x="4169229" y="1320151"/>
            <a:ext cx="3853542" cy="3853542"/>
          </a:xfrm>
          <a:prstGeom prst="ellipse">
            <a:avLst/>
          </a:prstGeom>
          <a:solidFill>
            <a:srgbClr val="E0D1D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77" r="13527" b="9149"/>
          <a:stretch>
            <a:fillRect/>
          </a:stretch>
        </p:blipFill>
        <p:spPr>
          <a:xfrm>
            <a:off x="5858068" y="1531643"/>
            <a:ext cx="1317173" cy="2282079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4784739" y="2385224"/>
            <a:ext cx="1641592" cy="2646138"/>
            <a:chOff x="4784739" y="2385224"/>
            <a:chExt cx="1641592" cy="2646138"/>
          </a:xfrm>
        </p:grpSpPr>
        <p:sp>
          <p:nvSpPr>
            <p:cNvPr id="9" name="文本框 8"/>
            <p:cNvSpPr txBox="1"/>
            <p:nvPr/>
          </p:nvSpPr>
          <p:spPr>
            <a:xfrm>
              <a:off x="4784739" y="2385224"/>
              <a:ext cx="1015663" cy="160236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5400" dirty="0">
                  <a:solidFill>
                    <a:srgbClr val="000000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年终</a:t>
              </a:r>
              <a:endParaRPr lang="zh-CN" altLang="en-US" sz="5400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5410668" y="3429000"/>
              <a:ext cx="1015663" cy="160236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5400" dirty="0">
                  <a:solidFill>
                    <a:srgbClr val="000000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总结</a:t>
              </a:r>
              <a:endParaRPr lang="zh-CN" altLang="en-US" sz="5400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52" t="43821" r="46731" b="16213"/>
          <a:stretch>
            <a:fillRect/>
          </a:stretch>
        </p:blipFill>
        <p:spPr>
          <a:xfrm>
            <a:off x="9181322" y="-92789"/>
            <a:ext cx="3272828" cy="262618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58" b="71740"/>
          <a:stretch>
            <a:fillRect/>
          </a:stretch>
        </p:blipFill>
        <p:spPr>
          <a:xfrm>
            <a:off x="6660803" y="389896"/>
            <a:ext cx="798353" cy="93025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20" r="46563" b="68650"/>
          <a:stretch>
            <a:fillRect/>
          </a:stretch>
        </p:blipFill>
        <p:spPr>
          <a:xfrm flipH="1">
            <a:off x="-541946" y="4174283"/>
            <a:ext cx="4263775" cy="268371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椭圆 27"/>
          <p:cNvSpPr/>
          <p:nvPr/>
        </p:nvSpPr>
        <p:spPr>
          <a:xfrm>
            <a:off x="5728851" y="2531702"/>
            <a:ext cx="1096692" cy="1096692"/>
          </a:xfrm>
          <a:prstGeom prst="ellipse">
            <a:avLst/>
          </a:prstGeom>
          <a:solidFill>
            <a:srgbClr val="CCBE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10396783" y="4550772"/>
            <a:ext cx="1096692" cy="1096692"/>
          </a:xfrm>
          <a:prstGeom prst="ellipse">
            <a:avLst/>
          </a:prstGeom>
          <a:solidFill>
            <a:srgbClr val="CCBE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10319837" y="787353"/>
            <a:ext cx="1096692" cy="1096692"/>
          </a:xfrm>
          <a:prstGeom prst="ellipse">
            <a:avLst/>
          </a:prstGeom>
          <a:solidFill>
            <a:srgbClr val="CCBE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1152071" y="238190"/>
            <a:ext cx="3628570" cy="6349221"/>
          </a:xfrm>
          <a:prstGeom prst="rect">
            <a:avLst/>
          </a:prstGeom>
          <a:solidFill>
            <a:srgbClr val="DAC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2135364" y="401735"/>
            <a:ext cx="1569660" cy="4697386"/>
            <a:chOff x="2135364" y="401735"/>
            <a:chExt cx="1569660" cy="4697386"/>
          </a:xfrm>
        </p:grpSpPr>
        <p:pic>
          <p:nvPicPr>
            <p:cNvPr id="7" name="图片 6" descr="图片包含 浅色&#10;&#10;已生成高可信度的说明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2722" y="401735"/>
              <a:ext cx="578239" cy="602332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2135364" y="1405802"/>
              <a:ext cx="1569660" cy="3693319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000000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  <a:endParaRPr lang="zh-CN" altLang="en-US" sz="12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498019" y="747762"/>
            <a:ext cx="5770274" cy="1265599"/>
            <a:chOff x="5498019" y="747762"/>
            <a:chExt cx="5770274" cy="1265599"/>
          </a:xfrm>
        </p:grpSpPr>
        <p:sp>
          <p:nvSpPr>
            <p:cNvPr id="10" name="文本框 9"/>
            <p:cNvSpPr txBox="1"/>
            <p:nvPr/>
          </p:nvSpPr>
          <p:spPr>
            <a:xfrm>
              <a:off x="10468074" y="848660"/>
              <a:ext cx="800219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000000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壹</a:t>
              </a:r>
              <a:endParaRPr lang="zh-CN" altLang="en-US" sz="4800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5498019" y="747762"/>
              <a:ext cx="4616648" cy="1265599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  <a:endParaRPr lang="zh-CN" altLang="en-US" sz="1200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921906" y="2584610"/>
            <a:ext cx="5416867" cy="1265599"/>
            <a:chOff x="5921906" y="2584610"/>
            <a:chExt cx="5416867" cy="1265599"/>
          </a:xfrm>
        </p:grpSpPr>
        <p:sp>
          <p:nvSpPr>
            <p:cNvPr id="14" name="文本框 13"/>
            <p:cNvSpPr txBox="1"/>
            <p:nvPr/>
          </p:nvSpPr>
          <p:spPr>
            <a:xfrm>
              <a:off x="5921906" y="2664548"/>
              <a:ext cx="800219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000000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贰</a:t>
              </a:r>
              <a:endParaRPr lang="zh-CN" altLang="en-US" sz="4800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6722125" y="2584610"/>
              <a:ext cx="4616648" cy="1265599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  <a:endParaRPr lang="zh-CN" altLang="en-US" sz="1200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661207" y="4466320"/>
            <a:ext cx="5711857" cy="1265599"/>
            <a:chOff x="5661207" y="4466320"/>
            <a:chExt cx="5711857" cy="1265599"/>
          </a:xfrm>
        </p:grpSpPr>
        <p:sp>
          <p:nvSpPr>
            <p:cNvPr id="17" name="文本框 16"/>
            <p:cNvSpPr txBox="1"/>
            <p:nvPr/>
          </p:nvSpPr>
          <p:spPr>
            <a:xfrm>
              <a:off x="10572845" y="4683620"/>
              <a:ext cx="800219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000000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叁</a:t>
              </a:r>
              <a:endParaRPr lang="zh-CN" altLang="en-US" sz="4800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5661207" y="4466320"/>
              <a:ext cx="4616648" cy="1265599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  <a:endParaRPr lang="zh-CN" altLang="en-US" sz="1200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1492736" y="2436463"/>
            <a:ext cx="3628570" cy="2019300"/>
          </a:xfrm>
          <a:prstGeom prst="rect">
            <a:avLst/>
          </a:prstGeom>
          <a:solidFill>
            <a:srgbClr val="DAC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298871" y="749301"/>
            <a:ext cx="3628570" cy="5803900"/>
          </a:xfrm>
          <a:prstGeom prst="rect">
            <a:avLst/>
          </a:prstGeom>
          <a:solidFill>
            <a:srgbClr val="DAC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</a:endParaRPr>
          </a:p>
        </p:txBody>
      </p:sp>
      <p:pic>
        <p:nvPicPr>
          <p:cNvPr id="9" name="图片 8" descr="图片包含 户外, 霉菌&#10;&#10;已生成高可信度的说明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3009" y="302104"/>
            <a:ext cx="2208865" cy="2320237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7303000" y="1892816"/>
            <a:ext cx="3231654" cy="3595650"/>
            <a:chOff x="7303000" y="1892816"/>
            <a:chExt cx="3231654" cy="3595650"/>
          </a:xfrm>
        </p:grpSpPr>
        <p:sp>
          <p:nvSpPr>
            <p:cNvPr id="8" name="矩形 7"/>
            <p:cNvSpPr/>
            <p:nvPr/>
          </p:nvSpPr>
          <p:spPr>
            <a:xfrm>
              <a:off x="7303000" y="3947868"/>
              <a:ext cx="3231654" cy="1540598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000000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  <a:endParaRPr lang="zh-CN" altLang="en-US" sz="12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7303000" y="1892816"/>
              <a:ext cx="3231654" cy="1540598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000000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  <a:endParaRPr lang="zh-CN" altLang="en-US" sz="12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43802" y="1994565"/>
            <a:ext cx="4400616" cy="2227020"/>
            <a:chOff x="643802" y="1994565"/>
            <a:chExt cx="4400616" cy="2227020"/>
          </a:xfrm>
        </p:grpSpPr>
        <p:pic>
          <p:nvPicPr>
            <p:cNvPr id="14" name="图片 13" descr="图片包含 白色, 室内, 餐桌, 鲜花&#10;&#10;已生成极高可信度的说明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845075">
              <a:off x="423063" y="2215304"/>
              <a:ext cx="2182864" cy="1741386"/>
            </a:xfrm>
            <a:prstGeom prst="rect">
              <a:avLst/>
            </a:prstGeom>
          </p:spPr>
        </p:pic>
        <p:sp>
          <p:nvSpPr>
            <p:cNvPr id="12" name="矩形 11"/>
            <p:cNvSpPr/>
            <p:nvPr/>
          </p:nvSpPr>
          <p:spPr>
            <a:xfrm>
              <a:off x="2643761" y="2680987"/>
              <a:ext cx="2400657" cy="1540598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000000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请在此处添加详细描述文本，尽量与标题文本语言风格相符合，语言描述尽量简洁生动。请在此处添加详细描述文本</a:t>
              </a:r>
              <a:endParaRPr lang="zh-CN" altLang="en-US" sz="12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32125" y="250046"/>
            <a:ext cx="2696508" cy="930255"/>
            <a:chOff x="432125" y="250046"/>
            <a:chExt cx="2696508" cy="930255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358" b="71740"/>
            <a:stretch>
              <a:fillRect/>
            </a:stretch>
          </p:blipFill>
          <p:spPr>
            <a:xfrm>
              <a:off x="432125" y="250046"/>
              <a:ext cx="798353" cy="930255"/>
            </a:xfrm>
            <a:prstGeom prst="rect">
              <a:avLst/>
            </a:prstGeom>
          </p:spPr>
        </p:pic>
        <p:sp>
          <p:nvSpPr>
            <p:cNvPr id="20" name="文本框 19"/>
            <p:cNvSpPr txBox="1"/>
            <p:nvPr/>
          </p:nvSpPr>
          <p:spPr>
            <a:xfrm>
              <a:off x="1097308" y="585478"/>
              <a:ext cx="2031325" cy="461665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年度成果展示</a:t>
              </a:r>
              <a:endParaRPr lang="zh-CN" altLang="en-US" sz="2400" dirty="0">
                <a:solidFill>
                  <a:schemeClr val="bg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260825" y="3417320"/>
            <a:ext cx="11658648" cy="3160914"/>
          </a:xfrm>
          <a:prstGeom prst="rect">
            <a:avLst/>
          </a:prstGeom>
          <a:solidFill>
            <a:srgbClr val="DAC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3496639" y="1190842"/>
            <a:ext cx="6003939" cy="1321399"/>
            <a:chOff x="5355049" y="1190842"/>
            <a:chExt cx="6003939" cy="1321399"/>
          </a:xfrm>
        </p:grpSpPr>
        <p:grpSp>
          <p:nvGrpSpPr>
            <p:cNvPr id="8" name="组合 7"/>
            <p:cNvGrpSpPr/>
            <p:nvPr/>
          </p:nvGrpSpPr>
          <p:grpSpPr>
            <a:xfrm>
              <a:off x="10250109" y="1190842"/>
              <a:ext cx="1108879" cy="1108879"/>
              <a:chOff x="1963334" y="2190000"/>
              <a:chExt cx="1108879" cy="1108879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2117663" y="2316386"/>
                <a:ext cx="800219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4800" dirty="0">
                    <a:solidFill>
                      <a:schemeClr val="bg1"/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壹</a:t>
                </a:r>
                <a:endParaRPr lang="zh-CN" altLang="en-US" sz="4800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endParaRPr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1963334" y="2190000"/>
                <a:ext cx="1108879" cy="1108879"/>
              </a:xfrm>
              <a:prstGeom prst="ellipse">
                <a:avLst/>
              </a:prstGeom>
              <a:noFill/>
              <a:ln>
                <a:solidFill>
                  <a:srgbClr val="CCBEB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18D6E"/>
                  </a:solidFill>
                </a:endParaRPr>
              </a:p>
            </p:txBody>
          </p:sp>
        </p:grpSp>
        <p:sp>
          <p:nvSpPr>
            <p:cNvPr id="11" name="矩形 10"/>
            <p:cNvSpPr/>
            <p:nvPr/>
          </p:nvSpPr>
          <p:spPr>
            <a:xfrm>
              <a:off x="5355049" y="1246642"/>
              <a:ext cx="4616648" cy="1265599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  <a:endParaRPr lang="zh-CN" altLang="en-US" sz="1200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542091" y="4202393"/>
            <a:ext cx="5887336" cy="1332633"/>
            <a:chOff x="777837" y="4751033"/>
            <a:chExt cx="5887336" cy="1332633"/>
          </a:xfrm>
        </p:grpSpPr>
        <p:grpSp>
          <p:nvGrpSpPr>
            <p:cNvPr id="12" name="组合 11"/>
            <p:cNvGrpSpPr/>
            <p:nvPr/>
          </p:nvGrpSpPr>
          <p:grpSpPr>
            <a:xfrm>
              <a:off x="777837" y="4751033"/>
              <a:ext cx="1108879" cy="1108879"/>
              <a:chOff x="1963334" y="2190000"/>
              <a:chExt cx="1108879" cy="1108879"/>
            </a:xfrm>
          </p:grpSpPr>
          <p:sp>
            <p:nvSpPr>
              <p:cNvPr id="13" name="文本框 12"/>
              <p:cNvSpPr txBox="1"/>
              <p:nvPr/>
            </p:nvSpPr>
            <p:spPr>
              <a:xfrm>
                <a:off x="2117663" y="2328940"/>
                <a:ext cx="800219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4800" dirty="0">
                    <a:solidFill>
                      <a:srgbClr val="000000"/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贰</a:t>
                </a:r>
                <a:endParaRPr lang="zh-CN" altLang="en-US" sz="4800" dirty="0">
                  <a:solidFill>
                    <a:srgbClr val="000000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1963334" y="2190000"/>
                <a:ext cx="1108879" cy="1108879"/>
              </a:xfrm>
              <a:prstGeom prst="ellipse">
                <a:avLst/>
              </a:prstGeom>
              <a:noFill/>
              <a:ln>
                <a:solidFill>
                  <a:srgbClr val="5440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9E7C6"/>
                  </a:solidFill>
                </a:endParaRPr>
              </a:p>
            </p:txBody>
          </p:sp>
        </p:grpSp>
        <p:sp>
          <p:nvSpPr>
            <p:cNvPr id="15" name="矩形 14"/>
            <p:cNvSpPr/>
            <p:nvPr/>
          </p:nvSpPr>
          <p:spPr>
            <a:xfrm>
              <a:off x="2048525" y="4818067"/>
              <a:ext cx="4616648" cy="1265599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000000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  <a:endParaRPr lang="zh-CN" altLang="en-US" sz="12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pic>
        <p:nvPicPr>
          <p:cNvPr id="18" name="图片 17" descr="图片包含 户外, 霉菌&#10;&#10;已生成高可信度的说明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6592" y="2961798"/>
            <a:ext cx="3015917" cy="3167980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432125" y="250046"/>
            <a:ext cx="2696508" cy="930255"/>
            <a:chOff x="432125" y="250046"/>
            <a:chExt cx="2696508" cy="930255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358" b="71740"/>
            <a:stretch>
              <a:fillRect/>
            </a:stretch>
          </p:blipFill>
          <p:spPr>
            <a:xfrm>
              <a:off x="432125" y="250046"/>
              <a:ext cx="798353" cy="930255"/>
            </a:xfrm>
            <a:prstGeom prst="rect">
              <a:avLst/>
            </a:prstGeom>
          </p:spPr>
        </p:pic>
        <p:sp>
          <p:nvSpPr>
            <p:cNvPr id="24" name="文本框 23"/>
            <p:cNvSpPr txBox="1"/>
            <p:nvPr/>
          </p:nvSpPr>
          <p:spPr>
            <a:xfrm>
              <a:off x="1097308" y="585478"/>
              <a:ext cx="2031325" cy="461665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年度成果展示</a:t>
              </a:r>
              <a:endParaRPr lang="zh-CN" altLang="en-US" sz="2400" dirty="0">
                <a:solidFill>
                  <a:schemeClr val="bg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67" t="41667" r="8429" b="10091"/>
          <a:stretch>
            <a:fillRect/>
          </a:stretch>
        </p:blipFill>
        <p:spPr>
          <a:xfrm rot="5400000">
            <a:off x="-1011908" y="2048655"/>
            <a:ext cx="4770254" cy="2593909"/>
          </a:xfrm>
          <a:prstGeom prst="rect">
            <a:avLst/>
          </a:prstGeom>
        </p:spPr>
      </p:pic>
      <p:sp>
        <p:nvSpPr>
          <p:cNvPr id="13" name="椭圆 12"/>
          <p:cNvSpPr/>
          <p:nvPr/>
        </p:nvSpPr>
        <p:spPr>
          <a:xfrm>
            <a:off x="4126346" y="1306738"/>
            <a:ext cx="3939308" cy="3939308"/>
          </a:xfrm>
          <a:prstGeom prst="ellipse">
            <a:avLst/>
          </a:prstGeom>
          <a:solidFill>
            <a:srgbClr val="E0D1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67" t="41667" r="8429" b="10091"/>
          <a:stretch>
            <a:fillRect/>
          </a:stretch>
        </p:blipFill>
        <p:spPr>
          <a:xfrm rot="16200000">
            <a:off x="8433654" y="1955452"/>
            <a:ext cx="4770254" cy="2593909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4300802" y="2567327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叁</a:t>
            </a:r>
            <a:endParaRPr lang="zh-CN" altLang="en-US" sz="6000" dirty="0">
              <a:solidFill>
                <a:srgbClr val="00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357336" y="1611954"/>
            <a:ext cx="738664" cy="311239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600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年度问题总揽</a:t>
            </a:r>
            <a:endParaRPr lang="zh-CN" altLang="en-US" sz="3600" dirty="0">
              <a:solidFill>
                <a:srgbClr val="00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52" t="43821" r="46731" b="16213"/>
          <a:stretch>
            <a:fillRect/>
          </a:stretch>
        </p:blipFill>
        <p:spPr>
          <a:xfrm flipH="1">
            <a:off x="6081134" y="3345609"/>
            <a:ext cx="3272828" cy="2626181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58" b="71740"/>
          <a:stretch>
            <a:fillRect/>
          </a:stretch>
        </p:blipFill>
        <p:spPr>
          <a:xfrm>
            <a:off x="6528637" y="1306738"/>
            <a:ext cx="798353" cy="930255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6194034" y="2364964"/>
            <a:ext cx="1015663" cy="222569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请在此处添加详细描述文本，尽量与标题文本语言风格相符合</a:t>
            </a:r>
            <a:endParaRPr lang="zh-CN" altLang="en-US" sz="1200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/>
      <p:bldP spid="16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5780970" y="4684468"/>
            <a:ext cx="901436" cy="1146633"/>
          </a:xfrm>
          <a:prstGeom prst="rect">
            <a:avLst/>
          </a:prstGeom>
          <a:solidFill>
            <a:srgbClr val="DAC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780970" y="2715891"/>
            <a:ext cx="901436" cy="1146633"/>
          </a:xfrm>
          <a:prstGeom prst="rect">
            <a:avLst/>
          </a:prstGeom>
          <a:solidFill>
            <a:srgbClr val="DAC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780970" y="824679"/>
            <a:ext cx="901436" cy="1146633"/>
          </a:xfrm>
          <a:prstGeom prst="rect">
            <a:avLst/>
          </a:prstGeom>
          <a:solidFill>
            <a:srgbClr val="DAC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66676" y="2800469"/>
            <a:ext cx="4457724" cy="780933"/>
          </a:xfrm>
          <a:prstGeom prst="rect">
            <a:avLst/>
          </a:prstGeom>
          <a:solidFill>
            <a:srgbClr val="DAC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6975" y="2965342"/>
            <a:ext cx="31971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请输入你的题目</a:t>
            </a:r>
            <a:endParaRPr lang="zh-CN" altLang="en-US" sz="2400" dirty="0">
              <a:solidFill>
                <a:srgbClr val="00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5857913" y="878284"/>
            <a:ext cx="5586984" cy="1265599"/>
            <a:chOff x="5857913" y="878284"/>
            <a:chExt cx="5586984" cy="1265599"/>
          </a:xfrm>
        </p:grpSpPr>
        <p:sp>
          <p:nvSpPr>
            <p:cNvPr id="8" name="文本框 7"/>
            <p:cNvSpPr txBox="1"/>
            <p:nvPr/>
          </p:nvSpPr>
          <p:spPr>
            <a:xfrm>
              <a:off x="5857913" y="982496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000000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壹</a:t>
              </a:r>
              <a:endParaRPr lang="zh-CN" altLang="en-US" sz="4800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6828249" y="878284"/>
              <a:ext cx="4616648" cy="1265599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  <a:endParaRPr lang="zh-CN" altLang="en-US" sz="1200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868501" y="2694425"/>
            <a:ext cx="5576396" cy="1265599"/>
            <a:chOff x="5868501" y="2694425"/>
            <a:chExt cx="5576396" cy="1265599"/>
          </a:xfrm>
        </p:grpSpPr>
        <p:sp>
          <p:nvSpPr>
            <p:cNvPr id="11" name="文本框 10"/>
            <p:cNvSpPr txBox="1"/>
            <p:nvPr/>
          </p:nvSpPr>
          <p:spPr>
            <a:xfrm>
              <a:off x="5868501" y="2921126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000000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贰</a:t>
              </a:r>
              <a:endParaRPr lang="zh-CN" altLang="en-US" sz="4800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6828249" y="2694425"/>
              <a:ext cx="4616648" cy="1265599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  <a:endParaRPr lang="zh-CN" altLang="en-US" sz="1200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868500" y="4684468"/>
            <a:ext cx="5665297" cy="1265599"/>
            <a:chOff x="5868500" y="4684468"/>
            <a:chExt cx="5665297" cy="1265599"/>
          </a:xfrm>
        </p:grpSpPr>
        <p:sp>
          <p:nvSpPr>
            <p:cNvPr id="14" name="文本框 13"/>
            <p:cNvSpPr txBox="1"/>
            <p:nvPr/>
          </p:nvSpPr>
          <p:spPr>
            <a:xfrm>
              <a:off x="5868500" y="4876083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000000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叁</a:t>
              </a:r>
              <a:endParaRPr lang="zh-CN" altLang="en-US" sz="4800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6917149" y="4684468"/>
              <a:ext cx="4616648" cy="1265599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  <a:endParaRPr lang="zh-CN" altLang="en-US" sz="1200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20" r="46563" b="68650"/>
          <a:stretch>
            <a:fillRect/>
          </a:stretch>
        </p:blipFill>
        <p:spPr>
          <a:xfrm flipH="1">
            <a:off x="60962" y="3096412"/>
            <a:ext cx="4263775" cy="2683717"/>
          </a:xfrm>
          <a:prstGeom prst="rect">
            <a:avLst/>
          </a:prstGeom>
        </p:spPr>
      </p:pic>
      <p:grpSp>
        <p:nvGrpSpPr>
          <p:cNvPr id="27" name="组合 26"/>
          <p:cNvGrpSpPr/>
          <p:nvPr/>
        </p:nvGrpSpPr>
        <p:grpSpPr>
          <a:xfrm>
            <a:off x="432125" y="250046"/>
            <a:ext cx="2696508" cy="930255"/>
            <a:chOff x="432125" y="250046"/>
            <a:chExt cx="2696508" cy="930255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358" b="71740"/>
            <a:stretch>
              <a:fillRect/>
            </a:stretch>
          </p:blipFill>
          <p:spPr>
            <a:xfrm>
              <a:off x="432125" y="250046"/>
              <a:ext cx="798353" cy="930255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1097308" y="585478"/>
              <a:ext cx="2031325" cy="461665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年度问题总揽</a:t>
              </a:r>
              <a:endParaRPr lang="zh-CN" altLang="en-US" sz="2400" dirty="0">
                <a:solidFill>
                  <a:schemeClr val="bg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1627025" y="3870713"/>
            <a:ext cx="3627601" cy="2008957"/>
          </a:xfrm>
          <a:prstGeom prst="rect">
            <a:avLst/>
          </a:prstGeom>
          <a:solidFill>
            <a:srgbClr val="DAC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624445" y="3921526"/>
            <a:ext cx="3627601" cy="2008957"/>
          </a:xfrm>
          <a:prstGeom prst="rect">
            <a:avLst/>
          </a:prstGeom>
          <a:solidFill>
            <a:srgbClr val="DAC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622860" y="1126007"/>
            <a:ext cx="3627601" cy="2008957"/>
          </a:xfrm>
          <a:prstGeom prst="rect">
            <a:avLst/>
          </a:prstGeom>
          <a:solidFill>
            <a:srgbClr val="DAC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617192" y="1126007"/>
            <a:ext cx="3627601" cy="2008957"/>
          </a:xfrm>
          <a:prstGeom prst="rect">
            <a:avLst/>
          </a:prstGeom>
          <a:solidFill>
            <a:srgbClr val="DAC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887740" y="1360187"/>
            <a:ext cx="3231654" cy="154059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zh-CN" altLang="en-US" sz="1200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796752" y="4110065"/>
            <a:ext cx="3231654" cy="154059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zh-CN" altLang="en-US" sz="1200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809293" y="1370530"/>
            <a:ext cx="3231654" cy="154059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zh-CN" altLang="en-US" sz="1200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830570" y="4155706"/>
            <a:ext cx="3231654" cy="154059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zh-CN" altLang="en-US" sz="1200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999"/>
          <a:stretch>
            <a:fillRect/>
          </a:stretch>
        </p:blipFill>
        <p:spPr>
          <a:xfrm>
            <a:off x="4703326" y="2280134"/>
            <a:ext cx="2550940" cy="398573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26" name="组合 25"/>
          <p:cNvGrpSpPr/>
          <p:nvPr/>
        </p:nvGrpSpPr>
        <p:grpSpPr>
          <a:xfrm>
            <a:off x="432125" y="250046"/>
            <a:ext cx="2696508" cy="930255"/>
            <a:chOff x="432125" y="250046"/>
            <a:chExt cx="2696508" cy="930255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358" b="71740"/>
            <a:stretch>
              <a:fillRect/>
            </a:stretch>
          </p:blipFill>
          <p:spPr>
            <a:xfrm>
              <a:off x="432125" y="250046"/>
              <a:ext cx="798353" cy="930255"/>
            </a:xfrm>
            <a:prstGeom prst="rect">
              <a:avLst/>
            </a:prstGeom>
          </p:spPr>
        </p:pic>
        <p:sp>
          <p:nvSpPr>
            <p:cNvPr id="28" name="文本框 27"/>
            <p:cNvSpPr txBox="1"/>
            <p:nvPr/>
          </p:nvSpPr>
          <p:spPr>
            <a:xfrm>
              <a:off x="1097308" y="585478"/>
              <a:ext cx="2031325" cy="461665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年度问题总揽</a:t>
              </a:r>
              <a:endParaRPr lang="zh-CN" altLang="en-US" sz="2400" dirty="0">
                <a:solidFill>
                  <a:schemeClr val="bg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4" grpId="0" animBg="1"/>
      <p:bldP spid="23" grpId="0" animBg="1"/>
      <p:bldP spid="22" grpId="0" animBg="1"/>
      <p:bldP spid="4" grpId="0"/>
      <p:bldP spid="7" grpId="0"/>
      <p:bldP spid="10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565400" y="1633171"/>
            <a:ext cx="6832598" cy="3467404"/>
          </a:xfrm>
          <a:prstGeom prst="rect">
            <a:avLst/>
          </a:prstGeom>
          <a:solidFill>
            <a:srgbClr val="DAC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</a:endParaRPr>
          </a:p>
        </p:txBody>
      </p:sp>
      <p:pic>
        <p:nvPicPr>
          <p:cNvPr id="3" name="图片 2" descr="图片包含 户外, 霉菌&#10;&#10;已生成高可信度的说明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923810">
            <a:off x="1642388" y="3860837"/>
            <a:ext cx="2464534" cy="258879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303768" y="2175457"/>
            <a:ext cx="2123658" cy="238283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zh-CN" altLang="en-US" sz="1200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885168" y="2175457"/>
            <a:ext cx="2123658" cy="238283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zh-CN" altLang="en-US" sz="1200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981700" y="1866900"/>
            <a:ext cx="0" cy="2920972"/>
          </a:xfrm>
          <a:prstGeom prst="line">
            <a:avLst/>
          </a:prstGeom>
          <a:ln>
            <a:solidFill>
              <a:srgbClr val="5440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432125" y="250046"/>
            <a:ext cx="2696508" cy="930255"/>
            <a:chOff x="432125" y="250046"/>
            <a:chExt cx="2696508" cy="930255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358" b="71740"/>
            <a:stretch>
              <a:fillRect/>
            </a:stretch>
          </p:blipFill>
          <p:spPr>
            <a:xfrm>
              <a:off x="432125" y="250046"/>
              <a:ext cx="798353" cy="930255"/>
            </a:xfrm>
            <a:prstGeom prst="rect">
              <a:avLst/>
            </a:prstGeom>
          </p:spPr>
        </p:pic>
        <p:sp>
          <p:nvSpPr>
            <p:cNvPr id="12" name="文本框 11"/>
            <p:cNvSpPr txBox="1"/>
            <p:nvPr/>
          </p:nvSpPr>
          <p:spPr>
            <a:xfrm>
              <a:off x="1097308" y="585478"/>
              <a:ext cx="2031325" cy="461665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年度问题总揽</a:t>
              </a:r>
              <a:endParaRPr lang="zh-CN" altLang="en-US" sz="2400" dirty="0">
                <a:solidFill>
                  <a:schemeClr val="bg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243539" y="1306257"/>
            <a:ext cx="8865120" cy="2028128"/>
          </a:xfrm>
          <a:prstGeom prst="rect">
            <a:avLst/>
          </a:prstGeom>
          <a:solidFill>
            <a:srgbClr val="DAC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086100" y="3808064"/>
            <a:ext cx="8865120" cy="2028128"/>
          </a:xfrm>
          <a:prstGeom prst="rect">
            <a:avLst/>
          </a:prstGeom>
          <a:solidFill>
            <a:srgbClr val="DAC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194362" y="1705576"/>
            <a:ext cx="6645568" cy="1265599"/>
            <a:chOff x="1194362" y="1429955"/>
            <a:chExt cx="6645568" cy="1265599"/>
          </a:xfrm>
        </p:grpSpPr>
        <p:sp>
          <p:nvSpPr>
            <p:cNvPr id="14" name="文本框 13"/>
            <p:cNvSpPr txBox="1"/>
            <p:nvPr/>
          </p:nvSpPr>
          <p:spPr>
            <a:xfrm>
              <a:off x="1194362" y="1629201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000000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壹</a:t>
              </a:r>
              <a:endParaRPr lang="zh-CN" altLang="en-US" sz="4800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3223282" y="1429955"/>
              <a:ext cx="4616648" cy="1265599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000000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  <a:endParaRPr lang="zh-CN" altLang="en-US" sz="12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638218" y="4218425"/>
            <a:ext cx="6364934" cy="1265599"/>
            <a:chOff x="4638218" y="4218425"/>
            <a:chExt cx="6364934" cy="1265599"/>
          </a:xfrm>
        </p:grpSpPr>
        <p:sp>
          <p:nvSpPr>
            <p:cNvPr id="18" name="文本框 17"/>
            <p:cNvSpPr txBox="1"/>
            <p:nvPr/>
          </p:nvSpPr>
          <p:spPr>
            <a:xfrm>
              <a:off x="10202933" y="4327639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000000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贰</a:t>
              </a:r>
              <a:endParaRPr lang="zh-CN" altLang="en-US" sz="4800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4638218" y="4218425"/>
              <a:ext cx="4616648" cy="1265599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000000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  <a:endParaRPr lang="zh-CN" altLang="en-US" sz="12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52" t="43821" r="46731" b="16213"/>
          <a:stretch>
            <a:fillRect/>
          </a:stretch>
        </p:blipFill>
        <p:spPr>
          <a:xfrm>
            <a:off x="8915695" y="3959311"/>
            <a:ext cx="3272828" cy="2626181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52" t="43821" r="46731" b="16213"/>
          <a:stretch>
            <a:fillRect/>
          </a:stretch>
        </p:blipFill>
        <p:spPr>
          <a:xfrm flipH="1">
            <a:off x="96997" y="1608751"/>
            <a:ext cx="3272828" cy="2626181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432125" y="250046"/>
            <a:ext cx="2696508" cy="930255"/>
            <a:chOff x="432125" y="250046"/>
            <a:chExt cx="2696508" cy="930255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358" b="71740"/>
            <a:stretch>
              <a:fillRect/>
            </a:stretch>
          </p:blipFill>
          <p:spPr>
            <a:xfrm>
              <a:off x="432125" y="250046"/>
              <a:ext cx="798353" cy="930255"/>
            </a:xfrm>
            <a:prstGeom prst="rect">
              <a:avLst/>
            </a:prstGeom>
          </p:spPr>
        </p:pic>
        <p:sp>
          <p:nvSpPr>
            <p:cNvPr id="28" name="文本框 27"/>
            <p:cNvSpPr txBox="1"/>
            <p:nvPr/>
          </p:nvSpPr>
          <p:spPr>
            <a:xfrm>
              <a:off x="1097308" y="585478"/>
              <a:ext cx="2031325" cy="461665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年度问题总揽</a:t>
              </a:r>
              <a:endParaRPr lang="zh-CN" altLang="en-US" sz="2400" dirty="0">
                <a:solidFill>
                  <a:schemeClr val="bg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67" t="41667" r="8429" b="10091"/>
          <a:stretch>
            <a:fillRect/>
          </a:stretch>
        </p:blipFill>
        <p:spPr>
          <a:xfrm rot="5400000">
            <a:off x="-1011908" y="2048655"/>
            <a:ext cx="4770254" cy="2593909"/>
          </a:xfrm>
          <a:prstGeom prst="rect">
            <a:avLst/>
          </a:prstGeom>
        </p:spPr>
      </p:pic>
      <p:sp>
        <p:nvSpPr>
          <p:cNvPr id="13" name="椭圆 12"/>
          <p:cNvSpPr/>
          <p:nvPr/>
        </p:nvSpPr>
        <p:spPr>
          <a:xfrm>
            <a:off x="4126346" y="1306738"/>
            <a:ext cx="3939308" cy="3939308"/>
          </a:xfrm>
          <a:prstGeom prst="ellipse">
            <a:avLst/>
          </a:prstGeom>
          <a:solidFill>
            <a:srgbClr val="E0D1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67" t="41667" r="8429" b="10091"/>
          <a:stretch>
            <a:fillRect/>
          </a:stretch>
        </p:blipFill>
        <p:spPr>
          <a:xfrm rot="16200000">
            <a:off x="8433654" y="1955452"/>
            <a:ext cx="4770254" cy="2593909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4300802" y="2567327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肆</a:t>
            </a:r>
            <a:endParaRPr lang="zh-CN" altLang="en-US" sz="6000" dirty="0">
              <a:solidFill>
                <a:srgbClr val="00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357336" y="1611954"/>
            <a:ext cx="738664" cy="311239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600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明年工作计划</a:t>
            </a:r>
            <a:endParaRPr lang="zh-CN" altLang="en-US" sz="3600" dirty="0">
              <a:solidFill>
                <a:srgbClr val="00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52" t="43821" r="46731" b="16213"/>
          <a:stretch>
            <a:fillRect/>
          </a:stretch>
        </p:blipFill>
        <p:spPr>
          <a:xfrm flipH="1">
            <a:off x="6081134" y="3345609"/>
            <a:ext cx="3272828" cy="2626181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58" b="71740"/>
          <a:stretch>
            <a:fillRect/>
          </a:stretch>
        </p:blipFill>
        <p:spPr>
          <a:xfrm>
            <a:off x="6528637" y="1306738"/>
            <a:ext cx="798353" cy="930255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6194034" y="2364964"/>
            <a:ext cx="1015663" cy="222569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请在此处添加详细描述文本，尽量与标题文本语言风格相符合</a:t>
            </a:r>
            <a:endParaRPr lang="zh-CN" altLang="en-US" sz="1200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/>
      <p:bldP spid="16" grpId="0"/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4918577" y="2096838"/>
            <a:ext cx="2126253" cy="4478036"/>
          </a:xfrm>
          <a:prstGeom prst="rect">
            <a:avLst/>
          </a:prstGeom>
          <a:solidFill>
            <a:srgbClr val="DAC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255005" y="259064"/>
            <a:ext cx="2126253" cy="4478036"/>
          </a:xfrm>
          <a:prstGeom prst="rect">
            <a:avLst/>
          </a:prstGeom>
          <a:solidFill>
            <a:srgbClr val="DAC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582150" y="259064"/>
            <a:ext cx="2126253" cy="4478036"/>
          </a:xfrm>
          <a:prstGeom prst="rect">
            <a:avLst/>
          </a:prstGeom>
          <a:solidFill>
            <a:srgbClr val="DAC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978935" y="653713"/>
            <a:ext cx="2327864" cy="5874087"/>
            <a:chOff x="5071269" y="653713"/>
            <a:chExt cx="2327864" cy="5874087"/>
          </a:xfrm>
        </p:grpSpPr>
        <p:pic>
          <p:nvPicPr>
            <p:cNvPr id="8" name="图片 7" descr="图片包含 户外, 霉菌&#10;&#10;已生成高可信度的说明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923810">
              <a:off x="5127138" y="597844"/>
              <a:ext cx="2216126" cy="2327864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5511712" y="2593183"/>
              <a:ext cx="1292662" cy="3934617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000000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  <a:endParaRPr lang="zh-CN" altLang="en-US" sz="12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2007973" y="401239"/>
            <a:ext cx="1292662" cy="3934617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zh-CN" altLang="en-US" sz="1200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662773" y="401240"/>
            <a:ext cx="1292662" cy="3934617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zh-CN" altLang="en-US" sz="1200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63" r="75217" b="2217"/>
          <a:stretch>
            <a:fillRect/>
          </a:stretch>
        </p:blipFill>
        <p:spPr>
          <a:xfrm>
            <a:off x="3726458" y="2638202"/>
            <a:ext cx="1632841" cy="2520912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63" r="75217" b="2217"/>
          <a:stretch>
            <a:fillRect/>
          </a:stretch>
        </p:blipFill>
        <p:spPr>
          <a:xfrm>
            <a:off x="10389440" y="2593183"/>
            <a:ext cx="1632841" cy="25209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6" grpId="0" animBg="1"/>
      <p:bldP spid="15" grpId="0" animBg="1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5090367" y="0"/>
            <a:ext cx="1898261" cy="4413381"/>
          </a:xfrm>
          <a:prstGeom prst="rect">
            <a:avLst/>
          </a:prstGeom>
          <a:solidFill>
            <a:srgbClr val="DAC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517061" y="74126"/>
            <a:ext cx="1157878" cy="387324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6600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目录</a:t>
            </a:r>
            <a:endParaRPr lang="zh-CN" altLang="en-US" sz="6600" dirty="0">
              <a:solidFill>
                <a:srgbClr val="00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76" r="14818" b="57433"/>
          <a:stretch>
            <a:fillRect/>
          </a:stretch>
        </p:blipFill>
        <p:spPr>
          <a:xfrm>
            <a:off x="4319274" y="1388369"/>
            <a:ext cx="3553452" cy="2232811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521798" y="264729"/>
            <a:ext cx="913238" cy="6328543"/>
            <a:chOff x="1521798" y="264729"/>
            <a:chExt cx="913238" cy="6328543"/>
          </a:xfrm>
        </p:grpSpPr>
        <p:sp>
          <p:nvSpPr>
            <p:cNvPr id="45" name="矩形 44"/>
            <p:cNvSpPr/>
            <p:nvPr/>
          </p:nvSpPr>
          <p:spPr>
            <a:xfrm>
              <a:off x="1891877" y="4303640"/>
              <a:ext cx="124916" cy="2289632"/>
            </a:xfrm>
            <a:prstGeom prst="rect">
              <a:avLst/>
            </a:prstGeom>
            <a:solidFill>
              <a:srgbClr val="DACE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 42"/>
            <p:cNvSpPr/>
            <p:nvPr/>
          </p:nvSpPr>
          <p:spPr>
            <a:xfrm>
              <a:off x="1521798" y="264729"/>
              <a:ext cx="913238" cy="1146633"/>
            </a:xfrm>
            <a:prstGeom prst="rect">
              <a:avLst/>
            </a:prstGeom>
            <a:solidFill>
              <a:srgbClr val="DACE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578307" y="385036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000000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壹</a:t>
              </a:r>
              <a:endParaRPr lang="zh-CN" altLang="en-US" sz="4800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677229" y="1757439"/>
              <a:ext cx="615553" cy="243912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年终工作概述</a:t>
              </a:r>
              <a:endParaRPr lang="zh-CN" altLang="en-US" sz="2800" dirty="0">
                <a:solidFill>
                  <a:schemeClr val="bg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262624" y="264729"/>
            <a:ext cx="913238" cy="6328543"/>
            <a:chOff x="3262624" y="264729"/>
            <a:chExt cx="913238" cy="6328543"/>
          </a:xfrm>
        </p:grpSpPr>
        <p:sp>
          <p:nvSpPr>
            <p:cNvPr id="44" name="矩形 43"/>
            <p:cNvSpPr/>
            <p:nvPr/>
          </p:nvSpPr>
          <p:spPr>
            <a:xfrm>
              <a:off x="3262624" y="264729"/>
              <a:ext cx="913238" cy="1146633"/>
            </a:xfrm>
            <a:prstGeom prst="rect">
              <a:avLst/>
            </a:prstGeom>
            <a:solidFill>
              <a:srgbClr val="DACE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365201" y="399552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000000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贰</a:t>
              </a:r>
              <a:endParaRPr lang="zh-CN" altLang="en-US" sz="4800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3421438" y="1757439"/>
              <a:ext cx="615553" cy="243912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年终成果展示</a:t>
              </a:r>
              <a:endParaRPr lang="zh-CN" altLang="en-US" sz="2800" dirty="0">
                <a:solidFill>
                  <a:schemeClr val="bg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3666756" y="4303640"/>
              <a:ext cx="124916" cy="2289632"/>
            </a:xfrm>
            <a:prstGeom prst="rect">
              <a:avLst/>
            </a:prstGeom>
            <a:solidFill>
              <a:srgbClr val="DACE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943711" y="264729"/>
            <a:ext cx="913238" cy="6328543"/>
            <a:chOff x="7943711" y="264729"/>
            <a:chExt cx="913238" cy="6328543"/>
          </a:xfrm>
        </p:grpSpPr>
        <p:sp>
          <p:nvSpPr>
            <p:cNvPr id="47" name="矩形 46"/>
            <p:cNvSpPr/>
            <p:nvPr/>
          </p:nvSpPr>
          <p:spPr>
            <a:xfrm>
              <a:off x="7943711" y="264729"/>
              <a:ext cx="913238" cy="1146633"/>
            </a:xfrm>
            <a:prstGeom prst="rect">
              <a:avLst/>
            </a:prstGeom>
            <a:solidFill>
              <a:srgbClr val="DACE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8046288" y="399552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000000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贰</a:t>
              </a:r>
              <a:endParaRPr lang="zh-CN" altLang="en-US" sz="4800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8102525" y="1757439"/>
              <a:ext cx="615553" cy="243912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年终问题总揽</a:t>
              </a:r>
              <a:endParaRPr lang="zh-CN" altLang="en-US" sz="2800" dirty="0">
                <a:solidFill>
                  <a:schemeClr val="bg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8347843" y="4303640"/>
              <a:ext cx="124916" cy="2289632"/>
            </a:xfrm>
            <a:prstGeom prst="rect">
              <a:avLst/>
            </a:prstGeom>
            <a:solidFill>
              <a:srgbClr val="DACE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9769344" y="264729"/>
            <a:ext cx="913238" cy="6328543"/>
            <a:chOff x="9769344" y="264729"/>
            <a:chExt cx="913238" cy="6328543"/>
          </a:xfrm>
        </p:grpSpPr>
        <p:sp>
          <p:nvSpPr>
            <p:cNvPr id="51" name="矩形 50"/>
            <p:cNvSpPr/>
            <p:nvPr/>
          </p:nvSpPr>
          <p:spPr>
            <a:xfrm>
              <a:off x="9769344" y="264729"/>
              <a:ext cx="913238" cy="1146633"/>
            </a:xfrm>
            <a:prstGeom prst="rect">
              <a:avLst/>
            </a:prstGeom>
            <a:solidFill>
              <a:srgbClr val="DACE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9871921" y="399552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000000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贰</a:t>
              </a:r>
              <a:endParaRPr lang="zh-CN" altLang="en-US" sz="4800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9928158" y="1757439"/>
              <a:ext cx="615553" cy="243912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明年工作计划</a:t>
              </a:r>
              <a:endParaRPr lang="zh-CN" altLang="en-US" sz="2800" dirty="0">
                <a:solidFill>
                  <a:schemeClr val="bg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10173476" y="4303640"/>
              <a:ext cx="124916" cy="2289632"/>
            </a:xfrm>
            <a:prstGeom prst="rect">
              <a:avLst/>
            </a:prstGeom>
            <a:solidFill>
              <a:srgbClr val="DACE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椭圆 21"/>
          <p:cNvSpPr/>
          <p:nvPr/>
        </p:nvSpPr>
        <p:spPr>
          <a:xfrm>
            <a:off x="8224137" y="2246398"/>
            <a:ext cx="2332022" cy="2332022"/>
          </a:xfrm>
          <a:prstGeom prst="ellipse">
            <a:avLst/>
          </a:prstGeom>
          <a:solidFill>
            <a:srgbClr val="CCBE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4928827" y="2183495"/>
            <a:ext cx="2332022" cy="2332022"/>
          </a:xfrm>
          <a:prstGeom prst="ellipse">
            <a:avLst/>
          </a:prstGeom>
          <a:solidFill>
            <a:srgbClr val="CCBE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635353" y="2163142"/>
            <a:ext cx="2332022" cy="2332022"/>
          </a:xfrm>
          <a:prstGeom prst="ellipse">
            <a:avLst/>
          </a:prstGeom>
          <a:solidFill>
            <a:srgbClr val="CCBE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1635353" y="2612310"/>
            <a:ext cx="2093278" cy="2167588"/>
            <a:chOff x="1530056" y="2612310"/>
            <a:chExt cx="2093278" cy="2167588"/>
          </a:xfrm>
        </p:grpSpPr>
        <p:sp>
          <p:nvSpPr>
            <p:cNvPr id="5" name="矩形 4"/>
            <p:cNvSpPr/>
            <p:nvPr/>
          </p:nvSpPr>
          <p:spPr>
            <a:xfrm>
              <a:off x="1776675" y="2612310"/>
              <a:ext cx="1846659" cy="1426114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000000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请在此处添加详细描述文本，尽量与标题文本语言风格相符合，语言描述尽</a:t>
              </a:r>
              <a:endParaRPr lang="zh-CN" altLang="en-US" sz="12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pic>
          <p:nvPicPr>
            <p:cNvPr id="7" name="图片 6" descr="图片包含 户外, 霉菌&#10;&#10;已生成高可信度的说明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923810">
              <a:off x="1556118" y="3720058"/>
              <a:ext cx="1033778" cy="1085902"/>
            </a:xfrm>
            <a:prstGeom prst="rect">
              <a:avLst/>
            </a:prstGeom>
          </p:spPr>
        </p:pic>
      </p:grpSp>
      <p:grpSp>
        <p:nvGrpSpPr>
          <p:cNvPr id="9" name="组合 8"/>
          <p:cNvGrpSpPr/>
          <p:nvPr/>
        </p:nvGrpSpPr>
        <p:grpSpPr>
          <a:xfrm>
            <a:off x="4928827" y="2640234"/>
            <a:ext cx="2093278" cy="2167588"/>
            <a:chOff x="1530056" y="2612310"/>
            <a:chExt cx="2093278" cy="2167588"/>
          </a:xfrm>
        </p:grpSpPr>
        <p:sp>
          <p:nvSpPr>
            <p:cNvPr id="14" name="矩形 13"/>
            <p:cNvSpPr/>
            <p:nvPr/>
          </p:nvSpPr>
          <p:spPr>
            <a:xfrm>
              <a:off x="1776675" y="2612310"/>
              <a:ext cx="1846659" cy="1426114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000000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请在此处添加详细描述文本，尽量与标题文本语言风格相符合，语言描述尽</a:t>
              </a:r>
              <a:endParaRPr lang="zh-CN" altLang="en-US" sz="12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pic>
          <p:nvPicPr>
            <p:cNvPr id="11" name="图片 10" descr="图片包含 户外, 霉菌&#10;&#10;已生成高可信度的说明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923810">
              <a:off x="1556118" y="3720058"/>
              <a:ext cx="1033778" cy="1085902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8231708" y="2699352"/>
            <a:ext cx="2093278" cy="2167588"/>
            <a:chOff x="1530056" y="2612310"/>
            <a:chExt cx="2093278" cy="2167588"/>
          </a:xfrm>
        </p:grpSpPr>
        <p:sp>
          <p:nvSpPr>
            <p:cNvPr id="20" name="矩形 19"/>
            <p:cNvSpPr/>
            <p:nvPr/>
          </p:nvSpPr>
          <p:spPr>
            <a:xfrm>
              <a:off x="1776675" y="2612310"/>
              <a:ext cx="1846659" cy="1426114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000000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请在此处添加详细描述文本，尽量与标题文本语言风格相符合，语言描述尽</a:t>
              </a:r>
              <a:endParaRPr lang="zh-CN" altLang="en-US" sz="12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pic>
          <p:nvPicPr>
            <p:cNvPr id="17" name="图片 16" descr="图片包含 户外, 霉菌&#10;&#10;已生成高可信度的说明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923810">
              <a:off x="1556118" y="3720058"/>
              <a:ext cx="1033778" cy="1085902"/>
            </a:xfrm>
            <a:prstGeom prst="rect">
              <a:avLst/>
            </a:prstGeom>
          </p:spPr>
        </p:pic>
      </p:grpSp>
      <p:grpSp>
        <p:nvGrpSpPr>
          <p:cNvPr id="23" name="组合 22"/>
          <p:cNvGrpSpPr/>
          <p:nvPr/>
        </p:nvGrpSpPr>
        <p:grpSpPr>
          <a:xfrm>
            <a:off x="432125" y="250046"/>
            <a:ext cx="2696508" cy="930255"/>
            <a:chOff x="432125" y="250046"/>
            <a:chExt cx="2696508" cy="930255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358" b="71740"/>
            <a:stretch>
              <a:fillRect/>
            </a:stretch>
          </p:blipFill>
          <p:spPr>
            <a:xfrm>
              <a:off x="432125" y="250046"/>
              <a:ext cx="798353" cy="930255"/>
            </a:xfrm>
            <a:prstGeom prst="rect">
              <a:avLst/>
            </a:prstGeom>
          </p:spPr>
        </p:pic>
        <p:sp>
          <p:nvSpPr>
            <p:cNvPr id="25" name="文本框 24"/>
            <p:cNvSpPr txBox="1"/>
            <p:nvPr/>
          </p:nvSpPr>
          <p:spPr>
            <a:xfrm>
              <a:off x="1097308" y="585478"/>
              <a:ext cx="2031325" cy="461665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明年工作计划</a:t>
              </a:r>
              <a:endParaRPr lang="zh-CN" altLang="en-US" sz="2400" dirty="0">
                <a:solidFill>
                  <a:schemeClr val="bg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499505" y="1955802"/>
            <a:ext cx="9104977" cy="2756045"/>
          </a:xfrm>
          <a:prstGeom prst="rect">
            <a:avLst/>
          </a:prstGeom>
          <a:solidFill>
            <a:srgbClr val="DAC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6096000" y="1955803"/>
            <a:ext cx="0" cy="2756046"/>
          </a:xfrm>
          <a:prstGeom prst="line">
            <a:avLst/>
          </a:prstGeom>
          <a:ln>
            <a:solidFill>
              <a:srgbClr val="5440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2343950" y="2591663"/>
            <a:ext cx="3231654" cy="159393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zh-CN" altLang="en-US" sz="1200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590242" y="2632032"/>
            <a:ext cx="3231654" cy="159393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zh-CN" altLang="en-US" sz="1200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76" r="14818" b="57433"/>
          <a:stretch>
            <a:fillRect/>
          </a:stretch>
        </p:blipFill>
        <p:spPr>
          <a:xfrm rot="5400000">
            <a:off x="3665632" y="1791657"/>
            <a:ext cx="5143079" cy="3231653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432125" y="250046"/>
            <a:ext cx="2696508" cy="930255"/>
            <a:chOff x="432125" y="250046"/>
            <a:chExt cx="2696508" cy="930255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358" b="71740"/>
            <a:stretch>
              <a:fillRect/>
            </a:stretch>
          </p:blipFill>
          <p:spPr>
            <a:xfrm>
              <a:off x="432125" y="250046"/>
              <a:ext cx="798353" cy="930255"/>
            </a:xfrm>
            <a:prstGeom prst="rect">
              <a:avLst/>
            </a:prstGeom>
          </p:spPr>
        </p:pic>
        <p:sp>
          <p:nvSpPr>
            <p:cNvPr id="16" name="文本框 15"/>
            <p:cNvSpPr txBox="1"/>
            <p:nvPr/>
          </p:nvSpPr>
          <p:spPr>
            <a:xfrm>
              <a:off x="1097308" y="585478"/>
              <a:ext cx="2031325" cy="461665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明年工作计划</a:t>
              </a:r>
              <a:endParaRPr lang="zh-CN" altLang="en-US" sz="2400" dirty="0">
                <a:solidFill>
                  <a:schemeClr val="bg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795157" y="0"/>
            <a:ext cx="2601685" cy="6858000"/>
          </a:xfrm>
          <a:prstGeom prst="rect">
            <a:avLst/>
          </a:prstGeom>
          <a:solidFill>
            <a:srgbClr val="DACEC8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999"/>
          <a:stretch>
            <a:fillRect/>
          </a:stretch>
        </p:blipFill>
        <p:spPr>
          <a:xfrm>
            <a:off x="3274429" y="485191"/>
            <a:ext cx="5643142" cy="88171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" name="椭圆 1"/>
          <p:cNvSpPr/>
          <p:nvPr/>
        </p:nvSpPr>
        <p:spPr>
          <a:xfrm>
            <a:off x="4169229" y="1320151"/>
            <a:ext cx="3853542" cy="3853542"/>
          </a:xfrm>
          <a:prstGeom prst="ellipse">
            <a:avLst/>
          </a:prstGeom>
          <a:solidFill>
            <a:srgbClr val="E0D1D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77" r="13527" b="9149"/>
          <a:stretch>
            <a:fillRect/>
          </a:stretch>
        </p:blipFill>
        <p:spPr>
          <a:xfrm>
            <a:off x="5858068" y="1531643"/>
            <a:ext cx="1317173" cy="2282079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4784739" y="2385224"/>
            <a:ext cx="1641592" cy="2646138"/>
            <a:chOff x="4784739" y="2385224"/>
            <a:chExt cx="1641592" cy="2646138"/>
          </a:xfrm>
        </p:grpSpPr>
        <p:sp>
          <p:nvSpPr>
            <p:cNvPr id="9" name="文本框 8"/>
            <p:cNvSpPr txBox="1"/>
            <p:nvPr/>
          </p:nvSpPr>
          <p:spPr>
            <a:xfrm>
              <a:off x="4784739" y="2385224"/>
              <a:ext cx="1015663" cy="160236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5400" dirty="0">
                  <a:solidFill>
                    <a:srgbClr val="000000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谢谢</a:t>
              </a:r>
              <a:endParaRPr lang="zh-CN" altLang="en-US" sz="5400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5410668" y="3429000"/>
              <a:ext cx="1015663" cy="160236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5400" dirty="0">
                  <a:solidFill>
                    <a:srgbClr val="000000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观看</a:t>
              </a:r>
              <a:endParaRPr lang="zh-CN" altLang="en-US" sz="5400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52" t="43821" r="46731" b="16213"/>
          <a:stretch>
            <a:fillRect/>
          </a:stretch>
        </p:blipFill>
        <p:spPr>
          <a:xfrm>
            <a:off x="9181322" y="-92789"/>
            <a:ext cx="3272828" cy="262618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58" b="71740"/>
          <a:stretch>
            <a:fillRect/>
          </a:stretch>
        </p:blipFill>
        <p:spPr>
          <a:xfrm>
            <a:off x="6660803" y="389896"/>
            <a:ext cx="798353" cy="93025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20" r="46563" b="68650"/>
          <a:stretch>
            <a:fillRect/>
          </a:stretch>
        </p:blipFill>
        <p:spPr>
          <a:xfrm flipH="1">
            <a:off x="-541946" y="4174283"/>
            <a:ext cx="4263775" cy="268371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67" t="41667" r="8429" b="10091"/>
          <a:stretch>
            <a:fillRect/>
          </a:stretch>
        </p:blipFill>
        <p:spPr>
          <a:xfrm rot="5400000">
            <a:off x="-1011908" y="2048655"/>
            <a:ext cx="4770254" cy="2593909"/>
          </a:xfrm>
          <a:prstGeom prst="rect">
            <a:avLst/>
          </a:prstGeom>
        </p:spPr>
      </p:pic>
      <p:sp>
        <p:nvSpPr>
          <p:cNvPr id="13" name="椭圆 12"/>
          <p:cNvSpPr/>
          <p:nvPr/>
        </p:nvSpPr>
        <p:spPr>
          <a:xfrm>
            <a:off x="4126346" y="1306738"/>
            <a:ext cx="3939308" cy="3939308"/>
          </a:xfrm>
          <a:prstGeom prst="ellipse">
            <a:avLst/>
          </a:prstGeom>
          <a:solidFill>
            <a:srgbClr val="E0D1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67" t="41667" r="8429" b="10091"/>
          <a:stretch>
            <a:fillRect/>
          </a:stretch>
        </p:blipFill>
        <p:spPr>
          <a:xfrm rot="16200000">
            <a:off x="8433654" y="1955452"/>
            <a:ext cx="4770254" cy="2593909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4300802" y="2567327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壹</a:t>
            </a:r>
            <a:endParaRPr lang="zh-CN" altLang="en-US" sz="6000" dirty="0">
              <a:solidFill>
                <a:srgbClr val="00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357336" y="1611954"/>
            <a:ext cx="738664" cy="311239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600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年度工作概述</a:t>
            </a:r>
            <a:endParaRPr lang="zh-CN" altLang="en-US" sz="3600" dirty="0">
              <a:solidFill>
                <a:srgbClr val="00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52" t="43821" r="46731" b="16213"/>
          <a:stretch>
            <a:fillRect/>
          </a:stretch>
        </p:blipFill>
        <p:spPr>
          <a:xfrm flipH="1">
            <a:off x="6081134" y="3345609"/>
            <a:ext cx="3272828" cy="2626181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58" b="71740"/>
          <a:stretch>
            <a:fillRect/>
          </a:stretch>
        </p:blipFill>
        <p:spPr>
          <a:xfrm>
            <a:off x="6528637" y="1306738"/>
            <a:ext cx="798353" cy="930255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6194034" y="2364964"/>
            <a:ext cx="1015663" cy="222569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请在此处添加详细描述文本，尽量与标题文本语言风格相符合</a:t>
            </a:r>
            <a:endParaRPr lang="zh-CN" altLang="en-US" sz="1200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/>
      <p:bldP spid="16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262276" y="1689322"/>
            <a:ext cx="9049676" cy="3666452"/>
          </a:xfrm>
          <a:prstGeom prst="rect">
            <a:avLst/>
          </a:prstGeom>
          <a:solidFill>
            <a:srgbClr val="DAC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1343878" y="1943259"/>
            <a:ext cx="1569660" cy="3169058"/>
            <a:chOff x="1343878" y="1943259"/>
            <a:chExt cx="1569660" cy="3169058"/>
          </a:xfrm>
        </p:grpSpPr>
        <p:grpSp>
          <p:nvGrpSpPr>
            <p:cNvPr id="7" name="组合 6"/>
            <p:cNvGrpSpPr/>
            <p:nvPr/>
          </p:nvGrpSpPr>
          <p:grpSpPr>
            <a:xfrm>
              <a:off x="1620434" y="1943259"/>
              <a:ext cx="1108879" cy="1108879"/>
              <a:chOff x="1963334" y="2190000"/>
              <a:chExt cx="1108879" cy="1108879"/>
            </a:xfrm>
          </p:grpSpPr>
          <p:sp>
            <p:nvSpPr>
              <p:cNvPr id="5" name="文本框 4"/>
              <p:cNvSpPr txBox="1"/>
              <p:nvPr/>
            </p:nvSpPr>
            <p:spPr>
              <a:xfrm>
                <a:off x="2168959" y="2406252"/>
                <a:ext cx="697627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4000" dirty="0">
                    <a:solidFill>
                      <a:srgbClr val="000000"/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壹</a:t>
                </a:r>
                <a:endParaRPr lang="zh-CN" altLang="en-US" sz="4000" dirty="0">
                  <a:solidFill>
                    <a:srgbClr val="000000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1963334" y="2190000"/>
                <a:ext cx="1108879" cy="1108879"/>
              </a:xfrm>
              <a:prstGeom prst="ellipse">
                <a:avLst/>
              </a:prstGeom>
              <a:noFill/>
              <a:ln>
                <a:solidFill>
                  <a:srgbClr val="5440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1343878" y="3204555"/>
              <a:ext cx="1569660" cy="190776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000000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请在此处添加详细描述文本，尽量与标题文本语言风格相符合，语言描述尽量简洁生动。</a:t>
              </a:r>
              <a:endParaRPr lang="zh-CN" altLang="en-US" sz="12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027315" y="1959015"/>
            <a:ext cx="1569660" cy="3213049"/>
            <a:chOff x="4027315" y="1959015"/>
            <a:chExt cx="1569660" cy="3213049"/>
          </a:xfrm>
        </p:grpSpPr>
        <p:grpSp>
          <p:nvGrpSpPr>
            <p:cNvPr id="8" name="组合 7"/>
            <p:cNvGrpSpPr/>
            <p:nvPr/>
          </p:nvGrpSpPr>
          <p:grpSpPr>
            <a:xfrm>
              <a:off x="4272470" y="1959015"/>
              <a:ext cx="1108879" cy="1108879"/>
              <a:chOff x="1963334" y="2190000"/>
              <a:chExt cx="1108879" cy="1108879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2192705" y="2392988"/>
                <a:ext cx="697627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4000" dirty="0">
                    <a:solidFill>
                      <a:srgbClr val="000000"/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贰</a:t>
                </a:r>
                <a:endParaRPr lang="zh-CN" altLang="en-US" sz="4000" dirty="0">
                  <a:solidFill>
                    <a:srgbClr val="000000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endParaRPr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1963334" y="2190000"/>
                <a:ext cx="1108879" cy="1108879"/>
              </a:xfrm>
              <a:prstGeom prst="ellipse">
                <a:avLst/>
              </a:prstGeom>
              <a:noFill/>
              <a:ln>
                <a:solidFill>
                  <a:srgbClr val="5440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4027315" y="3264302"/>
              <a:ext cx="1569660" cy="190776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000000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请在此处添加详细描述文本，尽量与标题文本语言风格相符合，语言描述尽量简洁生动。</a:t>
              </a:r>
              <a:endParaRPr lang="zh-CN" altLang="en-US" sz="12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715990" y="1959015"/>
            <a:ext cx="1569660" cy="3188664"/>
            <a:chOff x="6715990" y="1959015"/>
            <a:chExt cx="1569660" cy="3188664"/>
          </a:xfrm>
        </p:grpSpPr>
        <p:grpSp>
          <p:nvGrpSpPr>
            <p:cNvPr id="11" name="组合 10"/>
            <p:cNvGrpSpPr/>
            <p:nvPr/>
          </p:nvGrpSpPr>
          <p:grpSpPr>
            <a:xfrm>
              <a:off x="6948719" y="1959015"/>
              <a:ext cx="1108879" cy="1108879"/>
              <a:chOff x="1963334" y="2190000"/>
              <a:chExt cx="1108879" cy="1108879"/>
            </a:xfrm>
          </p:grpSpPr>
          <p:sp>
            <p:nvSpPr>
              <p:cNvPr id="12" name="文本框 11"/>
              <p:cNvSpPr txBox="1"/>
              <p:nvPr/>
            </p:nvSpPr>
            <p:spPr>
              <a:xfrm>
                <a:off x="2168959" y="2374740"/>
                <a:ext cx="697627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4000" dirty="0">
                    <a:solidFill>
                      <a:srgbClr val="000000"/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叁</a:t>
                </a:r>
                <a:endParaRPr lang="zh-CN" altLang="en-US" sz="4000" dirty="0">
                  <a:solidFill>
                    <a:srgbClr val="000000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1963334" y="2190000"/>
                <a:ext cx="1108879" cy="1108879"/>
              </a:xfrm>
              <a:prstGeom prst="ellipse">
                <a:avLst/>
              </a:prstGeom>
              <a:noFill/>
              <a:ln>
                <a:solidFill>
                  <a:srgbClr val="5440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6" name="文本框 15"/>
            <p:cNvSpPr txBox="1"/>
            <p:nvPr/>
          </p:nvSpPr>
          <p:spPr>
            <a:xfrm>
              <a:off x="6715990" y="3239917"/>
              <a:ext cx="1569660" cy="190776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000000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请在此处添加详细描述文本，尽量与标题文本语言风格相符合，语言描述尽量简洁生动。</a:t>
              </a:r>
              <a:endParaRPr lang="zh-CN" altLang="en-US" sz="12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63" r="75217" b="2217"/>
          <a:stretch>
            <a:fillRect/>
          </a:stretch>
        </p:blipFill>
        <p:spPr>
          <a:xfrm>
            <a:off x="9311952" y="1782147"/>
            <a:ext cx="2746679" cy="4240544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32125" y="250046"/>
            <a:ext cx="2696508" cy="930255"/>
            <a:chOff x="432125" y="250046"/>
            <a:chExt cx="2696508" cy="930255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358" b="71740"/>
            <a:stretch>
              <a:fillRect/>
            </a:stretch>
          </p:blipFill>
          <p:spPr>
            <a:xfrm>
              <a:off x="432125" y="250046"/>
              <a:ext cx="798353" cy="930255"/>
            </a:xfrm>
            <a:prstGeom prst="rect">
              <a:avLst/>
            </a:prstGeom>
          </p:spPr>
        </p:pic>
        <p:sp>
          <p:nvSpPr>
            <p:cNvPr id="26" name="文本框 25"/>
            <p:cNvSpPr txBox="1"/>
            <p:nvPr/>
          </p:nvSpPr>
          <p:spPr>
            <a:xfrm>
              <a:off x="1097308" y="585478"/>
              <a:ext cx="2031325" cy="461665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年度工作概述</a:t>
              </a:r>
              <a:endParaRPr lang="zh-CN" altLang="en-US" sz="2400" dirty="0">
                <a:solidFill>
                  <a:schemeClr val="bg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20" r="46563" b="68650"/>
          <a:stretch>
            <a:fillRect/>
          </a:stretch>
        </p:blipFill>
        <p:spPr>
          <a:xfrm>
            <a:off x="1105645" y="4640813"/>
            <a:ext cx="3522572" cy="2217187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136571" y="264361"/>
            <a:ext cx="3628571" cy="6332381"/>
          </a:xfrm>
          <a:prstGeom prst="rect">
            <a:avLst/>
          </a:prstGeom>
          <a:solidFill>
            <a:srgbClr val="DAC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 descr="图片包含 浅色&#10;&#10;已生成高可信度的说明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7222" y="610563"/>
            <a:ext cx="578239" cy="602332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5119863" y="1405802"/>
            <a:ext cx="1569660" cy="369331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zh-CN" altLang="en-US" sz="1200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32125" y="250046"/>
            <a:ext cx="2696508" cy="930255"/>
            <a:chOff x="432125" y="250046"/>
            <a:chExt cx="2696508" cy="930255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358" b="71740"/>
            <a:stretch>
              <a:fillRect/>
            </a:stretch>
          </p:blipFill>
          <p:spPr>
            <a:xfrm>
              <a:off x="432125" y="250046"/>
              <a:ext cx="798353" cy="930255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1097308" y="585478"/>
              <a:ext cx="2031325" cy="461665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年度工作概述</a:t>
              </a:r>
              <a:endParaRPr lang="zh-CN" altLang="en-US" sz="2400" dirty="0">
                <a:solidFill>
                  <a:schemeClr val="bg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9335188" y="1490047"/>
            <a:ext cx="908354" cy="4709884"/>
            <a:chOff x="2389160" y="1490047"/>
            <a:chExt cx="908354" cy="4709884"/>
          </a:xfrm>
        </p:grpSpPr>
        <p:sp>
          <p:nvSpPr>
            <p:cNvPr id="40" name="矩形 39"/>
            <p:cNvSpPr/>
            <p:nvPr/>
          </p:nvSpPr>
          <p:spPr>
            <a:xfrm>
              <a:off x="2785659" y="2636676"/>
              <a:ext cx="102304" cy="3563255"/>
            </a:xfrm>
            <a:prstGeom prst="rect">
              <a:avLst/>
            </a:prstGeom>
            <a:solidFill>
              <a:srgbClr val="DACE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2389160" y="1490047"/>
              <a:ext cx="908354" cy="1146633"/>
            </a:xfrm>
            <a:prstGeom prst="rect">
              <a:avLst/>
            </a:prstGeom>
            <a:solidFill>
              <a:srgbClr val="DACE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848448" y="1490047"/>
            <a:ext cx="908354" cy="4709884"/>
            <a:chOff x="2389160" y="1490047"/>
            <a:chExt cx="908354" cy="4709884"/>
          </a:xfrm>
        </p:grpSpPr>
        <p:sp>
          <p:nvSpPr>
            <p:cNvPr id="37" name="矩形 36"/>
            <p:cNvSpPr/>
            <p:nvPr/>
          </p:nvSpPr>
          <p:spPr>
            <a:xfrm>
              <a:off x="2785659" y="2636676"/>
              <a:ext cx="102304" cy="3563255"/>
            </a:xfrm>
            <a:prstGeom prst="rect">
              <a:avLst/>
            </a:prstGeom>
            <a:solidFill>
              <a:srgbClr val="DACE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2389160" y="1490047"/>
              <a:ext cx="908354" cy="1146633"/>
            </a:xfrm>
            <a:prstGeom prst="rect">
              <a:avLst/>
            </a:prstGeom>
            <a:solidFill>
              <a:srgbClr val="DACE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389160" y="1490047"/>
            <a:ext cx="908354" cy="4709884"/>
            <a:chOff x="2389160" y="1490047"/>
            <a:chExt cx="908354" cy="4709884"/>
          </a:xfrm>
        </p:grpSpPr>
        <p:sp>
          <p:nvSpPr>
            <p:cNvPr id="35" name="矩形 34"/>
            <p:cNvSpPr/>
            <p:nvPr/>
          </p:nvSpPr>
          <p:spPr>
            <a:xfrm>
              <a:off x="2785659" y="2636676"/>
              <a:ext cx="102304" cy="3563255"/>
            </a:xfrm>
            <a:prstGeom prst="rect">
              <a:avLst/>
            </a:prstGeom>
            <a:solidFill>
              <a:srgbClr val="DACE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2389160" y="1490047"/>
              <a:ext cx="908354" cy="1146633"/>
            </a:xfrm>
            <a:prstGeom prst="rect">
              <a:avLst/>
            </a:prstGeom>
            <a:solidFill>
              <a:srgbClr val="DACE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113409" y="1555530"/>
            <a:ext cx="2359244" cy="4363187"/>
            <a:chOff x="665540" y="1667498"/>
            <a:chExt cx="2359244" cy="4363187"/>
          </a:xfrm>
        </p:grpSpPr>
        <p:sp>
          <p:nvSpPr>
            <p:cNvPr id="6" name="文本框 5"/>
            <p:cNvSpPr txBox="1"/>
            <p:nvPr/>
          </p:nvSpPr>
          <p:spPr>
            <a:xfrm>
              <a:off x="1928705" y="1667498"/>
              <a:ext cx="95410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000" dirty="0">
                  <a:solidFill>
                    <a:srgbClr val="000000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壹</a:t>
              </a:r>
              <a:endParaRPr lang="zh-CN" altLang="en-US" sz="6000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665540" y="3029864"/>
              <a:ext cx="2359244" cy="3000821"/>
              <a:chOff x="665540" y="2420264"/>
              <a:chExt cx="2359244" cy="3000821"/>
            </a:xfrm>
          </p:grpSpPr>
          <p:sp>
            <p:nvSpPr>
              <p:cNvPr id="15" name="文本框 14"/>
              <p:cNvSpPr txBox="1"/>
              <p:nvPr/>
            </p:nvSpPr>
            <p:spPr>
              <a:xfrm>
                <a:off x="2491384" y="2420264"/>
                <a:ext cx="533400" cy="21209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请输入题目</a:t>
                </a:r>
                <a:endPara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665540" y="2525486"/>
                <a:ext cx="1708160" cy="289559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100" dirty="0">
                    <a:solidFill>
                      <a:schemeClr val="bg1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请在此处添加详细描述文本，尽量与标题文本语言风格相符合，语言描述尽量简洁生动。请在此处添加详细描述文本，尽量与标题文本语言风格相符合，语言描述尽量简洁生动。</a:t>
                </a:r>
                <a:endParaRPr lang="zh-CN" altLang="en-US" sz="1100" dirty="0">
                  <a:solidFill>
                    <a:schemeClr val="bg1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4602140" y="1555530"/>
            <a:ext cx="2359244" cy="4363186"/>
            <a:chOff x="4154271" y="1667498"/>
            <a:chExt cx="2359244" cy="4363186"/>
          </a:xfrm>
        </p:grpSpPr>
        <p:sp>
          <p:nvSpPr>
            <p:cNvPr id="7" name="文本框 6"/>
            <p:cNvSpPr txBox="1"/>
            <p:nvPr/>
          </p:nvSpPr>
          <p:spPr>
            <a:xfrm>
              <a:off x="5412670" y="1667498"/>
              <a:ext cx="95410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000" dirty="0">
                  <a:solidFill>
                    <a:srgbClr val="000000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贰</a:t>
              </a:r>
              <a:endParaRPr lang="zh-CN" altLang="en-US" sz="6000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4154271" y="3029863"/>
              <a:ext cx="2359244" cy="3000821"/>
              <a:chOff x="665540" y="2420264"/>
              <a:chExt cx="2359244" cy="3000821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2491384" y="2420264"/>
                <a:ext cx="533400" cy="21209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请输入题目</a:t>
                </a:r>
                <a:endPara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665540" y="2525486"/>
                <a:ext cx="1708160" cy="289559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100" dirty="0">
                    <a:solidFill>
                      <a:schemeClr val="bg1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请在此处添加详细描述文本，尽量与标题文本语言风格相符合，语言描述尽量简洁生动。请在此处添加详细描述文本，尽量与标题文本语言风格相符合，语言描述尽量简洁生动。</a:t>
                </a:r>
                <a:endParaRPr lang="zh-CN" altLang="en-US" sz="1100" dirty="0">
                  <a:solidFill>
                    <a:schemeClr val="bg1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</p:txBody>
          </p:sp>
        </p:grpSp>
      </p:grpSp>
      <p:grpSp>
        <p:nvGrpSpPr>
          <p:cNvPr id="34" name="组合 33"/>
          <p:cNvGrpSpPr/>
          <p:nvPr/>
        </p:nvGrpSpPr>
        <p:grpSpPr>
          <a:xfrm>
            <a:off x="8073009" y="1555530"/>
            <a:ext cx="2359244" cy="4363186"/>
            <a:chOff x="7625140" y="1667498"/>
            <a:chExt cx="2359244" cy="4363186"/>
          </a:xfrm>
        </p:grpSpPr>
        <p:sp>
          <p:nvSpPr>
            <p:cNvPr id="8" name="文本框 7"/>
            <p:cNvSpPr txBox="1"/>
            <p:nvPr/>
          </p:nvSpPr>
          <p:spPr>
            <a:xfrm>
              <a:off x="8848103" y="1667498"/>
              <a:ext cx="95410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000" dirty="0">
                  <a:solidFill>
                    <a:srgbClr val="000000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叁</a:t>
              </a:r>
              <a:endParaRPr lang="zh-CN" altLang="en-US" sz="6000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7625140" y="3029863"/>
              <a:ext cx="2359244" cy="3000821"/>
              <a:chOff x="665540" y="2420264"/>
              <a:chExt cx="2359244" cy="3000821"/>
            </a:xfrm>
          </p:grpSpPr>
          <p:sp>
            <p:nvSpPr>
              <p:cNvPr id="24" name="文本框 23"/>
              <p:cNvSpPr txBox="1"/>
              <p:nvPr/>
            </p:nvSpPr>
            <p:spPr>
              <a:xfrm>
                <a:off x="2491384" y="2420264"/>
                <a:ext cx="533400" cy="21209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请输入题目</a:t>
                </a:r>
                <a:endPara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665540" y="2525486"/>
                <a:ext cx="1708160" cy="289559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100" dirty="0">
                    <a:solidFill>
                      <a:schemeClr val="bg1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请在此处添加详细描述文本，尽量与标题文本语言风格相符合，语言描述尽量简洁生动。请在此处添加详细描述文本，尽量与标题文本语言风格相符合，语言描述尽量简洁生动。</a:t>
                </a:r>
                <a:endParaRPr lang="zh-CN" altLang="en-US" sz="1100" dirty="0">
                  <a:solidFill>
                    <a:schemeClr val="bg1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</p:txBody>
          </p:sp>
        </p:grpSp>
      </p:grpSp>
      <p:pic>
        <p:nvPicPr>
          <p:cNvPr id="42" name="图片 4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58" b="71740"/>
          <a:stretch>
            <a:fillRect/>
          </a:stretch>
        </p:blipFill>
        <p:spPr>
          <a:xfrm>
            <a:off x="2960427" y="884312"/>
            <a:ext cx="798353" cy="930255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58" b="71740"/>
          <a:stretch>
            <a:fillRect/>
          </a:stretch>
        </p:blipFill>
        <p:spPr>
          <a:xfrm>
            <a:off x="6454685" y="890788"/>
            <a:ext cx="798353" cy="930255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58" b="71740"/>
          <a:stretch>
            <a:fillRect/>
          </a:stretch>
        </p:blipFill>
        <p:spPr>
          <a:xfrm>
            <a:off x="9847634" y="917052"/>
            <a:ext cx="798353" cy="930255"/>
          </a:xfrm>
          <a:prstGeom prst="rect">
            <a:avLst/>
          </a:prstGeom>
        </p:spPr>
      </p:pic>
      <p:grpSp>
        <p:nvGrpSpPr>
          <p:cNvPr id="45" name="组合 44"/>
          <p:cNvGrpSpPr/>
          <p:nvPr/>
        </p:nvGrpSpPr>
        <p:grpSpPr>
          <a:xfrm>
            <a:off x="432125" y="250046"/>
            <a:ext cx="2696508" cy="930255"/>
            <a:chOff x="432125" y="250046"/>
            <a:chExt cx="2696508" cy="930255"/>
          </a:xfrm>
        </p:grpSpPr>
        <p:pic>
          <p:nvPicPr>
            <p:cNvPr id="46" name="图片 45"/>
            <p:cNvPicPr>
              <a:picLocks noChangeAspect="1"/>
            </p:cNvPicPr>
            <p:nvPr/>
          </p:nvPicPr>
          <p:blipFill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358" b="71740"/>
            <a:stretch>
              <a:fillRect/>
            </a:stretch>
          </p:blipFill>
          <p:spPr>
            <a:xfrm>
              <a:off x="432125" y="250046"/>
              <a:ext cx="798353" cy="930255"/>
            </a:xfrm>
            <a:prstGeom prst="rect">
              <a:avLst/>
            </a:prstGeom>
          </p:spPr>
        </p:pic>
        <p:sp>
          <p:nvSpPr>
            <p:cNvPr id="47" name="文本框 46"/>
            <p:cNvSpPr txBox="1"/>
            <p:nvPr/>
          </p:nvSpPr>
          <p:spPr>
            <a:xfrm>
              <a:off x="1097308" y="585478"/>
              <a:ext cx="2031325" cy="461665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年度工作概述</a:t>
              </a:r>
              <a:endParaRPr lang="zh-CN" altLang="en-US" sz="2400" dirty="0">
                <a:solidFill>
                  <a:schemeClr val="bg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8617270" y="1460500"/>
            <a:ext cx="2185524" cy="4102100"/>
          </a:xfrm>
          <a:prstGeom prst="rect">
            <a:avLst/>
          </a:prstGeom>
          <a:solidFill>
            <a:srgbClr val="DAC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908870" y="1460500"/>
            <a:ext cx="2185524" cy="4102100"/>
          </a:xfrm>
          <a:prstGeom prst="rect">
            <a:avLst/>
          </a:prstGeom>
          <a:solidFill>
            <a:srgbClr val="DAC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289371" y="1460501"/>
            <a:ext cx="2185524" cy="4102100"/>
          </a:xfrm>
          <a:prstGeom prst="rect">
            <a:avLst/>
          </a:prstGeom>
          <a:solidFill>
            <a:srgbClr val="DAC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681508" y="1676559"/>
            <a:ext cx="1292662" cy="3686007"/>
            <a:chOff x="1681508" y="1676559"/>
            <a:chExt cx="1292662" cy="3686007"/>
          </a:xfrm>
        </p:grpSpPr>
        <p:grpSp>
          <p:nvGrpSpPr>
            <p:cNvPr id="9" name="组合 8"/>
            <p:cNvGrpSpPr/>
            <p:nvPr/>
          </p:nvGrpSpPr>
          <p:grpSpPr>
            <a:xfrm>
              <a:off x="1835242" y="1676559"/>
              <a:ext cx="1108879" cy="1108879"/>
              <a:chOff x="1963334" y="2190000"/>
              <a:chExt cx="1108879" cy="1108879"/>
            </a:xfrm>
          </p:grpSpPr>
          <p:sp>
            <p:nvSpPr>
              <p:cNvPr id="10" name="文本框 9"/>
              <p:cNvSpPr txBox="1"/>
              <p:nvPr/>
            </p:nvSpPr>
            <p:spPr>
              <a:xfrm>
                <a:off x="2161422" y="2367417"/>
                <a:ext cx="748923" cy="7694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4400" dirty="0">
                    <a:solidFill>
                      <a:srgbClr val="000000"/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壹</a:t>
                </a:r>
                <a:endParaRPr lang="zh-CN" altLang="en-US" sz="4400" dirty="0">
                  <a:solidFill>
                    <a:srgbClr val="000000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endParaRPr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1963334" y="2190000"/>
                <a:ext cx="1108879" cy="1108879"/>
              </a:xfrm>
              <a:prstGeom prst="ellipse">
                <a:avLst/>
              </a:prstGeom>
              <a:noFill/>
              <a:ln>
                <a:solidFill>
                  <a:srgbClr val="5440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2" name="文本框 11"/>
            <p:cNvSpPr txBox="1"/>
            <p:nvPr/>
          </p:nvSpPr>
          <p:spPr>
            <a:xfrm>
              <a:off x="1681508" y="2985471"/>
              <a:ext cx="1292662" cy="237709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000000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请在此处添加详细描述文本，尽量与标题文本语言风格相符合，语言描述尽量简洁生动。</a:t>
              </a:r>
              <a:endParaRPr lang="zh-CN" altLang="en-US" sz="12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407302" y="1638618"/>
            <a:ext cx="1292662" cy="3577696"/>
            <a:chOff x="5407302" y="1638618"/>
            <a:chExt cx="1292662" cy="3577696"/>
          </a:xfrm>
        </p:grpSpPr>
        <p:grpSp>
          <p:nvGrpSpPr>
            <p:cNvPr id="17" name="组合 16"/>
            <p:cNvGrpSpPr/>
            <p:nvPr/>
          </p:nvGrpSpPr>
          <p:grpSpPr>
            <a:xfrm>
              <a:off x="5473667" y="1638618"/>
              <a:ext cx="1108879" cy="1108879"/>
              <a:chOff x="1963334" y="2190000"/>
              <a:chExt cx="1108879" cy="1108879"/>
            </a:xfrm>
          </p:grpSpPr>
          <p:sp>
            <p:nvSpPr>
              <p:cNvPr id="18" name="文本框 17"/>
              <p:cNvSpPr txBox="1"/>
              <p:nvPr/>
            </p:nvSpPr>
            <p:spPr>
              <a:xfrm>
                <a:off x="2169994" y="2359718"/>
                <a:ext cx="748923" cy="7694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4400" dirty="0">
                    <a:solidFill>
                      <a:srgbClr val="000000"/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贰</a:t>
                </a:r>
                <a:endParaRPr lang="zh-CN" altLang="en-US" sz="4400" dirty="0">
                  <a:solidFill>
                    <a:srgbClr val="000000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1963334" y="2190000"/>
                <a:ext cx="1108879" cy="1108879"/>
              </a:xfrm>
              <a:prstGeom prst="ellipse">
                <a:avLst/>
              </a:prstGeom>
              <a:noFill/>
              <a:ln>
                <a:solidFill>
                  <a:srgbClr val="5440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0" name="文本框 19"/>
            <p:cNvSpPr txBox="1"/>
            <p:nvPr/>
          </p:nvSpPr>
          <p:spPr>
            <a:xfrm>
              <a:off x="5407302" y="2917529"/>
              <a:ext cx="1292662" cy="229878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000000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请在此处添加详细描述文本，尽量与标题文本语言风格相符合，语言描述尽量简洁生动。</a:t>
              </a:r>
              <a:endParaRPr lang="zh-CN" altLang="en-US" sz="12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9035284" y="1676559"/>
            <a:ext cx="1292662" cy="3686007"/>
            <a:chOff x="9035284" y="1676559"/>
            <a:chExt cx="1292662" cy="3686007"/>
          </a:xfrm>
        </p:grpSpPr>
        <p:grpSp>
          <p:nvGrpSpPr>
            <p:cNvPr id="21" name="组合 20"/>
            <p:cNvGrpSpPr/>
            <p:nvPr/>
          </p:nvGrpSpPr>
          <p:grpSpPr>
            <a:xfrm>
              <a:off x="9127176" y="1676559"/>
              <a:ext cx="1108879" cy="1108879"/>
              <a:chOff x="1963334" y="2190000"/>
              <a:chExt cx="1108879" cy="1108879"/>
            </a:xfrm>
          </p:grpSpPr>
          <p:sp>
            <p:nvSpPr>
              <p:cNvPr id="22" name="文本框 21"/>
              <p:cNvSpPr txBox="1"/>
              <p:nvPr/>
            </p:nvSpPr>
            <p:spPr>
              <a:xfrm>
                <a:off x="2179278" y="2359718"/>
                <a:ext cx="748923" cy="7694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4400" dirty="0">
                    <a:solidFill>
                      <a:srgbClr val="000000"/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叁</a:t>
                </a:r>
                <a:endParaRPr lang="zh-CN" altLang="en-US" sz="4400" dirty="0">
                  <a:solidFill>
                    <a:srgbClr val="000000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1963334" y="2190000"/>
                <a:ext cx="1108879" cy="1108879"/>
              </a:xfrm>
              <a:prstGeom prst="ellipse">
                <a:avLst/>
              </a:prstGeom>
              <a:noFill/>
              <a:ln>
                <a:solidFill>
                  <a:srgbClr val="5440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9035284" y="2985472"/>
              <a:ext cx="1292662" cy="237709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000000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请在此处添加详细描述文本，尽量与标题文本语言风格相符合，语言描述尽量简洁生动。</a:t>
              </a:r>
              <a:endParaRPr lang="zh-CN" altLang="en-US" sz="12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32125" y="250046"/>
            <a:ext cx="2696508" cy="930255"/>
            <a:chOff x="432125" y="250046"/>
            <a:chExt cx="2696508" cy="930255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358" b="71740"/>
            <a:stretch>
              <a:fillRect/>
            </a:stretch>
          </p:blipFill>
          <p:spPr>
            <a:xfrm>
              <a:off x="432125" y="250046"/>
              <a:ext cx="798353" cy="930255"/>
            </a:xfrm>
            <a:prstGeom prst="rect">
              <a:avLst/>
            </a:prstGeom>
          </p:spPr>
        </p:pic>
        <p:sp>
          <p:nvSpPr>
            <p:cNvPr id="33" name="文本框 32"/>
            <p:cNvSpPr txBox="1"/>
            <p:nvPr/>
          </p:nvSpPr>
          <p:spPr>
            <a:xfrm>
              <a:off x="1097308" y="585478"/>
              <a:ext cx="2031325" cy="461665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年度工作概述</a:t>
              </a:r>
              <a:endParaRPr lang="zh-CN" altLang="en-US" sz="2400" dirty="0">
                <a:solidFill>
                  <a:schemeClr val="bg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67" t="41667" r="8429" b="10091"/>
          <a:stretch>
            <a:fillRect/>
          </a:stretch>
        </p:blipFill>
        <p:spPr>
          <a:xfrm rot="5400000">
            <a:off x="-1011908" y="2048655"/>
            <a:ext cx="4770254" cy="2593909"/>
          </a:xfrm>
          <a:prstGeom prst="rect">
            <a:avLst/>
          </a:prstGeom>
        </p:spPr>
      </p:pic>
      <p:sp>
        <p:nvSpPr>
          <p:cNvPr id="13" name="椭圆 12"/>
          <p:cNvSpPr/>
          <p:nvPr/>
        </p:nvSpPr>
        <p:spPr>
          <a:xfrm>
            <a:off x="4126346" y="1306738"/>
            <a:ext cx="3939308" cy="3939308"/>
          </a:xfrm>
          <a:prstGeom prst="ellipse">
            <a:avLst/>
          </a:prstGeom>
          <a:solidFill>
            <a:srgbClr val="E0D1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67" t="41667" r="8429" b="10091"/>
          <a:stretch>
            <a:fillRect/>
          </a:stretch>
        </p:blipFill>
        <p:spPr>
          <a:xfrm rot="16200000">
            <a:off x="8433654" y="1955452"/>
            <a:ext cx="4770254" cy="2593909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4300802" y="2567327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贰</a:t>
            </a:r>
            <a:endParaRPr lang="zh-CN" altLang="en-US" sz="6000" dirty="0">
              <a:solidFill>
                <a:srgbClr val="00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357336" y="1611954"/>
            <a:ext cx="738664" cy="311239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600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年度成果展示</a:t>
            </a:r>
            <a:endParaRPr lang="zh-CN" altLang="en-US" sz="3600" dirty="0">
              <a:solidFill>
                <a:srgbClr val="00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52" t="43821" r="46731" b="16213"/>
          <a:stretch>
            <a:fillRect/>
          </a:stretch>
        </p:blipFill>
        <p:spPr>
          <a:xfrm flipH="1">
            <a:off x="6081134" y="3345609"/>
            <a:ext cx="3272828" cy="2626181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58" b="71740"/>
          <a:stretch>
            <a:fillRect/>
          </a:stretch>
        </p:blipFill>
        <p:spPr>
          <a:xfrm>
            <a:off x="6528637" y="1306738"/>
            <a:ext cx="798353" cy="930255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6194034" y="2364964"/>
            <a:ext cx="1015663" cy="222569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请在此处添加详细描述文本，尽量与标题文本语言风格相符合</a:t>
            </a:r>
            <a:endParaRPr lang="zh-CN" altLang="en-US" sz="1200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/>
      <p:bldP spid="16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999"/>
          <a:stretch>
            <a:fillRect/>
          </a:stretch>
        </p:blipFill>
        <p:spPr>
          <a:xfrm>
            <a:off x="1649879" y="1275289"/>
            <a:ext cx="3407580" cy="532419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19" name="组合 18"/>
          <p:cNvGrpSpPr/>
          <p:nvPr/>
        </p:nvGrpSpPr>
        <p:grpSpPr>
          <a:xfrm>
            <a:off x="6018990" y="1691671"/>
            <a:ext cx="1292662" cy="3719977"/>
            <a:chOff x="7026696" y="1691671"/>
            <a:chExt cx="1292662" cy="3719977"/>
          </a:xfrm>
        </p:grpSpPr>
        <p:grpSp>
          <p:nvGrpSpPr>
            <p:cNvPr id="10" name="组合 9"/>
            <p:cNvGrpSpPr/>
            <p:nvPr/>
          </p:nvGrpSpPr>
          <p:grpSpPr>
            <a:xfrm>
              <a:off x="7087809" y="1691671"/>
              <a:ext cx="1108879" cy="1108879"/>
              <a:chOff x="1963334" y="2190000"/>
              <a:chExt cx="1108879" cy="1108879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2117663" y="2285399"/>
                <a:ext cx="800219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4800" dirty="0">
                    <a:solidFill>
                      <a:schemeClr val="bg1"/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壹</a:t>
                </a:r>
                <a:endParaRPr lang="zh-CN" altLang="en-US" sz="4800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1963334" y="2190000"/>
                <a:ext cx="1108879" cy="1108879"/>
              </a:xfrm>
              <a:prstGeom prst="ellipse">
                <a:avLst/>
              </a:prstGeom>
              <a:noFill/>
              <a:ln>
                <a:solidFill>
                  <a:srgbClr val="E0D1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3" name="文本框 12"/>
            <p:cNvSpPr txBox="1"/>
            <p:nvPr/>
          </p:nvSpPr>
          <p:spPr>
            <a:xfrm>
              <a:off x="7026696" y="3000583"/>
              <a:ext cx="1292662" cy="241106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请在此处添加详细描述文本，尽量与标题文本语言风格相符合，语言描述尽量简洁生动。</a:t>
              </a:r>
              <a:endParaRPr lang="zh-CN" altLang="en-US" sz="1200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421218" y="1691671"/>
            <a:ext cx="1292662" cy="3757918"/>
            <a:chOff x="9428924" y="1691671"/>
            <a:chExt cx="1292662" cy="3757918"/>
          </a:xfrm>
        </p:grpSpPr>
        <p:grpSp>
          <p:nvGrpSpPr>
            <p:cNvPr id="14" name="组合 13"/>
            <p:cNvGrpSpPr/>
            <p:nvPr/>
          </p:nvGrpSpPr>
          <p:grpSpPr>
            <a:xfrm>
              <a:off x="9490037" y="1691671"/>
              <a:ext cx="1108879" cy="1108879"/>
              <a:chOff x="1963334" y="2190000"/>
              <a:chExt cx="1108879" cy="1108879"/>
            </a:xfrm>
          </p:grpSpPr>
          <p:sp>
            <p:nvSpPr>
              <p:cNvPr id="15" name="文本框 14"/>
              <p:cNvSpPr txBox="1"/>
              <p:nvPr/>
            </p:nvSpPr>
            <p:spPr>
              <a:xfrm>
                <a:off x="2117663" y="2328940"/>
                <a:ext cx="800219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4800" dirty="0">
                    <a:solidFill>
                      <a:schemeClr val="bg1"/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贰</a:t>
                </a:r>
                <a:endParaRPr lang="zh-CN" altLang="en-US" sz="4800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endParaRPr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1963334" y="2190000"/>
                <a:ext cx="1108879" cy="1108879"/>
              </a:xfrm>
              <a:prstGeom prst="ellipse">
                <a:avLst/>
              </a:prstGeom>
              <a:noFill/>
              <a:ln>
                <a:solidFill>
                  <a:srgbClr val="E0D1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7" name="文本框 16"/>
            <p:cNvSpPr txBox="1"/>
            <p:nvPr/>
          </p:nvSpPr>
          <p:spPr>
            <a:xfrm>
              <a:off x="9428924" y="3004553"/>
              <a:ext cx="1292662" cy="244503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请在此处添加详细描述文本，尽量与标题文本语言风格相符合，语言描述尽量简洁生动。</a:t>
              </a:r>
              <a:endParaRPr lang="zh-CN" altLang="en-US" sz="1200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32125" y="250046"/>
            <a:ext cx="2696508" cy="930255"/>
            <a:chOff x="432125" y="250046"/>
            <a:chExt cx="2696508" cy="930255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358" b="71740"/>
            <a:stretch>
              <a:fillRect/>
            </a:stretch>
          </p:blipFill>
          <p:spPr>
            <a:xfrm>
              <a:off x="432125" y="250046"/>
              <a:ext cx="798353" cy="930255"/>
            </a:xfrm>
            <a:prstGeom prst="rect">
              <a:avLst/>
            </a:prstGeom>
          </p:spPr>
        </p:pic>
        <p:sp>
          <p:nvSpPr>
            <p:cNvPr id="24" name="文本框 23"/>
            <p:cNvSpPr txBox="1"/>
            <p:nvPr/>
          </p:nvSpPr>
          <p:spPr>
            <a:xfrm>
              <a:off x="1097308" y="585478"/>
              <a:ext cx="2031325" cy="461665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年度成果展示</a:t>
              </a:r>
              <a:endParaRPr lang="zh-CN" altLang="en-US" sz="2400" dirty="0">
                <a:solidFill>
                  <a:schemeClr val="bg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千库网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2941</Words>
  <Application>WPS 演示</Application>
  <PresentationFormat>宽屏</PresentationFormat>
  <Paragraphs>206</Paragraphs>
  <Slides>22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3" baseType="lpstr">
      <vt:lpstr>Arial</vt:lpstr>
      <vt:lpstr>宋体</vt:lpstr>
      <vt:lpstr>Wingdings</vt:lpstr>
      <vt:lpstr>华文行楷</vt:lpstr>
      <vt:lpstr>华文楷体</vt:lpstr>
      <vt:lpstr>微软雅黑</vt:lpstr>
      <vt:lpstr>等线</vt:lpstr>
      <vt:lpstr>Arial Unicode MS</vt:lpstr>
      <vt:lpstr>Arial Narrow</vt:lpstr>
      <vt:lpstr>Calibri</vt:lpstr>
      <vt:lpstr>千库网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曼曼</cp:lastModifiedBy>
  <cp:revision>2</cp:revision>
  <dcterms:created xsi:type="dcterms:W3CDTF">2018-11-27T06:56:40Z</dcterms:created>
  <dcterms:modified xsi:type="dcterms:W3CDTF">2018-11-27T06:59:55Z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