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80" r:id="rId4"/>
    <p:sldId id="281" r:id="rId5"/>
    <p:sldId id="259" r:id="rId6"/>
    <p:sldId id="260" r:id="rId7"/>
    <p:sldId id="261" r:id="rId8"/>
    <p:sldId id="262" r:id="rId9"/>
    <p:sldId id="263" r:id="rId10"/>
    <p:sldId id="282" r:id="rId11"/>
    <p:sldId id="268" r:id="rId12"/>
    <p:sldId id="269" r:id="rId13"/>
    <p:sldId id="270" r:id="rId14"/>
    <p:sldId id="271" r:id="rId15"/>
    <p:sldId id="283" r:id="rId16"/>
    <p:sldId id="272" r:id="rId17"/>
    <p:sldId id="264" r:id="rId18"/>
    <p:sldId id="265" r:id="rId19"/>
    <p:sldId id="284" r:id="rId20"/>
    <p:sldId id="266" r:id="rId21"/>
    <p:sldId id="267" r:id="rId22"/>
    <p:sldId id="28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8C8"/>
    <a:srgbClr val="F4C5B8"/>
    <a:srgbClr val="BF1A1D"/>
    <a:srgbClr val="F23848"/>
    <a:srgbClr val="FCC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9"/>
    <p:restoredTop sz="93699"/>
  </p:normalViewPr>
  <p:slideViewPr>
    <p:cSldViewPr snapToGrid="0" snapToObjects="1">
      <p:cViewPr varScale="1">
        <p:scale>
          <a:sx n="97" d="100"/>
          <a:sy n="97" d="100"/>
        </p:scale>
        <p:origin x="224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52D0-28F4-6141-B9B1-91187D59876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D29C7-8BCE-7D4B-A420-D768A03BAF4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642" y="3130932"/>
            <a:ext cx="3666449" cy="39780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435933" y="212935"/>
            <a:ext cx="2775099" cy="291799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09946" y="3390658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23848"/>
                </a:solidFill>
                <a:latin typeface="STHeiti Light" charset="-122"/>
                <a:ea typeface="STHeiti Light" charset="-122"/>
                <a:cs typeface="STHeiti Light" charset="-122"/>
              </a:rPr>
              <a:t>融资路演｜商业计划｜年终</a:t>
            </a:r>
            <a:r>
              <a:rPr lang="zh-CN" altLang="en-US" b="1" smtClean="0">
                <a:solidFill>
                  <a:srgbClr val="F23848"/>
                </a:solidFill>
                <a:latin typeface="STHeiti Light" charset="-122"/>
                <a:ea typeface="STHeiti Light" charset="-122"/>
                <a:cs typeface="STHeiti Light" charset="-122"/>
              </a:rPr>
              <a:t>总结｜述职报告</a:t>
            </a:r>
            <a:endParaRPr lang="zh-CN" altLang="en-US" b="1" dirty="0">
              <a:solidFill>
                <a:srgbClr val="F23848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2009946" y="4529431"/>
            <a:ext cx="652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endParaRPr lang="zh-CN" altLang="en-US" sz="1200" dirty="0" smtClean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  <a:p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zh-CN" altLang="en-US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temporcon</a:t>
            </a:r>
            <a:r>
              <a:rPr lang="zh-CN" altLang="en-US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sectetur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45014" y="3759990"/>
            <a:ext cx="63914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小清新粉色花朵通用模板</a:t>
            </a:r>
            <a:endParaRPr lang="zh-CN" altLang="en-US" sz="44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59024" y="1528610"/>
            <a:ext cx="3126740" cy="1861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b="1" smtClean="0">
                <a:solidFill>
                  <a:srgbClr val="FCC0C6"/>
                </a:solidFill>
                <a:latin typeface="STHeiti Light" charset="-122"/>
                <a:ea typeface="STHeiti Light" charset="-122"/>
                <a:cs typeface="STHeiti Light" charset="-122"/>
              </a:rPr>
              <a:t>2019</a:t>
            </a:r>
            <a:endParaRPr lang="zh-CN" altLang="en-US" sz="11500" b="1" dirty="0">
              <a:solidFill>
                <a:srgbClr val="FCC0C6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689131" y="2019106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89131" y="1740718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3234839" y="2773980"/>
            <a:ext cx="1733011" cy="1957431"/>
          </a:xfrm>
          <a:custGeom>
            <a:avLst/>
            <a:gdLst>
              <a:gd name="T0" fmla="*/ 0 w 176"/>
              <a:gd name="T1" fmla="*/ 100 h 199"/>
              <a:gd name="T2" fmla="*/ 175 w 176"/>
              <a:gd name="T3" fmla="*/ 0 h 199"/>
              <a:gd name="T4" fmla="*/ 176 w 176"/>
              <a:gd name="T5" fmla="*/ 6 h 199"/>
              <a:gd name="T6" fmla="*/ 176 w 176"/>
              <a:gd name="T7" fmla="*/ 193 h 199"/>
              <a:gd name="T8" fmla="*/ 175 w 176"/>
              <a:gd name="T9" fmla="*/ 199 h 199"/>
              <a:gd name="T10" fmla="*/ 0 w 176"/>
              <a:gd name="T11" fmla="*/ 10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6" h="199">
                <a:moveTo>
                  <a:pt x="0" y="100"/>
                </a:moveTo>
                <a:cubicBezTo>
                  <a:pt x="175" y="0"/>
                  <a:pt x="175" y="0"/>
                  <a:pt x="175" y="0"/>
                </a:cubicBezTo>
                <a:cubicBezTo>
                  <a:pt x="176" y="2"/>
                  <a:pt x="176" y="4"/>
                  <a:pt x="176" y="6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95"/>
                  <a:pt x="176" y="197"/>
                  <a:pt x="175" y="199"/>
                </a:cubicBezTo>
                <a:lnTo>
                  <a:pt x="0" y="100"/>
                </a:ln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>
            <a:off x="1481567" y="3766719"/>
            <a:ext cx="1723660" cy="1996392"/>
          </a:xfrm>
          <a:custGeom>
            <a:avLst/>
            <a:gdLst>
              <a:gd name="T0" fmla="*/ 175 w 175"/>
              <a:gd name="T1" fmla="*/ 203 h 203"/>
              <a:gd name="T2" fmla="*/ 169 w 175"/>
              <a:gd name="T3" fmla="*/ 202 h 203"/>
              <a:gd name="T4" fmla="*/ 4 w 175"/>
              <a:gd name="T5" fmla="*/ 104 h 203"/>
              <a:gd name="T6" fmla="*/ 0 w 175"/>
              <a:gd name="T7" fmla="*/ 100 h 203"/>
              <a:gd name="T8" fmla="*/ 175 w 175"/>
              <a:gd name="T9" fmla="*/ 0 h 203"/>
              <a:gd name="T10" fmla="*/ 175 w 175"/>
              <a:gd name="T11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203">
                <a:moveTo>
                  <a:pt x="175" y="203"/>
                </a:moveTo>
                <a:cubicBezTo>
                  <a:pt x="173" y="203"/>
                  <a:pt x="171" y="203"/>
                  <a:pt x="169" y="202"/>
                </a:cubicBezTo>
                <a:cubicBezTo>
                  <a:pt x="4" y="104"/>
                  <a:pt x="4" y="104"/>
                  <a:pt x="4" y="104"/>
                </a:cubicBezTo>
                <a:cubicBezTo>
                  <a:pt x="3" y="103"/>
                  <a:pt x="1" y="102"/>
                  <a:pt x="0" y="100"/>
                </a:cubicBezTo>
                <a:cubicBezTo>
                  <a:pt x="175" y="0"/>
                  <a:pt x="175" y="0"/>
                  <a:pt x="175" y="0"/>
                </a:cubicBezTo>
                <a:lnTo>
                  <a:pt x="175" y="203"/>
                </a:ln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15"/>
          <p:cNvSpPr/>
          <p:nvPr/>
        </p:nvSpPr>
        <p:spPr bwMode="auto">
          <a:xfrm>
            <a:off x="1481567" y="1740718"/>
            <a:ext cx="1723660" cy="1996392"/>
          </a:xfrm>
          <a:custGeom>
            <a:avLst/>
            <a:gdLst>
              <a:gd name="T0" fmla="*/ 0 w 175"/>
              <a:gd name="T1" fmla="*/ 104 h 203"/>
              <a:gd name="T2" fmla="*/ 4 w 175"/>
              <a:gd name="T3" fmla="*/ 99 h 203"/>
              <a:gd name="T4" fmla="*/ 169 w 175"/>
              <a:gd name="T5" fmla="*/ 2 h 203"/>
              <a:gd name="T6" fmla="*/ 175 w 175"/>
              <a:gd name="T7" fmla="*/ 0 h 203"/>
              <a:gd name="T8" fmla="*/ 175 w 175"/>
              <a:gd name="T9" fmla="*/ 203 h 203"/>
              <a:gd name="T10" fmla="*/ 0 w 175"/>
              <a:gd name="T11" fmla="*/ 104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203">
                <a:moveTo>
                  <a:pt x="0" y="104"/>
                </a:moveTo>
                <a:cubicBezTo>
                  <a:pt x="1" y="102"/>
                  <a:pt x="3" y="100"/>
                  <a:pt x="4" y="99"/>
                </a:cubicBezTo>
                <a:cubicBezTo>
                  <a:pt x="169" y="2"/>
                  <a:pt x="169" y="2"/>
                  <a:pt x="169" y="2"/>
                </a:cubicBezTo>
                <a:cubicBezTo>
                  <a:pt x="171" y="1"/>
                  <a:pt x="173" y="0"/>
                  <a:pt x="175" y="0"/>
                </a:cubicBezTo>
                <a:cubicBezTo>
                  <a:pt x="175" y="203"/>
                  <a:pt x="175" y="203"/>
                  <a:pt x="175" y="203"/>
                </a:cubicBezTo>
                <a:lnTo>
                  <a:pt x="0" y="104"/>
                </a:ln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3" name="Group 40"/>
          <p:cNvGrpSpPr/>
          <p:nvPr/>
        </p:nvGrpSpPr>
        <p:grpSpPr>
          <a:xfrm>
            <a:off x="2296670" y="2468396"/>
            <a:ext cx="689603" cy="603713"/>
            <a:chOff x="4252913" y="6116638"/>
            <a:chExt cx="446087" cy="390525"/>
          </a:xfrm>
          <a:solidFill>
            <a:srgbClr val="BF1A1D"/>
          </a:solidFill>
          <a:effectLst/>
        </p:grpSpPr>
        <p:sp>
          <p:nvSpPr>
            <p:cNvPr id="14" name="Freeform 41"/>
            <p:cNvSpPr>
              <a:spLocks noEditPoints="1"/>
            </p:cNvSpPr>
            <p:nvPr/>
          </p:nvSpPr>
          <p:spPr bwMode="auto">
            <a:xfrm>
              <a:off x="4503738" y="6342063"/>
              <a:ext cx="195262" cy="157163"/>
            </a:xfrm>
            <a:custGeom>
              <a:avLst/>
              <a:gdLst>
                <a:gd name="T0" fmla="*/ 52 w 52"/>
                <a:gd name="T1" fmla="*/ 5 h 42"/>
                <a:gd name="T2" fmla="*/ 42 w 52"/>
                <a:gd name="T3" fmla="*/ 4 h 42"/>
                <a:gd name="T4" fmla="*/ 36 w 52"/>
                <a:gd name="T5" fmla="*/ 7 h 42"/>
                <a:gd name="T6" fmla="*/ 28 w 52"/>
                <a:gd name="T7" fmla="*/ 3 h 42"/>
                <a:gd name="T8" fmla="*/ 0 w 52"/>
                <a:gd name="T9" fmla="*/ 0 h 42"/>
                <a:gd name="T10" fmla="*/ 30 w 52"/>
                <a:gd name="T11" fmla="*/ 42 h 42"/>
                <a:gd name="T12" fmla="*/ 52 w 52"/>
                <a:gd name="T13" fmla="*/ 5 h 42"/>
                <a:gd name="T14" fmla="*/ 26 w 52"/>
                <a:gd name="T15" fmla="*/ 26 h 42"/>
                <a:gd name="T16" fmla="*/ 19 w 52"/>
                <a:gd name="T17" fmla="*/ 20 h 42"/>
                <a:gd name="T18" fmla="*/ 26 w 52"/>
                <a:gd name="T19" fmla="*/ 13 h 42"/>
                <a:gd name="T20" fmla="*/ 32 w 52"/>
                <a:gd name="T21" fmla="*/ 20 h 42"/>
                <a:gd name="T22" fmla="*/ 26 w 52"/>
                <a:gd name="T23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2">
                  <a:moveTo>
                    <a:pt x="52" y="5"/>
                  </a:moveTo>
                  <a:cubicBezTo>
                    <a:pt x="42" y="4"/>
                    <a:pt x="42" y="4"/>
                    <a:pt x="42" y="4"/>
                  </a:cubicBezTo>
                  <a:cubicBezTo>
                    <a:pt x="41" y="6"/>
                    <a:pt x="38" y="7"/>
                    <a:pt x="36" y="7"/>
                  </a:cubicBezTo>
                  <a:cubicBezTo>
                    <a:pt x="32" y="7"/>
                    <a:pt x="30" y="5"/>
                    <a:pt x="2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2" y="34"/>
                    <a:pt x="50" y="20"/>
                    <a:pt x="52" y="5"/>
                  </a:cubicBezTo>
                  <a:close/>
                  <a:moveTo>
                    <a:pt x="26" y="26"/>
                  </a:moveTo>
                  <a:cubicBezTo>
                    <a:pt x="22" y="26"/>
                    <a:pt x="19" y="24"/>
                    <a:pt x="19" y="20"/>
                  </a:cubicBezTo>
                  <a:cubicBezTo>
                    <a:pt x="19" y="16"/>
                    <a:pt x="22" y="13"/>
                    <a:pt x="26" y="13"/>
                  </a:cubicBezTo>
                  <a:cubicBezTo>
                    <a:pt x="29" y="13"/>
                    <a:pt x="32" y="16"/>
                    <a:pt x="32" y="20"/>
                  </a:cubicBezTo>
                  <a:cubicBezTo>
                    <a:pt x="32" y="24"/>
                    <a:pt x="29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4252913" y="6116638"/>
              <a:ext cx="388937" cy="390525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83 w 104"/>
                <a:gd name="T7" fmla="*/ 95 h 104"/>
                <a:gd name="T8" fmla="*/ 52 w 104"/>
                <a:gd name="T9" fmla="*/ 52 h 104"/>
                <a:gd name="T10" fmla="*/ 80 w 104"/>
                <a:gd name="T11" fmla="*/ 55 h 104"/>
                <a:gd name="T12" fmla="*/ 78 w 104"/>
                <a:gd name="T13" fmla="*/ 49 h 104"/>
                <a:gd name="T14" fmla="*/ 88 w 104"/>
                <a:gd name="T15" fmla="*/ 39 h 104"/>
                <a:gd name="T16" fmla="*/ 97 w 104"/>
                <a:gd name="T17" fmla="*/ 49 h 104"/>
                <a:gd name="T18" fmla="*/ 94 w 104"/>
                <a:gd name="T19" fmla="*/ 56 h 104"/>
                <a:gd name="T20" fmla="*/ 104 w 104"/>
                <a:gd name="T21" fmla="*/ 57 h 104"/>
                <a:gd name="T22" fmla="*/ 104 w 104"/>
                <a:gd name="T23" fmla="*/ 52 h 104"/>
                <a:gd name="T24" fmla="*/ 52 w 104"/>
                <a:gd name="T25" fmla="*/ 0 h 104"/>
                <a:gd name="T26" fmla="*/ 13 w 104"/>
                <a:gd name="T27" fmla="*/ 46 h 104"/>
                <a:gd name="T28" fmla="*/ 19 w 104"/>
                <a:gd name="T29" fmla="*/ 39 h 104"/>
                <a:gd name="T30" fmla="*/ 26 w 104"/>
                <a:gd name="T31" fmla="*/ 46 h 104"/>
                <a:gd name="T32" fmla="*/ 19 w 104"/>
                <a:gd name="T33" fmla="*/ 52 h 104"/>
                <a:gd name="T34" fmla="*/ 13 w 104"/>
                <a:gd name="T35" fmla="*/ 46 h 104"/>
                <a:gd name="T36" fmla="*/ 29 w 104"/>
                <a:gd name="T37" fmla="*/ 85 h 104"/>
                <a:gd name="T38" fmla="*/ 19 w 104"/>
                <a:gd name="T39" fmla="*/ 75 h 104"/>
                <a:gd name="T40" fmla="*/ 29 w 104"/>
                <a:gd name="T41" fmla="*/ 65 h 104"/>
                <a:gd name="T42" fmla="*/ 39 w 104"/>
                <a:gd name="T43" fmla="*/ 75 h 104"/>
                <a:gd name="T44" fmla="*/ 29 w 104"/>
                <a:gd name="T45" fmla="*/ 85 h 104"/>
                <a:gd name="T46" fmla="*/ 36 w 104"/>
                <a:gd name="T47" fmla="*/ 33 h 104"/>
                <a:gd name="T48" fmla="*/ 26 w 104"/>
                <a:gd name="T49" fmla="*/ 23 h 104"/>
                <a:gd name="T50" fmla="*/ 36 w 104"/>
                <a:gd name="T51" fmla="*/ 13 h 104"/>
                <a:gd name="T52" fmla="*/ 45 w 104"/>
                <a:gd name="T53" fmla="*/ 23 h 104"/>
                <a:gd name="T54" fmla="*/ 36 w 104"/>
                <a:gd name="T55" fmla="*/ 33 h 104"/>
                <a:gd name="T56" fmla="*/ 55 w 104"/>
                <a:gd name="T57" fmla="*/ 82 h 104"/>
                <a:gd name="T58" fmla="*/ 62 w 104"/>
                <a:gd name="T59" fmla="*/ 88 h 104"/>
                <a:gd name="T60" fmla="*/ 55 w 104"/>
                <a:gd name="T61" fmla="*/ 95 h 104"/>
                <a:gd name="T62" fmla="*/ 49 w 104"/>
                <a:gd name="T63" fmla="*/ 88 h 104"/>
                <a:gd name="T64" fmla="*/ 55 w 104"/>
                <a:gd name="T65" fmla="*/ 82 h 104"/>
                <a:gd name="T66" fmla="*/ 65 w 104"/>
                <a:gd name="T67" fmla="*/ 46 h 104"/>
                <a:gd name="T68" fmla="*/ 58 w 104"/>
                <a:gd name="T69" fmla="*/ 39 h 104"/>
                <a:gd name="T70" fmla="*/ 65 w 104"/>
                <a:gd name="T71" fmla="*/ 33 h 104"/>
                <a:gd name="T72" fmla="*/ 71 w 104"/>
                <a:gd name="T73" fmla="*/ 39 h 104"/>
                <a:gd name="T74" fmla="*/ 65 w 104"/>
                <a:gd name="T75" fmla="*/ 46 h 104"/>
                <a:gd name="T76" fmla="*/ 71 w 104"/>
                <a:gd name="T77" fmla="*/ 26 h 104"/>
                <a:gd name="T78" fmla="*/ 65 w 104"/>
                <a:gd name="T79" fmla="*/ 20 h 104"/>
                <a:gd name="T80" fmla="*/ 71 w 104"/>
                <a:gd name="T81" fmla="*/ 13 h 104"/>
                <a:gd name="T82" fmla="*/ 78 w 104"/>
                <a:gd name="T83" fmla="*/ 20 h 104"/>
                <a:gd name="T84" fmla="*/ 71 w 104"/>
                <a:gd name="T8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63" y="104"/>
                    <a:pt x="74" y="101"/>
                    <a:pt x="83" y="95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3"/>
                    <a:pt x="78" y="51"/>
                    <a:pt x="78" y="49"/>
                  </a:cubicBezTo>
                  <a:cubicBezTo>
                    <a:pt x="78" y="44"/>
                    <a:pt x="82" y="39"/>
                    <a:pt x="88" y="39"/>
                  </a:cubicBezTo>
                  <a:cubicBezTo>
                    <a:pt x="93" y="39"/>
                    <a:pt x="97" y="44"/>
                    <a:pt x="97" y="49"/>
                  </a:cubicBezTo>
                  <a:cubicBezTo>
                    <a:pt x="97" y="52"/>
                    <a:pt x="96" y="54"/>
                    <a:pt x="94" y="56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4" y="54"/>
                    <a:pt x="104" y="52"/>
                  </a:cubicBezTo>
                  <a:cubicBezTo>
                    <a:pt x="104" y="24"/>
                    <a:pt x="81" y="0"/>
                    <a:pt x="52" y="0"/>
                  </a:cubicBezTo>
                  <a:close/>
                  <a:moveTo>
                    <a:pt x="13" y="46"/>
                  </a:moveTo>
                  <a:cubicBezTo>
                    <a:pt x="13" y="42"/>
                    <a:pt x="16" y="39"/>
                    <a:pt x="19" y="39"/>
                  </a:cubicBezTo>
                  <a:cubicBezTo>
                    <a:pt x="23" y="39"/>
                    <a:pt x="26" y="42"/>
                    <a:pt x="26" y="46"/>
                  </a:cubicBezTo>
                  <a:cubicBezTo>
                    <a:pt x="26" y="50"/>
                    <a:pt x="23" y="52"/>
                    <a:pt x="19" y="52"/>
                  </a:cubicBezTo>
                  <a:cubicBezTo>
                    <a:pt x="16" y="52"/>
                    <a:pt x="13" y="50"/>
                    <a:pt x="13" y="46"/>
                  </a:cubicBezTo>
                  <a:close/>
                  <a:moveTo>
                    <a:pt x="29" y="85"/>
                  </a:moveTo>
                  <a:cubicBezTo>
                    <a:pt x="24" y="85"/>
                    <a:pt x="19" y="81"/>
                    <a:pt x="19" y="75"/>
                  </a:cubicBezTo>
                  <a:cubicBezTo>
                    <a:pt x="19" y="70"/>
                    <a:pt x="24" y="65"/>
                    <a:pt x="29" y="65"/>
                  </a:cubicBezTo>
                  <a:cubicBezTo>
                    <a:pt x="35" y="65"/>
                    <a:pt x="39" y="70"/>
                    <a:pt x="39" y="75"/>
                  </a:cubicBezTo>
                  <a:cubicBezTo>
                    <a:pt x="39" y="81"/>
                    <a:pt x="35" y="85"/>
                    <a:pt x="29" y="85"/>
                  </a:cubicBezTo>
                  <a:close/>
                  <a:moveTo>
                    <a:pt x="36" y="33"/>
                  </a:moveTo>
                  <a:cubicBezTo>
                    <a:pt x="30" y="33"/>
                    <a:pt x="26" y="29"/>
                    <a:pt x="26" y="23"/>
                  </a:cubicBezTo>
                  <a:cubicBezTo>
                    <a:pt x="26" y="18"/>
                    <a:pt x="30" y="13"/>
                    <a:pt x="36" y="13"/>
                  </a:cubicBezTo>
                  <a:cubicBezTo>
                    <a:pt x="41" y="13"/>
                    <a:pt x="45" y="18"/>
                    <a:pt x="45" y="23"/>
                  </a:cubicBezTo>
                  <a:cubicBezTo>
                    <a:pt x="45" y="29"/>
                    <a:pt x="41" y="33"/>
                    <a:pt x="36" y="33"/>
                  </a:cubicBezTo>
                  <a:close/>
                  <a:moveTo>
                    <a:pt x="55" y="82"/>
                  </a:moveTo>
                  <a:cubicBezTo>
                    <a:pt x="59" y="82"/>
                    <a:pt x="62" y="85"/>
                    <a:pt x="62" y="88"/>
                  </a:cubicBezTo>
                  <a:cubicBezTo>
                    <a:pt x="62" y="92"/>
                    <a:pt x="59" y="95"/>
                    <a:pt x="55" y="95"/>
                  </a:cubicBezTo>
                  <a:cubicBezTo>
                    <a:pt x="52" y="95"/>
                    <a:pt x="49" y="92"/>
                    <a:pt x="49" y="88"/>
                  </a:cubicBezTo>
                  <a:cubicBezTo>
                    <a:pt x="49" y="85"/>
                    <a:pt x="52" y="82"/>
                    <a:pt x="55" y="82"/>
                  </a:cubicBezTo>
                  <a:close/>
                  <a:moveTo>
                    <a:pt x="65" y="46"/>
                  </a:moveTo>
                  <a:cubicBezTo>
                    <a:pt x="61" y="46"/>
                    <a:pt x="58" y="43"/>
                    <a:pt x="58" y="39"/>
                  </a:cubicBezTo>
                  <a:cubicBezTo>
                    <a:pt x="58" y="36"/>
                    <a:pt x="61" y="33"/>
                    <a:pt x="65" y="33"/>
                  </a:cubicBezTo>
                  <a:cubicBezTo>
                    <a:pt x="69" y="33"/>
                    <a:pt x="71" y="36"/>
                    <a:pt x="71" y="39"/>
                  </a:cubicBezTo>
                  <a:cubicBezTo>
                    <a:pt x="71" y="43"/>
                    <a:pt x="69" y="46"/>
                    <a:pt x="65" y="46"/>
                  </a:cubicBezTo>
                  <a:close/>
                  <a:moveTo>
                    <a:pt x="71" y="26"/>
                  </a:moveTo>
                  <a:cubicBezTo>
                    <a:pt x="68" y="26"/>
                    <a:pt x="65" y="23"/>
                    <a:pt x="65" y="20"/>
                  </a:cubicBezTo>
                  <a:cubicBezTo>
                    <a:pt x="65" y="16"/>
                    <a:pt x="68" y="13"/>
                    <a:pt x="71" y="13"/>
                  </a:cubicBezTo>
                  <a:cubicBezTo>
                    <a:pt x="75" y="13"/>
                    <a:pt x="78" y="16"/>
                    <a:pt x="78" y="20"/>
                  </a:cubicBezTo>
                  <a:cubicBezTo>
                    <a:pt x="78" y="23"/>
                    <a:pt x="75" y="26"/>
                    <a:pt x="7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6" name="Group 57"/>
          <p:cNvGrpSpPr/>
          <p:nvPr/>
        </p:nvGrpSpPr>
        <p:grpSpPr>
          <a:xfrm>
            <a:off x="2377333" y="4492591"/>
            <a:ext cx="513059" cy="509664"/>
            <a:chOff x="4899025" y="2557463"/>
            <a:chExt cx="479425" cy="476251"/>
          </a:xfrm>
          <a:solidFill>
            <a:srgbClr val="BF1A1D"/>
          </a:solidFill>
          <a:effectLst/>
        </p:grpSpPr>
        <p:sp>
          <p:nvSpPr>
            <p:cNvPr id="17" name="Freeform 58"/>
            <p:cNvSpPr/>
            <p:nvPr/>
          </p:nvSpPr>
          <p:spPr bwMode="auto">
            <a:xfrm>
              <a:off x="4899025" y="2882901"/>
              <a:ext cx="149225" cy="150813"/>
            </a:xfrm>
            <a:custGeom>
              <a:avLst/>
              <a:gdLst>
                <a:gd name="T0" fmla="*/ 19 w 40"/>
                <a:gd name="T1" fmla="*/ 0 h 40"/>
                <a:gd name="T2" fmla="*/ 0 w 40"/>
                <a:gd name="T3" fmla="*/ 0 h 40"/>
                <a:gd name="T4" fmla="*/ 40 w 40"/>
                <a:gd name="T5" fmla="*/ 40 h 40"/>
                <a:gd name="T6" fmla="*/ 40 w 40"/>
                <a:gd name="T7" fmla="*/ 21 h 40"/>
                <a:gd name="T8" fmla="*/ 19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10"/>
                    <a:pt x="31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 59"/>
            <p:cNvSpPr/>
            <p:nvPr/>
          </p:nvSpPr>
          <p:spPr bwMode="auto">
            <a:xfrm>
              <a:off x="5213350" y="2560638"/>
              <a:ext cx="161925" cy="161925"/>
            </a:xfrm>
            <a:custGeom>
              <a:avLst/>
              <a:gdLst>
                <a:gd name="T0" fmla="*/ 3 w 43"/>
                <a:gd name="T1" fmla="*/ 40 h 43"/>
                <a:gd name="T2" fmla="*/ 16 w 43"/>
                <a:gd name="T3" fmla="*/ 39 h 43"/>
                <a:gd name="T4" fmla="*/ 43 w 43"/>
                <a:gd name="T5" fmla="*/ 12 h 43"/>
                <a:gd name="T6" fmla="*/ 30 w 43"/>
                <a:gd name="T7" fmla="*/ 0 h 43"/>
                <a:gd name="T8" fmla="*/ 4 w 43"/>
                <a:gd name="T9" fmla="*/ 26 h 43"/>
                <a:gd name="T10" fmla="*/ 3 w 43"/>
                <a:gd name="T11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3" y="40"/>
                  </a:moveTo>
                  <a:cubicBezTo>
                    <a:pt x="6" y="43"/>
                    <a:pt x="12" y="43"/>
                    <a:pt x="16" y="39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0" y="7"/>
                    <a:pt x="36" y="2"/>
                    <a:pt x="30" y="0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0" y="30"/>
                    <a:pt x="0" y="36"/>
                    <a:pt x="3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 60"/>
            <p:cNvSpPr>
              <a:spLocks noEditPoints="1"/>
            </p:cNvSpPr>
            <p:nvPr/>
          </p:nvSpPr>
          <p:spPr bwMode="auto">
            <a:xfrm>
              <a:off x="4899025" y="2557463"/>
              <a:ext cx="479425" cy="476250"/>
            </a:xfrm>
            <a:custGeom>
              <a:avLst/>
              <a:gdLst>
                <a:gd name="T0" fmla="*/ 105 w 128"/>
                <a:gd name="T1" fmla="*/ 44 h 127"/>
                <a:gd name="T2" fmla="*/ 105 w 128"/>
                <a:gd name="T3" fmla="*/ 58 h 127"/>
                <a:gd name="T4" fmla="*/ 92 w 128"/>
                <a:gd name="T5" fmla="*/ 57 h 127"/>
                <a:gd name="T6" fmla="*/ 71 w 128"/>
                <a:gd name="T7" fmla="*/ 35 h 127"/>
                <a:gd name="T8" fmla="*/ 69 w 128"/>
                <a:gd name="T9" fmla="*/ 23 h 127"/>
                <a:gd name="T10" fmla="*/ 83 w 128"/>
                <a:gd name="T11" fmla="*/ 23 h 127"/>
                <a:gd name="T12" fmla="*/ 106 w 128"/>
                <a:gd name="T13" fmla="*/ 0 h 127"/>
                <a:gd name="T14" fmla="*/ 21 w 128"/>
                <a:gd name="T15" fmla="*/ 0 h 127"/>
                <a:gd name="T16" fmla="*/ 0 w 128"/>
                <a:gd name="T17" fmla="*/ 21 h 127"/>
                <a:gd name="T18" fmla="*/ 0 w 128"/>
                <a:gd name="T19" fmla="*/ 79 h 127"/>
                <a:gd name="T20" fmla="*/ 19 w 128"/>
                <a:gd name="T21" fmla="*/ 79 h 127"/>
                <a:gd name="T22" fmla="*/ 48 w 128"/>
                <a:gd name="T23" fmla="*/ 108 h 127"/>
                <a:gd name="T24" fmla="*/ 48 w 128"/>
                <a:gd name="T25" fmla="*/ 127 h 127"/>
                <a:gd name="T26" fmla="*/ 107 w 128"/>
                <a:gd name="T27" fmla="*/ 127 h 127"/>
                <a:gd name="T28" fmla="*/ 128 w 128"/>
                <a:gd name="T29" fmla="*/ 106 h 127"/>
                <a:gd name="T30" fmla="*/ 128 w 128"/>
                <a:gd name="T31" fmla="*/ 21 h 127"/>
                <a:gd name="T32" fmla="*/ 105 w 128"/>
                <a:gd name="T33" fmla="*/ 44 h 127"/>
                <a:gd name="T34" fmla="*/ 86 w 128"/>
                <a:gd name="T35" fmla="*/ 63 h 127"/>
                <a:gd name="T36" fmla="*/ 69 w 128"/>
                <a:gd name="T37" fmla="*/ 63 h 127"/>
                <a:gd name="T38" fmla="*/ 65 w 128"/>
                <a:gd name="T39" fmla="*/ 59 h 127"/>
                <a:gd name="T40" fmla="*/ 65 w 128"/>
                <a:gd name="T41" fmla="*/ 42 h 127"/>
                <a:gd name="T42" fmla="*/ 68 w 128"/>
                <a:gd name="T43" fmla="*/ 40 h 127"/>
                <a:gd name="T44" fmla="*/ 87 w 128"/>
                <a:gd name="T45" fmla="*/ 60 h 127"/>
                <a:gd name="T46" fmla="*/ 86 w 128"/>
                <a:gd name="T47" fmla="*/ 6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127">
                  <a:moveTo>
                    <a:pt x="105" y="44"/>
                  </a:moveTo>
                  <a:cubicBezTo>
                    <a:pt x="101" y="48"/>
                    <a:pt x="101" y="54"/>
                    <a:pt x="105" y="58"/>
                  </a:cubicBezTo>
                  <a:cubicBezTo>
                    <a:pt x="101" y="61"/>
                    <a:pt x="96" y="60"/>
                    <a:pt x="92" y="5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67" y="32"/>
                    <a:pt x="67" y="27"/>
                    <a:pt x="69" y="23"/>
                  </a:cubicBezTo>
                  <a:cubicBezTo>
                    <a:pt x="73" y="27"/>
                    <a:pt x="79" y="27"/>
                    <a:pt x="83" y="23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35" y="79"/>
                    <a:pt x="48" y="92"/>
                    <a:pt x="48" y="108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19" y="127"/>
                    <a:pt x="128" y="118"/>
                    <a:pt x="128" y="106"/>
                  </a:cubicBezTo>
                  <a:cubicBezTo>
                    <a:pt x="128" y="21"/>
                    <a:pt x="128" y="21"/>
                    <a:pt x="128" y="21"/>
                  </a:cubicBezTo>
                  <a:lnTo>
                    <a:pt x="105" y="44"/>
                  </a:lnTo>
                  <a:close/>
                  <a:moveTo>
                    <a:pt x="86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6" y="63"/>
                    <a:pt x="65" y="61"/>
                    <a:pt x="65" y="59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5" y="39"/>
                    <a:pt x="66" y="39"/>
                    <a:pt x="68" y="4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9" y="62"/>
                    <a:pt x="88" y="63"/>
                    <a:pt x="8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0" name="Group 65"/>
          <p:cNvGrpSpPr/>
          <p:nvPr/>
        </p:nvGrpSpPr>
        <p:grpSpPr>
          <a:xfrm>
            <a:off x="4107794" y="3383673"/>
            <a:ext cx="642016" cy="637397"/>
            <a:chOff x="7454900" y="1990725"/>
            <a:chExt cx="441325" cy="438150"/>
          </a:xfrm>
          <a:solidFill>
            <a:srgbClr val="BF1A1D"/>
          </a:solidFill>
          <a:effectLst/>
        </p:grpSpPr>
        <p:sp>
          <p:nvSpPr>
            <p:cNvPr id="21" name="Freeform 66"/>
            <p:cNvSpPr>
              <a:spLocks noEditPoints="1"/>
            </p:cNvSpPr>
            <p:nvPr/>
          </p:nvSpPr>
          <p:spPr bwMode="auto">
            <a:xfrm>
              <a:off x="7620000" y="2162175"/>
              <a:ext cx="276225" cy="266700"/>
            </a:xfrm>
            <a:custGeom>
              <a:avLst/>
              <a:gdLst>
                <a:gd name="T0" fmla="*/ 68 w 74"/>
                <a:gd name="T1" fmla="*/ 27 h 71"/>
                <a:gd name="T2" fmla="*/ 68 w 74"/>
                <a:gd name="T3" fmla="*/ 27 h 71"/>
                <a:gd name="T4" fmla="*/ 74 w 74"/>
                <a:gd name="T5" fmla="*/ 21 h 71"/>
                <a:gd name="T6" fmla="*/ 68 w 74"/>
                <a:gd name="T7" fmla="*/ 15 h 71"/>
                <a:gd name="T8" fmla="*/ 50 w 74"/>
                <a:gd name="T9" fmla="*/ 0 h 71"/>
                <a:gd name="T10" fmla="*/ 24 w 74"/>
                <a:gd name="T11" fmla="*/ 0 h 71"/>
                <a:gd name="T12" fmla="*/ 6 w 74"/>
                <a:gd name="T13" fmla="*/ 15 h 71"/>
                <a:gd name="T14" fmla="*/ 0 w 74"/>
                <a:gd name="T15" fmla="*/ 21 h 71"/>
                <a:gd name="T16" fmla="*/ 6 w 74"/>
                <a:gd name="T17" fmla="*/ 27 h 71"/>
                <a:gd name="T18" fmla="*/ 6 w 74"/>
                <a:gd name="T19" fmla="*/ 27 h 71"/>
                <a:gd name="T20" fmla="*/ 0 w 74"/>
                <a:gd name="T21" fmla="*/ 36 h 71"/>
                <a:gd name="T22" fmla="*/ 0 w 74"/>
                <a:gd name="T23" fmla="*/ 48 h 71"/>
                <a:gd name="T24" fmla="*/ 6 w 74"/>
                <a:gd name="T25" fmla="*/ 60 h 71"/>
                <a:gd name="T26" fmla="*/ 6 w 74"/>
                <a:gd name="T27" fmla="*/ 63 h 71"/>
                <a:gd name="T28" fmla="*/ 14 w 74"/>
                <a:gd name="T29" fmla="*/ 71 h 71"/>
                <a:gd name="T30" fmla="*/ 17 w 74"/>
                <a:gd name="T31" fmla="*/ 71 h 71"/>
                <a:gd name="T32" fmla="*/ 26 w 74"/>
                <a:gd name="T33" fmla="*/ 63 h 71"/>
                <a:gd name="T34" fmla="*/ 26 w 74"/>
                <a:gd name="T35" fmla="*/ 63 h 71"/>
                <a:gd name="T36" fmla="*/ 48 w 74"/>
                <a:gd name="T37" fmla="*/ 63 h 71"/>
                <a:gd name="T38" fmla="*/ 48 w 74"/>
                <a:gd name="T39" fmla="*/ 63 h 71"/>
                <a:gd name="T40" fmla="*/ 57 w 74"/>
                <a:gd name="T41" fmla="*/ 71 h 71"/>
                <a:gd name="T42" fmla="*/ 60 w 74"/>
                <a:gd name="T43" fmla="*/ 71 h 71"/>
                <a:gd name="T44" fmla="*/ 68 w 74"/>
                <a:gd name="T45" fmla="*/ 63 h 71"/>
                <a:gd name="T46" fmla="*/ 68 w 74"/>
                <a:gd name="T47" fmla="*/ 60 h 71"/>
                <a:gd name="T48" fmla="*/ 74 w 74"/>
                <a:gd name="T49" fmla="*/ 48 h 71"/>
                <a:gd name="T50" fmla="*/ 74 w 74"/>
                <a:gd name="T51" fmla="*/ 36 h 71"/>
                <a:gd name="T52" fmla="*/ 68 w 74"/>
                <a:gd name="T53" fmla="*/ 27 h 71"/>
                <a:gd name="T54" fmla="*/ 16 w 74"/>
                <a:gd name="T55" fmla="*/ 53 h 71"/>
                <a:gd name="T56" fmla="*/ 9 w 74"/>
                <a:gd name="T57" fmla="*/ 46 h 71"/>
                <a:gd name="T58" fmla="*/ 16 w 74"/>
                <a:gd name="T59" fmla="*/ 39 h 71"/>
                <a:gd name="T60" fmla="*/ 23 w 74"/>
                <a:gd name="T61" fmla="*/ 46 h 71"/>
                <a:gd name="T62" fmla="*/ 16 w 74"/>
                <a:gd name="T63" fmla="*/ 53 h 71"/>
                <a:gd name="T64" fmla="*/ 21 w 74"/>
                <a:gd name="T65" fmla="*/ 25 h 71"/>
                <a:gd name="T66" fmla="*/ 16 w 74"/>
                <a:gd name="T67" fmla="*/ 25 h 71"/>
                <a:gd name="T68" fmla="*/ 12 w 74"/>
                <a:gd name="T69" fmla="*/ 21 h 71"/>
                <a:gd name="T70" fmla="*/ 12 w 74"/>
                <a:gd name="T71" fmla="*/ 16 h 71"/>
                <a:gd name="T72" fmla="*/ 21 w 74"/>
                <a:gd name="T73" fmla="*/ 6 h 71"/>
                <a:gd name="T74" fmla="*/ 53 w 74"/>
                <a:gd name="T75" fmla="*/ 6 h 71"/>
                <a:gd name="T76" fmla="*/ 62 w 74"/>
                <a:gd name="T77" fmla="*/ 16 h 71"/>
                <a:gd name="T78" fmla="*/ 62 w 74"/>
                <a:gd name="T79" fmla="*/ 21 h 71"/>
                <a:gd name="T80" fmla="*/ 58 w 74"/>
                <a:gd name="T81" fmla="*/ 25 h 71"/>
                <a:gd name="T82" fmla="*/ 53 w 74"/>
                <a:gd name="T83" fmla="*/ 25 h 71"/>
                <a:gd name="T84" fmla="*/ 21 w 74"/>
                <a:gd name="T85" fmla="*/ 25 h 71"/>
                <a:gd name="T86" fmla="*/ 58 w 74"/>
                <a:gd name="T87" fmla="*/ 53 h 71"/>
                <a:gd name="T88" fmla="*/ 51 w 74"/>
                <a:gd name="T89" fmla="*/ 46 h 71"/>
                <a:gd name="T90" fmla="*/ 58 w 74"/>
                <a:gd name="T91" fmla="*/ 39 h 71"/>
                <a:gd name="T92" fmla="*/ 65 w 74"/>
                <a:gd name="T93" fmla="*/ 46 h 71"/>
                <a:gd name="T94" fmla="*/ 58 w 74"/>
                <a:gd name="T95" fmla="*/ 5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71">
                  <a:moveTo>
                    <a:pt x="68" y="27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71" y="27"/>
                    <a:pt x="74" y="24"/>
                    <a:pt x="74" y="21"/>
                  </a:cubicBezTo>
                  <a:cubicBezTo>
                    <a:pt x="74" y="18"/>
                    <a:pt x="71" y="15"/>
                    <a:pt x="68" y="15"/>
                  </a:cubicBezTo>
                  <a:cubicBezTo>
                    <a:pt x="68" y="7"/>
                    <a:pt x="60" y="0"/>
                    <a:pt x="5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4" y="0"/>
                    <a:pt x="6" y="7"/>
                    <a:pt x="6" y="15"/>
                  </a:cubicBezTo>
                  <a:cubicBezTo>
                    <a:pt x="3" y="15"/>
                    <a:pt x="0" y="18"/>
                    <a:pt x="0" y="21"/>
                  </a:cubicBezTo>
                  <a:cubicBezTo>
                    <a:pt x="0" y="24"/>
                    <a:pt x="3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30"/>
                    <a:pt x="0" y="33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3" y="57"/>
                    <a:pt x="6" y="60"/>
                  </a:cubicBezTo>
                  <a:cubicBezTo>
                    <a:pt x="6" y="63"/>
                    <a:pt x="6" y="62"/>
                    <a:pt x="6" y="63"/>
                  </a:cubicBezTo>
                  <a:cubicBezTo>
                    <a:pt x="6" y="68"/>
                    <a:pt x="10" y="71"/>
                    <a:pt x="14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22" y="71"/>
                    <a:pt x="26" y="68"/>
                    <a:pt x="26" y="63"/>
                  </a:cubicBezTo>
                  <a:cubicBezTo>
                    <a:pt x="26" y="62"/>
                    <a:pt x="26" y="64"/>
                    <a:pt x="26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4"/>
                    <a:pt x="48" y="62"/>
                    <a:pt x="48" y="63"/>
                  </a:cubicBezTo>
                  <a:cubicBezTo>
                    <a:pt x="48" y="68"/>
                    <a:pt x="52" y="71"/>
                    <a:pt x="57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4" y="71"/>
                    <a:pt x="68" y="68"/>
                    <a:pt x="68" y="63"/>
                  </a:cubicBezTo>
                  <a:cubicBezTo>
                    <a:pt x="68" y="62"/>
                    <a:pt x="68" y="63"/>
                    <a:pt x="68" y="60"/>
                  </a:cubicBezTo>
                  <a:cubicBezTo>
                    <a:pt x="72" y="57"/>
                    <a:pt x="74" y="53"/>
                    <a:pt x="74" y="48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3"/>
                    <a:pt x="71" y="30"/>
                    <a:pt x="68" y="27"/>
                  </a:cubicBezTo>
                  <a:close/>
                  <a:moveTo>
                    <a:pt x="16" y="53"/>
                  </a:moveTo>
                  <a:cubicBezTo>
                    <a:pt x="13" y="53"/>
                    <a:pt x="9" y="50"/>
                    <a:pt x="9" y="46"/>
                  </a:cubicBezTo>
                  <a:cubicBezTo>
                    <a:pt x="9" y="42"/>
                    <a:pt x="13" y="39"/>
                    <a:pt x="16" y="39"/>
                  </a:cubicBezTo>
                  <a:cubicBezTo>
                    <a:pt x="20" y="39"/>
                    <a:pt x="23" y="42"/>
                    <a:pt x="23" y="46"/>
                  </a:cubicBezTo>
                  <a:cubicBezTo>
                    <a:pt x="23" y="50"/>
                    <a:pt x="20" y="53"/>
                    <a:pt x="16" y="53"/>
                  </a:cubicBezTo>
                  <a:close/>
                  <a:moveTo>
                    <a:pt x="21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4" y="25"/>
                    <a:pt x="12" y="23"/>
                    <a:pt x="12" y="2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6" y="6"/>
                    <a:pt x="21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8" y="6"/>
                    <a:pt x="62" y="10"/>
                    <a:pt x="62" y="16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3"/>
                    <a:pt x="60" y="25"/>
                    <a:pt x="58" y="25"/>
                  </a:cubicBezTo>
                  <a:cubicBezTo>
                    <a:pt x="53" y="25"/>
                    <a:pt x="53" y="25"/>
                    <a:pt x="53" y="25"/>
                  </a:cubicBezTo>
                  <a:lnTo>
                    <a:pt x="21" y="25"/>
                  </a:lnTo>
                  <a:close/>
                  <a:moveTo>
                    <a:pt x="58" y="53"/>
                  </a:moveTo>
                  <a:cubicBezTo>
                    <a:pt x="54" y="53"/>
                    <a:pt x="51" y="50"/>
                    <a:pt x="51" y="46"/>
                  </a:cubicBezTo>
                  <a:cubicBezTo>
                    <a:pt x="51" y="42"/>
                    <a:pt x="54" y="39"/>
                    <a:pt x="58" y="39"/>
                  </a:cubicBezTo>
                  <a:cubicBezTo>
                    <a:pt x="62" y="39"/>
                    <a:pt x="65" y="42"/>
                    <a:pt x="65" y="46"/>
                  </a:cubicBezTo>
                  <a:cubicBezTo>
                    <a:pt x="65" y="50"/>
                    <a:pt x="62" y="53"/>
                    <a:pt x="5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Rectangle 67"/>
            <p:cNvSpPr>
              <a:spLocks noChangeArrowheads="1"/>
            </p:cNvSpPr>
            <p:nvPr/>
          </p:nvSpPr>
          <p:spPr bwMode="auto">
            <a:xfrm>
              <a:off x="7454900" y="2263775"/>
              <a:ext cx="134938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68"/>
            <p:cNvSpPr/>
            <p:nvPr/>
          </p:nvSpPr>
          <p:spPr bwMode="auto">
            <a:xfrm>
              <a:off x="7454900" y="2365375"/>
              <a:ext cx="134938" cy="63500"/>
            </a:xfrm>
            <a:custGeom>
              <a:avLst/>
              <a:gdLst>
                <a:gd name="T0" fmla="*/ 0 w 36"/>
                <a:gd name="T1" fmla="*/ 5 h 17"/>
                <a:gd name="T2" fmla="*/ 13 w 36"/>
                <a:gd name="T3" fmla="*/ 17 h 17"/>
                <a:gd name="T4" fmla="*/ 24 w 36"/>
                <a:gd name="T5" fmla="*/ 17 h 17"/>
                <a:gd name="T6" fmla="*/ 36 w 36"/>
                <a:gd name="T7" fmla="*/ 5 h 17"/>
                <a:gd name="T8" fmla="*/ 36 w 36"/>
                <a:gd name="T9" fmla="*/ 0 h 17"/>
                <a:gd name="T10" fmla="*/ 0 w 36"/>
                <a:gd name="T11" fmla="*/ 0 h 17"/>
                <a:gd name="T12" fmla="*/ 0 w 36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7">
                  <a:moveTo>
                    <a:pt x="0" y="5"/>
                  </a:moveTo>
                  <a:cubicBezTo>
                    <a:pt x="0" y="12"/>
                    <a:pt x="6" y="17"/>
                    <a:pt x="1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31" y="17"/>
                    <a:pt x="36" y="12"/>
                    <a:pt x="36" y="5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69"/>
            <p:cNvSpPr/>
            <p:nvPr/>
          </p:nvSpPr>
          <p:spPr bwMode="auto">
            <a:xfrm>
              <a:off x="7454900" y="2128838"/>
              <a:ext cx="134938" cy="101600"/>
            </a:xfrm>
            <a:custGeom>
              <a:avLst/>
              <a:gdLst>
                <a:gd name="T0" fmla="*/ 24 w 36"/>
                <a:gd name="T1" fmla="*/ 9 h 27"/>
                <a:gd name="T2" fmla="*/ 23 w 36"/>
                <a:gd name="T3" fmla="*/ 9 h 27"/>
                <a:gd name="T4" fmla="*/ 23 w 36"/>
                <a:gd name="T5" fmla="*/ 4 h 27"/>
                <a:gd name="T6" fmla="*/ 18 w 36"/>
                <a:gd name="T7" fmla="*/ 0 h 27"/>
                <a:gd name="T8" fmla="*/ 14 w 36"/>
                <a:gd name="T9" fmla="*/ 4 h 27"/>
                <a:gd name="T10" fmla="*/ 14 w 36"/>
                <a:gd name="T11" fmla="*/ 9 h 27"/>
                <a:gd name="T12" fmla="*/ 13 w 36"/>
                <a:gd name="T13" fmla="*/ 9 h 27"/>
                <a:gd name="T14" fmla="*/ 0 w 36"/>
                <a:gd name="T15" fmla="*/ 21 h 27"/>
                <a:gd name="T16" fmla="*/ 0 w 36"/>
                <a:gd name="T17" fmla="*/ 27 h 27"/>
                <a:gd name="T18" fmla="*/ 36 w 36"/>
                <a:gd name="T19" fmla="*/ 27 h 27"/>
                <a:gd name="T20" fmla="*/ 36 w 36"/>
                <a:gd name="T21" fmla="*/ 21 h 27"/>
                <a:gd name="T22" fmla="*/ 24 w 36"/>
                <a:gd name="T23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7">
                  <a:moveTo>
                    <a:pt x="24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6" y="9"/>
                    <a:pt x="0" y="14"/>
                    <a:pt x="0" y="2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14"/>
                    <a:pt x="31" y="9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Rectangle 70"/>
            <p:cNvSpPr>
              <a:spLocks noChangeArrowheads="1"/>
            </p:cNvSpPr>
            <p:nvPr/>
          </p:nvSpPr>
          <p:spPr bwMode="auto">
            <a:xfrm>
              <a:off x="7691438" y="1990725"/>
              <a:ext cx="66675" cy="138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71"/>
            <p:cNvSpPr/>
            <p:nvPr/>
          </p:nvSpPr>
          <p:spPr bwMode="auto">
            <a:xfrm>
              <a:off x="7585075" y="1990725"/>
              <a:ext cx="68263" cy="138113"/>
            </a:xfrm>
            <a:custGeom>
              <a:avLst/>
              <a:gdLst>
                <a:gd name="T0" fmla="*/ 13 w 18"/>
                <a:gd name="T1" fmla="*/ 0 h 37"/>
                <a:gd name="T2" fmla="*/ 0 w 18"/>
                <a:gd name="T3" fmla="*/ 12 h 37"/>
                <a:gd name="T4" fmla="*/ 0 w 18"/>
                <a:gd name="T5" fmla="*/ 24 h 37"/>
                <a:gd name="T6" fmla="*/ 13 w 18"/>
                <a:gd name="T7" fmla="*/ 37 h 37"/>
                <a:gd name="T8" fmla="*/ 18 w 18"/>
                <a:gd name="T9" fmla="*/ 37 h 37"/>
                <a:gd name="T10" fmla="*/ 18 w 18"/>
                <a:gd name="T11" fmla="*/ 0 h 37"/>
                <a:gd name="T12" fmla="*/ 13 w 18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7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6" y="37"/>
                    <a:pt x="1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72"/>
            <p:cNvSpPr/>
            <p:nvPr/>
          </p:nvSpPr>
          <p:spPr bwMode="auto">
            <a:xfrm>
              <a:off x="7791450" y="1990725"/>
              <a:ext cx="104775" cy="138113"/>
            </a:xfrm>
            <a:custGeom>
              <a:avLst/>
              <a:gdLst>
                <a:gd name="T0" fmla="*/ 19 w 28"/>
                <a:gd name="T1" fmla="*/ 24 h 37"/>
                <a:gd name="T2" fmla="*/ 19 w 28"/>
                <a:gd name="T3" fmla="*/ 23 h 37"/>
                <a:gd name="T4" fmla="*/ 23 w 28"/>
                <a:gd name="T5" fmla="*/ 23 h 37"/>
                <a:gd name="T6" fmla="*/ 28 w 28"/>
                <a:gd name="T7" fmla="*/ 18 h 37"/>
                <a:gd name="T8" fmla="*/ 23 w 28"/>
                <a:gd name="T9" fmla="*/ 14 h 37"/>
                <a:gd name="T10" fmla="*/ 19 w 28"/>
                <a:gd name="T11" fmla="*/ 14 h 37"/>
                <a:gd name="T12" fmla="*/ 19 w 28"/>
                <a:gd name="T13" fmla="*/ 12 h 37"/>
                <a:gd name="T14" fmla="*/ 6 w 28"/>
                <a:gd name="T15" fmla="*/ 0 h 37"/>
                <a:gd name="T16" fmla="*/ 0 w 28"/>
                <a:gd name="T17" fmla="*/ 0 h 37"/>
                <a:gd name="T18" fmla="*/ 0 w 28"/>
                <a:gd name="T19" fmla="*/ 37 h 37"/>
                <a:gd name="T20" fmla="*/ 6 w 28"/>
                <a:gd name="T21" fmla="*/ 37 h 37"/>
                <a:gd name="T22" fmla="*/ 19 w 28"/>
                <a:gd name="T23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7">
                  <a:moveTo>
                    <a:pt x="19" y="24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23"/>
                    <a:pt x="28" y="21"/>
                    <a:pt x="28" y="18"/>
                  </a:cubicBezTo>
                  <a:cubicBezTo>
                    <a:pt x="28" y="16"/>
                    <a:pt x="26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5"/>
                    <a:pt x="13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3" y="37"/>
                    <a:pt x="19" y="31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8213671" y="3409228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13671" y="3130840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89131" y="5111365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89131" y="4832977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00737" y="2952646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00737" y="2674258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481567" y="1712235"/>
            <a:ext cx="2506248" cy="801069"/>
          </a:xfrm>
          <a:prstGeom prst="roundRect">
            <a:avLst>
              <a:gd name="adj" fmla="val 28861"/>
            </a:avLst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F1A1D"/>
              </a:solidFill>
            </a:endParaRPr>
          </a:p>
        </p:txBody>
      </p:sp>
      <p:sp>
        <p:nvSpPr>
          <p:cNvPr id="11" name="Rounded Rectangle 9"/>
          <p:cNvSpPr/>
          <p:nvPr/>
        </p:nvSpPr>
        <p:spPr>
          <a:xfrm>
            <a:off x="4688790" y="1712235"/>
            <a:ext cx="2506248" cy="801069"/>
          </a:xfrm>
          <a:prstGeom prst="roundRect">
            <a:avLst>
              <a:gd name="adj" fmla="val 28861"/>
            </a:avLst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F1A1D"/>
              </a:solidFill>
            </a:endParaRPr>
          </a:p>
        </p:txBody>
      </p:sp>
      <p:sp>
        <p:nvSpPr>
          <p:cNvPr id="12" name="Rounded Rectangle 9"/>
          <p:cNvSpPr/>
          <p:nvPr/>
        </p:nvSpPr>
        <p:spPr>
          <a:xfrm>
            <a:off x="7977491" y="1712235"/>
            <a:ext cx="2506248" cy="801069"/>
          </a:xfrm>
          <a:prstGeom prst="roundRect">
            <a:avLst>
              <a:gd name="adj" fmla="val 28861"/>
            </a:avLst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F1A1D"/>
              </a:solidFill>
            </a:endParaRPr>
          </a:p>
        </p:txBody>
      </p:sp>
      <p:sp>
        <p:nvSpPr>
          <p:cNvPr id="14" name="TextBox 26"/>
          <p:cNvSpPr txBox="1"/>
          <p:nvPr/>
        </p:nvSpPr>
        <p:spPr>
          <a:xfrm flipH="1">
            <a:off x="2114609" y="1962855"/>
            <a:ext cx="1217045" cy="400110"/>
          </a:xfrm>
          <a:prstGeom prst="rect">
            <a:avLst/>
          </a:prstGeom>
          <a:solidFill>
            <a:srgbClr val="FCC0C6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F1A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 dirty="0">
              <a:solidFill>
                <a:srgbClr val="BF1A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6"/>
          <p:cNvSpPr txBox="1"/>
          <p:nvPr/>
        </p:nvSpPr>
        <p:spPr>
          <a:xfrm flipH="1">
            <a:off x="5282859" y="1962855"/>
            <a:ext cx="1217045" cy="400110"/>
          </a:xfrm>
          <a:prstGeom prst="rect">
            <a:avLst/>
          </a:prstGeom>
          <a:solidFill>
            <a:srgbClr val="FCC0C6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F1A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 dirty="0">
              <a:solidFill>
                <a:srgbClr val="BF1A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6"/>
          <p:cNvSpPr txBox="1"/>
          <p:nvPr/>
        </p:nvSpPr>
        <p:spPr>
          <a:xfrm flipH="1">
            <a:off x="8646988" y="1962855"/>
            <a:ext cx="1217045" cy="400110"/>
          </a:xfrm>
          <a:prstGeom prst="rect">
            <a:avLst/>
          </a:prstGeom>
          <a:solidFill>
            <a:srgbClr val="FCC0C6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F1A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 dirty="0">
              <a:solidFill>
                <a:srgbClr val="BF1A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88790" y="2958525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790" y="2680137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77491" y="2952646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977491" y="2674258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00737" y="5117776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00737" y="4839388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1" name="Rounded Rectangle 9"/>
          <p:cNvSpPr/>
          <p:nvPr/>
        </p:nvSpPr>
        <p:spPr>
          <a:xfrm>
            <a:off x="1481567" y="3877365"/>
            <a:ext cx="2506248" cy="801069"/>
          </a:xfrm>
          <a:prstGeom prst="roundRect">
            <a:avLst>
              <a:gd name="adj" fmla="val 28861"/>
            </a:avLst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F1A1D"/>
              </a:solidFill>
            </a:endParaRPr>
          </a:p>
        </p:txBody>
      </p:sp>
      <p:sp>
        <p:nvSpPr>
          <p:cNvPr id="32" name="Rounded Rectangle 9"/>
          <p:cNvSpPr/>
          <p:nvPr/>
        </p:nvSpPr>
        <p:spPr>
          <a:xfrm>
            <a:off x="4688790" y="3877365"/>
            <a:ext cx="2506248" cy="801069"/>
          </a:xfrm>
          <a:prstGeom prst="roundRect">
            <a:avLst>
              <a:gd name="adj" fmla="val 28861"/>
            </a:avLst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F1A1D"/>
              </a:solidFill>
            </a:endParaRPr>
          </a:p>
        </p:txBody>
      </p:sp>
      <p:sp>
        <p:nvSpPr>
          <p:cNvPr id="33" name="Rounded Rectangle 9"/>
          <p:cNvSpPr/>
          <p:nvPr/>
        </p:nvSpPr>
        <p:spPr>
          <a:xfrm>
            <a:off x="7977491" y="3877365"/>
            <a:ext cx="2506248" cy="801069"/>
          </a:xfrm>
          <a:prstGeom prst="roundRect">
            <a:avLst>
              <a:gd name="adj" fmla="val 28861"/>
            </a:avLst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F1A1D"/>
              </a:solidFill>
            </a:endParaRPr>
          </a:p>
        </p:txBody>
      </p:sp>
      <p:sp>
        <p:nvSpPr>
          <p:cNvPr id="34" name="TextBox 26"/>
          <p:cNvSpPr txBox="1"/>
          <p:nvPr/>
        </p:nvSpPr>
        <p:spPr>
          <a:xfrm flipH="1">
            <a:off x="2114609" y="4127985"/>
            <a:ext cx="1217045" cy="400110"/>
          </a:xfrm>
          <a:prstGeom prst="rect">
            <a:avLst/>
          </a:prstGeom>
          <a:solidFill>
            <a:srgbClr val="FCC0C6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F1A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 dirty="0">
              <a:solidFill>
                <a:srgbClr val="BF1A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6"/>
          <p:cNvSpPr txBox="1"/>
          <p:nvPr/>
        </p:nvSpPr>
        <p:spPr>
          <a:xfrm flipH="1">
            <a:off x="5282859" y="4127985"/>
            <a:ext cx="1217045" cy="400110"/>
          </a:xfrm>
          <a:prstGeom prst="rect">
            <a:avLst/>
          </a:prstGeom>
          <a:solidFill>
            <a:srgbClr val="FCC0C6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F1A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 dirty="0">
              <a:solidFill>
                <a:srgbClr val="BF1A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26"/>
          <p:cNvSpPr txBox="1"/>
          <p:nvPr/>
        </p:nvSpPr>
        <p:spPr>
          <a:xfrm flipH="1">
            <a:off x="8646988" y="4127985"/>
            <a:ext cx="1217045" cy="400110"/>
          </a:xfrm>
          <a:prstGeom prst="rect">
            <a:avLst/>
          </a:prstGeom>
          <a:solidFill>
            <a:srgbClr val="FCC0C6"/>
          </a:solidFill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F1A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000" b="1" dirty="0">
              <a:solidFill>
                <a:srgbClr val="BF1A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88790" y="5123655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688790" y="4845267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977491" y="5117776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977491" y="4839388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779627" y="2236504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79627" y="1958116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6733460" y="2952717"/>
            <a:ext cx="1435168" cy="1656197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noFill/>
          <a:ln>
            <a:solidFill>
              <a:srgbClr val="F23848"/>
            </a:solidFill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1" name="Freeform 7"/>
          <p:cNvSpPr/>
          <p:nvPr/>
        </p:nvSpPr>
        <p:spPr bwMode="auto">
          <a:xfrm>
            <a:off x="3757184" y="2952717"/>
            <a:ext cx="1433513" cy="1656197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noFill/>
          <a:ln>
            <a:solidFill>
              <a:srgbClr val="F23848"/>
            </a:solidFill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2" name="Freeform 8"/>
          <p:cNvSpPr/>
          <p:nvPr/>
        </p:nvSpPr>
        <p:spPr bwMode="auto">
          <a:xfrm>
            <a:off x="4500426" y="1659226"/>
            <a:ext cx="1433513" cy="165785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noFill/>
          <a:ln>
            <a:solidFill>
              <a:srgbClr val="F23848"/>
            </a:solidFill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3" name="Freeform 9"/>
          <p:cNvSpPr/>
          <p:nvPr/>
        </p:nvSpPr>
        <p:spPr bwMode="auto">
          <a:xfrm>
            <a:off x="5991875" y="1659226"/>
            <a:ext cx="1433513" cy="165785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noFill/>
          <a:ln>
            <a:solidFill>
              <a:srgbClr val="F23848"/>
            </a:solidFill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4" name="Freeform 10"/>
          <p:cNvSpPr/>
          <p:nvPr/>
        </p:nvSpPr>
        <p:spPr bwMode="auto">
          <a:xfrm>
            <a:off x="4500426" y="4237925"/>
            <a:ext cx="1433513" cy="165785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noFill/>
          <a:ln>
            <a:solidFill>
              <a:srgbClr val="F23848"/>
            </a:solidFill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5" name="Freeform 11"/>
          <p:cNvSpPr/>
          <p:nvPr/>
        </p:nvSpPr>
        <p:spPr bwMode="auto">
          <a:xfrm>
            <a:off x="5991875" y="4237925"/>
            <a:ext cx="1433513" cy="165785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noFill/>
          <a:ln>
            <a:solidFill>
              <a:srgbClr val="F23848"/>
            </a:solidFill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4180948" y="3467793"/>
            <a:ext cx="638957" cy="631012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5010266" y="2108057"/>
            <a:ext cx="458526" cy="626042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6346114" y="2177616"/>
            <a:ext cx="728343" cy="624387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7113565" y="3464480"/>
            <a:ext cx="638957" cy="640949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  <a:effectLst/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FBB29"/>
              </a:solidFill>
              <a:effectLst/>
              <a:uLnTx/>
              <a:uFillTx/>
            </a:endParaRPr>
          </a:p>
        </p:txBody>
      </p:sp>
      <p:grpSp>
        <p:nvGrpSpPr>
          <p:cNvPr id="20" name="组合 29"/>
          <p:cNvGrpSpPr/>
          <p:nvPr/>
        </p:nvGrpSpPr>
        <p:grpSpPr>
          <a:xfrm>
            <a:off x="6358154" y="4740047"/>
            <a:ext cx="704262" cy="653608"/>
            <a:chOff x="5928340" y="670992"/>
            <a:chExt cx="506444" cy="470018"/>
          </a:xfrm>
          <a:solidFill>
            <a:srgbClr val="BF1A1D"/>
          </a:solidFill>
          <a:effectLst/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</p:grpSp>
      <p:grpSp>
        <p:nvGrpSpPr>
          <p:cNvPr id="24" name="组合 33"/>
          <p:cNvGrpSpPr/>
          <p:nvPr/>
        </p:nvGrpSpPr>
        <p:grpSpPr>
          <a:xfrm>
            <a:off x="4874881" y="4730176"/>
            <a:ext cx="595685" cy="651329"/>
            <a:chOff x="697828" y="4453123"/>
            <a:chExt cx="229831" cy="251300"/>
          </a:xfrm>
          <a:solidFill>
            <a:srgbClr val="BF1A1D"/>
          </a:solidFill>
          <a:effectLst/>
        </p:grpSpPr>
        <p:sp>
          <p:nvSpPr>
            <p:cNvPr id="25" name="Freeform 665"/>
            <p:cNvSpPr/>
            <p:nvPr/>
          </p:nvSpPr>
          <p:spPr bwMode="auto">
            <a:xfrm>
              <a:off x="697828" y="4453123"/>
              <a:ext cx="229831" cy="17745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  <p:sp>
          <p:nvSpPr>
            <p:cNvPr id="26" name="Rectangle 666"/>
            <p:cNvSpPr>
              <a:spLocks noChangeArrowheads="1"/>
            </p:cNvSpPr>
            <p:nvPr/>
          </p:nvSpPr>
          <p:spPr bwMode="auto">
            <a:xfrm>
              <a:off x="718073" y="4643682"/>
              <a:ext cx="33343" cy="607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  <p:sp>
          <p:nvSpPr>
            <p:cNvPr id="27" name="Rectangle 667"/>
            <p:cNvSpPr>
              <a:spLocks noChangeArrowheads="1"/>
            </p:cNvSpPr>
            <p:nvPr/>
          </p:nvSpPr>
          <p:spPr bwMode="auto">
            <a:xfrm>
              <a:off x="772851" y="4613906"/>
              <a:ext cx="33343" cy="905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  <p:sp>
          <p:nvSpPr>
            <p:cNvPr id="28" name="Rectangle 668"/>
            <p:cNvSpPr>
              <a:spLocks noChangeArrowheads="1"/>
            </p:cNvSpPr>
            <p:nvPr/>
          </p:nvSpPr>
          <p:spPr bwMode="auto">
            <a:xfrm>
              <a:off x="828820" y="4584131"/>
              <a:ext cx="33343" cy="120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  <p:sp>
          <p:nvSpPr>
            <p:cNvPr id="29" name="Rectangle 669"/>
            <p:cNvSpPr>
              <a:spLocks noChangeArrowheads="1"/>
            </p:cNvSpPr>
            <p:nvPr/>
          </p:nvSpPr>
          <p:spPr bwMode="auto">
            <a:xfrm>
              <a:off x="883598" y="4554357"/>
              <a:ext cx="33343" cy="15006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EFBB29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18910" y="3598572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618910" y="3320184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89535" y="4941795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789535" y="4663407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45726" y="2236504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45726" y="1958116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17465" y="3608104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17465" y="3329716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739615" y="4979704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39615" y="4701316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44776" y="2402360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44776" y="212397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矩形标注 9"/>
          <p:cNvSpPr/>
          <p:nvPr/>
        </p:nvSpPr>
        <p:spPr>
          <a:xfrm flipV="1">
            <a:off x="6575767" y="1671253"/>
            <a:ext cx="3384376" cy="1775690"/>
          </a:xfrm>
          <a:prstGeom prst="wedgeRectCallout">
            <a:avLst/>
          </a:prstGeom>
          <a:noFill/>
          <a:ln>
            <a:solidFill>
              <a:srgbClr val="F2384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770277" y="2270360"/>
            <a:ext cx="885610" cy="556344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矩形标注 12"/>
          <p:cNvSpPr/>
          <p:nvPr/>
        </p:nvSpPr>
        <p:spPr>
          <a:xfrm flipV="1">
            <a:off x="6575767" y="4345005"/>
            <a:ext cx="3384376" cy="1775690"/>
          </a:xfrm>
          <a:prstGeom prst="wedgeRectCallout">
            <a:avLst/>
          </a:prstGeom>
          <a:noFill/>
          <a:ln>
            <a:solidFill>
              <a:srgbClr val="F2384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6815320" y="4914333"/>
            <a:ext cx="807733" cy="652292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矩形标注 15"/>
          <p:cNvSpPr/>
          <p:nvPr/>
        </p:nvSpPr>
        <p:spPr>
          <a:xfrm flipV="1">
            <a:off x="1942999" y="4345005"/>
            <a:ext cx="3384376" cy="1775690"/>
          </a:xfrm>
          <a:prstGeom prst="wedgeRectCallout">
            <a:avLst/>
          </a:prstGeom>
          <a:noFill/>
          <a:ln>
            <a:solidFill>
              <a:srgbClr val="F2384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2105591" y="4914333"/>
            <a:ext cx="845520" cy="740810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矩形标注 18"/>
          <p:cNvSpPr/>
          <p:nvPr/>
        </p:nvSpPr>
        <p:spPr>
          <a:xfrm flipV="1">
            <a:off x="1942999" y="1671253"/>
            <a:ext cx="3384376" cy="1775690"/>
          </a:xfrm>
          <a:prstGeom prst="wedgeRectCallout">
            <a:avLst/>
          </a:prstGeom>
          <a:noFill/>
          <a:ln>
            <a:solidFill>
              <a:srgbClr val="F2384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2197870" y="2200554"/>
            <a:ext cx="778336" cy="775494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976206" y="5110830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76206" y="483244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40673" y="2402360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40673" y="212397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40673" y="5110830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40673" y="483244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48767" y="1905816"/>
            <a:ext cx="164594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7200" b="1" dirty="0" smtClean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03</a:t>
            </a:r>
            <a:endParaRPr lang="en-US" altLang="zh-CN" sz="72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1512829" y="2096373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748767" y="4315661"/>
            <a:ext cx="478671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 ipsum doloror amet consectetur adipisicing </a:t>
            </a:r>
            <a:r>
              <a:rPr lang="en-US" altLang="zh-CN" dirty="0" err="1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see do</a:t>
            </a:r>
            <a:endParaRPr lang="en-US" altLang="zh-CN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8767" y="2992222"/>
            <a:ext cx="297326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ANNUAL</a:t>
            </a:r>
            <a:r>
              <a:rPr lang="zh-CN" altLang="en-US" sz="4000" b="1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zh-CN" altLang="en-US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REPORT</a:t>
            </a:r>
            <a:endParaRPr lang="en-US" altLang="zh-CN" sz="40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2486016" y="2134502"/>
            <a:ext cx="2775099" cy="29179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306" y="4777447"/>
            <a:ext cx="1833225" cy="198903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673009" y="1663918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73009" y="1385530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228675" y="1847842"/>
            <a:ext cx="3521122" cy="3521122"/>
          </a:xfrm>
          <a:prstGeom prst="ellipse">
            <a:avLst/>
          </a:prstGeom>
          <a:noFill/>
          <a:ln w="57150">
            <a:solidFill>
              <a:srgbClr val="F23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5556661" y="1385530"/>
            <a:ext cx="900609" cy="900609"/>
          </a:xfrm>
          <a:prstGeom prst="ellipse">
            <a:avLst/>
          </a:prstGeom>
          <a:solidFill>
            <a:srgbClr val="FCC0C6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Group 4"/>
          <p:cNvGrpSpPr>
            <a:grpSpLocks noChangeAspect="1"/>
          </p:cNvGrpSpPr>
          <p:nvPr/>
        </p:nvGrpSpPr>
        <p:grpSpPr bwMode="auto">
          <a:xfrm>
            <a:off x="5863332" y="1664340"/>
            <a:ext cx="287266" cy="336642"/>
            <a:chOff x="1776" y="1776"/>
            <a:chExt cx="64" cy="75"/>
          </a:xfrm>
          <a:solidFill>
            <a:srgbClr val="BF1A1D"/>
          </a:solidFill>
          <a:effectLst/>
        </p:grpSpPr>
        <p:sp>
          <p:nvSpPr>
            <p:cNvPr id="39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7271160" y="3100030"/>
            <a:ext cx="900609" cy="900609"/>
          </a:xfrm>
          <a:prstGeom prst="ellipse">
            <a:avLst/>
          </a:prstGeom>
          <a:solidFill>
            <a:srgbClr val="FCC0C6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Group 18"/>
          <p:cNvGrpSpPr>
            <a:grpSpLocks noChangeAspect="1"/>
          </p:cNvGrpSpPr>
          <p:nvPr/>
        </p:nvGrpSpPr>
        <p:grpSpPr bwMode="auto">
          <a:xfrm>
            <a:off x="7556809" y="3381062"/>
            <a:ext cx="320918" cy="299035"/>
            <a:chOff x="3802" y="2858"/>
            <a:chExt cx="616" cy="574"/>
          </a:xfrm>
          <a:solidFill>
            <a:srgbClr val="BF1A1D"/>
          </a:solidFill>
          <a:effectLst/>
        </p:grpSpPr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椭圆 49"/>
          <p:cNvSpPr/>
          <p:nvPr/>
        </p:nvSpPr>
        <p:spPr>
          <a:xfrm>
            <a:off x="3842161" y="3100030"/>
            <a:ext cx="900609" cy="900609"/>
          </a:xfrm>
          <a:prstGeom prst="ellipse">
            <a:avLst/>
          </a:prstGeom>
          <a:solidFill>
            <a:srgbClr val="FCC0C6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Group 13"/>
          <p:cNvGrpSpPr>
            <a:grpSpLocks noChangeAspect="1"/>
          </p:cNvGrpSpPr>
          <p:nvPr/>
        </p:nvGrpSpPr>
        <p:grpSpPr bwMode="auto">
          <a:xfrm>
            <a:off x="4117309" y="3385811"/>
            <a:ext cx="350311" cy="354447"/>
            <a:chOff x="2426" y="2781"/>
            <a:chExt cx="593" cy="600"/>
          </a:xfrm>
          <a:solidFill>
            <a:srgbClr val="BF1A1D"/>
          </a:solidFill>
          <a:effectLst/>
        </p:grpSpPr>
        <p:sp>
          <p:nvSpPr>
            <p:cNvPr id="52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椭圆 53"/>
          <p:cNvSpPr/>
          <p:nvPr/>
        </p:nvSpPr>
        <p:spPr>
          <a:xfrm>
            <a:off x="5556661" y="4814531"/>
            <a:ext cx="900609" cy="900609"/>
          </a:xfrm>
          <a:prstGeom prst="ellipse">
            <a:avLst/>
          </a:prstGeom>
          <a:solidFill>
            <a:srgbClr val="FCC0C6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62"/>
          <p:cNvGrpSpPr/>
          <p:nvPr/>
        </p:nvGrpSpPr>
        <p:grpSpPr>
          <a:xfrm>
            <a:off x="5841390" y="5084655"/>
            <a:ext cx="331151" cy="360360"/>
            <a:chOff x="4873620" y="1965325"/>
            <a:chExt cx="269882" cy="293688"/>
          </a:xfrm>
          <a:solidFill>
            <a:srgbClr val="BF1A1D"/>
          </a:solidFill>
          <a:effectLst/>
        </p:grpSpPr>
        <p:sp>
          <p:nvSpPr>
            <p:cNvPr id="56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Freeform 48"/>
          <p:cNvSpPr>
            <a:spLocks noEditPoints="1"/>
          </p:cNvSpPr>
          <p:nvPr/>
        </p:nvSpPr>
        <p:spPr bwMode="auto">
          <a:xfrm>
            <a:off x="5312189" y="2714043"/>
            <a:ext cx="1335004" cy="1451954"/>
          </a:xfrm>
          <a:custGeom>
            <a:avLst/>
            <a:gdLst>
              <a:gd name="T0" fmla="*/ 189 w 311"/>
              <a:gd name="T1" fmla="*/ 220 h 339"/>
              <a:gd name="T2" fmla="*/ 209 w 311"/>
              <a:gd name="T3" fmla="*/ 163 h 339"/>
              <a:gd name="T4" fmla="*/ 221 w 311"/>
              <a:gd name="T5" fmla="*/ 120 h 339"/>
              <a:gd name="T6" fmla="*/ 221 w 311"/>
              <a:gd name="T7" fmla="*/ 120 h 339"/>
              <a:gd name="T8" fmla="*/ 222 w 311"/>
              <a:gd name="T9" fmla="*/ 116 h 339"/>
              <a:gd name="T10" fmla="*/ 222 w 311"/>
              <a:gd name="T11" fmla="*/ 112 h 339"/>
              <a:gd name="T12" fmla="*/ 223 w 311"/>
              <a:gd name="T13" fmla="*/ 109 h 339"/>
              <a:gd name="T14" fmla="*/ 223 w 311"/>
              <a:gd name="T15" fmla="*/ 105 h 339"/>
              <a:gd name="T16" fmla="*/ 223 w 311"/>
              <a:gd name="T17" fmla="*/ 102 h 339"/>
              <a:gd name="T18" fmla="*/ 224 w 311"/>
              <a:gd name="T19" fmla="*/ 98 h 339"/>
              <a:gd name="T20" fmla="*/ 224 w 311"/>
              <a:gd name="T21" fmla="*/ 95 h 339"/>
              <a:gd name="T22" fmla="*/ 224 w 311"/>
              <a:gd name="T23" fmla="*/ 92 h 339"/>
              <a:gd name="T24" fmla="*/ 223 w 311"/>
              <a:gd name="T25" fmla="*/ 89 h 339"/>
              <a:gd name="T26" fmla="*/ 223 w 311"/>
              <a:gd name="T27" fmla="*/ 87 h 339"/>
              <a:gd name="T28" fmla="*/ 223 w 311"/>
              <a:gd name="T29" fmla="*/ 85 h 339"/>
              <a:gd name="T30" fmla="*/ 223 w 311"/>
              <a:gd name="T31" fmla="*/ 83 h 339"/>
              <a:gd name="T32" fmla="*/ 223 w 311"/>
              <a:gd name="T33" fmla="*/ 82 h 339"/>
              <a:gd name="T34" fmla="*/ 223 w 311"/>
              <a:gd name="T35" fmla="*/ 81 h 339"/>
              <a:gd name="T36" fmla="*/ 223 w 311"/>
              <a:gd name="T37" fmla="*/ 81 h 339"/>
              <a:gd name="T38" fmla="*/ 108 w 311"/>
              <a:gd name="T39" fmla="*/ 36 h 339"/>
              <a:gd name="T40" fmla="*/ 78 w 311"/>
              <a:gd name="T41" fmla="*/ 55 h 339"/>
              <a:gd name="T42" fmla="*/ 77 w 311"/>
              <a:gd name="T43" fmla="*/ 59 h 339"/>
              <a:gd name="T44" fmla="*/ 76 w 311"/>
              <a:gd name="T45" fmla="*/ 64 h 339"/>
              <a:gd name="T46" fmla="*/ 76 w 311"/>
              <a:gd name="T47" fmla="*/ 69 h 339"/>
              <a:gd name="T48" fmla="*/ 75 w 311"/>
              <a:gd name="T49" fmla="*/ 74 h 339"/>
              <a:gd name="T50" fmla="*/ 75 w 311"/>
              <a:gd name="T51" fmla="*/ 78 h 339"/>
              <a:gd name="T52" fmla="*/ 76 w 311"/>
              <a:gd name="T53" fmla="*/ 83 h 339"/>
              <a:gd name="T54" fmla="*/ 76 w 311"/>
              <a:gd name="T55" fmla="*/ 87 h 339"/>
              <a:gd name="T56" fmla="*/ 77 w 311"/>
              <a:gd name="T57" fmla="*/ 92 h 339"/>
              <a:gd name="T58" fmla="*/ 77 w 311"/>
              <a:gd name="T59" fmla="*/ 96 h 339"/>
              <a:gd name="T60" fmla="*/ 78 w 311"/>
              <a:gd name="T61" fmla="*/ 100 h 339"/>
              <a:gd name="T62" fmla="*/ 79 w 311"/>
              <a:gd name="T63" fmla="*/ 104 h 339"/>
              <a:gd name="T64" fmla="*/ 80 w 311"/>
              <a:gd name="T65" fmla="*/ 106 h 339"/>
              <a:gd name="T66" fmla="*/ 84 w 311"/>
              <a:gd name="T67" fmla="*/ 119 h 339"/>
              <a:gd name="T68" fmla="*/ 92 w 311"/>
              <a:gd name="T69" fmla="*/ 161 h 339"/>
              <a:gd name="T70" fmla="*/ 104 w 311"/>
              <a:gd name="T71" fmla="*/ 238 h 339"/>
              <a:gd name="T72" fmla="*/ 0 w 311"/>
              <a:gd name="T73" fmla="*/ 339 h 339"/>
              <a:gd name="T74" fmla="*/ 148 w 311"/>
              <a:gd name="T75" fmla="*/ 271 h 339"/>
              <a:gd name="T76" fmla="*/ 146 w 311"/>
              <a:gd name="T77" fmla="*/ 249 h 339"/>
              <a:gd name="T78" fmla="*/ 175 w 311"/>
              <a:gd name="T79" fmla="*/ 258 h 339"/>
              <a:gd name="T80" fmla="*/ 174 w 311"/>
              <a:gd name="T81" fmla="*/ 339 h 339"/>
              <a:gd name="T82" fmla="*/ 216 w 311"/>
              <a:gd name="T83" fmla="*/ 244 h 339"/>
              <a:gd name="T84" fmla="*/ 81 w 311"/>
              <a:gd name="T85" fmla="*/ 139 h 339"/>
              <a:gd name="T86" fmla="*/ 93 w 311"/>
              <a:gd name="T87" fmla="*/ 136 h 339"/>
              <a:gd name="T88" fmla="*/ 105 w 311"/>
              <a:gd name="T89" fmla="*/ 72 h 339"/>
              <a:gd name="T90" fmla="*/ 211 w 311"/>
              <a:gd name="T91" fmla="*/ 131 h 339"/>
              <a:gd name="T92" fmla="*/ 222 w 311"/>
              <a:gd name="T93" fmla="*/ 130 h 339"/>
              <a:gd name="T94" fmla="*/ 183 w 311"/>
              <a:gd name="T95" fmla="*/ 201 h 339"/>
              <a:gd name="T96" fmla="*/ 96 w 311"/>
              <a:gd name="T97" fmla="*/ 158 h 339"/>
              <a:gd name="T98" fmla="*/ 166 w 311"/>
              <a:gd name="T99" fmla="*/ 245 h 339"/>
              <a:gd name="T100" fmla="*/ 117 w 311"/>
              <a:gd name="T101" fmla="*/ 225 h 339"/>
              <a:gd name="T102" fmla="*/ 152 w 311"/>
              <a:gd name="T103" fmla="*/ 220 h 339"/>
              <a:gd name="T104" fmla="*/ 185 w 311"/>
              <a:gd name="T105" fmla="*/ 222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1" h="339">
                <a:moveTo>
                  <a:pt x="216" y="244"/>
                </a:moveTo>
                <a:cubicBezTo>
                  <a:pt x="194" y="236"/>
                  <a:pt x="189" y="220"/>
                  <a:pt x="189" y="220"/>
                </a:cubicBezTo>
                <a:cubicBezTo>
                  <a:pt x="189" y="202"/>
                  <a:pt x="189" y="202"/>
                  <a:pt x="189" y="202"/>
                </a:cubicBezTo>
                <a:cubicBezTo>
                  <a:pt x="205" y="182"/>
                  <a:pt x="209" y="163"/>
                  <a:pt x="209" y="163"/>
                </a:cubicBezTo>
                <a:cubicBezTo>
                  <a:pt x="212" y="160"/>
                  <a:pt x="218" y="154"/>
                  <a:pt x="218" y="154"/>
                </a:cubicBezTo>
                <a:cubicBezTo>
                  <a:pt x="229" y="137"/>
                  <a:pt x="225" y="116"/>
                  <a:pt x="221" y="120"/>
                </a:cubicBezTo>
                <a:cubicBezTo>
                  <a:pt x="221" y="120"/>
                  <a:pt x="221" y="121"/>
                  <a:pt x="220" y="122"/>
                </a:cubicBezTo>
                <a:cubicBezTo>
                  <a:pt x="220" y="121"/>
                  <a:pt x="221" y="121"/>
                  <a:pt x="221" y="120"/>
                </a:cubicBezTo>
                <a:cubicBezTo>
                  <a:pt x="221" y="120"/>
                  <a:pt x="221" y="119"/>
                  <a:pt x="221" y="119"/>
                </a:cubicBezTo>
                <a:cubicBezTo>
                  <a:pt x="221" y="118"/>
                  <a:pt x="221" y="117"/>
                  <a:pt x="222" y="116"/>
                </a:cubicBezTo>
                <a:cubicBezTo>
                  <a:pt x="222" y="116"/>
                  <a:pt x="222" y="116"/>
                  <a:pt x="222" y="115"/>
                </a:cubicBezTo>
                <a:cubicBezTo>
                  <a:pt x="222" y="114"/>
                  <a:pt x="222" y="113"/>
                  <a:pt x="222" y="112"/>
                </a:cubicBezTo>
                <a:cubicBezTo>
                  <a:pt x="222" y="112"/>
                  <a:pt x="222" y="112"/>
                  <a:pt x="222" y="111"/>
                </a:cubicBezTo>
                <a:cubicBezTo>
                  <a:pt x="223" y="110"/>
                  <a:pt x="223" y="110"/>
                  <a:pt x="223" y="109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3" y="107"/>
                  <a:pt x="223" y="106"/>
                  <a:pt x="223" y="105"/>
                </a:cubicBezTo>
                <a:cubicBezTo>
                  <a:pt x="223" y="105"/>
                  <a:pt x="223" y="105"/>
                  <a:pt x="223" y="104"/>
                </a:cubicBezTo>
                <a:cubicBezTo>
                  <a:pt x="223" y="103"/>
                  <a:pt x="223" y="103"/>
                  <a:pt x="223" y="102"/>
                </a:cubicBezTo>
                <a:cubicBezTo>
                  <a:pt x="223" y="101"/>
                  <a:pt x="223" y="101"/>
                  <a:pt x="224" y="101"/>
                </a:cubicBezTo>
                <a:cubicBezTo>
                  <a:pt x="224" y="100"/>
                  <a:pt x="224" y="99"/>
                  <a:pt x="224" y="98"/>
                </a:cubicBezTo>
                <a:cubicBezTo>
                  <a:pt x="224" y="98"/>
                  <a:pt x="224" y="98"/>
                  <a:pt x="224" y="98"/>
                </a:cubicBezTo>
                <a:cubicBezTo>
                  <a:pt x="224" y="97"/>
                  <a:pt x="224" y="96"/>
                  <a:pt x="224" y="95"/>
                </a:cubicBezTo>
                <a:cubicBezTo>
                  <a:pt x="224" y="95"/>
                  <a:pt x="224" y="95"/>
                  <a:pt x="224" y="94"/>
                </a:cubicBezTo>
                <a:cubicBezTo>
                  <a:pt x="224" y="94"/>
                  <a:pt x="224" y="93"/>
                  <a:pt x="224" y="92"/>
                </a:cubicBezTo>
                <a:cubicBezTo>
                  <a:pt x="224" y="92"/>
                  <a:pt x="224" y="92"/>
                  <a:pt x="224" y="91"/>
                </a:cubicBezTo>
                <a:cubicBezTo>
                  <a:pt x="224" y="91"/>
                  <a:pt x="224" y="90"/>
                  <a:pt x="223" y="89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3" y="88"/>
                  <a:pt x="223" y="88"/>
                  <a:pt x="223" y="87"/>
                </a:cubicBezTo>
                <a:cubicBezTo>
                  <a:pt x="223" y="87"/>
                  <a:pt x="223" y="87"/>
                  <a:pt x="223" y="87"/>
                </a:cubicBezTo>
                <a:cubicBezTo>
                  <a:pt x="223" y="86"/>
                  <a:pt x="223" y="86"/>
                  <a:pt x="223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3" y="84"/>
                  <a:pt x="223" y="84"/>
                  <a:pt x="223" y="83"/>
                </a:cubicBezTo>
                <a:cubicBezTo>
                  <a:pt x="223" y="83"/>
                  <a:pt x="223" y="83"/>
                  <a:pt x="223" y="83"/>
                </a:cubicBezTo>
                <a:cubicBezTo>
                  <a:pt x="223" y="83"/>
                  <a:pt x="223" y="82"/>
                  <a:pt x="223" y="82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2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1" y="33"/>
                  <a:pt x="182" y="21"/>
                  <a:pt x="182" y="21"/>
                </a:cubicBezTo>
                <a:cubicBezTo>
                  <a:pt x="134" y="0"/>
                  <a:pt x="108" y="36"/>
                  <a:pt x="108" y="36"/>
                </a:cubicBezTo>
                <a:cubicBezTo>
                  <a:pt x="89" y="27"/>
                  <a:pt x="79" y="51"/>
                  <a:pt x="79" y="51"/>
                </a:cubicBezTo>
                <a:cubicBezTo>
                  <a:pt x="79" y="52"/>
                  <a:pt x="78" y="54"/>
                  <a:pt x="78" y="55"/>
                </a:cubicBezTo>
                <a:cubicBezTo>
                  <a:pt x="78" y="55"/>
                  <a:pt x="78" y="56"/>
                  <a:pt x="78" y="56"/>
                </a:cubicBezTo>
                <a:cubicBezTo>
                  <a:pt x="78" y="57"/>
                  <a:pt x="77" y="58"/>
                  <a:pt x="77" y="59"/>
                </a:cubicBezTo>
                <a:cubicBezTo>
                  <a:pt x="77" y="60"/>
                  <a:pt x="77" y="60"/>
                  <a:pt x="77" y="61"/>
                </a:cubicBezTo>
                <a:cubicBezTo>
                  <a:pt x="77" y="62"/>
                  <a:pt x="76" y="63"/>
                  <a:pt x="76" y="64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6" y="68"/>
                  <a:pt x="76" y="69"/>
                </a:cubicBezTo>
                <a:cubicBezTo>
                  <a:pt x="76" y="70"/>
                  <a:pt x="76" y="70"/>
                  <a:pt x="76" y="71"/>
                </a:cubicBezTo>
                <a:cubicBezTo>
                  <a:pt x="76" y="72"/>
                  <a:pt x="75" y="73"/>
                  <a:pt x="75" y="74"/>
                </a:cubicBezTo>
                <a:cubicBezTo>
                  <a:pt x="75" y="74"/>
                  <a:pt x="75" y="75"/>
                  <a:pt x="75" y="75"/>
                </a:cubicBezTo>
                <a:cubicBezTo>
                  <a:pt x="75" y="76"/>
                  <a:pt x="75" y="77"/>
                  <a:pt x="75" y="78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81"/>
                  <a:pt x="76" y="82"/>
                  <a:pt x="76" y="83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5"/>
                  <a:pt x="76" y="86"/>
                  <a:pt x="76" y="87"/>
                </a:cubicBezTo>
                <a:cubicBezTo>
                  <a:pt x="76" y="88"/>
                  <a:pt x="76" y="88"/>
                  <a:pt x="76" y="89"/>
                </a:cubicBezTo>
                <a:cubicBezTo>
                  <a:pt x="76" y="90"/>
                  <a:pt x="76" y="91"/>
                  <a:pt x="77" y="92"/>
                </a:cubicBezTo>
                <a:cubicBezTo>
                  <a:pt x="77" y="92"/>
                  <a:pt x="77" y="92"/>
                  <a:pt x="77" y="93"/>
                </a:cubicBezTo>
                <a:cubicBezTo>
                  <a:pt x="77" y="94"/>
                  <a:pt x="77" y="95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8"/>
                  <a:pt x="78" y="99"/>
                  <a:pt x="78" y="10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9" y="102"/>
                  <a:pt x="79" y="103"/>
                  <a:pt x="79" y="104"/>
                </a:cubicBezTo>
                <a:cubicBezTo>
                  <a:pt x="79" y="104"/>
                  <a:pt x="79" y="105"/>
                  <a:pt x="79" y="105"/>
                </a:cubicBezTo>
                <a:cubicBezTo>
                  <a:pt x="79" y="105"/>
                  <a:pt x="80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11"/>
                  <a:pt x="83" y="115"/>
                  <a:pt x="84" y="119"/>
                </a:cubicBezTo>
                <a:cubicBezTo>
                  <a:pt x="77" y="115"/>
                  <a:pt x="76" y="123"/>
                  <a:pt x="76" y="123"/>
                </a:cubicBezTo>
                <a:cubicBezTo>
                  <a:pt x="76" y="152"/>
                  <a:pt x="92" y="161"/>
                  <a:pt x="92" y="161"/>
                </a:cubicBezTo>
                <a:cubicBezTo>
                  <a:pt x="95" y="180"/>
                  <a:pt x="114" y="200"/>
                  <a:pt x="114" y="200"/>
                </a:cubicBezTo>
                <a:cubicBezTo>
                  <a:pt x="121" y="227"/>
                  <a:pt x="104" y="238"/>
                  <a:pt x="104" y="238"/>
                </a:cubicBezTo>
                <a:cubicBezTo>
                  <a:pt x="75" y="249"/>
                  <a:pt x="75" y="249"/>
                  <a:pt x="75" y="249"/>
                </a:cubicBezTo>
                <a:cubicBezTo>
                  <a:pt x="0" y="273"/>
                  <a:pt x="0" y="339"/>
                  <a:pt x="0" y="339"/>
                </a:cubicBezTo>
                <a:cubicBezTo>
                  <a:pt x="137" y="339"/>
                  <a:pt x="137" y="339"/>
                  <a:pt x="137" y="339"/>
                </a:cubicBezTo>
                <a:cubicBezTo>
                  <a:pt x="148" y="271"/>
                  <a:pt x="148" y="271"/>
                  <a:pt x="148" y="271"/>
                </a:cubicBezTo>
                <a:cubicBezTo>
                  <a:pt x="136" y="258"/>
                  <a:pt x="136" y="258"/>
                  <a:pt x="136" y="258"/>
                </a:cubicBezTo>
                <a:cubicBezTo>
                  <a:pt x="146" y="249"/>
                  <a:pt x="146" y="249"/>
                  <a:pt x="146" y="249"/>
                </a:cubicBezTo>
                <a:cubicBezTo>
                  <a:pt x="166" y="249"/>
                  <a:pt x="166" y="249"/>
                  <a:pt x="166" y="249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64" y="271"/>
                  <a:pt x="164" y="271"/>
                  <a:pt x="164" y="271"/>
                </a:cubicBezTo>
                <a:cubicBezTo>
                  <a:pt x="174" y="339"/>
                  <a:pt x="174" y="339"/>
                  <a:pt x="174" y="339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307" y="274"/>
                  <a:pt x="238" y="252"/>
                  <a:pt x="216" y="244"/>
                </a:cubicBezTo>
                <a:close/>
                <a:moveTo>
                  <a:pt x="96" y="158"/>
                </a:moveTo>
                <a:cubicBezTo>
                  <a:pt x="94" y="157"/>
                  <a:pt x="86" y="153"/>
                  <a:pt x="81" y="139"/>
                </a:cubicBezTo>
                <a:cubicBezTo>
                  <a:pt x="81" y="139"/>
                  <a:pt x="77" y="124"/>
                  <a:pt x="81" y="123"/>
                </a:cubicBezTo>
                <a:cubicBezTo>
                  <a:pt x="81" y="123"/>
                  <a:pt x="86" y="119"/>
                  <a:pt x="93" y="136"/>
                </a:cubicBezTo>
                <a:cubicBezTo>
                  <a:pt x="94" y="139"/>
                  <a:pt x="96" y="142"/>
                  <a:pt x="97" y="143"/>
                </a:cubicBezTo>
                <a:cubicBezTo>
                  <a:pt x="97" y="143"/>
                  <a:pt x="82" y="98"/>
                  <a:pt x="105" y="72"/>
                </a:cubicBezTo>
                <a:cubicBezTo>
                  <a:pt x="105" y="72"/>
                  <a:pt x="155" y="137"/>
                  <a:pt x="211" y="104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8"/>
                  <a:pt x="211" y="143"/>
                  <a:pt x="215" y="136"/>
                </a:cubicBezTo>
                <a:cubicBezTo>
                  <a:pt x="222" y="120"/>
                  <a:pt x="222" y="130"/>
                  <a:pt x="222" y="130"/>
                </a:cubicBezTo>
                <a:cubicBezTo>
                  <a:pt x="220" y="148"/>
                  <a:pt x="212" y="156"/>
                  <a:pt x="206" y="161"/>
                </a:cubicBezTo>
                <a:cubicBezTo>
                  <a:pt x="201" y="176"/>
                  <a:pt x="193" y="190"/>
                  <a:pt x="183" y="201"/>
                </a:cubicBezTo>
                <a:cubicBezTo>
                  <a:pt x="152" y="236"/>
                  <a:pt x="121" y="201"/>
                  <a:pt x="121" y="201"/>
                </a:cubicBezTo>
                <a:cubicBezTo>
                  <a:pt x="109" y="191"/>
                  <a:pt x="101" y="175"/>
                  <a:pt x="96" y="158"/>
                </a:cubicBezTo>
                <a:close/>
                <a:moveTo>
                  <a:pt x="185" y="222"/>
                </a:moveTo>
                <a:cubicBezTo>
                  <a:pt x="166" y="245"/>
                  <a:pt x="166" y="245"/>
                  <a:pt x="166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17" y="225"/>
                  <a:pt x="119" y="216"/>
                  <a:pt x="119" y="204"/>
                </a:cubicBezTo>
                <a:cubicBezTo>
                  <a:pt x="119" y="204"/>
                  <a:pt x="132" y="221"/>
                  <a:pt x="152" y="220"/>
                </a:cubicBezTo>
                <a:cubicBezTo>
                  <a:pt x="152" y="220"/>
                  <a:pt x="171" y="222"/>
                  <a:pt x="185" y="204"/>
                </a:cubicBezTo>
                <a:lnTo>
                  <a:pt x="185" y="222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279818" y="4279027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279818" y="4000639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440929" y="5796868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440929" y="5518480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24966" y="4165997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24966" y="3887609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60716" y="2885302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60716" y="2606914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208506" y="1877892"/>
            <a:ext cx="1740084" cy="1740714"/>
          </a:xfrm>
          <a:prstGeom prst="roundRect">
            <a:avLst>
              <a:gd name="adj" fmla="val 3969"/>
            </a:avLst>
          </a:prstGeom>
          <a:solidFill>
            <a:srgbClr val="FCC0C6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064595" y="3723048"/>
            <a:ext cx="1740084" cy="1740714"/>
          </a:xfrm>
          <a:prstGeom prst="roundRect">
            <a:avLst>
              <a:gd name="adj" fmla="val 3969"/>
            </a:avLst>
          </a:prstGeom>
          <a:solidFill>
            <a:srgbClr val="FCC0C6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064595" y="2449427"/>
            <a:ext cx="1168756" cy="1169179"/>
          </a:xfrm>
          <a:prstGeom prst="roundRect">
            <a:avLst>
              <a:gd name="adj" fmla="val 3969"/>
            </a:avLst>
          </a:prstGeom>
          <a:solidFill>
            <a:srgbClr val="FCC0C6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79834" y="3727400"/>
            <a:ext cx="1168756" cy="1169179"/>
          </a:xfrm>
          <a:prstGeom prst="roundRect">
            <a:avLst>
              <a:gd name="adj" fmla="val 3969"/>
            </a:avLst>
          </a:prstGeom>
          <a:solidFill>
            <a:srgbClr val="FCC0C6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Group 8"/>
          <p:cNvGrpSpPr>
            <a:grpSpLocks noChangeAspect="1"/>
          </p:cNvGrpSpPr>
          <p:nvPr/>
        </p:nvGrpSpPr>
        <p:grpSpPr bwMode="auto">
          <a:xfrm>
            <a:off x="4769890" y="2409923"/>
            <a:ext cx="617316" cy="676655"/>
            <a:chOff x="3437" y="2282"/>
            <a:chExt cx="679" cy="744"/>
          </a:xfrm>
          <a:solidFill>
            <a:srgbClr val="BF1A1D"/>
          </a:solidFill>
          <a:effectLst/>
        </p:grpSpPr>
        <p:sp>
          <p:nvSpPr>
            <p:cNvPr id="15" name="Freeform 9"/>
            <p:cNvSpPr/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Group 13"/>
          <p:cNvGrpSpPr>
            <a:grpSpLocks noChangeAspect="1"/>
          </p:cNvGrpSpPr>
          <p:nvPr/>
        </p:nvGrpSpPr>
        <p:grpSpPr bwMode="auto">
          <a:xfrm>
            <a:off x="5050885" y="4043650"/>
            <a:ext cx="617936" cy="625457"/>
            <a:chOff x="2426" y="2781"/>
            <a:chExt cx="593" cy="600"/>
          </a:xfrm>
          <a:solidFill>
            <a:srgbClr val="BF1A1D"/>
          </a:solidFill>
          <a:effectLst/>
        </p:grpSpPr>
        <p:sp>
          <p:nvSpPr>
            <p:cNvPr id="18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Group 18"/>
          <p:cNvGrpSpPr>
            <a:grpSpLocks noChangeAspect="1"/>
          </p:cNvGrpSpPr>
          <p:nvPr/>
        </p:nvGrpSpPr>
        <p:grpSpPr bwMode="auto">
          <a:xfrm>
            <a:off x="6363487" y="2763156"/>
            <a:ext cx="581150" cy="541720"/>
            <a:chOff x="3802" y="2858"/>
            <a:chExt cx="616" cy="574"/>
          </a:xfrm>
          <a:solidFill>
            <a:srgbClr val="BF1A1D"/>
          </a:solidFill>
          <a:effectLst/>
        </p:grpSpPr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Group 26"/>
          <p:cNvGrpSpPr>
            <a:grpSpLocks noChangeAspect="1"/>
          </p:cNvGrpSpPr>
          <p:nvPr/>
        </p:nvGrpSpPr>
        <p:grpSpPr bwMode="auto">
          <a:xfrm>
            <a:off x="6491329" y="4359375"/>
            <a:ext cx="909975" cy="451291"/>
            <a:chOff x="5676" y="2597"/>
            <a:chExt cx="1061" cy="526"/>
          </a:xfrm>
          <a:solidFill>
            <a:srgbClr val="BF1A1D"/>
          </a:solidFill>
          <a:effectLst/>
        </p:grpSpPr>
        <p:sp>
          <p:nvSpPr>
            <p:cNvPr id="27" name="Freeform 27"/>
            <p:cNvSpPr/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8139166" y="4817431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139166" y="4539043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143603" y="4177779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143603" y="3899391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58599" y="3007539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658599" y="2729151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776888" y="2934875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76888" y="2656487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Freeform 25"/>
          <p:cNvSpPr/>
          <p:nvPr/>
        </p:nvSpPr>
        <p:spPr bwMode="auto">
          <a:xfrm>
            <a:off x="3342548" y="2524441"/>
            <a:ext cx="1698860" cy="234950"/>
          </a:xfrm>
          <a:custGeom>
            <a:avLst/>
            <a:gdLst>
              <a:gd name="T0" fmla="*/ 0 w 21600"/>
              <a:gd name="T1" fmla="*/ 27798338 h 21600"/>
              <a:gd name="T2" fmla="*/ 2147483647 w 21600"/>
              <a:gd name="T3" fmla="*/ 27798338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solidFill>
            <a:srgbClr val="FCC0C6"/>
          </a:solidFill>
          <a:ln w="3175" cap="flat" cmpd="sng">
            <a:solidFill>
              <a:srgbClr val="F23848"/>
            </a:solidFill>
            <a:miter lim="800000"/>
            <a:headEnd type="arrow" w="med" len="med"/>
            <a:tailEnd type="oval" w="med" len="med"/>
          </a:ln>
          <a:effec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1" name="Freeform 26"/>
          <p:cNvSpPr/>
          <p:nvPr/>
        </p:nvSpPr>
        <p:spPr bwMode="auto">
          <a:xfrm>
            <a:off x="3305864" y="3750912"/>
            <a:ext cx="1207099" cy="303365"/>
          </a:xfrm>
          <a:custGeom>
            <a:avLst/>
            <a:gdLst>
              <a:gd name="T0" fmla="*/ 0 w 21600"/>
              <a:gd name="T1" fmla="*/ 750555150 h 21600"/>
              <a:gd name="T2" fmla="*/ 2147483647 w 21600"/>
              <a:gd name="T3" fmla="*/ 750555150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solidFill>
            <a:srgbClr val="FCC0C6"/>
          </a:solidFill>
          <a:ln w="3175" cap="flat" cmpd="sng">
            <a:solidFill>
              <a:srgbClr val="F23848"/>
            </a:solidFill>
            <a:miter lim="800000"/>
            <a:headEnd type="arrow" w="med" len="med"/>
            <a:tailEnd type="oval" w="med" len="med"/>
          </a:ln>
          <a:effec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" name="Freeform 30"/>
          <p:cNvSpPr/>
          <p:nvPr/>
        </p:nvSpPr>
        <p:spPr bwMode="auto">
          <a:xfrm flipV="1">
            <a:off x="7321158" y="2967787"/>
            <a:ext cx="1340863" cy="234950"/>
          </a:xfrm>
          <a:custGeom>
            <a:avLst/>
            <a:gdLst>
              <a:gd name="T0" fmla="*/ 0 w 21600"/>
              <a:gd name="T1" fmla="*/ 27798338 h 21600"/>
              <a:gd name="T2" fmla="*/ 2147483647 w 21600"/>
              <a:gd name="T3" fmla="*/ 27798338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solidFill>
            <a:srgbClr val="FCC0C6"/>
          </a:solidFill>
          <a:ln w="3175" cap="flat" cmpd="sng">
            <a:solidFill>
              <a:srgbClr val="F23848"/>
            </a:solidFill>
            <a:miter lim="800000"/>
            <a:headEnd type="oval" w="med" len="med"/>
            <a:tailEnd type="arrow" w="med" len="med"/>
          </a:ln>
          <a:effec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" name="Freeform 31"/>
          <p:cNvSpPr/>
          <p:nvPr/>
        </p:nvSpPr>
        <p:spPr bwMode="auto">
          <a:xfrm>
            <a:off x="6646275" y="4393165"/>
            <a:ext cx="2015746" cy="493663"/>
          </a:xfrm>
          <a:custGeom>
            <a:avLst/>
            <a:gdLst>
              <a:gd name="T0" fmla="*/ 0 w 21600"/>
              <a:gd name="T1" fmla="*/ 115601786 h 21600"/>
              <a:gd name="T2" fmla="*/ 2147483647 w 21600"/>
              <a:gd name="T3" fmla="*/ 11560178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solidFill>
            <a:srgbClr val="FCC0C6"/>
          </a:solidFill>
          <a:ln w="3175" cap="flat" cmpd="sng">
            <a:solidFill>
              <a:srgbClr val="F23848"/>
            </a:solidFill>
            <a:miter lim="800000"/>
            <a:headEnd type="oval" w="med" len="med"/>
            <a:tailEnd type="arrow" w="med" len="med"/>
          </a:ln>
          <a:effectLst/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4" name="Freeform 55"/>
          <p:cNvSpPr/>
          <p:nvPr/>
        </p:nvSpPr>
        <p:spPr bwMode="auto">
          <a:xfrm>
            <a:off x="4405379" y="2641916"/>
            <a:ext cx="921996" cy="1880969"/>
          </a:xfrm>
          <a:custGeom>
            <a:avLst/>
            <a:gdLst>
              <a:gd name="T0" fmla="*/ 4712 w 100"/>
              <a:gd name="T1" fmla="*/ 16633 h 204"/>
              <a:gd name="T2" fmla="*/ 0 w 100"/>
              <a:gd name="T3" fmla="*/ 20145 h 204"/>
              <a:gd name="T4" fmla="*/ 4712 w 100"/>
              <a:gd name="T5" fmla="*/ 23698 h 204"/>
              <a:gd name="T6" fmla="*/ 11931 w 100"/>
              <a:gd name="T7" fmla="*/ 39927 h 204"/>
              <a:gd name="T8" fmla="*/ 18995 w 100"/>
              <a:gd name="T9" fmla="*/ 32708 h 204"/>
              <a:gd name="T10" fmla="*/ 14493 w 100"/>
              <a:gd name="T11" fmla="*/ 20145 h 204"/>
              <a:gd name="T12" fmla="*/ 19568 w 100"/>
              <a:gd name="T13" fmla="*/ 7065 h 204"/>
              <a:gd name="T14" fmla="*/ 12507 w 100"/>
              <a:gd name="T15" fmla="*/ 0 h 204"/>
              <a:gd name="T16" fmla="*/ 4712 w 100"/>
              <a:gd name="T17" fmla="*/ 16633 h 2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" h="204">
                <a:moveTo>
                  <a:pt x="24" y="85"/>
                </a:moveTo>
                <a:cubicBezTo>
                  <a:pt x="0" y="103"/>
                  <a:pt x="0" y="103"/>
                  <a:pt x="0" y="103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8" y="153"/>
                  <a:pt x="41" y="181"/>
                  <a:pt x="61" y="204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83" y="150"/>
                  <a:pt x="74" y="128"/>
                  <a:pt x="74" y="103"/>
                </a:cubicBezTo>
                <a:cubicBezTo>
                  <a:pt x="74" y="78"/>
                  <a:pt x="84" y="54"/>
                  <a:pt x="100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42" y="23"/>
                  <a:pt x="28" y="53"/>
                  <a:pt x="24" y="85"/>
                </a:cubicBez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reeform 56"/>
          <p:cNvSpPr/>
          <p:nvPr/>
        </p:nvSpPr>
        <p:spPr bwMode="auto">
          <a:xfrm>
            <a:off x="5024152" y="4236918"/>
            <a:ext cx="1925347" cy="921996"/>
          </a:xfrm>
          <a:custGeom>
            <a:avLst/>
            <a:gdLst>
              <a:gd name="T0" fmla="*/ 7036 w 209"/>
              <a:gd name="T1" fmla="*/ 0 h 100"/>
              <a:gd name="T2" fmla="*/ 0 w 209"/>
              <a:gd name="T3" fmla="*/ 7065 h 100"/>
              <a:gd name="T4" fmla="*/ 17373 w 209"/>
              <a:gd name="T5" fmla="*/ 15637 h 100"/>
              <a:gd name="T6" fmla="*/ 20302 w 209"/>
              <a:gd name="T7" fmla="*/ 19568 h 100"/>
              <a:gd name="T8" fmla="*/ 23374 w 209"/>
              <a:gd name="T9" fmla="*/ 15637 h 100"/>
              <a:gd name="T10" fmla="*/ 40747 w 209"/>
              <a:gd name="T11" fmla="*/ 7847 h 100"/>
              <a:gd name="T12" fmla="*/ 33710 w 209"/>
              <a:gd name="T13" fmla="*/ 782 h 100"/>
              <a:gd name="T14" fmla="*/ 20668 w 209"/>
              <a:gd name="T15" fmla="*/ 5861 h 100"/>
              <a:gd name="T16" fmla="*/ 7036 w 209"/>
              <a:gd name="T17" fmla="*/ 0 h 1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9" h="100">
                <a:moveTo>
                  <a:pt x="36" y="0"/>
                </a:moveTo>
                <a:cubicBezTo>
                  <a:pt x="0" y="36"/>
                  <a:pt x="0" y="36"/>
                  <a:pt x="0" y="36"/>
                </a:cubicBezTo>
                <a:cubicBezTo>
                  <a:pt x="23" y="60"/>
                  <a:pt x="54" y="76"/>
                  <a:pt x="89" y="8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54" y="77"/>
                  <a:pt x="185" y="62"/>
                  <a:pt x="209" y="40"/>
                </a:cubicBezTo>
                <a:cubicBezTo>
                  <a:pt x="173" y="4"/>
                  <a:pt x="173" y="4"/>
                  <a:pt x="173" y="4"/>
                </a:cubicBezTo>
                <a:cubicBezTo>
                  <a:pt x="155" y="20"/>
                  <a:pt x="132" y="30"/>
                  <a:pt x="106" y="30"/>
                </a:cubicBezTo>
                <a:cubicBezTo>
                  <a:pt x="79" y="30"/>
                  <a:pt x="54" y="18"/>
                  <a:pt x="36" y="0"/>
                </a:cubicBez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reeform 57"/>
          <p:cNvSpPr/>
          <p:nvPr/>
        </p:nvSpPr>
        <p:spPr bwMode="auto">
          <a:xfrm>
            <a:off x="5041408" y="1996025"/>
            <a:ext cx="1880972" cy="931857"/>
          </a:xfrm>
          <a:custGeom>
            <a:avLst/>
            <a:gdLst>
              <a:gd name="T0" fmla="*/ 19991 w 204"/>
              <a:gd name="T1" fmla="*/ 0 h 101"/>
              <a:gd name="T2" fmla="*/ 16423 w 204"/>
              <a:gd name="T3" fmla="*/ 4719 h 101"/>
              <a:gd name="T4" fmla="*/ 0 w 204"/>
              <a:gd name="T5" fmla="*/ 12732 h 101"/>
              <a:gd name="T6" fmla="*/ 7065 w 204"/>
              <a:gd name="T7" fmla="*/ 19821 h 101"/>
              <a:gd name="T8" fmla="*/ 20354 w 204"/>
              <a:gd name="T9" fmla="*/ 14525 h 101"/>
              <a:gd name="T10" fmla="*/ 32861 w 204"/>
              <a:gd name="T11" fmla="*/ 19035 h 101"/>
              <a:gd name="T12" fmla="*/ 39927 w 204"/>
              <a:gd name="T13" fmla="*/ 11946 h 101"/>
              <a:gd name="T14" fmla="*/ 23488 w 204"/>
              <a:gd name="T15" fmla="*/ 4719 h 101"/>
              <a:gd name="T16" fmla="*/ 19991 w 20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4" h="101">
                <a:moveTo>
                  <a:pt x="102" y="0"/>
                </a:moveTo>
                <a:cubicBezTo>
                  <a:pt x="84" y="24"/>
                  <a:pt x="84" y="24"/>
                  <a:pt x="84" y="24"/>
                </a:cubicBezTo>
                <a:cubicBezTo>
                  <a:pt x="52" y="29"/>
                  <a:pt x="23" y="43"/>
                  <a:pt x="0" y="65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54" y="84"/>
                  <a:pt x="78" y="74"/>
                  <a:pt x="104" y="74"/>
                </a:cubicBezTo>
                <a:cubicBezTo>
                  <a:pt x="129" y="74"/>
                  <a:pt x="151" y="83"/>
                  <a:pt x="168" y="97"/>
                </a:cubicBezTo>
                <a:cubicBezTo>
                  <a:pt x="204" y="61"/>
                  <a:pt x="204" y="61"/>
                  <a:pt x="204" y="61"/>
                </a:cubicBezTo>
                <a:cubicBezTo>
                  <a:pt x="182" y="41"/>
                  <a:pt x="152" y="27"/>
                  <a:pt x="120" y="24"/>
                </a:cubicBezTo>
                <a:lnTo>
                  <a:pt x="102" y="0"/>
                </a:ln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reeform 58"/>
          <p:cNvSpPr/>
          <p:nvPr/>
        </p:nvSpPr>
        <p:spPr bwMode="auto">
          <a:xfrm>
            <a:off x="6646275" y="2614797"/>
            <a:ext cx="921996" cy="1935204"/>
          </a:xfrm>
          <a:custGeom>
            <a:avLst/>
            <a:gdLst>
              <a:gd name="T0" fmla="*/ 15637 w 100"/>
              <a:gd name="T1" fmla="*/ 17760 h 210"/>
              <a:gd name="T2" fmla="*/ 7065 w 100"/>
              <a:gd name="T3" fmla="*/ 0 h 210"/>
              <a:gd name="T4" fmla="*/ 0 w 100"/>
              <a:gd name="T5" fmla="*/ 7058 h 210"/>
              <a:gd name="T6" fmla="*/ 5861 w 100"/>
              <a:gd name="T7" fmla="*/ 20679 h 210"/>
              <a:gd name="T8" fmla="*/ 572 w 100"/>
              <a:gd name="T9" fmla="*/ 33957 h 210"/>
              <a:gd name="T10" fmla="*/ 7637 w 100"/>
              <a:gd name="T11" fmla="*/ 40999 h 210"/>
              <a:gd name="T12" fmla="*/ 15637 w 100"/>
              <a:gd name="T13" fmla="*/ 23823 h 210"/>
              <a:gd name="T14" fmla="*/ 19568 w 100"/>
              <a:gd name="T15" fmla="*/ 20679 h 210"/>
              <a:gd name="T16" fmla="*/ 15637 w 100"/>
              <a:gd name="T17" fmla="*/ 17760 h 2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" h="210">
                <a:moveTo>
                  <a:pt x="80" y="91"/>
                </a:moveTo>
                <a:cubicBezTo>
                  <a:pt x="76" y="55"/>
                  <a:pt x="60" y="24"/>
                  <a:pt x="36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8" y="54"/>
                  <a:pt x="30" y="79"/>
                  <a:pt x="30" y="106"/>
                </a:cubicBezTo>
                <a:cubicBezTo>
                  <a:pt x="30" y="133"/>
                  <a:pt x="19" y="156"/>
                  <a:pt x="3" y="174"/>
                </a:cubicBezTo>
                <a:cubicBezTo>
                  <a:pt x="39" y="210"/>
                  <a:pt x="39" y="210"/>
                  <a:pt x="39" y="210"/>
                </a:cubicBezTo>
                <a:cubicBezTo>
                  <a:pt x="61" y="187"/>
                  <a:pt x="76" y="156"/>
                  <a:pt x="80" y="122"/>
                </a:cubicBezTo>
                <a:cubicBezTo>
                  <a:pt x="100" y="106"/>
                  <a:pt x="100" y="106"/>
                  <a:pt x="100" y="106"/>
                </a:cubicBezTo>
                <a:lnTo>
                  <a:pt x="80" y="91"/>
                </a:lnTo>
                <a:close/>
              </a:path>
            </a:pathLst>
          </a:custGeom>
          <a:solidFill>
            <a:srgbClr val="FCC0C6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80690" y="4407889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80690" y="4129501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86018" y="2581750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6018" y="230336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6018" y="3982344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6018" y="3703956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48767" y="1905816"/>
            <a:ext cx="164594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7200" b="1" dirty="0" smtClean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04</a:t>
            </a:r>
            <a:endParaRPr lang="en-US" altLang="zh-CN" sz="72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1512829" y="2096373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748767" y="4315661"/>
            <a:ext cx="478671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 ipsum doloror amet consectetur adipisicing </a:t>
            </a:r>
            <a:r>
              <a:rPr lang="en-US" altLang="zh-CN" dirty="0" err="1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see do</a:t>
            </a:r>
            <a:endParaRPr lang="en-US" altLang="zh-CN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8767" y="2992222"/>
            <a:ext cx="297326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ANNUAL</a:t>
            </a:r>
            <a:r>
              <a:rPr lang="zh-CN" altLang="en-US" sz="4000" b="1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zh-CN" altLang="en-US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REPORT</a:t>
            </a:r>
            <a:endParaRPr lang="en-US" altLang="zh-CN" sz="40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2486016" y="2134502"/>
            <a:ext cx="2775099" cy="29179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306" y="4777447"/>
            <a:ext cx="1833225" cy="198903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60825" y="2205381"/>
            <a:ext cx="30665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0825" y="1926993"/>
            <a:ext cx="306655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Rounded Rectangle 5"/>
          <p:cNvSpPr/>
          <p:nvPr/>
        </p:nvSpPr>
        <p:spPr>
          <a:xfrm>
            <a:off x="1115632" y="3209942"/>
            <a:ext cx="914400" cy="914400"/>
          </a:xfrm>
          <a:prstGeom prst="roundRect">
            <a:avLst/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59"/>
          <p:cNvGrpSpPr/>
          <p:nvPr/>
        </p:nvGrpSpPr>
        <p:grpSpPr>
          <a:xfrm>
            <a:off x="1340660" y="3449257"/>
            <a:ext cx="464344" cy="465138"/>
            <a:chOff x="9145588" y="4435475"/>
            <a:chExt cx="464344" cy="465138"/>
          </a:xfrm>
          <a:solidFill>
            <a:srgbClr val="BF1A1D"/>
          </a:solidFill>
        </p:grpSpPr>
        <p:sp>
          <p:nvSpPr>
            <p:cNvPr id="12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3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4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5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6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7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8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19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20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</p:grpSp>
      <p:sp>
        <p:nvSpPr>
          <p:cNvPr id="21" name="Rounded Rectangle 8"/>
          <p:cNvSpPr/>
          <p:nvPr/>
        </p:nvSpPr>
        <p:spPr>
          <a:xfrm>
            <a:off x="6390020" y="3209942"/>
            <a:ext cx="914400" cy="914400"/>
          </a:xfrm>
          <a:prstGeom prst="roundRect">
            <a:avLst/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Group 69"/>
          <p:cNvGrpSpPr/>
          <p:nvPr/>
        </p:nvGrpSpPr>
        <p:grpSpPr>
          <a:xfrm>
            <a:off x="6621607" y="3434573"/>
            <a:ext cx="464344" cy="465138"/>
            <a:chOff x="7287419" y="3505994"/>
            <a:chExt cx="464344" cy="465138"/>
          </a:xfrm>
          <a:solidFill>
            <a:srgbClr val="BF1A1D"/>
          </a:solidFill>
        </p:grpSpPr>
        <p:sp>
          <p:nvSpPr>
            <p:cNvPr id="23" name="AutoShape 37"/>
            <p:cNvSpPr/>
            <p:nvPr/>
          </p:nvSpPr>
          <p:spPr bwMode="auto">
            <a:xfrm>
              <a:off x="7287419" y="354965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24" name="AutoShape 38"/>
            <p:cNvSpPr/>
            <p:nvPr/>
          </p:nvSpPr>
          <p:spPr bwMode="auto">
            <a:xfrm>
              <a:off x="7490619" y="373856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25" name="AutoShape 39"/>
            <p:cNvSpPr/>
            <p:nvPr/>
          </p:nvSpPr>
          <p:spPr bwMode="auto">
            <a:xfrm>
              <a:off x="7679532" y="350599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26" name="AutoShape 40"/>
            <p:cNvSpPr/>
            <p:nvPr/>
          </p:nvSpPr>
          <p:spPr bwMode="auto">
            <a:xfrm>
              <a:off x="7403307" y="372427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27" name="AutoShape 41"/>
            <p:cNvSpPr/>
            <p:nvPr/>
          </p:nvSpPr>
          <p:spPr bwMode="auto">
            <a:xfrm>
              <a:off x="7461250" y="382587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28" name="AutoShape 42"/>
            <p:cNvSpPr/>
            <p:nvPr/>
          </p:nvSpPr>
          <p:spPr bwMode="auto">
            <a:xfrm>
              <a:off x="7693819" y="360759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</p:grpSp>
      <p:sp>
        <p:nvSpPr>
          <p:cNvPr id="29" name="Rounded Rectangle 9"/>
          <p:cNvSpPr/>
          <p:nvPr/>
        </p:nvSpPr>
        <p:spPr>
          <a:xfrm>
            <a:off x="6390020" y="4612448"/>
            <a:ext cx="914400" cy="914400"/>
          </a:xfrm>
          <a:prstGeom prst="roundRect">
            <a:avLst/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" name="Group 76"/>
          <p:cNvGrpSpPr/>
          <p:nvPr/>
        </p:nvGrpSpPr>
        <p:grpSpPr>
          <a:xfrm>
            <a:off x="6610235" y="4837476"/>
            <a:ext cx="464344" cy="464344"/>
            <a:chOff x="7287419" y="2577307"/>
            <a:chExt cx="464344" cy="464344"/>
          </a:xfrm>
          <a:solidFill>
            <a:srgbClr val="BF1A1D"/>
          </a:solidFill>
        </p:grpSpPr>
        <p:sp>
          <p:nvSpPr>
            <p:cNvPr id="31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Rounded Rectangle 4"/>
          <p:cNvSpPr/>
          <p:nvPr/>
        </p:nvSpPr>
        <p:spPr>
          <a:xfrm>
            <a:off x="1115632" y="1813298"/>
            <a:ext cx="914400" cy="914400"/>
          </a:xfrm>
          <a:prstGeom prst="roundRect">
            <a:avLst/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5" name="Group 80"/>
          <p:cNvGrpSpPr/>
          <p:nvPr/>
        </p:nvGrpSpPr>
        <p:grpSpPr>
          <a:xfrm>
            <a:off x="1413288" y="2038326"/>
            <a:ext cx="319088" cy="465138"/>
            <a:chOff x="3582988" y="3510757"/>
            <a:chExt cx="319088" cy="465138"/>
          </a:xfrm>
          <a:solidFill>
            <a:srgbClr val="BF1A1D"/>
          </a:solidFill>
        </p:grpSpPr>
        <p:sp>
          <p:nvSpPr>
            <p:cNvPr id="36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37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</p:grpSp>
      <p:sp>
        <p:nvSpPr>
          <p:cNvPr id="38" name="Rounded Rectangle 7"/>
          <p:cNvSpPr/>
          <p:nvPr/>
        </p:nvSpPr>
        <p:spPr>
          <a:xfrm>
            <a:off x="6390020" y="1813298"/>
            <a:ext cx="914400" cy="914400"/>
          </a:xfrm>
          <a:prstGeom prst="roundRect">
            <a:avLst/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Group 83"/>
          <p:cNvGrpSpPr/>
          <p:nvPr/>
        </p:nvGrpSpPr>
        <p:grpSpPr>
          <a:xfrm>
            <a:off x="6620813" y="2038326"/>
            <a:ext cx="465138" cy="464344"/>
            <a:chOff x="2581275" y="2582069"/>
            <a:chExt cx="465138" cy="464344"/>
          </a:xfrm>
          <a:solidFill>
            <a:srgbClr val="BF1A1D"/>
          </a:solidFill>
        </p:grpSpPr>
        <p:sp>
          <p:nvSpPr>
            <p:cNvPr id="40" name="AutoShape 128"/>
            <p:cNvSpPr/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29"/>
            <p:cNvSpPr/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2" name="Rounded Rectangle 6"/>
          <p:cNvSpPr/>
          <p:nvPr/>
        </p:nvSpPr>
        <p:spPr>
          <a:xfrm>
            <a:off x="1115632" y="4612448"/>
            <a:ext cx="914400" cy="914400"/>
          </a:xfrm>
          <a:prstGeom prst="roundRect">
            <a:avLst/>
          </a:prstGeom>
          <a:solidFill>
            <a:srgbClr val="FCC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3" name="Group 86"/>
          <p:cNvGrpSpPr/>
          <p:nvPr/>
        </p:nvGrpSpPr>
        <p:grpSpPr>
          <a:xfrm>
            <a:off x="1347803" y="4837476"/>
            <a:ext cx="464344" cy="464344"/>
            <a:chOff x="4439444" y="1652588"/>
            <a:chExt cx="464344" cy="464344"/>
          </a:xfrm>
          <a:solidFill>
            <a:srgbClr val="BF1A1D"/>
          </a:solidFill>
        </p:grpSpPr>
        <p:sp>
          <p:nvSpPr>
            <p:cNvPr id="44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45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  <p:sp>
          <p:nvSpPr>
            <p:cNvPr id="46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sym typeface="Gill Sans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255060" y="3594514"/>
            <a:ext cx="30665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255060" y="3316126"/>
            <a:ext cx="306655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76888" y="4983647"/>
            <a:ext cx="30665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276888" y="4705259"/>
            <a:ext cx="306655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43088" y="2205381"/>
            <a:ext cx="30665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43088" y="1926993"/>
            <a:ext cx="306655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37323" y="3594514"/>
            <a:ext cx="30665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7323" y="3316126"/>
            <a:ext cx="306655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559151" y="4983647"/>
            <a:ext cx="306655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559151" y="4705259"/>
            <a:ext cx="306655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358782" y="1612056"/>
            <a:ext cx="49753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6600" b="1" dirty="0" smtClean="0">
                <a:solidFill>
                  <a:srgbClr val="FCC0C6">
                    <a:alpha val="65000"/>
                  </a:srgbClr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CONTENTS</a:t>
            </a:r>
            <a:endParaRPr lang="en-US" altLang="zh-CN" sz="6600" b="1" dirty="0">
              <a:solidFill>
                <a:srgbClr val="FCC0C6">
                  <a:alpha val="65000"/>
                </a:srgbClr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34745" y="1895953"/>
            <a:ext cx="3845808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CONTENTS</a:t>
            </a:r>
            <a:endParaRPr lang="en-US" altLang="zh-CN" sz="40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957511"/>
            <a:ext cx="12192000" cy="2932876"/>
          </a:xfrm>
          <a:prstGeom prst="rect">
            <a:avLst/>
          </a:prstGeom>
          <a:solidFill>
            <a:srgbClr val="FCC0C6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直接连接符 50"/>
          <p:cNvCxnSpPr/>
          <p:nvPr/>
        </p:nvCxnSpPr>
        <p:spPr>
          <a:xfrm>
            <a:off x="3005751" y="3543468"/>
            <a:ext cx="0" cy="200391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51"/>
          <p:cNvCxnSpPr/>
          <p:nvPr/>
        </p:nvCxnSpPr>
        <p:spPr>
          <a:xfrm>
            <a:off x="5096131" y="3557576"/>
            <a:ext cx="0" cy="200391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52"/>
          <p:cNvCxnSpPr/>
          <p:nvPr/>
        </p:nvCxnSpPr>
        <p:spPr>
          <a:xfrm>
            <a:off x="7292023" y="3551299"/>
            <a:ext cx="0" cy="200391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3"/>
          <p:cNvSpPr txBox="1"/>
          <p:nvPr/>
        </p:nvSpPr>
        <p:spPr>
          <a:xfrm>
            <a:off x="715278" y="4721572"/>
            <a:ext cx="2065033" cy="3469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20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ADD TITTLE</a:t>
            </a:r>
            <a:endParaRPr lang="en-AU" sz="20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5" name="Text Placeholder 33"/>
          <p:cNvSpPr txBox="1"/>
          <p:nvPr/>
        </p:nvSpPr>
        <p:spPr>
          <a:xfrm>
            <a:off x="7380553" y="4649882"/>
            <a:ext cx="2175984" cy="3469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微软雅黑" panose="020B0503020204020204" pitchFamily="34" charset="-122"/>
              </a:rPr>
              <a:t>ADD TITTLE</a:t>
            </a:r>
            <a:endParaRPr lang="zh-CN" altLang="en-US" sz="2000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6" name="Text Placeholder 33"/>
          <p:cNvSpPr txBox="1"/>
          <p:nvPr/>
        </p:nvSpPr>
        <p:spPr>
          <a:xfrm>
            <a:off x="5095219" y="4692078"/>
            <a:ext cx="2098140" cy="3469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微软雅黑" panose="020B0503020204020204" pitchFamily="34" charset="-122"/>
              </a:rPr>
              <a:t>ADD TITTLE</a:t>
            </a:r>
            <a:endParaRPr lang="zh-CN" altLang="en-US" sz="2000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7" name="Text Placeholder 33"/>
          <p:cNvSpPr txBox="1"/>
          <p:nvPr/>
        </p:nvSpPr>
        <p:spPr>
          <a:xfrm>
            <a:off x="3005751" y="4708316"/>
            <a:ext cx="2066416" cy="3469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微软雅黑" panose="020B0503020204020204" pitchFamily="34" charset="-122"/>
              </a:rPr>
              <a:t>ADD TITTLE</a:t>
            </a:r>
            <a:endParaRPr lang="zh-CN" altLang="en-US" sz="2000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86336" y="3616011"/>
            <a:ext cx="1547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01</a:t>
            </a:r>
            <a:endParaRPr lang="zh-CN" altLang="en-US" sz="36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70373" y="3616011"/>
            <a:ext cx="1547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02</a:t>
            </a:r>
            <a:endParaRPr lang="zh-CN" altLang="en-US" sz="36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28252" y="3570829"/>
            <a:ext cx="1547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03</a:t>
            </a:r>
            <a:endParaRPr lang="zh-CN" altLang="en-US" sz="36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69963" y="3557577"/>
            <a:ext cx="1547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04</a:t>
            </a:r>
            <a:endParaRPr lang="zh-CN" altLang="en-US" sz="36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cxnSp>
        <p:nvCxnSpPr>
          <p:cNvPr id="22" name="直接连接符 61"/>
          <p:cNvCxnSpPr/>
          <p:nvPr/>
        </p:nvCxnSpPr>
        <p:spPr>
          <a:xfrm>
            <a:off x="9532548" y="3537190"/>
            <a:ext cx="0" cy="200391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33"/>
          <p:cNvSpPr txBox="1"/>
          <p:nvPr/>
        </p:nvSpPr>
        <p:spPr>
          <a:xfrm>
            <a:off x="9621078" y="4635773"/>
            <a:ext cx="2175984" cy="3469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微软雅黑" panose="020B0503020204020204" pitchFamily="34" charset="-122"/>
              </a:rPr>
              <a:t>ADD TITTLE</a:t>
            </a:r>
            <a:endParaRPr lang="zh-CN" altLang="en-US" sz="2000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810488" y="3543468"/>
            <a:ext cx="1547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05</a:t>
            </a:r>
            <a:endParaRPr lang="zh-CN" altLang="en-US" sz="36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306" y="4777447"/>
            <a:ext cx="1833225" cy="198903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435933" y="212935"/>
            <a:ext cx="2775099" cy="291799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81498" y="4913467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13065" y="170491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 bwMode="auto">
          <a:xfrm flipV="1">
            <a:off x="1366236" y="3324371"/>
            <a:ext cx="2544218" cy="2627456"/>
          </a:xfrm>
          <a:prstGeom prst="roundRect">
            <a:avLst>
              <a:gd name="adj" fmla="val 5680"/>
            </a:avLst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lvl="2"/>
            <a:endParaRPr lang="zh-CN" altLang="en-US" sz="1600">
              <a:solidFill>
                <a:srgbClr val="95AF4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 flipV="1">
            <a:off x="1366236" y="1664935"/>
            <a:ext cx="2544218" cy="391783"/>
          </a:xfrm>
          <a:prstGeom prst="roundRect">
            <a:avLst/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z="1600">
              <a:solidFill>
                <a:srgbClr val="BE1E2D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 rot="16200000" flipH="1" flipV="1">
            <a:off x="2457522" y="2385340"/>
            <a:ext cx="361646" cy="605789"/>
          </a:xfrm>
          <a:prstGeom prst="chevron">
            <a:avLst>
              <a:gd name="adj" fmla="val 39402"/>
            </a:avLst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z="1600">
              <a:solidFill>
                <a:srgbClr val="C4261D"/>
              </a:solidFill>
            </a:endParaRPr>
          </a:p>
        </p:txBody>
      </p:sp>
      <p:sp>
        <p:nvSpPr>
          <p:cNvPr id="15" name="圆角矩形 14"/>
          <p:cNvSpPr/>
          <p:nvPr/>
        </p:nvSpPr>
        <p:spPr bwMode="auto">
          <a:xfrm flipV="1">
            <a:off x="4998996" y="3324371"/>
            <a:ext cx="2544218" cy="2627456"/>
          </a:xfrm>
          <a:prstGeom prst="roundRect">
            <a:avLst>
              <a:gd name="adj" fmla="val 5680"/>
            </a:avLst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lvl="2"/>
            <a:endParaRPr lang="zh-CN" altLang="en-US" sz="1600">
              <a:solidFill>
                <a:srgbClr val="95AF40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 flipV="1">
            <a:off x="4998996" y="1664935"/>
            <a:ext cx="2544218" cy="391783"/>
          </a:xfrm>
          <a:prstGeom prst="roundRect">
            <a:avLst/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z="1600">
              <a:solidFill>
                <a:srgbClr val="BE1E2D"/>
              </a:solidFill>
            </a:endParaRPr>
          </a:p>
        </p:txBody>
      </p:sp>
      <p:sp>
        <p:nvSpPr>
          <p:cNvPr id="17" name="燕尾形 16"/>
          <p:cNvSpPr/>
          <p:nvPr/>
        </p:nvSpPr>
        <p:spPr>
          <a:xfrm rot="16200000" flipH="1" flipV="1">
            <a:off x="6090282" y="2385340"/>
            <a:ext cx="361646" cy="605789"/>
          </a:xfrm>
          <a:prstGeom prst="chevron">
            <a:avLst>
              <a:gd name="adj" fmla="val 39402"/>
            </a:avLst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z="1600">
              <a:solidFill>
                <a:srgbClr val="C4261D"/>
              </a:solidFill>
            </a:endParaRPr>
          </a:p>
        </p:txBody>
      </p:sp>
      <p:sp>
        <p:nvSpPr>
          <p:cNvPr id="20" name="圆角矩形 19"/>
          <p:cNvSpPr/>
          <p:nvPr/>
        </p:nvSpPr>
        <p:spPr bwMode="auto">
          <a:xfrm flipV="1">
            <a:off x="8696169" y="3324371"/>
            <a:ext cx="2544218" cy="2627456"/>
          </a:xfrm>
          <a:prstGeom prst="roundRect">
            <a:avLst>
              <a:gd name="adj" fmla="val 5680"/>
            </a:avLst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lvl="2"/>
            <a:endParaRPr lang="zh-CN" altLang="en-US" sz="1600">
              <a:solidFill>
                <a:srgbClr val="95AF40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 flipV="1">
            <a:off x="8696169" y="1664935"/>
            <a:ext cx="2544218" cy="391783"/>
          </a:xfrm>
          <a:prstGeom prst="roundRect">
            <a:avLst/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z="1600">
              <a:solidFill>
                <a:srgbClr val="BE1E2D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 rot="16200000" flipH="1" flipV="1">
            <a:off x="9787455" y="2385340"/>
            <a:ext cx="361646" cy="605789"/>
          </a:xfrm>
          <a:prstGeom prst="chevron">
            <a:avLst>
              <a:gd name="adj" fmla="val 39402"/>
            </a:avLst>
          </a:prstGeom>
          <a:noFill/>
          <a:ln w="9525" cap="flat" cmpd="sng" algn="ctr">
            <a:solidFill>
              <a:srgbClr val="F2384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z="1600">
              <a:solidFill>
                <a:srgbClr val="C4261D"/>
              </a:solidFill>
            </a:endParaRPr>
          </a:p>
        </p:txBody>
      </p:sp>
      <p:grpSp>
        <p:nvGrpSpPr>
          <p:cNvPr id="25" name="Group 51"/>
          <p:cNvGrpSpPr/>
          <p:nvPr/>
        </p:nvGrpSpPr>
        <p:grpSpPr>
          <a:xfrm>
            <a:off x="2301813" y="3602013"/>
            <a:ext cx="673065" cy="566852"/>
            <a:chOff x="6051550" y="2911475"/>
            <a:chExt cx="382588" cy="322263"/>
          </a:xfrm>
          <a:solidFill>
            <a:srgbClr val="BF1A1D"/>
          </a:solidFill>
          <a:effectLst/>
        </p:grpSpPr>
        <p:sp>
          <p:nvSpPr>
            <p:cNvPr id="26" name="Freeform 823"/>
            <p:cNvSpPr>
              <a:spLocks noEditPoints="1"/>
            </p:cNvSpPr>
            <p:nvPr/>
          </p:nvSpPr>
          <p:spPr bwMode="auto">
            <a:xfrm>
              <a:off x="6080125" y="2911475"/>
              <a:ext cx="320675" cy="236538"/>
            </a:xfrm>
            <a:custGeom>
              <a:avLst/>
              <a:gdLst/>
              <a:ahLst/>
              <a:cxnLst>
                <a:cxn ang="0">
                  <a:pos x="6" y="66"/>
                </a:cxn>
                <a:cxn ang="0">
                  <a:pos x="85" y="66"/>
                </a:cxn>
                <a:cxn ang="0">
                  <a:pos x="90" y="60"/>
                </a:cxn>
                <a:cxn ang="0">
                  <a:pos x="90" y="6"/>
                </a:cxn>
                <a:cxn ang="0">
                  <a:pos x="85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0"/>
                </a:cxn>
                <a:cxn ang="0">
                  <a:pos x="6" y="66"/>
                </a:cxn>
                <a:cxn ang="0">
                  <a:pos x="7" y="10"/>
                </a:cxn>
                <a:cxn ang="0">
                  <a:pos x="10" y="6"/>
                </a:cxn>
                <a:cxn ang="0">
                  <a:pos x="80" y="6"/>
                </a:cxn>
                <a:cxn ang="0">
                  <a:pos x="84" y="10"/>
                </a:cxn>
                <a:cxn ang="0">
                  <a:pos x="84" y="56"/>
                </a:cxn>
                <a:cxn ang="0">
                  <a:pos x="80" y="59"/>
                </a:cxn>
                <a:cxn ang="0">
                  <a:pos x="10" y="59"/>
                </a:cxn>
                <a:cxn ang="0">
                  <a:pos x="7" y="56"/>
                </a:cxn>
                <a:cxn ang="0">
                  <a:pos x="7" y="10"/>
                </a:cxn>
              </a:cxnLst>
              <a:rect l="0" t="0" r="r" b="b"/>
              <a:pathLst>
                <a:path w="90" h="66">
                  <a:moveTo>
                    <a:pt x="6" y="66"/>
                  </a:moveTo>
                  <a:cubicBezTo>
                    <a:pt x="85" y="66"/>
                    <a:pt x="85" y="66"/>
                    <a:pt x="85" y="66"/>
                  </a:cubicBezTo>
                  <a:cubicBezTo>
                    <a:pt x="88" y="66"/>
                    <a:pt x="90" y="63"/>
                    <a:pt x="90" y="60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2"/>
                    <a:pt x="88" y="0"/>
                    <a:pt x="8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lose/>
                  <a:moveTo>
                    <a:pt x="7" y="10"/>
                  </a:moveTo>
                  <a:cubicBezTo>
                    <a:pt x="7" y="8"/>
                    <a:pt x="8" y="6"/>
                    <a:pt x="1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2" y="6"/>
                    <a:pt x="84" y="8"/>
                    <a:pt x="84" y="10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8"/>
                    <a:pt x="82" y="59"/>
                    <a:pt x="8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8" y="59"/>
                    <a:pt x="7" y="58"/>
                    <a:pt x="7" y="56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  <p:sp>
          <p:nvSpPr>
            <p:cNvPr id="27" name="Freeform 824"/>
            <p:cNvSpPr/>
            <p:nvPr/>
          </p:nvSpPr>
          <p:spPr bwMode="auto">
            <a:xfrm>
              <a:off x="6051550" y="3162300"/>
              <a:ext cx="382588" cy="71438"/>
            </a:xfrm>
            <a:custGeom>
              <a:avLst/>
              <a:gdLst/>
              <a:ahLst/>
              <a:cxnLst>
                <a:cxn ang="0">
                  <a:pos x="105" y="8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9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5" y="2"/>
                </a:cxn>
                <a:cxn ang="0">
                  <a:pos x="1" y="8"/>
                </a:cxn>
                <a:cxn ang="0">
                  <a:pos x="1" y="16"/>
                </a:cxn>
                <a:cxn ang="0">
                  <a:pos x="6" y="20"/>
                </a:cxn>
                <a:cxn ang="0">
                  <a:pos x="100" y="20"/>
                </a:cxn>
                <a:cxn ang="0">
                  <a:pos x="105" y="16"/>
                </a:cxn>
                <a:cxn ang="0">
                  <a:pos x="105" y="8"/>
                </a:cxn>
              </a:cxnLst>
              <a:rect l="0" t="0" r="r" b="b"/>
              <a:pathLst>
                <a:path w="107" h="20">
                  <a:moveTo>
                    <a:pt x="105" y="8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0"/>
                    <a:pt x="0" y="13"/>
                    <a:pt x="1" y="16"/>
                  </a:cubicBezTo>
                  <a:cubicBezTo>
                    <a:pt x="2" y="18"/>
                    <a:pt x="4" y="20"/>
                    <a:pt x="6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2" y="20"/>
                    <a:pt x="104" y="18"/>
                    <a:pt x="105" y="16"/>
                  </a:cubicBezTo>
                  <a:cubicBezTo>
                    <a:pt x="107" y="13"/>
                    <a:pt x="106" y="10"/>
                    <a:pt x="105" y="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Group 71"/>
          <p:cNvGrpSpPr/>
          <p:nvPr/>
        </p:nvGrpSpPr>
        <p:grpSpPr>
          <a:xfrm>
            <a:off x="5942415" y="3514762"/>
            <a:ext cx="657381" cy="741354"/>
            <a:chOff x="5513440" y="1766202"/>
            <a:chExt cx="429274" cy="484183"/>
          </a:xfrm>
          <a:solidFill>
            <a:srgbClr val="BF1A1D"/>
          </a:solidFill>
          <a:effectLst/>
        </p:grpSpPr>
        <p:sp>
          <p:nvSpPr>
            <p:cNvPr id="29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  <p:sp>
          <p:nvSpPr>
            <p:cNvPr id="30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  <p:sp>
          <p:nvSpPr>
            <p:cNvPr id="31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Group 77"/>
          <p:cNvGrpSpPr/>
          <p:nvPr/>
        </p:nvGrpSpPr>
        <p:grpSpPr>
          <a:xfrm>
            <a:off x="9591413" y="3514762"/>
            <a:ext cx="753730" cy="753614"/>
            <a:chOff x="5391768" y="1610089"/>
            <a:chExt cx="428440" cy="428440"/>
          </a:xfrm>
          <a:solidFill>
            <a:srgbClr val="BF1A1D"/>
          </a:solidFill>
          <a:effectLst/>
        </p:grpSpPr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5391768" y="1610089"/>
              <a:ext cx="428440" cy="428440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5 w 122"/>
                <a:gd name="T11" fmla="*/ 109 h 122"/>
                <a:gd name="T12" fmla="*/ 65 w 122"/>
                <a:gd name="T13" fmla="*/ 102 h 122"/>
                <a:gd name="T14" fmla="*/ 58 w 122"/>
                <a:gd name="T15" fmla="*/ 102 h 122"/>
                <a:gd name="T16" fmla="*/ 58 w 122"/>
                <a:gd name="T17" fmla="*/ 109 h 122"/>
                <a:gd name="T18" fmla="*/ 30 w 122"/>
                <a:gd name="T19" fmla="*/ 97 h 122"/>
                <a:gd name="T20" fmla="*/ 29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5 w 122"/>
                <a:gd name="T27" fmla="*/ 92 h 122"/>
                <a:gd name="T28" fmla="*/ 13 w 122"/>
                <a:gd name="T29" fmla="*/ 64 h 122"/>
                <a:gd name="T30" fmla="*/ 20 w 122"/>
                <a:gd name="T31" fmla="*/ 64 h 122"/>
                <a:gd name="T32" fmla="*/ 20 w 122"/>
                <a:gd name="T33" fmla="*/ 57 h 122"/>
                <a:gd name="T34" fmla="*/ 13 w 122"/>
                <a:gd name="T35" fmla="*/ 57 h 122"/>
                <a:gd name="T36" fmla="*/ 58 w 122"/>
                <a:gd name="T37" fmla="*/ 13 h 122"/>
                <a:gd name="T38" fmla="*/ 58 w 122"/>
                <a:gd name="T39" fmla="*/ 20 h 122"/>
                <a:gd name="T40" fmla="*/ 65 w 122"/>
                <a:gd name="T41" fmla="*/ 20 h 122"/>
                <a:gd name="T42" fmla="*/ 65 w 122"/>
                <a:gd name="T43" fmla="*/ 13 h 122"/>
                <a:gd name="T44" fmla="*/ 83 w 122"/>
                <a:gd name="T45" fmla="*/ 18 h 122"/>
                <a:gd name="T46" fmla="*/ 83 w 122"/>
                <a:gd name="T47" fmla="*/ 18 h 122"/>
                <a:gd name="T48" fmla="*/ 87 w 122"/>
                <a:gd name="T49" fmla="*/ 20 h 122"/>
                <a:gd name="T50" fmla="*/ 88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4 w 122"/>
                <a:gd name="T57" fmla="*/ 25 h 122"/>
                <a:gd name="T58" fmla="*/ 95 w 122"/>
                <a:gd name="T59" fmla="*/ 27 h 122"/>
                <a:gd name="T60" fmla="*/ 97 w 122"/>
                <a:gd name="T61" fmla="*/ 28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4 h 122"/>
                <a:gd name="T68" fmla="*/ 102 w 122"/>
                <a:gd name="T69" fmla="*/ 35 h 122"/>
                <a:gd name="T70" fmla="*/ 104 w 122"/>
                <a:gd name="T71" fmla="*/ 39 h 122"/>
                <a:gd name="T72" fmla="*/ 104 w 122"/>
                <a:gd name="T73" fmla="*/ 39 h 122"/>
                <a:gd name="T74" fmla="*/ 109 w 122"/>
                <a:gd name="T75" fmla="*/ 57 h 122"/>
                <a:gd name="T76" fmla="*/ 102 w 122"/>
                <a:gd name="T77" fmla="*/ 57 h 122"/>
                <a:gd name="T78" fmla="*/ 102 w 122"/>
                <a:gd name="T79" fmla="*/ 64 h 122"/>
                <a:gd name="T80" fmla="*/ 109 w 122"/>
                <a:gd name="T81" fmla="*/ 64 h 122"/>
                <a:gd name="T82" fmla="*/ 65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5" y="122"/>
                    <a:pt x="122" y="95"/>
                    <a:pt x="122" y="61"/>
                  </a:cubicBezTo>
                  <a:cubicBezTo>
                    <a:pt x="122" y="27"/>
                    <a:pt x="95" y="0"/>
                    <a:pt x="61" y="0"/>
                  </a:cubicBezTo>
                  <a:close/>
                  <a:moveTo>
                    <a:pt x="65" y="109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47" y="108"/>
                    <a:pt x="37" y="104"/>
                    <a:pt x="30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8" y="96"/>
                    <a:pt x="28" y="95"/>
                    <a:pt x="27" y="95"/>
                  </a:cubicBezTo>
                  <a:cubicBezTo>
                    <a:pt x="27" y="94"/>
                    <a:pt x="26" y="94"/>
                    <a:pt x="25" y="93"/>
                  </a:cubicBezTo>
                  <a:cubicBezTo>
                    <a:pt x="25" y="93"/>
                    <a:pt x="25" y="93"/>
                    <a:pt x="25" y="92"/>
                  </a:cubicBezTo>
                  <a:cubicBezTo>
                    <a:pt x="18" y="85"/>
                    <a:pt x="14" y="75"/>
                    <a:pt x="13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5" y="34"/>
                    <a:pt x="34" y="15"/>
                    <a:pt x="58" y="13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71" y="14"/>
                    <a:pt x="77" y="15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9"/>
                    <a:pt x="86" y="20"/>
                    <a:pt x="87" y="20"/>
                  </a:cubicBezTo>
                  <a:cubicBezTo>
                    <a:pt x="87" y="20"/>
                    <a:pt x="87" y="21"/>
                    <a:pt x="88" y="21"/>
                  </a:cubicBezTo>
                  <a:cubicBezTo>
                    <a:pt x="88" y="21"/>
                    <a:pt x="89" y="22"/>
                    <a:pt x="90" y="23"/>
                  </a:cubicBezTo>
                  <a:cubicBezTo>
                    <a:pt x="91" y="23"/>
                    <a:pt x="91" y="23"/>
                    <a:pt x="91" y="24"/>
                  </a:cubicBezTo>
                  <a:cubicBezTo>
                    <a:pt x="92" y="24"/>
                    <a:pt x="93" y="25"/>
                    <a:pt x="94" y="25"/>
                  </a:cubicBezTo>
                  <a:cubicBezTo>
                    <a:pt x="94" y="26"/>
                    <a:pt x="95" y="26"/>
                    <a:pt x="95" y="27"/>
                  </a:cubicBezTo>
                  <a:cubicBezTo>
                    <a:pt x="96" y="27"/>
                    <a:pt x="96" y="28"/>
                    <a:pt x="97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9" y="31"/>
                    <a:pt x="99" y="31"/>
                    <a:pt x="99" y="32"/>
                  </a:cubicBezTo>
                  <a:cubicBezTo>
                    <a:pt x="100" y="33"/>
                    <a:pt x="101" y="34"/>
                    <a:pt x="101" y="34"/>
                  </a:cubicBezTo>
                  <a:cubicBezTo>
                    <a:pt x="101" y="35"/>
                    <a:pt x="102" y="35"/>
                    <a:pt x="102" y="35"/>
                  </a:cubicBezTo>
                  <a:cubicBezTo>
                    <a:pt x="102" y="36"/>
                    <a:pt x="103" y="37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7" y="45"/>
                    <a:pt x="108" y="51"/>
                    <a:pt x="109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7" y="88"/>
                    <a:pt x="88" y="107"/>
                    <a:pt x="65" y="10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5554733" y="1715228"/>
              <a:ext cx="126166" cy="186621"/>
            </a:xfrm>
            <a:custGeom>
              <a:avLst/>
              <a:gdLst>
                <a:gd name="T0" fmla="*/ 8 w 36"/>
                <a:gd name="T1" fmla="*/ 29 h 53"/>
                <a:gd name="T2" fmla="*/ 8 w 36"/>
                <a:gd name="T3" fmla="*/ 29 h 53"/>
                <a:gd name="T4" fmla="*/ 0 w 36"/>
                <a:gd name="T5" fmla="*/ 53 h 53"/>
                <a:gd name="T6" fmla="*/ 19 w 36"/>
                <a:gd name="T7" fmla="*/ 36 h 53"/>
                <a:gd name="T8" fmla="*/ 19 w 36"/>
                <a:gd name="T9" fmla="*/ 36 h 53"/>
                <a:gd name="T10" fmla="*/ 22 w 36"/>
                <a:gd name="T11" fmla="*/ 33 h 53"/>
                <a:gd name="T12" fmla="*/ 36 w 36"/>
                <a:gd name="T13" fmla="*/ 0 h 53"/>
                <a:gd name="T14" fmla="*/ 11 w 36"/>
                <a:gd name="T15" fmla="*/ 25 h 53"/>
                <a:gd name="T16" fmla="*/ 8 w 36"/>
                <a:gd name="T17" fmla="*/ 29 h 53"/>
                <a:gd name="T18" fmla="*/ 15 w 36"/>
                <a:gd name="T19" fmla="*/ 28 h 53"/>
                <a:gd name="T20" fmla="*/ 18 w 36"/>
                <a:gd name="T21" fmla="*/ 31 h 53"/>
                <a:gd name="T22" fmla="*/ 15 w 36"/>
                <a:gd name="T23" fmla="*/ 34 h 53"/>
                <a:gd name="T24" fmla="*/ 12 w 36"/>
                <a:gd name="T25" fmla="*/ 31 h 53"/>
                <a:gd name="T26" fmla="*/ 15 w 36"/>
                <a:gd name="T27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3"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1" y="35"/>
                    <a:pt x="22" y="33"/>
                    <a:pt x="22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8"/>
                    <a:pt x="8" y="29"/>
                  </a:cubicBezTo>
                  <a:close/>
                  <a:moveTo>
                    <a:pt x="15" y="28"/>
                  </a:moveTo>
                  <a:cubicBezTo>
                    <a:pt x="17" y="28"/>
                    <a:pt x="18" y="29"/>
                    <a:pt x="18" y="31"/>
                  </a:cubicBezTo>
                  <a:cubicBezTo>
                    <a:pt x="18" y="33"/>
                    <a:pt x="17" y="34"/>
                    <a:pt x="15" y="34"/>
                  </a:cubicBezTo>
                  <a:cubicBezTo>
                    <a:pt x="13" y="34"/>
                    <a:pt x="12" y="33"/>
                    <a:pt x="12" y="31"/>
                  </a:cubicBezTo>
                  <a:cubicBezTo>
                    <a:pt x="12" y="29"/>
                    <a:pt x="13" y="28"/>
                    <a:pt x="15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176655"/>
              <a:endParaRPr lang="en-US" sz="4000">
                <a:solidFill>
                  <a:srgbClr val="FFFFFF"/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063409" y="4913467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94976" y="170491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830862" y="4913467"/>
            <a:ext cx="240046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762429" y="1704912"/>
            <a:ext cx="240046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642" y="3130932"/>
            <a:ext cx="3666449" cy="39780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416658" y="212935"/>
            <a:ext cx="2775099" cy="2917997"/>
          </a:xfrm>
          <a:prstGeom prst="rect">
            <a:avLst/>
          </a:prstGeom>
        </p:spPr>
      </p:pic>
      <p:sp>
        <p:nvSpPr>
          <p:cNvPr id="12" name="文本框 6"/>
          <p:cNvSpPr txBox="1"/>
          <p:nvPr/>
        </p:nvSpPr>
        <p:spPr>
          <a:xfrm>
            <a:off x="2659303" y="4357152"/>
            <a:ext cx="6524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endParaRPr lang="zh-CN" altLang="en-US" sz="1200" dirty="0" smtClean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  <a:p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zh-CN" altLang="en-US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temporcon</a:t>
            </a:r>
            <a:r>
              <a:rPr lang="zh-CN" altLang="en-US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sectetur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58234" y="2958653"/>
            <a:ext cx="471154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</a:rPr>
              <a:t>THANKS</a:t>
            </a:r>
            <a:endParaRPr lang="zh-CN" altLang="en-US" sz="96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48767" y="1905816"/>
            <a:ext cx="164594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7200" b="1" smtClean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01</a:t>
            </a:r>
            <a:endParaRPr lang="en-US" altLang="zh-CN" sz="72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1512829" y="2096373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748767" y="4315661"/>
            <a:ext cx="478671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 ipsum doloror amet consectetur adipisicing </a:t>
            </a:r>
            <a:r>
              <a:rPr lang="en-US" altLang="zh-CN" dirty="0" err="1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see do</a:t>
            </a:r>
            <a:endParaRPr lang="en-US" altLang="zh-CN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8767" y="2992222"/>
            <a:ext cx="297326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ANNUAL</a:t>
            </a:r>
            <a:r>
              <a:rPr lang="zh-CN" altLang="en-US" sz="4000" b="1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zh-CN" altLang="en-US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REPORT</a:t>
            </a:r>
            <a:endParaRPr lang="en-US" altLang="zh-CN" sz="40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2486016" y="2134502"/>
            <a:ext cx="2775099" cy="29179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306" y="4777447"/>
            <a:ext cx="1833225" cy="19890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>
            <a:off x="10757656" y="1585736"/>
            <a:ext cx="738664" cy="41698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 smtClean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  <a:p>
            <a:pPr algn="ctr"/>
            <a:endParaRPr lang="zh-CN" altLang="en-US" sz="1200" dirty="0"/>
          </a:p>
        </p:txBody>
      </p:sp>
      <p:sp>
        <p:nvSpPr>
          <p:cNvPr id="11" name="文本框 22"/>
          <p:cNvSpPr txBox="1">
            <a:spLocks noChangeArrowheads="1"/>
          </p:cNvSpPr>
          <p:nvPr/>
        </p:nvSpPr>
        <p:spPr bwMode="auto">
          <a:xfrm>
            <a:off x="1481567" y="2244499"/>
            <a:ext cx="382407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TITLE  ADD  HERE </a:t>
            </a:r>
            <a:endParaRPr lang="en-US" altLang="zh-CN" sz="24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1508072" y="3730824"/>
            <a:ext cx="5129212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temporLorem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tempor</a:t>
            </a:r>
            <a:endParaRPr lang="zh-CN" altLang="en-US" sz="1200" dirty="0" smtClean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  <a:p>
            <a:endParaRPr lang="en-US" altLang="zh-CN" sz="1200" dirty="0" smtClean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  <a:p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tempor</a:t>
            </a:r>
            <a:endParaRPr lang="en-US" altLang="zh-CN" sz="1200" dirty="0" smtClean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  <a:p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tempor</a:t>
            </a:r>
            <a:endParaRPr lang="en-US" altLang="zh-CN" sz="1200" dirty="0" smtClean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  <a:p>
            <a:pPr eaLnBrk="1" hangingPunct="1"/>
            <a:endParaRPr lang="zh-CN" altLang="en-US" sz="1200" dirty="0">
              <a:latin typeface="STHeiti Light" charset="-122"/>
              <a:ea typeface="STHeiti Light" charset="-122"/>
              <a:cs typeface="STHeiti Light" charset="-122"/>
            </a:endParaRPr>
          </a:p>
        </p:txBody>
      </p:sp>
      <p:cxnSp>
        <p:nvCxnSpPr>
          <p:cNvPr id="13" name="直接连接符 7"/>
          <p:cNvCxnSpPr/>
          <p:nvPr/>
        </p:nvCxnSpPr>
        <p:spPr>
          <a:xfrm>
            <a:off x="1534576" y="2767719"/>
            <a:ext cx="4127783" cy="0"/>
          </a:xfrm>
          <a:prstGeom prst="line">
            <a:avLst/>
          </a:prstGeom>
          <a:ln w="28575">
            <a:solidFill>
              <a:srgbClr val="BF1A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481567" y="2897189"/>
            <a:ext cx="4833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tempor</a:t>
            </a:r>
            <a:endParaRPr lang="en-US" altLang="zh-CN" sz="1200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428" y="836206"/>
            <a:ext cx="3567281" cy="53292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81581" y="2579759"/>
            <a:ext cx="470088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81581" y="2301371"/>
            <a:ext cx="470088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251" y="1947755"/>
            <a:ext cx="3715768" cy="3715768"/>
          </a:xfrm>
          <a:prstGeom prst="rect">
            <a:avLst/>
          </a:prstGeom>
        </p:spPr>
      </p:pic>
      <p:grpSp>
        <p:nvGrpSpPr>
          <p:cNvPr id="11" name="组合 5"/>
          <p:cNvGrpSpPr/>
          <p:nvPr/>
        </p:nvGrpSpPr>
        <p:grpSpPr>
          <a:xfrm>
            <a:off x="4873793" y="2301371"/>
            <a:ext cx="728869" cy="728869"/>
            <a:chOff x="1537252" y="2909377"/>
            <a:chExt cx="728869" cy="728869"/>
          </a:xfrm>
          <a:solidFill>
            <a:srgbClr val="BF1A1D"/>
          </a:solidFill>
        </p:grpSpPr>
        <p:sp>
          <p:nvSpPr>
            <p:cNvPr id="12" name="菱形 11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0"/>
          <p:cNvGrpSpPr/>
          <p:nvPr/>
        </p:nvGrpSpPr>
        <p:grpSpPr>
          <a:xfrm>
            <a:off x="4873793" y="3467709"/>
            <a:ext cx="728869" cy="728869"/>
            <a:chOff x="1537252" y="2909377"/>
            <a:chExt cx="728869" cy="728869"/>
          </a:xfrm>
          <a:solidFill>
            <a:srgbClr val="BF1A1D"/>
          </a:solidFill>
        </p:grpSpPr>
        <p:sp>
          <p:nvSpPr>
            <p:cNvPr id="17" name="菱形 16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15"/>
          <p:cNvGrpSpPr/>
          <p:nvPr/>
        </p:nvGrpSpPr>
        <p:grpSpPr>
          <a:xfrm>
            <a:off x="4873793" y="4653497"/>
            <a:ext cx="728869" cy="728869"/>
            <a:chOff x="1537252" y="2909377"/>
            <a:chExt cx="728869" cy="728869"/>
          </a:xfrm>
          <a:solidFill>
            <a:srgbClr val="BF1A1D"/>
          </a:solidFill>
        </p:grpSpPr>
        <p:sp>
          <p:nvSpPr>
            <p:cNvPr id="22" name="菱形 21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781581" y="3734913"/>
            <a:ext cx="470088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781581" y="3456525"/>
            <a:ext cx="470088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81581" y="4889365"/>
            <a:ext cx="470088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elit sed do eiusmod tempor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81581" y="4610977"/>
            <a:ext cx="470088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16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09885" y="1641019"/>
            <a:ext cx="7373288" cy="4255478"/>
          </a:xfrm>
          <a:prstGeom prst="rect">
            <a:avLst/>
          </a:prstGeom>
          <a:solidFill>
            <a:srgbClr val="F4C5B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65843" y="3548233"/>
            <a:ext cx="64675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 smtClean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 smtClean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do</a:t>
            </a:r>
            <a:endParaRPr lang="zh-CN" altLang="en-US" sz="1200" dirty="0" smtClean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r>
              <a:rPr lang="zh-CN" altLang="en-US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 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 smtClean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  <a:p>
            <a:endParaRPr lang="en-US" altLang="zh-CN" sz="1200" dirty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567" y="1641019"/>
            <a:ext cx="2397691" cy="4255478"/>
          </a:xfrm>
          <a:prstGeom prst="rect">
            <a:avLst/>
          </a:prstGeom>
        </p:spPr>
      </p:pic>
      <p:sp>
        <p:nvSpPr>
          <p:cNvPr id="13" name="文本框 22"/>
          <p:cNvSpPr txBox="1">
            <a:spLocks noChangeArrowheads="1"/>
          </p:cNvSpPr>
          <p:nvPr/>
        </p:nvSpPr>
        <p:spPr bwMode="auto">
          <a:xfrm>
            <a:off x="4165843" y="2344574"/>
            <a:ext cx="353305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sz="2400" b="1" dirty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cxnSp>
        <p:nvCxnSpPr>
          <p:cNvPr id="14" name="直接连接符 8"/>
          <p:cNvCxnSpPr/>
          <p:nvPr/>
        </p:nvCxnSpPr>
        <p:spPr>
          <a:xfrm>
            <a:off x="4267719" y="2869551"/>
            <a:ext cx="3743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186134" y="2982496"/>
            <a:ext cx="4857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>
              <a:solidFill>
                <a:schemeClr val="bg1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726" y="1386547"/>
            <a:ext cx="3152025" cy="47411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289" y="1451706"/>
            <a:ext cx="5820807" cy="2910403"/>
          </a:xfrm>
          <a:prstGeom prst="rect">
            <a:avLst/>
          </a:prstGeom>
        </p:spPr>
      </p:pic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4966291" y="5186131"/>
            <a:ext cx="582080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temporLorem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200" dirty="0" smtClean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  <a:p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66289" y="4696577"/>
            <a:ext cx="3117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TITLE  ADD  HERE </a:t>
            </a:r>
            <a:endParaRPr lang="en-US" altLang="zh-CN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66290" y="4550534"/>
            <a:ext cx="5820806" cy="1588822"/>
          </a:xfrm>
          <a:prstGeom prst="rect">
            <a:avLst/>
          </a:prstGeom>
          <a:noFill/>
          <a:ln>
            <a:solidFill>
              <a:srgbClr val="BF1A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393049" y="426598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81567" y="836206"/>
            <a:ext cx="619144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 ipsum doloror amet consectetur adipisicing </a:t>
            </a:r>
            <a:r>
              <a:rPr lang="en-US" altLang="zh-CN" sz="1200" dirty="0" err="1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200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see do</a:t>
            </a:r>
            <a:endParaRPr lang="en-US" altLang="zh-CN" sz="12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567" y="409455"/>
            <a:ext cx="38458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ANNUAL</a:t>
            </a:r>
            <a:r>
              <a:rPr lang="zh-CN" altLang="en-US" sz="2800" b="1" dirty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zh-CN" altLang="en-US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REPORT</a:t>
            </a:r>
            <a:endParaRPr lang="en-US" altLang="zh-CN" sz="2800" b="1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  <p:sp>
        <p:nvSpPr>
          <p:cNvPr id="10" name="Freeform 220"/>
          <p:cNvSpPr>
            <a:spLocks noEditPoints="1"/>
          </p:cNvSpPr>
          <p:nvPr/>
        </p:nvSpPr>
        <p:spPr bwMode="auto">
          <a:xfrm>
            <a:off x="1943570" y="2507178"/>
            <a:ext cx="498790" cy="413513"/>
          </a:xfrm>
          <a:custGeom>
            <a:avLst/>
            <a:gdLst>
              <a:gd name="T0" fmla="*/ 116 w 116"/>
              <a:gd name="T1" fmla="*/ 20 h 96"/>
              <a:gd name="T2" fmla="*/ 81 w 116"/>
              <a:gd name="T3" fmla="*/ 20 h 96"/>
              <a:gd name="T4" fmla="*/ 58 w 116"/>
              <a:gd name="T5" fmla="*/ 0 h 96"/>
              <a:gd name="T6" fmla="*/ 35 w 116"/>
              <a:gd name="T7" fmla="*/ 20 h 96"/>
              <a:gd name="T8" fmla="*/ 0 w 116"/>
              <a:gd name="T9" fmla="*/ 20 h 96"/>
              <a:gd name="T10" fmla="*/ 0 w 116"/>
              <a:gd name="T11" fmla="*/ 96 h 96"/>
              <a:gd name="T12" fmla="*/ 8 w 116"/>
              <a:gd name="T13" fmla="*/ 96 h 96"/>
              <a:gd name="T14" fmla="*/ 8 w 116"/>
              <a:gd name="T15" fmla="*/ 31 h 96"/>
              <a:gd name="T16" fmla="*/ 11 w 116"/>
              <a:gd name="T17" fmla="*/ 31 h 96"/>
              <a:gd name="T18" fmla="*/ 11 w 116"/>
              <a:gd name="T19" fmla="*/ 96 h 96"/>
              <a:gd name="T20" fmla="*/ 106 w 116"/>
              <a:gd name="T21" fmla="*/ 96 h 96"/>
              <a:gd name="T22" fmla="*/ 106 w 116"/>
              <a:gd name="T23" fmla="*/ 31 h 96"/>
              <a:gd name="T24" fmla="*/ 108 w 116"/>
              <a:gd name="T25" fmla="*/ 31 h 96"/>
              <a:gd name="T26" fmla="*/ 108 w 116"/>
              <a:gd name="T27" fmla="*/ 96 h 96"/>
              <a:gd name="T28" fmla="*/ 116 w 116"/>
              <a:gd name="T29" fmla="*/ 96 h 96"/>
              <a:gd name="T30" fmla="*/ 116 w 116"/>
              <a:gd name="T31" fmla="*/ 20 h 96"/>
              <a:gd name="T32" fmla="*/ 48 w 116"/>
              <a:gd name="T33" fmla="*/ 20 h 96"/>
              <a:gd name="T34" fmla="*/ 58 w 116"/>
              <a:gd name="T35" fmla="*/ 10 h 96"/>
              <a:gd name="T36" fmla="*/ 69 w 116"/>
              <a:gd name="T37" fmla="*/ 20 h 96"/>
              <a:gd name="T38" fmla="*/ 48 w 116"/>
              <a:gd name="T39" fmla="*/ 2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" h="96">
                <a:moveTo>
                  <a:pt x="116" y="20"/>
                </a:moveTo>
                <a:cubicBezTo>
                  <a:pt x="81" y="20"/>
                  <a:pt x="81" y="20"/>
                  <a:pt x="81" y="20"/>
                </a:cubicBezTo>
                <a:cubicBezTo>
                  <a:pt x="80" y="9"/>
                  <a:pt x="70" y="0"/>
                  <a:pt x="58" y="0"/>
                </a:cubicBezTo>
                <a:cubicBezTo>
                  <a:pt x="47" y="0"/>
                  <a:pt x="37" y="9"/>
                  <a:pt x="3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6"/>
                  <a:pt x="0" y="96"/>
                  <a:pt x="0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31"/>
                  <a:pt x="8" y="31"/>
                  <a:pt x="8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96"/>
                  <a:pt x="11" y="96"/>
                  <a:pt x="11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16" y="96"/>
                  <a:pt x="116" y="96"/>
                  <a:pt x="116" y="96"/>
                </a:cubicBezTo>
                <a:lnTo>
                  <a:pt x="116" y="20"/>
                </a:lnTo>
                <a:close/>
                <a:moveTo>
                  <a:pt x="48" y="20"/>
                </a:moveTo>
                <a:cubicBezTo>
                  <a:pt x="48" y="14"/>
                  <a:pt x="53" y="10"/>
                  <a:pt x="58" y="10"/>
                </a:cubicBezTo>
                <a:cubicBezTo>
                  <a:pt x="64" y="10"/>
                  <a:pt x="68" y="14"/>
                  <a:pt x="69" y="20"/>
                </a:cubicBezTo>
                <a:lnTo>
                  <a:pt x="48" y="20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10681" y="2031651"/>
            <a:ext cx="1364568" cy="1364568"/>
          </a:xfrm>
          <a:prstGeom prst="ellipse">
            <a:avLst/>
          </a:prstGeom>
          <a:noFill/>
          <a:ln>
            <a:solidFill>
              <a:srgbClr val="F23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364411" y="2031651"/>
            <a:ext cx="1364568" cy="1364568"/>
          </a:xfrm>
          <a:prstGeom prst="ellipse">
            <a:avLst/>
          </a:prstGeom>
          <a:noFill/>
          <a:ln>
            <a:solidFill>
              <a:srgbClr val="F23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227397" y="2031651"/>
            <a:ext cx="1364568" cy="1364568"/>
          </a:xfrm>
          <a:prstGeom prst="ellipse">
            <a:avLst/>
          </a:prstGeom>
          <a:noFill/>
          <a:ln>
            <a:solidFill>
              <a:srgbClr val="F23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113706" y="2031651"/>
            <a:ext cx="1364568" cy="1364568"/>
          </a:xfrm>
          <a:prstGeom prst="ellipse">
            <a:avLst/>
          </a:prstGeom>
          <a:noFill/>
          <a:ln>
            <a:solidFill>
              <a:srgbClr val="F23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981137" y="2031651"/>
            <a:ext cx="1364568" cy="1364568"/>
          </a:xfrm>
          <a:prstGeom prst="ellipse">
            <a:avLst/>
          </a:prstGeom>
          <a:noFill/>
          <a:ln>
            <a:solidFill>
              <a:srgbClr val="F23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238"/>
          <p:cNvSpPr/>
          <p:nvPr/>
        </p:nvSpPr>
        <p:spPr bwMode="auto">
          <a:xfrm>
            <a:off x="3846670" y="2507178"/>
            <a:ext cx="400050" cy="398463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47 h 94"/>
              <a:gd name="T10" fmla="*/ 47 w 94"/>
              <a:gd name="T11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47" y="47"/>
                  <a:pt x="47" y="47"/>
                  <a:pt x="47" y="47"/>
                </a:cubicBezTo>
                <a:lnTo>
                  <a:pt x="47" y="0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47"/>
          <p:cNvSpPr/>
          <p:nvPr/>
        </p:nvSpPr>
        <p:spPr bwMode="auto">
          <a:xfrm>
            <a:off x="5870291" y="2498122"/>
            <a:ext cx="84890" cy="51540"/>
          </a:xfrm>
          <a:custGeom>
            <a:avLst/>
            <a:gdLst>
              <a:gd name="T0" fmla="*/ 20 w 21"/>
              <a:gd name="T1" fmla="*/ 13 h 13"/>
              <a:gd name="T2" fmla="*/ 0 w 21"/>
              <a:gd name="T3" fmla="*/ 13 h 13"/>
              <a:gd name="T4" fmla="*/ 0 w 21"/>
              <a:gd name="T5" fmla="*/ 13 h 13"/>
              <a:gd name="T6" fmla="*/ 0 w 21"/>
              <a:gd name="T7" fmla="*/ 0 h 13"/>
              <a:gd name="T8" fmla="*/ 0 w 21"/>
              <a:gd name="T9" fmla="*/ 0 h 13"/>
              <a:gd name="T10" fmla="*/ 20 w 21"/>
              <a:gd name="T11" fmla="*/ 0 h 13"/>
              <a:gd name="T12" fmla="*/ 21 w 21"/>
              <a:gd name="T13" fmla="*/ 0 h 13"/>
              <a:gd name="T14" fmla="*/ 21 w 21"/>
              <a:gd name="T15" fmla="*/ 13 h 13"/>
              <a:gd name="T16" fmla="*/ 20 w 21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3">
                <a:moveTo>
                  <a:pt x="2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0" y="13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48"/>
          <p:cNvSpPr/>
          <p:nvPr/>
        </p:nvSpPr>
        <p:spPr bwMode="auto">
          <a:xfrm>
            <a:off x="5826330" y="2428390"/>
            <a:ext cx="121271" cy="45477"/>
          </a:xfrm>
          <a:custGeom>
            <a:avLst/>
            <a:gdLst>
              <a:gd name="T0" fmla="*/ 35 w 80"/>
              <a:gd name="T1" fmla="*/ 0 h 30"/>
              <a:gd name="T2" fmla="*/ 35 w 80"/>
              <a:gd name="T3" fmla="*/ 11 h 30"/>
              <a:gd name="T4" fmla="*/ 0 w 80"/>
              <a:gd name="T5" fmla="*/ 11 h 30"/>
              <a:gd name="T6" fmla="*/ 0 w 80"/>
              <a:gd name="T7" fmla="*/ 22 h 30"/>
              <a:gd name="T8" fmla="*/ 35 w 80"/>
              <a:gd name="T9" fmla="*/ 22 h 30"/>
              <a:gd name="T10" fmla="*/ 35 w 80"/>
              <a:gd name="T11" fmla="*/ 30 h 30"/>
              <a:gd name="T12" fmla="*/ 80 w 80"/>
              <a:gd name="T13" fmla="*/ 30 h 30"/>
              <a:gd name="T14" fmla="*/ 80 w 80"/>
              <a:gd name="T15" fmla="*/ 0 h 30"/>
              <a:gd name="T16" fmla="*/ 35 w 80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30">
                <a:moveTo>
                  <a:pt x="35" y="0"/>
                </a:moveTo>
                <a:lnTo>
                  <a:pt x="35" y="11"/>
                </a:lnTo>
                <a:lnTo>
                  <a:pt x="0" y="11"/>
                </a:lnTo>
                <a:lnTo>
                  <a:pt x="0" y="22"/>
                </a:lnTo>
                <a:lnTo>
                  <a:pt x="35" y="22"/>
                </a:lnTo>
                <a:lnTo>
                  <a:pt x="35" y="30"/>
                </a:lnTo>
                <a:lnTo>
                  <a:pt x="80" y="30"/>
                </a:lnTo>
                <a:lnTo>
                  <a:pt x="80" y="0"/>
                </a:lnTo>
                <a:lnTo>
                  <a:pt x="35" y="0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49"/>
          <p:cNvSpPr/>
          <p:nvPr/>
        </p:nvSpPr>
        <p:spPr bwMode="auto">
          <a:xfrm>
            <a:off x="5792980" y="2798268"/>
            <a:ext cx="239511" cy="104597"/>
          </a:xfrm>
          <a:custGeom>
            <a:avLst/>
            <a:gdLst>
              <a:gd name="T0" fmla="*/ 0 w 59"/>
              <a:gd name="T1" fmla="*/ 24 h 26"/>
              <a:gd name="T2" fmla="*/ 2 w 59"/>
              <a:gd name="T3" fmla="*/ 26 h 26"/>
              <a:gd name="T4" fmla="*/ 57 w 59"/>
              <a:gd name="T5" fmla="*/ 26 h 26"/>
              <a:gd name="T6" fmla="*/ 59 w 59"/>
              <a:gd name="T7" fmla="*/ 24 h 26"/>
              <a:gd name="T8" fmla="*/ 59 w 59"/>
              <a:gd name="T9" fmla="*/ 0 h 26"/>
              <a:gd name="T10" fmla="*/ 0 w 59"/>
              <a:gd name="T11" fmla="*/ 0 h 26"/>
              <a:gd name="T12" fmla="*/ 0 w 59"/>
              <a:gd name="T13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26">
                <a:moveTo>
                  <a:pt x="0" y="24"/>
                </a:moveTo>
                <a:cubicBezTo>
                  <a:pt x="0" y="25"/>
                  <a:pt x="1" y="26"/>
                  <a:pt x="2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6"/>
                  <a:pt x="59" y="25"/>
                  <a:pt x="59" y="24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50"/>
          <p:cNvSpPr/>
          <p:nvPr/>
        </p:nvSpPr>
        <p:spPr bwMode="auto">
          <a:xfrm>
            <a:off x="5792980" y="2537535"/>
            <a:ext cx="239511" cy="89438"/>
          </a:xfrm>
          <a:custGeom>
            <a:avLst/>
            <a:gdLst>
              <a:gd name="T0" fmla="*/ 57 w 59"/>
              <a:gd name="T1" fmla="*/ 0 h 22"/>
              <a:gd name="T2" fmla="*/ 2 w 59"/>
              <a:gd name="T3" fmla="*/ 0 h 22"/>
              <a:gd name="T4" fmla="*/ 0 w 59"/>
              <a:gd name="T5" fmla="*/ 2 h 22"/>
              <a:gd name="T6" fmla="*/ 0 w 59"/>
              <a:gd name="T7" fmla="*/ 22 h 22"/>
              <a:gd name="T8" fmla="*/ 59 w 59"/>
              <a:gd name="T9" fmla="*/ 22 h 22"/>
              <a:gd name="T10" fmla="*/ 59 w 59"/>
              <a:gd name="T11" fmla="*/ 2 h 22"/>
              <a:gd name="T12" fmla="*/ 57 w 59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22">
                <a:moveTo>
                  <a:pt x="57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2"/>
                  <a:pt x="0" y="22"/>
                  <a:pt x="0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51"/>
          <p:cNvSpPr/>
          <p:nvPr/>
        </p:nvSpPr>
        <p:spPr bwMode="auto">
          <a:xfrm>
            <a:off x="5792980" y="2626972"/>
            <a:ext cx="239511" cy="171296"/>
          </a:xfrm>
          <a:custGeom>
            <a:avLst/>
            <a:gdLst>
              <a:gd name="T0" fmla="*/ 158 w 158"/>
              <a:gd name="T1" fmla="*/ 0 h 113"/>
              <a:gd name="T2" fmla="*/ 158 w 158"/>
              <a:gd name="T3" fmla="*/ 0 h 113"/>
              <a:gd name="T4" fmla="*/ 0 w 158"/>
              <a:gd name="T5" fmla="*/ 0 h 113"/>
              <a:gd name="T6" fmla="*/ 0 w 158"/>
              <a:gd name="T7" fmla="*/ 113 h 113"/>
              <a:gd name="T8" fmla="*/ 158 w 158"/>
              <a:gd name="T9" fmla="*/ 113 h 113"/>
              <a:gd name="T10" fmla="*/ 158 w 158"/>
              <a:gd name="T11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8" h="113">
                <a:moveTo>
                  <a:pt x="158" y="0"/>
                </a:moveTo>
                <a:lnTo>
                  <a:pt x="158" y="0"/>
                </a:lnTo>
                <a:lnTo>
                  <a:pt x="0" y="0"/>
                </a:lnTo>
                <a:lnTo>
                  <a:pt x="0" y="113"/>
                </a:lnTo>
                <a:lnTo>
                  <a:pt x="158" y="113"/>
                </a:lnTo>
                <a:lnTo>
                  <a:pt x="158" y="0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52"/>
          <p:cNvSpPr/>
          <p:nvPr/>
        </p:nvSpPr>
        <p:spPr bwMode="auto">
          <a:xfrm>
            <a:off x="5792980" y="2626972"/>
            <a:ext cx="239511" cy="171296"/>
          </a:xfrm>
          <a:custGeom>
            <a:avLst/>
            <a:gdLst>
              <a:gd name="T0" fmla="*/ 158 w 158"/>
              <a:gd name="T1" fmla="*/ 0 h 113"/>
              <a:gd name="T2" fmla="*/ 158 w 158"/>
              <a:gd name="T3" fmla="*/ 0 h 113"/>
              <a:gd name="T4" fmla="*/ 0 w 158"/>
              <a:gd name="T5" fmla="*/ 0 h 113"/>
              <a:gd name="T6" fmla="*/ 0 w 158"/>
              <a:gd name="T7" fmla="*/ 113 h 113"/>
              <a:gd name="T8" fmla="*/ 158 w 158"/>
              <a:gd name="T9" fmla="*/ 113 h 113"/>
              <a:gd name="T10" fmla="*/ 158 w 158"/>
              <a:gd name="T11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8" h="113">
                <a:moveTo>
                  <a:pt x="158" y="0"/>
                </a:moveTo>
                <a:lnTo>
                  <a:pt x="158" y="0"/>
                </a:lnTo>
                <a:lnTo>
                  <a:pt x="0" y="0"/>
                </a:lnTo>
                <a:lnTo>
                  <a:pt x="0" y="113"/>
                </a:lnTo>
                <a:lnTo>
                  <a:pt x="158" y="113"/>
                </a:lnTo>
                <a:lnTo>
                  <a:pt x="158" y="0"/>
                </a:lnTo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11"/>
          <p:cNvSpPr>
            <a:spLocks noEditPoints="1"/>
          </p:cNvSpPr>
          <p:nvPr/>
        </p:nvSpPr>
        <p:spPr bwMode="auto">
          <a:xfrm>
            <a:off x="7526908" y="2446440"/>
            <a:ext cx="538163" cy="534988"/>
          </a:xfrm>
          <a:custGeom>
            <a:avLst/>
            <a:gdLst>
              <a:gd name="T0" fmla="*/ 114 w 127"/>
              <a:gd name="T1" fmla="*/ 59 h 126"/>
              <a:gd name="T2" fmla="*/ 105 w 127"/>
              <a:gd name="T3" fmla="*/ 61 h 126"/>
              <a:gd name="T4" fmla="*/ 98 w 127"/>
              <a:gd name="T5" fmla="*/ 31 h 126"/>
              <a:gd name="T6" fmla="*/ 108 w 127"/>
              <a:gd name="T7" fmla="*/ 23 h 126"/>
              <a:gd name="T8" fmla="*/ 103 w 127"/>
              <a:gd name="T9" fmla="*/ 18 h 126"/>
              <a:gd name="T10" fmla="*/ 95 w 127"/>
              <a:gd name="T11" fmla="*/ 28 h 126"/>
              <a:gd name="T12" fmla="*/ 65 w 127"/>
              <a:gd name="T13" fmla="*/ 21 h 126"/>
              <a:gd name="T14" fmla="*/ 67 w 127"/>
              <a:gd name="T15" fmla="*/ 12 h 126"/>
              <a:gd name="T16" fmla="*/ 63 w 127"/>
              <a:gd name="T17" fmla="*/ 0 h 126"/>
              <a:gd name="T18" fmla="*/ 59 w 127"/>
              <a:gd name="T19" fmla="*/ 12 h 126"/>
              <a:gd name="T20" fmla="*/ 61 w 127"/>
              <a:gd name="T21" fmla="*/ 21 h 126"/>
              <a:gd name="T22" fmla="*/ 31 w 127"/>
              <a:gd name="T23" fmla="*/ 28 h 126"/>
              <a:gd name="T24" fmla="*/ 24 w 127"/>
              <a:gd name="T25" fmla="*/ 18 h 126"/>
              <a:gd name="T26" fmla="*/ 19 w 127"/>
              <a:gd name="T27" fmla="*/ 23 h 126"/>
              <a:gd name="T28" fmla="*/ 28 w 127"/>
              <a:gd name="T29" fmla="*/ 31 h 126"/>
              <a:gd name="T30" fmla="*/ 22 w 127"/>
              <a:gd name="T31" fmla="*/ 61 h 126"/>
              <a:gd name="T32" fmla="*/ 13 w 127"/>
              <a:gd name="T33" fmla="*/ 59 h 126"/>
              <a:gd name="T34" fmla="*/ 0 w 127"/>
              <a:gd name="T35" fmla="*/ 63 h 126"/>
              <a:gd name="T36" fmla="*/ 13 w 127"/>
              <a:gd name="T37" fmla="*/ 67 h 126"/>
              <a:gd name="T38" fmla="*/ 22 w 127"/>
              <a:gd name="T39" fmla="*/ 65 h 126"/>
              <a:gd name="T40" fmla="*/ 28 w 127"/>
              <a:gd name="T41" fmla="*/ 95 h 126"/>
              <a:gd name="T42" fmla="*/ 18 w 127"/>
              <a:gd name="T43" fmla="*/ 102 h 126"/>
              <a:gd name="T44" fmla="*/ 24 w 127"/>
              <a:gd name="T45" fmla="*/ 108 h 126"/>
              <a:gd name="T46" fmla="*/ 31 w 127"/>
              <a:gd name="T47" fmla="*/ 98 h 126"/>
              <a:gd name="T48" fmla="*/ 61 w 127"/>
              <a:gd name="T49" fmla="*/ 105 h 126"/>
              <a:gd name="T50" fmla="*/ 59 w 127"/>
              <a:gd name="T51" fmla="*/ 113 h 126"/>
              <a:gd name="T52" fmla="*/ 63 w 127"/>
              <a:gd name="T53" fmla="*/ 126 h 126"/>
              <a:gd name="T54" fmla="*/ 67 w 127"/>
              <a:gd name="T55" fmla="*/ 113 h 126"/>
              <a:gd name="T56" fmla="*/ 65 w 127"/>
              <a:gd name="T57" fmla="*/ 105 h 126"/>
              <a:gd name="T58" fmla="*/ 95 w 127"/>
              <a:gd name="T59" fmla="*/ 98 h 126"/>
              <a:gd name="T60" fmla="*/ 103 w 127"/>
              <a:gd name="T61" fmla="*/ 108 h 126"/>
              <a:gd name="T62" fmla="*/ 108 w 127"/>
              <a:gd name="T63" fmla="*/ 102 h 126"/>
              <a:gd name="T64" fmla="*/ 99 w 127"/>
              <a:gd name="T65" fmla="*/ 95 h 126"/>
              <a:gd name="T66" fmla="*/ 105 w 127"/>
              <a:gd name="T67" fmla="*/ 65 h 126"/>
              <a:gd name="T68" fmla="*/ 114 w 127"/>
              <a:gd name="T69" fmla="*/ 67 h 126"/>
              <a:gd name="T70" fmla="*/ 127 w 127"/>
              <a:gd name="T71" fmla="*/ 63 h 126"/>
              <a:gd name="T72" fmla="*/ 99 w 127"/>
              <a:gd name="T73" fmla="*/ 61 h 126"/>
              <a:gd name="T74" fmla="*/ 90 w 127"/>
              <a:gd name="T75" fmla="*/ 39 h 126"/>
              <a:gd name="T76" fmla="*/ 87 w 127"/>
              <a:gd name="T77" fmla="*/ 36 h 126"/>
              <a:gd name="T78" fmla="*/ 65 w 127"/>
              <a:gd name="T79" fmla="*/ 27 h 126"/>
              <a:gd name="T80" fmla="*/ 61 w 127"/>
              <a:gd name="T81" fmla="*/ 27 h 126"/>
              <a:gd name="T82" fmla="*/ 40 w 127"/>
              <a:gd name="T83" fmla="*/ 36 h 126"/>
              <a:gd name="T84" fmla="*/ 36 w 127"/>
              <a:gd name="T85" fmla="*/ 39 h 126"/>
              <a:gd name="T86" fmla="*/ 28 w 127"/>
              <a:gd name="T87" fmla="*/ 61 h 126"/>
              <a:gd name="T88" fmla="*/ 28 w 127"/>
              <a:gd name="T89" fmla="*/ 65 h 126"/>
              <a:gd name="T90" fmla="*/ 36 w 127"/>
              <a:gd name="T91" fmla="*/ 86 h 126"/>
              <a:gd name="T92" fmla="*/ 40 w 127"/>
              <a:gd name="T93" fmla="*/ 90 h 126"/>
              <a:gd name="T94" fmla="*/ 61 w 127"/>
              <a:gd name="T95" fmla="*/ 99 h 126"/>
              <a:gd name="T96" fmla="*/ 65 w 127"/>
              <a:gd name="T97" fmla="*/ 99 h 126"/>
              <a:gd name="T98" fmla="*/ 87 w 127"/>
              <a:gd name="T99" fmla="*/ 90 h 126"/>
              <a:gd name="T100" fmla="*/ 90 w 127"/>
              <a:gd name="T101" fmla="*/ 86 h 126"/>
              <a:gd name="T102" fmla="*/ 99 w 127"/>
              <a:gd name="T103" fmla="*/ 6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7" h="126">
                <a:moveTo>
                  <a:pt x="123" y="59"/>
                </a:moveTo>
                <a:cubicBezTo>
                  <a:pt x="114" y="59"/>
                  <a:pt x="114" y="59"/>
                  <a:pt x="114" y="59"/>
                </a:cubicBezTo>
                <a:cubicBezTo>
                  <a:pt x="113" y="59"/>
                  <a:pt x="111" y="60"/>
                  <a:pt x="111" y="61"/>
                </a:cubicBezTo>
                <a:cubicBezTo>
                  <a:pt x="105" y="61"/>
                  <a:pt x="105" y="61"/>
                  <a:pt x="105" y="61"/>
                </a:cubicBezTo>
                <a:cubicBezTo>
                  <a:pt x="104" y="51"/>
                  <a:pt x="100" y="42"/>
                  <a:pt x="94" y="35"/>
                </a:cubicBezTo>
                <a:cubicBezTo>
                  <a:pt x="98" y="31"/>
                  <a:pt x="98" y="31"/>
                  <a:pt x="98" y="31"/>
                </a:cubicBezTo>
                <a:cubicBezTo>
                  <a:pt x="100" y="31"/>
                  <a:pt x="101" y="31"/>
                  <a:pt x="102" y="30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10" y="22"/>
                  <a:pt x="110" y="19"/>
                  <a:pt x="108" y="18"/>
                </a:cubicBezTo>
                <a:cubicBezTo>
                  <a:pt x="107" y="16"/>
                  <a:pt x="104" y="16"/>
                  <a:pt x="103" y="18"/>
                </a:cubicBezTo>
                <a:cubicBezTo>
                  <a:pt x="96" y="24"/>
                  <a:pt x="96" y="24"/>
                  <a:pt x="96" y="24"/>
                </a:cubicBezTo>
                <a:cubicBezTo>
                  <a:pt x="95" y="25"/>
                  <a:pt x="95" y="26"/>
                  <a:pt x="95" y="28"/>
                </a:cubicBezTo>
                <a:cubicBezTo>
                  <a:pt x="91" y="32"/>
                  <a:pt x="91" y="32"/>
                  <a:pt x="91" y="32"/>
                </a:cubicBezTo>
                <a:cubicBezTo>
                  <a:pt x="84" y="26"/>
                  <a:pt x="75" y="22"/>
                  <a:pt x="65" y="21"/>
                </a:cubicBezTo>
                <a:cubicBezTo>
                  <a:pt x="65" y="15"/>
                  <a:pt x="65" y="15"/>
                  <a:pt x="65" y="15"/>
                </a:cubicBezTo>
                <a:cubicBezTo>
                  <a:pt x="66" y="15"/>
                  <a:pt x="67" y="14"/>
                  <a:pt x="67" y="12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61" y="0"/>
                  <a:pt x="59" y="1"/>
                  <a:pt x="59" y="3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4"/>
                  <a:pt x="60" y="15"/>
                  <a:pt x="61" y="15"/>
                </a:cubicBezTo>
                <a:cubicBezTo>
                  <a:pt x="61" y="21"/>
                  <a:pt x="61" y="21"/>
                  <a:pt x="61" y="21"/>
                </a:cubicBezTo>
                <a:cubicBezTo>
                  <a:pt x="51" y="22"/>
                  <a:pt x="42" y="26"/>
                  <a:pt x="35" y="32"/>
                </a:cubicBezTo>
                <a:cubicBezTo>
                  <a:pt x="31" y="28"/>
                  <a:pt x="31" y="28"/>
                  <a:pt x="31" y="28"/>
                </a:cubicBezTo>
                <a:cubicBezTo>
                  <a:pt x="32" y="27"/>
                  <a:pt x="31" y="25"/>
                  <a:pt x="30" y="25"/>
                </a:cubicBezTo>
                <a:cubicBezTo>
                  <a:pt x="24" y="18"/>
                  <a:pt x="24" y="18"/>
                  <a:pt x="24" y="18"/>
                </a:cubicBezTo>
                <a:cubicBezTo>
                  <a:pt x="22" y="17"/>
                  <a:pt x="20" y="17"/>
                  <a:pt x="19" y="18"/>
                </a:cubicBezTo>
                <a:cubicBezTo>
                  <a:pt x="17" y="20"/>
                  <a:pt x="17" y="22"/>
                  <a:pt x="19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6" y="31"/>
                  <a:pt x="27" y="31"/>
                  <a:pt x="28" y="31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2"/>
                  <a:pt x="22" y="51"/>
                  <a:pt x="22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5" y="60"/>
                  <a:pt x="14" y="59"/>
                  <a:pt x="13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2" y="59"/>
                  <a:pt x="0" y="61"/>
                  <a:pt x="0" y="63"/>
                </a:cubicBezTo>
                <a:cubicBezTo>
                  <a:pt x="0" y="65"/>
                  <a:pt x="2" y="67"/>
                  <a:pt x="4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4" y="67"/>
                  <a:pt x="15" y="66"/>
                  <a:pt x="16" y="6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75"/>
                  <a:pt x="26" y="84"/>
                  <a:pt x="32" y="91"/>
                </a:cubicBezTo>
                <a:cubicBezTo>
                  <a:pt x="28" y="95"/>
                  <a:pt x="28" y="95"/>
                  <a:pt x="28" y="95"/>
                </a:cubicBezTo>
                <a:cubicBezTo>
                  <a:pt x="27" y="95"/>
                  <a:pt x="26" y="95"/>
                  <a:pt x="25" y="96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7" y="104"/>
                  <a:pt x="17" y="106"/>
                  <a:pt x="18" y="108"/>
                </a:cubicBezTo>
                <a:cubicBezTo>
                  <a:pt x="20" y="109"/>
                  <a:pt x="22" y="109"/>
                  <a:pt x="24" y="108"/>
                </a:cubicBezTo>
                <a:cubicBezTo>
                  <a:pt x="30" y="101"/>
                  <a:pt x="30" y="101"/>
                  <a:pt x="30" y="101"/>
                </a:cubicBezTo>
                <a:cubicBezTo>
                  <a:pt x="31" y="100"/>
                  <a:pt x="31" y="99"/>
                  <a:pt x="31" y="98"/>
                </a:cubicBezTo>
                <a:cubicBezTo>
                  <a:pt x="35" y="94"/>
                  <a:pt x="35" y="94"/>
                  <a:pt x="35" y="94"/>
                </a:cubicBezTo>
                <a:cubicBezTo>
                  <a:pt x="42" y="100"/>
                  <a:pt x="51" y="104"/>
                  <a:pt x="61" y="10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60" y="111"/>
                  <a:pt x="59" y="112"/>
                  <a:pt x="59" y="113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59" y="125"/>
                  <a:pt x="61" y="126"/>
                  <a:pt x="63" y="126"/>
                </a:cubicBezTo>
                <a:cubicBezTo>
                  <a:pt x="65" y="126"/>
                  <a:pt x="67" y="125"/>
                  <a:pt x="67" y="12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67" y="112"/>
                  <a:pt x="66" y="111"/>
                  <a:pt x="65" y="110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5" y="104"/>
                  <a:pt x="84" y="100"/>
                  <a:pt x="91" y="94"/>
                </a:cubicBezTo>
                <a:cubicBezTo>
                  <a:pt x="95" y="98"/>
                  <a:pt x="95" y="98"/>
                  <a:pt x="95" y="98"/>
                </a:cubicBezTo>
                <a:cubicBezTo>
                  <a:pt x="95" y="99"/>
                  <a:pt x="96" y="100"/>
                  <a:pt x="96" y="101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4" y="109"/>
                  <a:pt x="107" y="109"/>
                  <a:pt x="108" y="108"/>
                </a:cubicBezTo>
                <a:cubicBezTo>
                  <a:pt x="110" y="106"/>
                  <a:pt x="110" y="104"/>
                  <a:pt x="108" y="102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5"/>
                  <a:pt x="100" y="95"/>
                  <a:pt x="99" y="95"/>
                </a:cubicBezTo>
                <a:cubicBezTo>
                  <a:pt x="94" y="91"/>
                  <a:pt x="94" y="91"/>
                  <a:pt x="94" y="91"/>
                </a:cubicBezTo>
                <a:cubicBezTo>
                  <a:pt x="100" y="84"/>
                  <a:pt x="104" y="75"/>
                  <a:pt x="105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2" y="66"/>
                  <a:pt x="113" y="67"/>
                  <a:pt x="114" y="67"/>
                </a:cubicBezTo>
                <a:cubicBezTo>
                  <a:pt x="123" y="67"/>
                  <a:pt x="123" y="67"/>
                  <a:pt x="123" y="67"/>
                </a:cubicBezTo>
                <a:cubicBezTo>
                  <a:pt x="125" y="67"/>
                  <a:pt x="127" y="65"/>
                  <a:pt x="127" y="63"/>
                </a:cubicBezTo>
                <a:cubicBezTo>
                  <a:pt x="127" y="61"/>
                  <a:pt x="125" y="59"/>
                  <a:pt x="123" y="59"/>
                </a:cubicBezTo>
                <a:close/>
                <a:moveTo>
                  <a:pt x="99" y="61"/>
                </a:moveTo>
                <a:cubicBezTo>
                  <a:pt x="69" y="61"/>
                  <a:pt x="69" y="61"/>
                  <a:pt x="69" y="61"/>
                </a:cubicBezTo>
                <a:cubicBezTo>
                  <a:pt x="90" y="39"/>
                  <a:pt x="90" y="39"/>
                  <a:pt x="90" y="39"/>
                </a:cubicBezTo>
                <a:cubicBezTo>
                  <a:pt x="95" y="45"/>
                  <a:pt x="98" y="52"/>
                  <a:pt x="99" y="61"/>
                </a:cubicBezTo>
                <a:close/>
                <a:moveTo>
                  <a:pt x="87" y="36"/>
                </a:moveTo>
                <a:cubicBezTo>
                  <a:pt x="65" y="57"/>
                  <a:pt x="65" y="57"/>
                  <a:pt x="65" y="57"/>
                </a:cubicBezTo>
                <a:cubicBezTo>
                  <a:pt x="65" y="27"/>
                  <a:pt x="65" y="27"/>
                  <a:pt x="65" y="27"/>
                </a:cubicBezTo>
                <a:cubicBezTo>
                  <a:pt x="74" y="28"/>
                  <a:pt x="81" y="31"/>
                  <a:pt x="87" y="36"/>
                </a:cubicBezTo>
                <a:close/>
                <a:moveTo>
                  <a:pt x="61" y="27"/>
                </a:moveTo>
                <a:cubicBezTo>
                  <a:pt x="61" y="57"/>
                  <a:pt x="61" y="57"/>
                  <a:pt x="61" y="57"/>
                </a:cubicBezTo>
                <a:cubicBezTo>
                  <a:pt x="40" y="36"/>
                  <a:pt x="40" y="36"/>
                  <a:pt x="40" y="36"/>
                </a:cubicBezTo>
                <a:cubicBezTo>
                  <a:pt x="45" y="31"/>
                  <a:pt x="53" y="28"/>
                  <a:pt x="61" y="27"/>
                </a:cubicBezTo>
                <a:close/>
                <a:moveTo>
                  <a:pt x="36" y="39"/>
                </a:moveTo>
                <a:cubicBezTo>
                  <a:pt x="58" y="61"/>
                  <a:pt x="58" y="61"/>
                  <a:pt x="58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52"/>
                  <a:pt x="31" y="45"/>
                  <a:pt x="36" y="39"/>
                </a:cubicBezTo>
                <a:close/>
                <a:moveTo>
                  <a:pt x="28" y="65"/>
                </a:moveTo>
                <a:cubicBezTo>
                  <a:pt x="58" y="65"/>
                  <a:pt x="58" y="65"/>
                  <a:pt x="58" y="65"/>
                </a:cubicBezTo>
                <a:cubicBezTo>
                  <a:pt x="36" y="86"/>
                  <a:pt x="36" y="86"/>
                  <a:pt x="36" y="86"/>
                </a:cubicBezTo>
                <a:cubicBezTo>
                  <a:pt x="31" y="81"/>
                  <a:pt x="28" y="73"/>
                  <a:pt x="28" y="65"/>
                </a:cubicBezTo>
                <a:close/>
                <a:moveTo>
                  <a:pt x="40" y="90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99"/>
                  <a:pt x="61" y="99"/>
                  <a:pt x="61" y="99"/>
                </a:cubicBezTo>
                <a:cubicBezTo>
                  <a:pt x="53" y="98"/>
                  <a:pt x="45" y="95"/>
                  <a:pt x="40" y="90"/>
                </a:cubicBezTo>
                <a:close/>
                <a:moveTo>
                  <a:pt x="65" y="99"/>
                </a:moveTo>
                <a:cubicBezTo>
                  <a:pt x="65" y="68"/>
                  <a:pt x="65" y="68"/>
                  <a:pt x="65" y="68"/>
                </a:cubicBezTo>
                <a:cubicBezTo>
                  <a:pt x="87" y="90"/>
                  <a:pt x="87" y="90"/>
                  <a:pt x="87" y="90"/>
                </a:cubicBezTo>
                <a:cubicBezTo>
                  <a:pt x="81" y="95"/>
                  <a:pt x="74" y="98"/>
                  <a:pt x="65" y="99"/>
                </a:cubicBezTo>
                <a:close/>
                <a:moveTo>
                  <a:pt x="90" y="86"/>
                </a:moveTo>
                <a:cubicBezTo>
                  <a:pt x="69" y="65"/>
                  <a:pt x="69" y="65"/>
                  <a:pt x="69" y="65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73"/>
                  <a:pt x="95" y="81"/>
                  <a:pt x="90" y="86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422"/>
          <p:cNvSpPr>
            <a:spLocks noEditPoints="1"/>
          </p:cNvSpPr>
          <p:nvPr/>
        </p:nvSpPr>
        <p:spPr bwMode="auto">
          <a:xfrm>
            <a:off x="9509079" y="2599253"/>
            <a:ext cx="134938" cy="268288"/>
          </a:xfrm>
          <a:custGeom>
            <a:avLst/>
            <a:gdLst>
              <a:gd name="T0" fmla="*/ 28 w 32"/>
              <a:gd name="T1" fmla="*/ 0 h 63"/>
              <a:gd name="T2" fmla="*/ 9 w 32"/>
              <a:gd name="T3" fmla="*/ 2 h 63"/>
              <a:gd name="T4" fmla="*/ 0 w 32"/>
              <a:gd name="T5" fmla="*/ 11 h 63"/>
              <a:gd name="T6" fmla="*/ 0 w 32"/>
              <a:gd name="T7" fmla="*/ 23 h 63"/>
              <a:gd name="T8" fmla="*/ 9 w 32"/>
              <a:gd name="T9" fmla="*/ 33 h 63"/>
              <a:gd name="T10" fmla="*/ 19 w 32"/>
              <a:gd name="T11" fmla="*/ 36 h 63"/>
              <a:gd name="T12" fmla="*/ 19 w 32"/>
              <a:gd name="T13" fmla="*/ 58 h 63"/>
              <a:gd name="T14" fmla="*/ 22 w 32"/>
              <a:gd name="T15" fmla="*/ 61 h 63"/>
              <a:gd name="T16" fmla="*/ 27 w 32"/>
              <a:gd name="T17" fmla="*/ 52 h 63"/>
              <a:gd name="T18" fmla="*/ 28 w 32"/>
              <a:gd name="T19" fmla="*/ 45 h 63"/>
              <a:gd name="T20" fmla="*/ 28 w 32"/>
              <a:gd name="T21" fmla="*/ 37 h 63"/>
              <a:gd name="T22" fmla="*/ 31 w 32"/>
              <a:gd name="T23" fmla="*/ 31 h 63"/>
              <a:gd name="T24" fmla="*/ 31 w 32"/>
              <a:gd name="T25" fmla="*/ 4 h 63"/>
              <a:gd name="T26" fmla="*/ 28 w 32"/>
              <a:gd name="T27" fmla="*/ 0 h 63"/>
              <a:gd name="T28" fmla="*/ 10 w 32"/>
              <a:gd name="T29" fmla="*/ 23 h 63"/>
              <a:gd name="T30" fmla="*/ 7 w 32"/>
              <a:gd name="T31" fmla="*/ 26 h 63"/>
              <a:gd name="T32" fmla="*/ 5 w 32"/>
              <a:gd name="T33" fmla="*/ 23 h 63"/>
              <a:gd name="T34" fmla="*/ 5 w 32"/>
              <a:gd name="T35" fmla="*/ 11 h 63"/>
              <a:gd name="T36" fmla="*/ 7 w 32"/>
              <a:gd name="T37" fmla="*/ 8 h 63"/>
              <a:gd name="T38" fmla="*/ 10 w 32"/>
              <a:gd name="T39" fmla="*/ 11 h 63"/>
              <a:gd name="T40" fmla="*/ 10 w 32"/>
              <a:gd name="T41" fmla="*/ 2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" h="63">
                <a:moveTo>
                  <a:pt x="28" y="0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0" y="3"/>
                  <a:pt x="0" y="1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33"/>
                  <a:pt x="9" y="33"/>
                </a:cubicBezTo>
                <a:cubicBezTo>
                  <a:pt x="9" y="33"/>
                  <a:pt x="19" y="33"/>
                  <a:pt x="19" y="36"/>
                </a:cubicBezTo>
                <a:cubicBezTo>
                  <a:pt x="19" y="58"/>
                  <a:pt x="19" y="58"/>
                  <a:pt x="19" y="58"/>
                </a:cubicBezTo>
                <a:cubicBezTo>
                  <a:pt x="19" y="58"/>
                  <a:pt x="19" y="61"/>
                  <a:pt x="22" y="61"/>
                </a:cubicBezTo>
                <a:cubicBezTo>
                  <a:pt x="22" y="61"/>
                  <a:pt x="32" y="63"/>
                  <a:pt x="27" y="52"/>
                </a:cubicBezTo>
                <a:cubicBezTo>
                  <a:pt x="31" y="49"/>
                  <a:pt x="28" y="45"/>
                  <a:pt x="28" y="45"/>
                </a:cubicBezTo>
                <a:cubicBezTo>
                  <a:pt x="28" y="45"/>
                  <a:pt x="31" y="41"/>
                  <a:pt x="28" y="37"/>
                </a:cubicBezTo>
                <a:cubicBezTo>
                  <a:pt x="28" y="37"/>
                  <a:pt x="31" y="33"/>
                  <a:pt x="31" y="31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0"/>
                  <a:pt x="28" y="0"/>
                </a:cubicBezTo>
                <a:close/>
                <a:moveTo>
                  <a:pt x="10" y="23"/>
                </a:moveTo>
                <a:cubicBezTo>
                  <a:pt x="10" y="25"/>
                  <a:pt x="9" y="26"/>
                  <a:pt x="7" y="26"/>
                </a:cubicBezTo>
                <a:cubicBezTo>
                  <a:pt x="6" y="26"/>
                  <a:pt x="5" y="25"/>
                  <a:pt x="5" y="23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9"/>
                  <a:pt x="6" y="8"/>
                  <a:pt x="7" y="8"/>
                </a:cubicBezTo>
                <a:cubicBezTo>
                  <a:pt x="9" y="8"/>
                  <a:pt x="10" y="9"/>
                  <a:pt x="10" y="11"/>
                </a:cubicBezTo>
                <a:lnTo>
                  <a:pt x="10" y="23"/>
                </a:ln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423"/>
          <p:cNvSpPr/>
          <p:nvPr/>
        </p:nvSpPr>
        <p:spPr bwMode="auto">
          <a:xfrm>
            <a:off x="9648779" y="2507178"/>
            <a:ext cx="215900" cy="309563"/>
          </a:xfrm>
          <a:custGeom>
            <a:avLst/>
            <a:gdLst>
              <a:gd name="T0" fmla="*/ 46 w 51"/>
              <a:gd name="T1" fmla="*/ 28 h 73"/>
              <a:gd name="T2" fmla="*/ 46 w 51"/>
              <a:gd name="T3" fmla="*/ 3 h 73"/>
              <a:gd name="T4" fmla="*/ 43 w 51"/>
              <a:gd name="T5" fmla="*/ 3 h 73"/>
              <a:gd name="T6" fmla="*/ 3 w 51"/>
              <a:gd name="T7" fmla="*/ 22 h 73"/>
              <a:gd name="T8" fmla="*/ 1 w 51"/>
              <a:gd name="T9" fmla="*/ 25 h 73"/>
              <a:gd name="T10" fmla="*/ 1 w 51"/>
              <a:gd name="T11" fmla="*/ 48 h 73"/>
              <a:gd name="T12" fmla="*/ 4 w 51"/>
              <a:gd name="T13" fmla="*/ 51 h 73"/>
              <a:gd name="T14" fmla="*/ 44 w 51"/>
              <a:gd name="T15" fmla="*/ 70 h 73"/>
              <a:gd name="T16" fmla="*/ 46 w 51"/>
              <a:gd name="T17" fmla="*/ 70 h 73"/>
              <a:gd name="T18" fmla="*/ 46 w 51"/>
              <a:gd name="T19" fmla="*/ 45 h 73"/>
              <a:gd name="T20" fmla="*/ 51 w 51"/>
              <a:gd name="T21" fmla="*/ 36 h 73"/>
              <a:gd name="T22" fmla="*/ 46 w 51"/>
              <a:gd name="T23" fmla="*/ 2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73">
                <a:moveTo>
                  <a:pt x="46" y="28"/>
                </a:moveTo>
                <a:cubicBezTo>
                  <a:pt x="46" y="3"/>
                  <a:pt x="46" y="3"/>
                  <a:pt x="46" y="3"/>
                </a:cubicBezTo>
                <a:cubicBezTo>
                  <a:pt x="46" y="0"/>
                  <a:pt x="43" y="3"/>
                  <a:pt x="43" y="3"/>
                </a:cubicBezTo>
                <a:cubicBezTo>
                  <a:pt x="30" y="24"/>
                  <a:pt x="3" y="22"/>
                  <a:pt x="3" y="22"/>
                </a:cubicBezTo>
                <a:cubicBezTo>
                  <a:pt x="0" y="22"/>
                  <a:pt x="1" y="25"/>
                  <a:pt x="1" y="25"/>
                </a:cubicBezTo>
                <a:cubicBezTo>
                  <a:pt x="1" y="48"/>
                  <a:pt x="1" y="48"/>
                  <a:pt x="1" y="48"/>
                </a:cubicBezTo>
                <a:cubicBezTo>
                  <a:pt x="1" y="51"/>
                  <a:pt x="4" y="51"/>
                  <a:pt x="4" y="51"/>
                </a:cubicBezTo>
                <a:cubicBezTo>
                  <a:pt x="34" y="51"/>
                  <a:pt x="44" y="70"/>
                  <a:pt x="44" y="70"/>
                </a:cubicBezTo>
                <a:cubicBezTo>
                  <a:pt x="44" y="70"/>
                  <a:pt x="46" y="73"/>
                  <a:pt x="46" y="70"/>
                </a:cubicBezTo>
                <a:cubicBezTo>
                  <a:pt x="46" y="45"/>
                  <a:pt x="46" y="45"/>
                  <a:pt x="46" y="45"/>
                </a:cubicBezTo>
                <a:cubicBezTo>
                  <a:pt x="49" y="43"/>
                  <a:pt x="51" y="40"/>
                  <a:pt x="51" y="36"/>
                </a:cubicBezTo>
                <a:cubicBezTo>
                  <a:pt x="51" y="33"/>
                  <a:pt x="49" y="30"/>
                  <a:pt x="46" y="28"/>
                </a:cubicBezTo>
                <a:close/>
              </a:path>
            </a:pathLst>
          </a:custGeom>
          <a:solidFill>
            <a:srgbClr val="BF1A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510681" y="4073824"/>
            <a:ext cx="2534415" cy="400110"/>
          </a:xfrm>
          <a:prstGeom prst="rect">
            <a:avLst/>
          </a:prstGeom>
          <a:solidFill>
            <a:srgbClr val="BF1A1D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STHeiti Light" charset="-122"/>
                <a:ea typeface="STHeiti Light" charset="-122"/>
                <a:cs typeface="STHeiti Light" charset="-122"/>
              </a:rPr>
              <a:t>ADD YOUR TITLE</a:t>
            </a:r>
            <a:endParaRPr lang="zh-CN" altLang="en-US" sz="2000" b="1" dirty="0">
              <a:solidFill>
                <a:schemeClr val="bg1"/>
              </a:solidFill>
              <a:latin typeface="STHeiti Light" charset="-122"/>
              <a:ea typeface="STHeiti Light" charset="-122"/>
              <a:cs typeface="STHeiti Light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81567" y="4703377"/>
            <a:ext cx="920094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400" dirty="0" smtClean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Lorem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temporLorem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ipsum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doloror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amet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consectetur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adipisicing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elit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sed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do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eiusmod</a:t>
            </a:r>
            <a:r>
              <a:rPr lang="en-US" altLang="zh-CN" sz="1400" dirty="0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 </a:t>
            </a:r>
            <a:r>
              <a:rPr lang="en-US" altLang="zh-CN" sz="1400" dirty="0" err="1" smtClean="0">
                <a:solidFill>
                  <a:srgbClr val="5D6148"/>
                </a:solidFill>
                <a:latin typeface="华文黑体" charset="-122"/>
                <a:ea typeface="华文黑体" charset="-122"/>
                <a:sym typeface="+mn-ea"/>
              </a:rPr>
              <a:t>tempor</a:t>
            </a:r>
            <a:endParaRPr lang="en-US" altLang="zh-CN" sz="1400" dirty="0" smtClean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  <a:p>
            <a:endParaRPr lang="en-US" altLang="zh-CN" sz="1400" dirty="0">
              <a:solidFill>
                <a:srgbClr val="5D6148"/>
              </a:solidFill>
              <a:latin typeface="华文黑体" charset="-122"/>
              <a:ea typeface="华文黑体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48767" y="1905816"/>
            <a:ext cx="164594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7200" b="1" dirty="0" smtClean="0">
                <a:solidFill>
                  <a:srgbClr val="BF1A1D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02</a:t>
            </a:r>
            <a:endParaRPr lang="en-US" altLang="zh-CN" sz="7200" b="1" dirty="0">
              <a:solidFill>
                <a:srgbClr val="BF1A1D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43" r="69340" b="9807"/>
          <a:stretch>
            <a:fillRect/>
          </a:stretch>
        </p:blipFill>
        <p:spPr>
          <a:xfrm rot="1537080">
            <a:off x="1512829" y="2096373"/>
            <a:ext cx="837236" cy="8192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748767" y="4315661"/>
            <a:ext cx="478671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Lorem ipsum doloror amet consectetur adipisicing </a:t>
            </a:r>
            <a:r>
              <a:rPr lang="en-US" altLang="zh-CN" dirty="0" err="1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elit</a:t>
            </a:r>
            <a:r>
              <a:rPr lang="en-US" altLang="zh-CN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see do</a:t>
            </a:r>
            <a:endParaRPr lang="en-US" altLang="zh-CN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8767" y="2992222"/>
            <a:ext cx="2973261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ANNUAL</a:t>
            </a:r>
            <a:r>
              <a:rPr lang="zh-CN" altLang="en-US" sz="4000" b="1" dirty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zh-CN" altLang="en-US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 </a:t>
            </a:r>
            <a:r>
              <a:rPr lang="en-US" altLang="zh-CN" sz="4000" b="1" dirty="0" smtClean="0">
                <a:solidFill>
                  <a:srgbClr val="5D6148"/>
                </a:solidFill>
                <a:latin typeface="STHeiti Light" charset="-122"/>
                <a:ea typeface="STHeiti Light" charset="-122"/>
                <a:cs typeface="STHeiti Light" charset="-122"/>
                <a:sym typeface="+mn-ea"/>
              </a:rPr>
              <a:t>REPORT</a:t>
            </a:r>
            <a:endParaRPr lang="en-US" altLang="zh-CN" sz="4000" b="1" dirty="0">
              <a:solidFill>
                <a:srgbClr val="5D6148"/>
              </a:solidFill>
              <a:latin typeface="STHeiti Light" charset="-122"/>
              <a:ea typeface="STHeiti Light" charset="-122"/>
              <a:cs typeface="STHeiti Light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84" r="44571"/>
          <a:stretch>
            <a:fillRect/>
          </a:stretch>
        </p:blipFill>
        <p:spPr>
          <a:xfrm>
            <a:off x="2486016" y="2134502"/>
            <a:ext cx="2775099" cy="29179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306" y="4777447"/>
            <a:ext cx="1833225" cy="19890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7071</Words>
  <Application>WPS 演示</Application>
  <PresentationFormat>宽屏</PresentationFormat>
  <Paragraphs>345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Arial</vt:lpstr>
      <vt:lpstr>STHeiti Light</vt:lpstr>
      <vt:lpstr>华文黑体</vt:lpstr>
      <vt:lpstr>Neris Thin</vt:lpstr>
      <vt:lpstr>微软雅黑</vt:lpstr>
      <vt:lpstr>黑体</vt:lpstr>
      <vt:lpstr>Arial Unicode MS</vt:lpstr>
      <vt:lpstr>Calibri Light</vt:lpstr>
      <vt:lpstr>Calibri</vt:lpstr>
      <vt:lpstr>Gill Sans</vt:lpstr>
      <vt:lpstr>Segoe Print</vt:lpstr>
      <vt:lpstr>Gill Sans MT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</dc:creator>
  <cp:lastModifiedBy>李慧民</cp:lastModifiedBy>
  <cp:revision>9</cp:revision>
  <dcterms:created xsi:type="dcterms:W3CDTF">2017-01-17T15:24:00Z</dcterms:created>
  <dcterms:modified xsi:type="dcterms:W3CDTF">2018-07-11T06:05:17Z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