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3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4.xml" ContentType="application/vnd.openxmlformats-officedocument.presentationml.tags+xml"/>
  <Override PartName="/ppt/notesSlides/notesSlide16.xml" ContentType="application/vnd.openxmlformats-officedocument.presentationml.notesSlide+xml"/>
  <Override PartName="/ppt/tags/tag5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6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69" r:id="rId5"/>
    <p:sldId id="265" r:id="rId6"/>
    <p:sldId id="268" r:id="rId7"/>
    <p:sldId id="275" r:id="rId8"/>
    <p:sldId id="284" r:id="rId9"/>
    <p:sldId id="281" r:id="rId10"/>
    <p:sldId id="266" r:id="rId11"/>
    <p:sldId id="260" r:id="rId12"/>
    <p:sldId id="278" r:id="rId13"/>
    <p:sldId id="272" r:id="rId14"/>
    <p:sldId id="282" r:id="rId15"/>
    <p:sldId id="277" r:id="rId16"/>
    <p:sldId id="262" r:id="rId17"/>
    <p:sldId id="279" r:id="rId18"/>
    <p:sldId id="285" r:id="rId19"/>
    <p:sldId id="267" r:id="rId20"/>
    <p:sldId id="283" r:id="rId21"/>
    <p:sldId id="263" r:id="rId22"/>
    <p:sldId id="274" r:id="rId23"/>
    <p:sldId id="273" r:id="rId24"/>
    <p:sldId id="271" r:id="rId25"/>
    <p:sldId id="286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696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8FB9F-B61C-431C-9C53-9908849EA32E}" type="datetimeFigureOut">
              <a:rPr lang="zh-CN" altLang="en-US" smtClean="0"/>
              <a:t>2018/4/4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67F0D-35DC-4D4A-B98A-849FDF6ABC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000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325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3408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400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3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707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9822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8178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9804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7094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5148906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649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3628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1775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7702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1919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5730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120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302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634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21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088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516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105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325330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401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B28A2F1-146C-4129-83EA-67EE2DA81B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F29ABD9F-8BD4-4E0D-B15A-D7D244708D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AC94BB6-DF4E-42B5-B03D-DC9B8C858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1038-5DAD-43C8-BC90-396CB80715E1}" type="datetimeFigureOut">
              <a:rPr lang="zh-CN" altLang="en-US" smtClean="0"/>
              <a:t>2018/4/4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78CF6C2-1F8C-4E49-BA32-DEE703998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46DDA52-A61C-4840-833F-E4177E113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9F2A-D182-4D6A-9614-2D305385E9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278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3D12192-0F56-4D82-B53F-13DB3BF2E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59477F0-BAF5-47CD-BB15-6EB9B2EEF9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7473D16-1AC6-43DC-96A2-1B4C92448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1038-5DAD-43C8-BC90-396CB80715E1}" type="datetimeFigureOut">
              <a:rPr lang="zh-CN" altLang="en-US" smtClean="0"/>
              <a:t>2018/4/4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0D7FCED-B06D-4342-B8C5-9361C8018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4F4DEB0-B81B-4019-94B3-684DB5910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9F2A-D182-4D6A-9614-2D305385E9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763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BB71C6D3-2543-4E69-B767-C0734CD6AD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F3552AD-3484-4FDA-B602-087BCFC3A2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E4CD1FE-9BBA-4FC7-A5C0-8084A04C1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1038-5DAD-43C8-BC90-396CB80715E1}" type="datetimeFigureOut">
              <a:rPr lang="zh-CN" altLang="en-US" smtClean="0"/>
              <a:t>2018/4/4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2508B46-9805-4D26-9305-7E21C9FAB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E554B31-7AD7-4F82-BB80-52154C096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9F2A-D182-4D6A-9614-2D305385E9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650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078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e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6364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EBC3AE8-3BA5-4E0A-A904-E7D33B0A2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0E2BC89-583E-4B46-BAA1-173FC8084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6A5AD77-1C91-4123-A3DA-2DFA75304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1038-5DAD-43C8-BC90-396CB80715E1}" type="datetimeFigureOut">
              <a:rPr lang="zh-CN" altLang="en-US" smtClean="0"/>
              <a:t>2018/4/4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843739F-98C9-4D62-B1B1-17DEC5771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27F6E21-FBB1-4B48-9DE6-5959E324E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9F2A-D182-4D6A-9614-2D305385E9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306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F8AE938-6611-4D8F-A44B-3BD03DD8C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B960885-3215-4BF6-B442-96E571FDFA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2A95E11-4CCA-4C8F-AB32-7D74CC0DC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1038-5DAD-43C8-BC90-396CB80715E1}" type="datetimeFigureOut">
              <a:rPr lang="zh-CN" altLang="en-US" smtClean="0"/>
              <a:t>2018/4/4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966EE15-9CD5-49E9-A72C-DE4FEFC0C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21A454E-D8B7-46AA-BB0F-9C87BE15A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9F2A-D182-4D6A-9614-2D305385E9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015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A0D47F2-AEDD-40D8-B33B-962852B7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54E2C7D-7ED6-49C1-B5D7-F68A667EED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6629476-407E-488E-BD48-9D4D5B2B91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B2DDB74-4A17-4218-BE44-4E716ABA6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1038-5DAD-43C8-BC90-396CB80715E1}" type="datetimeFigureOut">
              <a:rPr lang="zh-CN" altLang="en-US" smtClean="0"/>
              <a:t>2018/4/4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DB5EDB2-3611-47DC-94D3-245CDD734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6796027-7F81-4B16-9A56-4509B416C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9F2A-D182-4D6A-9614-2D305385E9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031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9843608-3BC7-4E65-AE7C-14EBC2393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3943FE9-9006-4530-9A76-F05F4CAE4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59DF505C-CC78-4C09-A639-97D81F4D4A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395A5E0-3AB6-407D-AB52-899F40D07B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7972EAEC-55D6-41CD-ABF7-95E38A9F91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15818CCB-97FD-489C-A5A0-02FA82781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1038-5DAD-43C8-BC90-396CB80715E1}" type="datetimeFigureOut">
              <a:rPr lang="zh-CN" altLang="en-US" smtClean="0"/>
              <a:t>2018/4/4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BFDB9EF9-B42E-4686-8136-B0639F8F9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CBA61BB3-8894-45D2-A6CE-6817575EF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9F2A-D182-4D6A-9614-2D305385E9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775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462AEFD-61C1-4ACB-A4BA-F0BD8BB46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BB7A053C-120E-4F3E-8877-7EDAC802B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1038-5DAD-43C8-BC90-396CB80715E1}" type="datetimeFigureOut">
              <a:rPr lang="zh-CN" altLang="en-US" smtClean="0"/>
              <a:t>2018/4/4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2B80B1A-BE88-4E3E-90B0-E1138C4C1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EDE04618-2DC1-41A3-8A03-F1A5807AB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9F2A-D182-4D6A-9614-2D305385E9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030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ED1C512A-5E2B-48EA-8600-0A1A2C71A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1038-5DAD-43C8-BC90-396CB80715E1}" type="datetimeFigureOut">
              <a:rPr lang="zh-CN" altLang="en-US" smtClean="0"/>
              <a:t>2018/4/4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36F976BD-FCA8-4A61-BB72-2F5DD4F9D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2704DD3-86C7-4222-9606-59F9691DE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9F2A-D182-4D6A-9614-2D305385E9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354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93FC61B-68C1-4B9A-AA6C-EC5D639D2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9C7ECE0-2D3E-4E34-996A-79297BF42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E48C4BB-6D98-4DCC-A491-102D3649C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609B4C0-F03D-482B-85D4-83342FAD2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1038-5DAD-43C8-BC90-396CB80715E1}" type="datetimeFigureOut">
              <a:rPr lang="zh-CN" altLang="en-US" smtClean="0"/>
              <a:t>2018/4/4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AACD10B-00AA-4B41-9CC3-DB62241BC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46872AF-F2B6-417C-9014-519B5CEFA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9F2A-D182-4D6A-9614-2D305385E9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391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2D418EF-B1D7-4C46-974F-94CBE6EBB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FDD50F81-ABC3-4F03-A8C6-4DD670D55A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B7BE619-36A7-4E71-A65A-A1B2428A3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681A000-B802-4D3B-9B7F-A314FAA00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1038-5DAD-43C8-BC90-396CB80715E1}" type="datetimeFigureOut">
              <a:rPr lang="zh-CN" altLang="en-US" smtClean="0"/>
              <a:t>2018/4/4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553936A-B5EE-433F-82F2-355EF59B1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21D1FED-4071-479C-AFE4-903C62F85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9F2A-D182-4D6A-9614-2D305385E9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76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18EE369F-915C-4D6B-8991-E83FDEBE6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0352C0D-5401-4217-B817-459559E747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623AC25-D82C-4310-A8E8-84898B4EC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D1038-5DAD-43C8-BC90-396CB80715E1}" type="datetimeFigureOut">
              <a:rPr lang="zh-CN" altLang="en-US" smtClean="0"/>
              <a:t>2018/4/4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5340379-1977-4EB0-AA67-E0B5D03889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933CDD2-2C28-4506-9B4A-7F1FB3F834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39F2A-D182-4D6A-9614-2D305385E9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278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E9E99A4-B552-4EC8-88DC-70F4256625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6" t="25822" r="-1" b="4245"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8" name="任意多边形 5">
            <a:extLst>
              <a:ext uri="{FF2B5EF4-FFF2-40B4-BE49-F238E27FC236}">
                <a16:creationId xmlns:a16="http://schemas.microsoft.com/office/drawing/2014/main" xmlns="" id="{106B3F39-2156-4A4E-849A-DF381913DF58}"/>
              </a:ext>
            </a:extLst>
          </p:cNvPr>
          <p:cNvSpPr/>
          <p:nvPr/>
        </p:nvSpPr>
        <p:spPr>
          <a:xfrm rot="10800000" flipV="1">
            <a:off x="0" y="3326674"/>
            <a:ext cx="12226835" cy="3570105"/>
          </a:xfrm>
          <a:custGeom>
            <a:avLst/>
            <a:gdLst>
              <a:gd name="connsiteX0" fmla="*/ 8671822 w 12192000"/>
              <a:gd name="connsiteY0" fmla="*/ 91 h 6127181"/>
              <a:gd name="connsiteX1" fmla="*/ 12045746 w 12192000"/>
              <a:gd name="connsiteY1" fmla="*/ 747672 h 6127181"/>
              <a:gd name="connsiteX2" fmla="*/ 12192000 w 12192000"/>
              <a:gd name="connsiteY2" fmla="*/ 769504 h 6127181"/>
              <a:gd name="connsiteX3" fmla="*/ 12192000 w 12192000"/>
              <a:gd name="connsiteY3" fmla="*/ 6127181 h 6127181"/>
              <a:gd name="connsiteX4" fmla="*/ 0 w 12192000"/>
              <a:gd name="connsiteY4" fmla="*/ 6127181 h 6127181"/>
              <a:gd name="connsiteX5" fmla="*/ 0 w 12192000"/>
              <a:gd name="connsiteY5" fmla="*/ 406947 h 6127181"/>
              <a:gd name="connsiteX6" fmla="*/ 1561486 w 12192000"/>
              <a:gd name="connsiteY6" fmla="*/ 401 h 6127181"/>
              <a:gd name="connsiteX7" fmla="*/ 7138220 w 12192000"/>
              <a:gd name="connsiteY7" fmla="*/ 406947 h 6127181"/>
              <a:gd name="connsiteX8" fmla="*/ 8671822 w 12192000"/>
              <a:gd name="connsiteY8" fmla="*/ 91 h 6127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127181">
                <a:moveTo>
                  <a:pt x="8671822" y="91"/>
                </a:moveTo>
                <a:cubicBezTo>
                  <a:pt x="9796463" y="8163"/>
                  <a:pt x="10921105" y="555068"/>
                  <a:pt x="12045746" y="747672"/>
                </a:cubicBezTo>
                <a:lnTo>
                  <a:pt x="12192000" y="769504"/>
                </a:lnTo>
                <a:lnTo>
                  <a:pt x="12192000" y="6127181"/>
                </a:lnTo>
                <a:lnTo>
                  <a:pt x="0" y="6127181"/>
                </a:lnTo>
                <a:lnTo>
                  <a:pt x="0" y="406947"/>
                </a:lnTo>
                <a:cubicBezTo>
                  <a:pt x="520496" y="98574"/>
                  <a:pt x="1040991" y="-7429"/>
                  <a:pt x="1561486" y="401"/>
                </a:cubicBezTo>
                <a:cubicBezTo>
                  <a:pt x="3420398" y="28364"/>
                  <a:pt x="5279310" y="1508280"/>
                  <a:pt x="7138220" y="406947"/>
                </a:cubicBezTo>
                <a:cubicBezTo>
                  <a:pt x="7649421" y="104081"/>
                  <a:pt x="8160622" y="-3579"/>
                  <a:pt x="8671822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grpSp>
        <p:nvGrpSpPr>
          <p:cNvPr id="392" name="组合 391"/>
          <p:cNvGrpSpPr/>
          <p:nvPr/>
        </p:nvGrpSpPr>
        <p:grpSpPr>
          <a:xfrm>
            <a:off x="1765534" y="3921265"/>
            <a:ext cx="9181570" cy="1518559"/>
            <a:chOff x="1780410" y="1783759"/>
            <a:chExt cx="6886176" cy="1138919"/>
          </a:xfrm>
        </p:grpSpPr>
        <p:sp>
          <p:nvSpPr>
            <p:cNvPr id="393" name="矩形 392">
              <a:extLst>
                <a:ext uri="{FF2B5EF4-FFF2-40B4-BE49-F238E27FC236}">
                  <a16:creationId xmlns:a16="http://schemas.microsoft.com/office/drawing/2014/main" xmlns="" id="{B59A16FA-AABA-43AE-8CA2-606F0AF6CD86}"/>
                </a:ext>
              </a:extLst>
            </p:cNvPr>
            <p:cNvSpPr/>
            <p:nvPr/>
          </p:nvSpPr>
          <p:spPr>
            <a:xfrm>
              <a:off x="3322863" y="2645679"/>
              <a:ext cx="534372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en-US" altLang="zh-CN" b="1" spc="600" dirty="0">
                  <a:solidFill>
                    <a:schemeClr val="bg2">
                      <a:lumMod val="10000"/>
                    </a:schemeClr>
                  </a:solidFill>
                  <a:latin typeface="Book Antiqua" panose="02040602050305030304" pitchFamily="18" charset="0"/>
                  <a:ea typeface="微软雅黑" panose="020B0503020204020204" pitchFamily="34" charset="-122"/>
                </a:rPr>
                <a:t>POWERPOINTTEMPLATE</a:t>
              </a:r>
              <a:endParaRPr kumimoji="1" lang="zh-CN" altLang="en-US" b="1" spc="600" dirty="0">
                <a:solidFill>
                  <a:schemeClr val="bg2">
                    <a:lumMod val="10000"/>
                  </a:schemeClr>
                </a:solidFill>
                <a:latin typeface="Book Antiqua" panose="0204060205030503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394" name="文本框 393">
              <a:extLst>
                <a:ext uri="{FF2B5EF4-FFF2-40B4-BE49-F238E27FC236}">
                  <a16:creationId xmlns:a16="http://schemas.microsoft.com/office/drawing/2014/main" xmlns="" id="{08DC33A4-4067-4524-B7FB-15B809B118D5}"/>
                </a:ext>
              </a:extLst>
            </p:cNvPr>
            <p:cNvSpPr txBox="1"/>
            <p:nvPr/>
          </p:nvSpPr>
          <p:spPr>
            <a:xfrm>
              <a:off x="1780410" y="1783759"/>
              <a:ext cx="667422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6600" b="1" dirty="0" smtClean="0">
                  <a:solidFill>
                    <a:schemeClr val="bg2">
                      <a:lumMod val="10000"/>
                    </a:schemeClr>
                  </a:solidFill>
                  <a:latin typeface="Bauhaus 93" panose="04030905020B02020C02" pitchFamily="82" charset="0"/>
                  <a:ea typeface="微软雅黑"/>
                </a:rPr>
                <a:t>火烈鸟主题模板</a:t>
              </a:r>
              <a:endParaRPr lang="zh-CN" altLang="en-US" sz="6600" b="1" dirty="0">
                <a:solidFill>
                  <a:schemeClr val="bg2">
                    <a:lumMod val="10000"/>
                  </a:schemeClr>
                </a:solidFill>
                <a:latin typeface="Bauhaus 93" panose="04030905020B02020C02" pitchFamily="82" charset="0"/>
                <a:ea typeface="微软雅黑"/>
              </a:endParaRPr>
            </a:p>
          </p:txBody>
        </p:sp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12AB0B7-764C-49CA-8A88-DE042B4C21F2}"/>
              </a:ext>
            </a:extLst>
          </p:cNvPr>
          <p:cNvSpPr txBox="1"/>
          <p:nvPr/>
        </p:nvSpPr>
        <p:spPr>
          <a:xfrm>
            <a:off x="2675477" y="5481055"/>
            <a:ext cx="6807189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2" name="圆角矩形 11">
            <a:extLst>
              <a:ext uri="{FF2B5EF4-FFF2-40B4-BE49-F238E27FC236}">
                <a16:creationId xmlns:a16="http://schemas.microsoft.com/office/drawing/2014/main" xmlns="" id="{CE46028E-F874-4D0C-8537-03598146128E}"/>
              </a:ext>
            </a:extLst>
          </p:cNvPr>
          <p:cNvSpPr/>
          <p:nvPr/>
        </p:nvSpPr>
        <p:spPr>
          <a:xfrm>
            <a:off x="4639733" y="6163846"/>
            <a:ext cx="1594638" cy="341654"/>
          </a:xfrm>
          <a:prstGeom prst="roundRect">
            <a:avLst/>
          </a:prstGeom>
          <a:solidFill>
            <a:srgbClr val="0D0D0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55" tIns="45627" rIns="91255" bIns="45627" rtlCol="0" anchor="ctr"/>
          <a:lstStyle/>
          <a:p>
            <a:pPr algn="ctr" defTabSz="912235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演讲人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：小木头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1">
            <a:extLst>
              <a:ext uri="{FF2B5EF4-FFF2-40B4-BE49-F238E27FC236}">
                <a16:creationId xmlns:a16="http://schemas.microsoft.com/office/drawing/2014/main" xmlns="" id="{A8027521-863F-4694-8BDB-6CCE56C0695C}"/>
              </a:ext>
            </a:extLst>
          </p:cNvPr>
          <p:cNvSpPr/>
          <p:nvPr/>
        </p:nvSpPr>
        <p:spPr>
          <a:xfrm>
            <a:off x="6399086" y="6163846"/>
            <a:ext cx="1359510" cy="341654"/>
          </a:xfrm>
          <a:prstGeom prst="roundRect">
            <a:avLst/>
          </a:prstGeom>
          <a:solidFill>
            <a:srgbClr val="0D0D0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55" tIns="45627" rIns="91255" bIns="45627" rtlCol="0" anchor="ctr"/>
          <a:lstStyle/>
          <a:p>
            <a:pPr algn="ctr" defTabSz="912235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201X.X.X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80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ïṧḷïḓê-Freeform: Shape 48">
            <a:extLst>
              <a:ext uri="{FF2B5EF4-FFF2-40B4-BE49-F238E27FC236}">
                <a16:creationId xmlns:a16="http://schemas.microsoft.com/office/drawing/2014/main" xmlns="" id="{40E7CE74-FD9D-4E70-B3F9-2EA740DC3754}"/>
              </a:ext>
            </a:extLst>
          </p:cNvPr>
          <p:cNvSpPr>
            <a:spLocks/>
          </p:cNvSpPr>
          <p:nvPr/>
        </p:nvSpPr>
        <p:spPr bwMode="auto">
          <a:xfrm>
            <a:off x="6347976" y="1318064"/>
            <a:ext cx="4567227" cy="6040640"/>
          </a:xfrm>
          <a:custGeom>
            <a:avLst/>
            <a:gdLst>
              <a:gd name="T0" fmla="*/ 1536 w 1547"/>
              <a:gd name="T1" fmla="*/ 2045 h 2045"/>
              <a:gd name="T2" fmla="*/ 1322 w 1547"/>
              <a:gd name="T3" fmla="*/ 1733 h 2045"/>
              <a:gd name="T4" fmla="*/ 1174 w 1547"/>
              <a:gd name="T5" fmla="*/ 1340 h 2045"/>
              <a:gd name="T6" fmla="*/ 1242 w 1547"/>
              <a:gd name="T7" fmla="*/ 1000 h 2045"/>
              <a:gd name="T8" fmla="*/ 1415 w 1547"/>
              <a:gd name="T9" fmla="*/ 657 h 2045"/>
              <a:gd name="T10" fmla="*/ 1250 w 1547"/>
              <a:gd name="T11" fmla="*/ 219 h 2045"/>
              <a:gd name="T12" fmla="*/ 689 w 1547"/>
              <a:gd name="T13" fmla="*/ 1 h 2045"/>
              <a:gd name="T14" fmla="*/ 212 w 1547"/>
              <a:gd name="T15" fmla="*/ 191 h 2045"/>
              <a:gd name="T16" fmla="*/ 72 w 1547"/>
              <a:gd name="T17" fmla="*/ 612 h 2045"/>
              <a:gd name="T18" fmla="*/ 94 w 1547"/>
              <a:gd name="T19" fmla="*/ 790 h 2045"/>
              <a:gd name="T20" fmla="*/ 3 w 1547"/>
              <a:gd name="T21" fmla="*/ 983 h 2045"/>
              <a:gd name="T22" fmla="*/ 80 w 1547"/>
              <a:gd name="T23" fmla="*/ 1035 h 2045"/>
              <a:gd name="T24" fmla="*/ 93 w 1547"/>
              <a:gd name="T25" fmla="*/ 1080 h 2045"/>
              <a:gd name="T26" fmla="*/ 93 w 1547"/>
              <a:gd name="T27" fmla="*/ 1143 h 2045"/>
              <a:gd name="T28" fmla="*/ 129 w 1547"/>
              <a:gd name="T29" fmla="*/ 1173 h 2045"/>
              <a:gd name="T30" fmla="*/ 126 w 1547"/>
              <a:gd name="T31" fmla="*/ 1191 h 2045"/>
              <a:gd name="T32" fmla="*/ 139 w 1547"/>
              <a:gd name="T33" fmla="*/ 1255 h 2045"/>
              <a:gd name="T34" fmla="*/ 157 w 1547"/>
              <a:gd name="T35" fmla="*/ 1331 h 2045"/>
              <a:gd name="T36" fmla="*/ 174 w 1547"/>
              <a:gd name="T37" fmla="*/ 1428 h 2045"/>
              <a:gd name="T38" fmla="*/ 350 w 1547"/>
              <a:gd name="T39" fmla="*/ 1452 h 2045"/>
              <a:gd name="T40" fmla="*/ 544 w 1547"/>
              <a:gd name="T41" fmla="*/ 1490 h 2045"/>
              <a:gd name="T42" fmla="*/ 570 w 1547"/>
              <a:gd name="T43" fmla="*/ 1767 h 2045"/>
              <a:gd name="T44" fmla="*/ 441 w 1547"/>
              <a:gd name="T45" fmla="*/ 2045 h 2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7" h="2045">
                <a:moveTo>
                  <a:pt x="1536" y="2045"/>
                </a:moveTo>
                <a:cubicBezTo>
                  <a:pt x="1547" y="1986"/>
                  <a:pt x="1415" y="1858"/>
                  <a:pt x="1322" y="1733"/>
                </a:cubicBezTo>
                <a:cubicBezTo>
                  <a:pt x="1230" y="1609"/>
                  <a:pt x="1174" y="1340"/>
                  <a:pt x="1174" y="1340"/>
                </a:cubicBezTo>
                <a:cubicBezTo>
                  <a:pt x="1174" y="1340"/>
                  <a:pt x="1109" y="1192"/>
                  <a:pt x="1242" y="1000"/>
                </a:cubicBezTo>
                <a:cubicBezTo>
                  <a:pt x="1242" y="1000"/>
                  <a:pt x="1410" y="779"/>
                  <a:pt x="1415" y="657"/>
                </a:cubicBezTo>
                <a:cubicBezTo>
                  <a:pt x="1415" y="657"/>
                  <a:pt x="1459" y="453"/>
                  <a:pt x="1250" y="219"/>
                </a:cubicBezTo>
                <a:cubicBezTo>
                  <a:pt x="1150" y="107"/>
                  <a:pt x="1017" y="3"/>
                  <a:pt x="689" y="1"/>
                </a:cubicBezTo>
                <a:cubicBezTo>
                  <a:pt x="560" y="0"/>
                  <a:pt x="365" y="30"/>
                  <a:pt x="212" y="191"/>
                </a:cubicBezTo>
                <a:cubicBezTo>
                  <a:pt x="120" y="288"/>
                  <a:pt x="52" y="411"/>
                  <a:pt x="72" y="612"/>
                </a:cubicBezTo>
                <a:cubicBezTo>
                  <a:pt x="76" y="656"/>
                  <a:pt x="138" y="706"/>
                  <a:pt x="94" y="790"/>
                </a:cubicBezTo>
                <a:cubicBezTo>
                  <a:pt x="94" y="790"/>
                  <a:pt x="0" y="955"/>
                  <a:pt x="3" y="983"/>
                </a:cubicBezTo>
                <a:cubicBezTo>
                  <a:pt x="3" y="983"/>
                  <a:pt x="2" y="1033"/>
                  <a:pt x="80" y="1035"/>
                </a:cubicBezTo>
                <a:cubicBezTo>
                  <a:pt x="80" y="1035"/>
                  <a:pt x="99" y="1038"/>
                  <a:pt x="93" y="1080"/>
                </a:cubicBezTo>
                <a:cubicBezTo>
                  <a:pt x="93" y="1143"/>
                  <a:pt x="93" y="1143"/>
                  <a:pt x="93" y="1143"/>
                </a:cubicBezTo>
                <a:cubicBezTo>
                  <a:pt x="93" y="1143"/>
                  <a:pt x="95" y="1161"/>
                  <a:pt x="129" y="1173"/>
                </a:cubicBezTo>
                <a:cubicBezTo>
                  <a:pt x="129" y="1173"/>
                  <a:pt x="136" y="1179"/>
                  <a:pt x="126" y="1191"/>
                </a:cubicBezTo>
                <a:cubicBezTo>
                  <a:pt x="126" y="1191"/>
                  <a:pt x="108" y="1211"/>
                  <a:pt x="139" y="1255"/>
                </a:cubicBezTo>
                <a:cubicBezTo>
                  <a:pt x="150" y="1270"/>
                  <a:pt x="169" y="1290"/>
                  <a:pt x="157" y="1331"/>
                </a:cubicBezTo>
                <a:cubicBezTo>
                  <a:pt x="157" y="1331"/>
                  <a:pt x="143" y="1409"/>
                  <a:pt x="174" y="1428"/>
                </a:cubicBezTo>
                <a:cubicBezTo>
                  <a:pt x="174" y="1428"/>
                  <a:pt x="209" y="1469"/>
                  <a:pt x="350" y="1452"/>
                </a:cubicBezTo>
                <a:cubicBezTo>
                  <a:pt x="399" y="1446"/>
                  <a:pt x="490" y="1422"/>
                  <a:pt x="544" y="1490"/>
                </a:cubicBezTo>
                <a:cubicBezTo>
                  <a:pt x="544" y="1490"/>
                  <a:pt x="598" y="1666"/>
                  <a:pt x="570" y="1767"/>
                </a:cubicBezTo>
                <a:cubicBezTo>
                  <a:pt x="441" y="2045"/>
                  <a:pt x="441" y="2045"/>
                  <a:pt x="441" y="2045"/>
                </a:cubicBezTo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sz="2400"/>
          </a:p>
        </p:txBody>
      </p:sp>
      <p:grpSp>
        <p:nvGrpSpPr>
          <p:cNvPr id="35" name="Group 49">
            <a:extLst>
              <a:ext uri="{FF2B5EF4-FFF2-40B4-BE49-F238E27FC236}">
                <a16:creationId xmlns:a16="http://schemas.microsoft.com/office/drawing/2014/main" xmlns="" id="{985AB96B-944F-4A68-9358-E96B9D0F118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94327" y="1722222"/>
            <a:ext cx="2315495" cy="2319807"/>
            <a:chOff x="4659" y="1559"/>
            <a:chExt cx="1611" cy="1614"/>
          </a:xfrm>
          <a:solidFill>
            <a:schemeClr val="accent2"/>
          </a:solidFill>
        </p:grpSpPr>
        <p:sp>
          <p:nvSpPr>
            <p:cNvPr id="55" name="ïṧḷïḓê-Freeform: Shape 69">
              <a:extLst>
                <a:ext uri="{FF2B5EF4-FFF2-40B4-BE49-F238E27FC236}">
                  <a16:creationId xmlns:a16="http://schemas.microsoft.com/office/drawing/2014/main" xmlns="" id="{888C3EB7-00C9-4223-9E6F-73860037F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1" y="1701"/>
              <a:ext cx="1327" cy="1329"/>
            </a:xfrm>
            <a:custGeom>
              <a:avLst/>
              <a:gdLst>
                <a:gd name="T0" fmla="*/ 347 w 694"/>
                <a:gd name="T1" fmla="*/ 0 h 695"/>
                <a:gd name="T2" fmla="*/ 0 w 694"/>
                <a:gd name="T3" fmla="*/ 348 h 695"/>
                <a:gd name="T4" fmla="*/ 347 w 694"/>
                <a:gd name="T5" fmla="*/ 695 h 695"/>
                <a:gd name="T6" fmla="*/ 694 w 694"/>
                <a:gd name="T7" fmla="*/ 348 h 695"/>
                <a:gd name="T8" fmla="*/ 347 w 694"/>
                <a:gd name="T9" fmla="*/ 0 h 695"/>
                <a:gd name="T10" fmla="*/ 347 w 694"/>
                <a:gd name="T11" fmla="*/ 489 h 695"/>
                <a:gd name="T12" fmla="*/ 207 w 694"/>
                <a:gd name="T13" fmla="*/ 348 h 695"/>
                <a:gd name="T14" fmla="*/ 347 w 694"/>
                <a:gd name="T15" fmla="*/ 207 h 695"/>
                <a:gd name="T16" fmla="*/ 488 w 694"/>
                <a:gd name="T17" fmla="*/ 348 h 695"/>
                <a:gd name="T18" fmla="*/ 347 w 694"/>
                <a:gd name="T19" fmla="*/ 489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4" h="695">
                  <a:moveTo>
                    <a:pt x="347" y="0"/>
                  </a:moveTo>
                  <a:cubicBezTo>
                    <a:pt x="156" y="0"/>
                    <a:pt x="0" y="156"/>
                    <a:pt x="0" y="348"/>
                  </a:cubicBezTo>
                  <a:cubicBezTo>
                    <a:pt x="0" y="540"/>
                    <a:pt x="156" y="695"/>
                    <a:pt x="347" y="695"/>
                  </a:cubicBezTo>
                  <a:cubicBezTo>
                    <a:pt x="539" y="695"/>
                    <a:pt x="694" y="540"/>
                    <a:pt x="694" y="348"/>
                  </a:cubicBezTo>
                  <a:cubicBezTo>
                    <a:pt x="694" y="156"/>
                    <a:pt x="539" y="0"/>
                    <a:pt x="347" y="0"/>
                  </a:cubicBezTo>
                  <a:close/>
                  <a:moveTo>
                    <a:pt x="347" y="489"/>
                  </a:moveTo>
                  <a:cubicBezTo>
                    <a:pt x="269" y="489"/>
                    <a:pt x="207" y="426"/>
                    <a:pt x="207" y="348"/>
                  </a:cubicBezTo>
                  <a:cubicBezTo>
                    <a:pt x="207" y="270"/>
                    <a:pt x="269" y="207"/>
                    <a:pt x="347" y="207"/>
                  </a:cubicBezTo>
                  <a:cubicBezTo>
                    <a:pt x="425" y="207"/>
                    <a:pt x="488" y="270"/>
                    <a:pt x="488" y="348"/>
                  </a:cubicBezTo>
                  <a:cubicBezTo>
                    <a:pt x="488" y="426"/>
                    <a:pt x="425" y="489"/>
                    <a:pt x="347" y="4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6" name="ïṧḷïḓê-Freeform: Shape 70">
              <a:extLst>
                <a:ext uri="{FF2B5EF4-FFF2-40B4-BE49-F238E27FC236}">
                  <a16:creationId xmlns:a16="http://schemas.microsoft.com/office/drawing/2014/main" xmlns="" id="{146917C5-3CF2-443A-9403-1CFF897F5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9" y="1559"/>
              <a:ext cx="1611" cy="1614"/>
            </a:xfrm>
            <a:custGeom>
              <a:avLst/>
              <a:gdLst>
                <a:gd name="T0" fmla="*/ 808 w 842"/>
                <a:gd name="T1" fmla="*/ 393 h 844"/>
                <a:gd name="T2" fmla="*/ 802 w 842"/>
                <a:gd name="T3" fmla="*/ 353 h 844"/>
                <a:gd name="T4" fmla="*/ 793 w 842"/>
                <a:gd name="T5" fmla="*/ 313 h 844"/>
                <a:gd name="T6" fmla="*/ 780 w 842"/>
                <a:gd name="T7" fmla="*/ 275 h 844"/>
                <a:gd name="T8" fmla="*/ 762 w 842"/>
                <a:gd name="T9" fmla="*/ 238 h 844"/>
                <a:gd name="T10" fmla="*/ 741 w 842"/>
                <a:gd name="T11" fmla="*/ 203 h 844"/>
                <a:gd name="T12" fmla="*/ 717 w 842"/>
                <a:gd name="T13" fmla="*/ 171 h 844"/>
                <a:gd name="T14" fmla="*/ 689 w 842"/>
                <a:gd name="T15" fmla="*/ 141 h 844"/>
                <a:gd name="T16" fmla="*/ 658 w 842"/>
                <a:gd name="T17" fmla="*/ 115 h 844"/>
                <a:gd name="T18" fmla="*/ 625 w 842"/>
                <a:gd name="T19" fmla="*/ 92 h 844"/>
                <a:gd name="T20" fmla="*/ 589 w 842"/>
                <a:gd name="T21" fmla="*/ 72 h 844"/>
                <a:gd name="T22" fmla="*/ 552 w 842"/>
                <a:gd name="T23" fmla="*/ 56 h 844"/>
                <a:gd name="T24" fmla="*/ 513 w 842"/>
                <a:gd name="T25" fmla="*/ 45 h 844"/>
                <a:gd name="T26" fmla="*/ 473 w 842"/>
                <a:gd name="T27" fmla="*/ 37 h 844"/>
                <a:gd name="T28" fmla="*/ 433 w 842"/>
                <a:gd name="T29" fmla="*/ 34 h 844"/>
                <a:gd name="T30" fmla="*/ 392 w 842"/>
                <a:gd name="T31" fmla="*/ 35 h 844"/>
                <a:gd name="T32" fmla="*/ 352 w 842"/>
                <a:gd name="T33" fmla="*/ 40 h 844"/>
                <a:gd name="T34" fmla="*/ 312 w 842"/>
                <a:gd name="T35" fmla="*/ 49 h 844"/>
                <a:gd name="T36" fmla="*/ 274 w 842"/>
                <a:gd name="T37" fmla="*/ 63 h 844"/>
                <a:gd name="T38" fmla="*/ 237 w 842"/>
                <a:gd name="T39" fmla="*/ 80 h 844"/>
                <a:gd name="T40" fmla="*/ 203 w 842"/>
                <a:gd name="T41" fmla="*/ 101 h 844"/>
                <a:gd name="T42" fmla="*/ 171 w 842"/>
                <a:gd name="T43" fmla="*/ 126 h 844"/>
                <a:gd name="T44" fmla="*/ 141 w 842"/>
                <a:gd name="T45" fmla="*/ 154 h 844"/>
                <a:gd name="T46" fmla="*/ 115 w 842"/>
                <a:gd name="T47" fmla="*/ 185 h 844"/>
                <a:gd name="T48" fmla="*/ 91 w 842"/>
                <a:gd name="T49" fmla="*/ 218 h 844"/>
                <a:gd name="T50" fmla="*/ 72 w 842"/>
                <a:gd name="T51" fmla="*/ 254 h 844"/>
                <a:gd name="T52" fmla="*/ 56 w 842"/>
                <a:gd name="T53" fmla="*/ 291 h 844"/>
                <a:gd name="T54" fmla="*/ 45 w 842"/>
                <a:gd name="T55" fmla="*/ 330 h 844"/>
                <a:gd name="T56" fmla="*/ 37 w 842"/>
                <a:gd name="T57" fmla="*/ 370 h 844"/>
                <a:gd name="T58" fmla="*/ 34 w 842"/>
                <a:gd name="T59" fmla="*/ 410 h 844"/>
                <a:gd name="T60" fmla="*/ 35 w 842"/>
                <a:gd name="T61" fmla="*/ 451 h 844"/>
                <a:gd name="T62" fmla="*/ 40 w 842"/>
                <a:gd name="T63" fmla="*/ 491 h 844"/>
                <a:gd name="T64" fmla="*/ 49 w 842"/>
                <a:gd name="T65" fmla="*/ 531 h 844"/>
                <a:gd name="T66" fmla="*/ 63 w 842"/>
                <a:gd name="T67" fmla="*/ 569 h 844"/>
                <a:gd name="T68" fmla="*/ 80 w 842"/>
                <a:gd name="T69" fmla="*/ 606 h 844"/>
                <a:gd name="T70" fmla="*/ 101 w 842"/>
                <a:gd name="T71" fmla="*/ 641 h 844"/>
                <a:gd name="T72" fmla="*/ 126 w 842"/>
                <a:gd name="T73" fmla="*/ 673 h 844"/>
                <a:gd name="T74" fmla="*/ 153 w 842"/>
                <a:gd name="T75" fmla="*/ 703 h 844"/>
                <a:gd name="T76" fmla="*/ 184 w 842"/>
                <a:gd name="T77" fmla="*/ 729 h 844"/>
                <a:gd name="T78" fmla="*/ 217 w 842"/>
                <a:gd name="T79" fmla="*/ 752 h 844"/>
                <a:gd name="T80" fmla="*/ 253 w 842"/>
                <a:gd name="T81" fmla="*/ 772 h 844"/>
                <a:gd name="T82" fmla="*/ 290 w 842"/>
                <a:gd name="T83" fmla="*/ 787 h 844"/>
                <a:gd name="T84" fmla="*/ 329 w 842"/>
                <a:gd name="T85" fmla="*/ 799 h 844"/>
                <a:gd name="T86" fmla="*/ 369 w 842"/>
                <a:gd name="T87" fmla="*/ 807 h 844"/>
                <a:gd name="T88" fmla="*/ 410 w 842"/>
                <a:gd name="T89" fmla="*/ 810 h 844"/>
                <a:gd name="T90" fmla="*/ 450 w 842"/>
                <a:gd name="T91" fmla="*/ 809 h 844"/>
                <a:gd name="T92" fmla="*/ 490 w 842"/>
                <a:gd name="T93" fmla="*/ 804 h 844"/>
                <a:gd name="T94" fmla="*/ 530 w 842"/>
                <a:gd name="T95" fmla="*/ 795 h 844"/>
                <a:gd name="T96" fmla="*/ 568 w 842"/>
                <a:gd name="T97" fmla="*/ 781 h 844"/>
                <a:gd name="T98" fmla="*/ 605 w 842"/>
                <a:gd name="T99" fmla="*/ 764 h 844"/>
                <a:gd name="T100" fmla="*/ 639 w 842"/>
                <a:gd name="T101" fmla="*/ 743 h 844"/>
                <a:gd name="T102" fmla="*/ 672 w 842"/>
                <a:gd name="T103" fmla="*/ 718 h 844"/>
                <a:gd name="T104" fmla="*/ 701 w 842"/>
                <a:gd name="T105" fmla="*/ 690 h 844"/>
                <a:gd name="T106" fmla="*/ 728 w 842"/>
                <a:gd name="T107" fmla="*/ 659 h 844"/>
                <a:gd name="T108" fmla="*/ 751 w 842"/>
                <a:gd name="T109" fmla="*/ 626 h 844"/>
                <a:gd name="T110" fmla="*/ 770 w 842"/>
                <a:gd name="T111" fmla="*/ 590 h 844"/>
                <a:gd name="T112" fmla="*/ 786 w 842"/>
                <a:gd name="T113" fmla="*/ 553 h 844"/>
                <a:gd name="T114" fmla="*/ 798 w 842"/>
                <a:gd name="T115" fmla="*/ 514 h 844"/>
                <a:gd name="T116" fmla="*/ 805 w 842"/>
                <a:gd name="T117" fmla="*/ 474 h 844"/>
                <a:gd name="T118" fmla="*/ 808 w 842"/>
                <a:gd name="T119" fmla="*/ 43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2" h="844">
                  <a:moveTo>
                    <a:pt x="835" y="431"/>
                  </a:moveTo>
                  <a:cubicBezTo>
                    <a:pt x="837" y="431"/>
                    <a:pt x="839" y="430"/>
                    <a:pt x="840" y="428"/>
                  </a:cubicBezTo>
                  <a:cubicBezTo>
                    <a:pt x="842" y="426"/>
                    <a:pt x="842" y="424"/>
                    <a:pt x="842" y="422"/>
                  </a:cubicBezTo>
                  <a:cubicBezTo>
                    <a:pt x="842" y="420"/>
                    <a:pt x="842" y="418"/>
                    <a:pt x="840" y="416"/>
                  </a:cubicBezTo>
                  <a:cubicBezTo>
                    <a:pt x="839" y="414"/>
                    <a:pt x="837" y="413"/>
                    <a:pt x="835" y="413"/>
                  </a:cubicBezTo>
                  <a:cubicBezTo>
                    <a:pt x="832" y="413"/>
                    <a:pt x="820" y="411"/>
                    <a:pt x="808" y="410"/>
                  </a:cubicBezTo>
                  <a:cubicBezTo>
                    <a:pt x="808" y="405"/>
                    <a:pt x="808" y="399"/>
                    <a:pt x="808" y="393"/>
                  </a:cubicBezTo>
                  <a:cubicBezTo>
                    <a:pt x="819" y="391"/>
                    <a:pt x="831" y="388"/>
                    <a:pt x="833" y="388"/>
                  </a:cubicBezTo>
                  <a:cubicBezTo>
                    <a:pt x="835" y="387"/>
                    <a:pt x="837" y="386"/>
                    <a:pt x="839" y="384"/>
                  </a:cubicBezTo>
                  <a:cubicBezTo>
                    <a:pt x="840" y="382"/>
                    <a:pt x="840" y="380"/>
                    <a:pt x="840" y="378"/>
                  </a:cubicBezTo>
                  <a:cubicBezTo>
                    <a:pt x="840" y="376"/>
                    <a:pt x="839" y="374"/>
                    <a:pt x="837" y="372"/>
                  </a:cubicBezTo>
                  <a:cubicBezTo>
                    <a:pt x="836" y="371"/>
                    <a:pt x="834" y="370"/>
                    <a:pt x="831" y="370"/>
                  </a:cubicBezTo>
                  <a:cubicBezTo>
                    <a:pt x="829" y="370"/>
                    <a:pt x="816" y="370"/>
                    <a:pt x="805" y="370"/>
                  </a:cubicBezTo>
                  <a:cubicBezTo>
                    <a:pt x="804" y="364"/>
                    <a:pt x="804" y="358"/>
                    <a:pt x="802" y="353"/>
                  </a:cubicBezTo>
                  <a:cubicBezTo>
                    <a:pt x="813" y="349"/>
                    <a:pt x="825" y="346"/>
                    <a:pt x="827" y="345"/>
                  </a:cubicBezTo>
                  <a:cubicBezTo>
                    <a:pt x="830" y="344"/>
                    <a:pt x="831" y="343"/>
                    <a:pt x="832" y="341"/>
                  </a:cubicBezTo>
                  <a:cubicBezTo>
                    <a:pt x="833" y="339"/>
                    <a:pt x="834" y="336"/>
                    <a:pt x="833" y="334"/>
                  </a:cubicBezTo>
                  <a:cubicBezTo>
                    <a:pt x="833" y="332"/>
                    <a:pt x="831" y="330"/>
                    <a:pt x="830" y="329"/>
                  </a:cubicBezTo>
                  <a:cubicBezTo>
                    <a:pt x="828" y="327"/>
                    <a:pt x="826" y="327"/>
                    <a:pt x="824" y="327"/>
                  </a:cubicBezTo>
                  <a:cubicBezTo>
                    <a:pt x="821" y="327"/>
                    <a:pt x="809" y="329"/>
                    <a:pt x="798" y="330"/>
                  </a:cubicBezTo>
                  <a:cubicBezTo>
                    <a:pt x="796" y="324"/>
                    <a:pt x="795" y="319"/>
                    <a:pt x="793" y="313"/>
                  </a:cubicBezTo>
                  <a:cubicBezTo>
                    <a:pt x="804" y="309"/>
                    <a:pt x="815" y="304"/>
                    <a:pt x="817" y="303"/>
                  </a:cubicBezTo>
                  <a:cubicBezTo>
                    <a:pt x="819" y="302"/>
                    <a:pt x="821" y="300"/>
                    <a:pt x="822" y="298"/>
                  </a:cubicBezTo>
                  <a:cubicBezTo>
                    <a:pt x="822" y="296"/>
                    <a:pt x="822" y="294"/>
                    <a:pt x="822" y="292"/>
                  </a:cubicBezTo>
                  <a:cubicBezTo>
                    <a:pt x="821" y="289"/>
                    <a:pt x="820" y="288"/>
                    <a:pt x="818" y="286"/>
                  </a:cubicBezTo>
                  <a:cubicBezTo>
                    <a:pt x="816" y="285"/>
                    <a:pt x="814" y="285"/>
                    <a:pt x="811" y="285"/>
                  </a:cubicBezTo>
                  <a:cubicBezTo>
                    <a:pt x="809" y="286"/>
                    <a:pt x="797" y="289"/>
                    <a:pt x="786" y="291"/>
                  </a:cubicBezTo>
                  <a:cubicBezTo>
                    <a:pt x="784" y="286"/>
                    <a:pt x="782" y="280"/>
                    <a:pt x="780" y="275"/>
                  </a:cubicBezTo>
                  <a:cubicBezTo>
                    <a:pt x="790" y="269"/>
                    <a:pt x="800" y="263"/>
                    <a:pt x="802" y="262"/>
                  </a:cubicBezTo>
                  <a:cubicBezTo>
                    <a:pt x="804" y="261"/>
                    <a:pt x="806" y="259"/>
                    <a:pt x="806" y="257"/>
                  </a:cubicBezTo>
                  <a:cubicBezTo>
                    <a:pt x="807" y="255"/>
                    <a:pt x="807" y="252"/>
                    <a:pt x="806" y="250"/>
                  </a:cubicBezTo>
                  <a:cubicBezTo>
                    <a:pt x="805" y="248"/>
                    <a:pt x="803" y="247"/>
                    <a:pt x="801" y="246"/>
                  </a:cubicBezTo>
                  <a:cubicBezTo>
                    <a:pt x="800" y="245"/>
                    <a:pt x="797" y="244"/>
                    <a:pt x="795" y="245"/>
                  </a:cubicBezTo>
                  <a:cubicBezTo>
                    <a:pt x="793" y="246"/>
                    <a:pt x="781" y="250"/>
                    <a:pt x="770" y="254"/>
                  </a:cubicBezTo>
                  <a:cubicBezTo>
                    <a:pt x="768" y="248"/>
                    <a:pt x="765" y="243"/>
                    <a:pt x="762" y="238"/>
                  </a:cubicBezTo>
                  <a:cubicBezTo>
                    <a:pt x="772" y="231"/>
                    <a:pt x="782" y="224"/>
                    <a:pt x="784" y="223"/>
                  </a:cubicBezTo>
                  <a:cubicBezTo>
                    <a:pt x="786" y="221"/>
                    <a:pt x="787" y="219"/>
                    <a:pt x="787" y="217"/>
                  </a:cubicBezTo>
                  <a:cubicBezTo>
                    <a:pt x="787" y="215"/>
                    <a:pt x="787" y="213"/>
                    <a:pt x="786" y="211"/>
                  </a:cubicBezTo>
                  <a:cubicBezTo>
                    <a:pt x="785" y="209"/>
                    <a:pt x="783" y="208"/>
                    <a:pt x="781" y="207"/>
                  </a:cubicBezTo>
                  <a:cubicBezTo>
                    <a:pt x="779" y="206"/>
                    <a:pt x="777" y="206"/>
                    <a:pt x="775" y="207"/>
                  </a:cubicBezTo>
                  <a:cubicBezTo>
                    <a:pt x="772" y="208"/>
                    <a:pt x="761" y="213"/>
                    <a:pt x="751" y="218"/>
                  </a:cubicBezTo>
                  <a:cubicBezTo>
                    <a:pt x="748" y="213"/>
                    <a:pt x="745" y="208"/>
                    <a:pt x="741" y="203"/>
                  </a:cubicBezTo>
                  <a:cubicBezTo>
                    <a:pt x="750" y="196"/>
                    <a:pt x="759" y="188"/>
                    <a:pt x="761" y="186"/>
                  </a:cubicBezTo>
                  <a:cubicBezTo>
                    <a:pt x="763" y="184"/>
                    <a:pt x="764" y="182"/>
                    <a:pt x="764" y="180"/>
                  </a:cubicBezTo>
                  <a:cubicBezTo>
                    <a:pt x="764" y="178"/>
                    <a:pt x="763" y="176"/>
                    <a:pt x="762" y="174"/>
                  </a:cubicBezTo>
                  <a:cubicBezTo>
                    <a:pt x="761" y="172"/>
                    <a:pt x="759" y="171"/>
                    <a:pt x="757" y="170"/>
                  </a:cubicBezTo>
                  <a:cubicBezTo>
                    <a:pt x="754" y="170"/>
                    <a:pt x="752" y="170"/>
                    <a:pt x="750" y="171"/>
                  </a:cubicBezTo>
                  <a:cubicBezTo>
                    <a:pt x="748" y="172"/>
                    <a:pt x="737" y="179"/>
                    <a:pt x="728" y="185"/>
                  </a:cubicBezTo>
                  <a:cubicBezTo>
                    <a:pt x="724" y="180"/>
                    <a:pt x="720" y="175"/>
                    <a:pt x="717" y="171"/>
                  </a:cubicBezTo>
                  <a:cubicBezTo>
                    <a:pt x="724" y="163"/>
                    <a:pt x="733" y="154"/>
                    <a:pt x="734" y="152"/>
                  </a:cubicBezTo>
                  <a:cubicBezTo>
                    <a:pt x="736" y="150"/>
                    <a:pt x="737" y="148"/>
                    <a:pt x="737" y="146"/>
                  </a:cubicBezTo>
                  <a:cubicBezTo>
                    <a:pt x="737" y="143"/>
                    <a:pt x="736" y="141"/>
                    <a:pt x="734" y="140"/>
                  </a:cubicBezTo>
                  <a:cubicBezTo>
                    <a:pt x="733" y="138"/>
                    <a:pt x="731" y="137"/>
                    <a:pt x="728" y="137"/>
                  </a:cubicBezTo>
                  <a:cubicBezTo>
                    <a:pt x="726" y="136"/>
                    <a:pt x="724" y="137"/>
                    <a:pt x="722" y="138"/>
                  </a:cubicBezTo>
                  <a:cubicBezTo>
                    <a:pt x="720" y="140"/>
                    <a:pt x="710" y="147"/>
                    <a:pt x="701" y="154"/>
                  </a:cubicBezTo>
                  <a:cubicBezTo>
                    <a:pt x="697" y="150"/>
                    <a:pt x="693" y="145"/>
                    <a:pt x="689" y="141"/>
                  </a:cubicBezTo>
                  <a:cubicBezTo>
                    <a:pt x="696" y="132"/>
                    <a:pt x="703" y="122"/>
                    <a:pt x="705" y="120"/>
                  </a:cubicBezTo>
                  <a:cubicBezTo>
                    <a:pt x="706" y="118"/>
                    <a:pt x="706" y="116"/>
                    <a:pt x="706" y="114"/>
                  </a:cubicBezTo>
                  <a:cubicBezTo>
                    <a:pt x="706" y="112"/>
                    <a:pt x="705" y="110"/>
                    <a:pt x="703" y="108"/>
                  </a:cubicBezTo>
                  <a:cubicBezTo>
                    <a:pt x="701" y="107"/>
                    <a:pt x="699" y="106"/>
                    <a:pt x="697" y="106"/>
                  </a:cubicBezTo>
                  <a:cubicBezTo>
                    <a:pt x="695" y="106"/>
                    <a:pt x="693" y="107"/>
                    <a:pt x="691" y="108"/>
                  </a:cubicBezTo>
                  <a:cubicBezTo>
                    <a:pt x="689" y="110"/>
                    <a:pt x="680" y="118"/>
                    <a:pt x="672" y="126"/>
                  </a:cubicBezTo>
                  <a:cubicBezTo>
                    <a:pt x="667" y="122"/>
                    <a:pt x="663" y="118"/>
                    <a:pt x="658" y="115"/>
                  </a:cubicBezTo>
                  <a:cubicBezTo>
                    <a:pt x="664" y="105"/>
                    <a:pt x="670" y="94"/>
                    <a:pt x="671" y="92"/>
                  </a:cubicBezTo>
                  <a:cubicBezTo>
                    <a:pt x="673" y="90"/>
                    <a:pt x="673" y="88"/>
                    <a:pt x="672" y="86"/>
                  </a:cubicBezTo>
                  <a:cubicBezTo>
                    <a:pt x="672" y="84"/>
                    <a:pt x="671" y="82"/>
                    <a:pt x="669" y="81"/>
                  </a:cubicBezTo>
                  <a:cubicBezTo>
                    <a:pt x="667" y="79"/>
                    <a:pt x="665" y="79"/>
                    <a:pt x="663" y="79"/>
                  </a:cubicBezTo>
                  <a:cubicBezTo>
                    <a:pt x="660" y="79"/>
                    <a:pt x="658" y="80"/>
                    <a:pt x="657" y="82"/>
                  </a:cubicBezTo>
                  <a:cubicBezTo>
                    <a:pt x="655" y="84"/>
                    <a:pt x="647" y="93"/>
                    <a:pt x="639" y="101"/>
                  </a:cubicBezTo>
                  <a:cubicBezTo>
                    <a:pt x="635" y="98"/>
                    <a:pt x="630" y="95"/>
                    <a:pt x="625" y="92"/>
                  </a:cubicBezTo>
                  <a:cubicBezTo>
                    <a:pt x="630" y="81"/>
                    <a:pt x="635" y="70"/>
                    <a:pt x="636" y="68"/>
                  </a:cubicBezTo>
                  <a:cubicBezTo>
                    <a:pt x="637" y="66"/>
                    <a:pt x="637" y="64"/>
                    <a:pt x="636" y="61"/>
                  </a:cubicBezTo>
                  <a:cubicBezTo>
                    <a:pt x="635" y="59"/>
                    <a:pt x="634" y="58"/>
                    <a:pt x="632" y="57"/>
                  </a:cubicBezTo>
                  <a:cubicBezTo>
                    <a:pt x="630" y="55"/>
                    <a:pt x="628" y="55"/>
                    <a:pt x="625" y="55"/>
                  </a:cubicBezTo>
                  <a:cubicBezTo>
                    <a:pt x="623" y="56"/>
                    <a:pt x="621" y="57"/>
                    <a:pt x="620" y="59"/>
                  </a:cubicBezTo>
                  <a:cubicBezTo>
                    <a:pt x="618" y="61"/>
                    <a:pt x="611" y="71"/>
                    <a:pt x="605" y="80"/>
                  </a:cubicBezTo>
                  <a:cubicBezTo>
                    <a:pt x="600" y="77"/>
                    <a:pt x="595" y="75"/>
                    <a:pt x="589" y="72"/>
                  </a:cubicBezTo>
                  <a:cubicBezTo>
                    <a:pt x="593" y="61"/>
                    <a:pt x="597" y="50"/>
                    <a:pt x="598" y="47"/>
                  </a:cubicBezTo>
                  <a:cubicBezTo>
                    <a:pt x="598" y="45"/>
                    <a:pt x="598" y="43"/>
                    <a:pt x="597" y="41"/>
                  </a:cubicBezTo>
                  <a:cubicBezTo>
                    <a:pt x="596" y="39"/>
                    <a:pt x="595" y="37"/>
                    <a:pt x="592" y="36"/>
                  </a:cubicBezTo>
                  <a:cubicBezTo>
                    <a:pt x="590" y="36"/>
                    <a:pt x="588" y="35"/>
                    <a:pt x="586" y="36"/>
                  </a:cubicBezTo>
                  <a:cubicBezTo>
                    <a:pt x="584" y="37"/>
                    <a:pt x="582" y="38"/>
                    <a:pt x="581" y="40"/>
                  </a:cubicBezTo>
                  <a:cubicBezTo>
                    <a:pt x="580" y="42"/>
                    <a:pt x="574" y="53"/>
                    <a:pt x="568" y="63"/>
                  </a:cubicBezTo>
                  <a:cubicBezTo>
                    <a:pt x="563" y="61"/>
                    <a:pt x="557" y="58"/>
                    <a:pt x="552" y="56"/>
                  </a:cubicBezTo>
                  <a:cubicBezTo>
                    <a:pt x="554" y="45"/>
                    <a:pt x="557" y="33"/>
                    <a:pt x="558" y="31"/>
                  </a:cubicBezTo>
                  <a:cubicBezTo>
                    <a:pt x="558" y="29"/>
                    <a:pt x="558" y="26"/>
                    <a:pt x="556" y="25"/>
                  </a:cubicBezTo>
                  <a:cubicBezTo>
                    <a:pt x="555" y="23"/>
                    <a:pt x="553" y="21"/>
                    <a:pt x="551" y="21"/>
                  </a:cubicBezTo>
                  <a:cubicBezTo>
                    <a:pt x="549" y="20"/>
                    <a:pt x="547" y="20"/>
                    <a:pt x="545" y="21"/>
                  </a:cubicBezTo>
                  <a:cubicBezTo>
                    <a:pt x="543" y="22"/>
                    <a:pt x="541" y="23"/>
                    <a:pt x="540" y="25"/>
                  </a:cubicBezTo>
                  <a:cubicBezTo>
                    <a:pt x="539" y="28"/>
                    <a:pt x="534" y="39"/>
                    <a:pt x="530" y="49"/>
                  </a:cubicBezTo>
                  <a:cubicBezTo>
                    <a:pt x="524" y="48"/>
                    <a:pt x="519" y="46"/>
                    <a:pt x="513" y="45"/>
                  </a:cubicBezTo>
                  <a:cubicBezTo>
                    <a:pt x="514" y="34"/>
                    <a:pt x="516" y="21"/>
                    <a:pt x="516" y="19"/>
                  </a:cubicBezTo>
                  <a:cubicBezTo>
                    <a:pt x="516" y="17"/>
                    <a:pt x="515" y="14"/>
                    <a:pt x="514" y="13"/>
                  </a:cubicBezTo>
                  <a:cubicBezTo>
                    <a:pt x="513" y="11"/>
                    <a:pt x="511" y="10"/>
                    <a:pt x="509" y="9"/>
                  </a:cubicBezTo>
                  <a:cubicBezTo>
                    <a:pt x="506" y="9"/>
                    <a:pt x="504" y="9"/>
                    <a:pt x="502" y="10"/>
                  </a:cubicBezTo>
                  <a:cubicBezTo>
                    <a:pt x="500" y="11"/>
                    <a:pt x="499" y="13"/>
                    <a:pt x="498" y="15"/>
                  </a:cubicBezTo>
                  <a:cubicBezTo>
                    <a:pt x="497" y="17"/>
                    <a:pt x="494" y="29"/>
                    <a:pt x="490" y="40"/>
                  </a:cubicBezTo>
                  <a:cubicBezTo>
                    <a:pt x="485" y="39"/>
                    <a:pt x="479" y="38"/>
                    <a:pt x="473" y="37"/>
                  </a:cubicBezTo>
                  <a:cubicBezTo>
                    <a:pt x="473" y="26"/>
                    <a:pt x="473" y="14"/>
                    <a:pt x="473" y="11"/>
                  </a:cubicBezTo>
                  <a:cubicBezTo>
                    <a:pt x="473" y="9"/>
                    <a:pt x="472" y="7"/>
                    <a:pt x="471" y="5"/>
                  </a:cubicBezTo>
                  <a:cubicBezTo>
                    <a:pt x="469" y="4"/>
                    <a:pt x="467" y="3"/>
                    <a:pt x="465" y="2"/>
                  </a:cubicBezTo>
                  <a:cubicBezTo>
                    <a:pt x="463" y="2"/>
                    <a:pt x="461" y="3"/>
                    <a:pt x="459" y="4"/>
                  </a:cubicBezTo>
                  <a:cubicBezTo>
                    <a:pt x="457" y="5"/>
                    <a:pt x="456" y="7"/>
                    <a:pt x="455" y="9"/>
                  </a:cubicBezTo>
                  <a:cubicBezTo>
                    <a:pt x="455" y="12"/>
                    <a:pt x="452" y="24"/>
                    <a:pt x="450" y="35"/>
                  </a:cubicBezTo>
                  <a:cubicBezTo>
                    <a:pt x="444" y="34"/>
                    <a:pt x="439" y="34"/>
                    <a:pt x="433" y="34"/>
                  </a:cubicBezTo>
                  <a:cubicBezTo>
                    <a:pt x="432" y="23"/>
                    <a:pt x="430" y="10"/>
                    <a:pt x="430" y="8"/>
                  </a:cubicBezTo>
                  <a:cubicBezTo>
                    <a:pt x="430" y="6"/>
                    <a:pt x="429" y="4"/>
                    <a:pt x="427" y="2"/>
                  </a:cubicBezTo>
                  <a:cubicBezTo>
                    <a:pt x="426" y="1"/>
                    <a:pt x="423" y="0"/>
                    <a:pt x="421" y="0"/>
                  </a:cubicBezTo>
                  <a:cubicBezTo>
                    <a:pt x="419" y="0"/>
                    <a:pt x="417" y="1"/>
                    <a:pt x="415" y="2"/>
                  </a:cubicBezTo>
                  <a:cubicBezTo>
                    <a:pt x="413" y="4"/>
                    <a:pt x="412" y="6"/>
                    <a:pt x="412" y="8"/>
                  </a:cubicBezTo>
                  <a:cubicBezTo>
                    <a:pt x="412" y="10"/>
                    <a:pt x="411" y="23"/>
                    <a:pt x="410" y="34"/>
                  </a:cubicBezTo>
                  <a:cubicBezTo>
                    <a:pt x="404" y="34"/>
                    <a:pt x="398" y="34"/>
                    <a:pt x="392" y="35"/>
                  </a:cubicBezTo>
                  <a:cubicBezTo>
                    <a:pt x="390" y="24"/>
                    <a:pt x="387" y="12"/>
                    <a:pt x="387" y="9"/>
                  </a:cubicBezTo>
                  <a:cubicBezTo>
                    <a:pt x="387" y="7"/>
                    <a:pt x="385" y="5"/>
                    <a:pt x="383" y="4"/>
                  </a:cubicBezTo>
                  <a:cubicBezTo>
                    <a:pt x="382" y="3"/>
                    <a:pt x="379" y="2"/>
                    <a:pt x="377" y="2"/>
                  </a:cubicBezTo>
                  <a:cubicBezTo>
                    <a:pt x="375" y="3"/>
                    <a:pt x="373" y="4"/>
                    <a:pt x="371" y="5"/>
                  </a:cubicBezTo>
                  <a:cubicBezTo>
                    <a:pt x="370" y="7"/>
                    <a:pt x="369" y="9"/>
                    <a:pt x="369" y="11"/>
                  </a:cubicBezTo>
                  <a:cubicBezTo>
                    <a:pt x="369" y="14"/>
                    <a:pt x="369" y="26"/>
                    <a:pt x="369" y="37"/>
                  </a:cubicBezTo>
                  <a:cubicBezTo>
                    <a:pt x="363" y="38"/>
                    <a:pt x="358" y="39"/>
                    <a:pt x="352" y="40"/>
                  </a:cubicBezTo>
                  <a:cubicBezTo>
                    <a:pt x="349" y="29"/>
                    <a:pt x="345" y="17"/>
                    <a:pt x="344" y="15"/>
                  </a:cubicBezTo>
                  <a:cubicBezTo>
                    <a:pt x="343" y="13"/>
                    <a:pt x="342" y="11"/>
                    <a:pt x="340" y="10"/>
                  </a:cubicBezTo>
                  <a:cubicBezTo>
                    <a:pt x="338" y="9"/>
                    <a:pt x="336" y="9"/>
                    <a:pt x="334" y="9"/>
                  </a:cubicBezTo>
                  <a:cubicBezTo>
                    <a:pt x="331" y="10"/>
                    <a:pt x="329" y="11"/>
                    <a:pt x="328" y="13"/>
                  </a:cubicBezTo>
                  <a:cubicBezTo>
                    <a:pt x="327" y="14"/>
                    <a:pt x="326" y="17"/>
                    <a:pt x="326" y="19"/>
                  </a:cubicBezTo>
                  <a:cubicBezTo>
                    <a:pt x="327" y="21"/>
                    <a:pt x="328" y="34"/>
                    <a:pt x="329" y="45"/>
                  </a:cubicBezTo>
                  <a:cubicBezTo>
                    <a:pt x="324" y="46"/>
                    <a:pt x="318" y="48"/>
                    <a:pt x="312" y="49"/>
                  </a:cubicBezTo>
                  <a:cubicBezTo>
                    <a:pt x="308" y="39"/>
                    <a:pt x="303" y="28"/>
                    <a:pt x="302" y="25"/>
                  </a:cubicBezTo>
                  <a:cubicBezTo>
                    <a:pt x="301" y="23"/>
                    <a:pt x="299" y="22"/>
                    <a:pt x="297" y="21"/>
                  </a:cubicBezTo>
                  <a:cubicBezTo>
                    <a:pt x="295" y="20"/>
                    <a:pt x="293" y="20"/>
                    <a:pt x="291" y="21"/>
                  </a:cubicBezTo>
                  <a:cubicBezTo>
                    <a:pt x="289" y="21"/>
                    <a:pt x="287" y="23"/>
                    <a:pt x="286" y="25"/>
                  </a:cubicBezTo>
                  <a:cubicBezTo>
                    <a:pt x="285" y="26"/>
                    <a:pt x="284" y="29"/>
                    <a:pt x="285" y="31"/>
                  </a:cubicBezTo>
                  <a:cubicBezTo>
                    <a:pt x="285" y="33"/>
                    <a:pt x="288" y="45"/>
                    <a:pt x="290" y="56"/>
                  </a:cubicBezTo>
                  <a:cubicBezTo>
                    <a:pt x="285" y="58"/>
                    <a:pt x="280" y="61"/>
                    <a:pt x="274" y="63"/>
                  </a:cubicBezTo>
                  <a:cubicBezTo>
                    <a:pt x="269" y="53"/>
                    <a:pt x="263" y="42"/>
                    <a:pt x="261" y="40"/>
                  </a:cubicBezTo>
                  <a:cubicBezTo>
                    <a:pt x="260" y="38"/>
                    <a:pt x="258" y="37"/>
                    <a:pt x="256" y="36"/>
                  </a:cubicBezTo>
                  <a:cubicBezTo>
                    <a:pt x="254" y="35"/>
                    <a:pt x="252" y="36"/>
                    <a:pt x="250" y="36"/>
                  </a:cubicBezTo>
                  <a:cubicBezTo>
                    <a:pt x="248" y="37"/>
                    <a:pt x="246" y="39"/>
                    <a:pt x="245" y="41"/>
                  </a:cubicBezTo>
                  <a:cubicBezTo>
                    <a:pt x="244" y="43"/>
                    <a:pt x="244" y="45"/>
                    <a:pt x="245" y="47"/>
                  </a:cubicBezTo>
                  <a:cubicBezTo>
                    <a:pt x="246" y="50"/>
                    <a:pt x="249" y="61"/>
                    <a:pt x="253" y="72"/>
                  </a:cubicBezTo>
                  <a:cubicBezTo>
                    <a:pt x="248" y="75"/>
                    <a:pt x="243" y="77"/>
                    <a:pt x="237" y="80"/>
                  </a:cubicBezTo>
                  <a:cubicBezTo>
                    <a:pt x="231" y="71"/>
                    <a:pt x="224" y="61"/>
                    <a:pt x="222" y="59"/>
                  </a:cubicBezTo>
                  <a:cubicBezTo>
                    <a:pt x="221" y="57"/>
                    <a:pt x="219" y="56"/>
                    <a:pt x="217" y="55"/>
                  </a:cubicBezTo>
                  <a:cubicBezTo>
                    <a:pt x="215" y="55"/>
                    <a:pt x="213" y="55"/>
                    <a:pt x="211" y="57"/>
                  </a:cubicBezTo>
                  <a:cubicBezTo>
                    <a:pt x="209" y="58"/>
                    <a:pt x="207" y="59"/>
                    <a:pt x="206" y="61"/>
                  </a:cubicBezTo>
                  <a:cubicBezTo>
                    <a:pt x="206" y="64"/>
                    <a:pt x="206" y="66"/>
                    <a:pt x="207" y="68"/>
                  </a:cubicBezTo>
                  <a:cubicBezTo>
                    <a:pt x="208" y="70"/>
                    <a:pt x="213" y="81"/>
                    <a:pt x="217" y="92"/>
                  </a:cubicBezTo>
                  <a:cubicBezTo>
                    <a:pt x="213" y="95"/>
                    <a:pt x="208" y="98"/>
                    <a:pt x="203" y="101"/>
                  </a:cubicBezTo>
                  <a:cubicBezTo>
                    <a:pt x="195" y="93"/>
                    <a:pt x="187" y="84"/>
                    <a:pt x="186" y="82"/>
                  </a:cubicBezTo>
                  <a:cubicBezTo>
                    <a:pt x="184" y="80"/>
                    <a:pt x="182" y="79"/>
                    <a:pt x="180" y="79"/>
                  </a:cubicBezTo>
                  <a:cubicBezTo>
                    <a:pt x="178" y="79"/>
                    <a:pt x="175" y="79"/>
                    <a:pt x="174" y="81"/>
                  </a:cubicBezTo>
                  <a:cubicBezTo>
                    <a:pt x="172" y="82"/>
                    <a:pt x="170" y="84"/>
                    <a:pt x="170" y="86"/>
                  </a:cubicBezTo>
                  <a:cubicBezTo>
                    <a:pt x="169" y="88"/>
                    <a:pt x="170" y="90"/>
                    <a:pt x="171" y="92"/>
                  </a:cubicBezTo>
                  <a:cubicBezTo>
                    <a:pt x="172" y="94"/>
                    <a:pt x="178" y="105"/>
                    <a:pt x="184" y="115"/>
                  </a:cubicBezTo>
                  <a:cubicBezTo>
                    <a:pt x="180" y="118"/>
                    <a:pt x="175" y="122"/>
                    <a:pt x="171" y="126"/>
                  </a:cubicBezTo>
                  <a:cubicBezTo>
                    <a:pt x="162" y="118"/>
                    <a:pt x="153" y="110"/>
                    <a:pt x="151" y="108"/>
                  </a:cubicBezTo>
                  <a:cubicBezTo>
                    <a:pt x="150" y="107"/>
                    <a:pt x="147" y="106"/>
                    <a:pt x="145" y="106"/>
                  </a:cubicBezTo>
                  <a:cubicBezTo>
                    <a:pt x="143" y="106"/>
                    <a:pt x="141" y="107"/>
                    <a:pt x="139" y="108"/>
                  </a:cubicBezTo>
                  <a:cubicBezTo>
                    <a:pt x="138" y="110"/>
                    <a:pt x="137" y="112"/>
                    <a:pt x="136" y="114"/>
                  </a:cubicBezTo>
                  <a:cubicBezTo>
                    <a:pt x="136" y="116"/>
                    <a:pt x="136" y="118"/>
                    <a:pt x="138" y="120"/>
                  </a:cubicBezTo>
                  <a:cubicBezTo>
                    <a:pt x="139" y="122"/>
                    <a:pt x="147" y="132"/>
                    <a:pt x="153" y="141"/>
                  </a:cubicBezTo>
                  <a:cubicBezTo>
                    <a:pt x="149" y="145"/>
                    <a:pt x="145" y="150"/>
                    <a:pt x="141" y="154"/>
                  </a:cubicBezTo>
                  <a:cubicBezTo>
                    <a:pt x="132" y="147"/>
                    <a:pt x="122" y="140"/>
                    <a:pt x="120" y="138"/>
                  </a:cubicBezTo>
                  <a:cubicBezTo>
                    <a:pt x="118" y="137"/>
                    <a:pt x="116" y="136"/>
                    <a:pt x="114" y="137"/>
                  </a:cubicBezTo>
                  <a:cubicBezTo>
                    <a:pt x="112" y="137"/>
                    <a:pt x="110" y="138"/>
                    <a:pt x="108" y="140"/>
                  </a:cubicBezTo>
                  <a:cubicBezTo>
                    <a:pt x="107" y="141"/>
                    <a:pt x="106" y="143"/>
                    <a:pt x="106" y="146"/>
                  </a:cubicBezTo>
                  <a:cubicBezTo>
                    <a:pt x="106" y="148"/>
                    <a:pt x="106" y="150"/>
                    <a:pt x="108" y="152"/>
                  </a:cubicBezTo>
                  <a:cubicBezTo>
                    <a:pt x="110" y="154"/>
                    <a:pt x="118" y="163"/>
                    <a:pt x="126" y="171"/>
                  </a:cubicBezTo>
                  <a:cubicBezTo>
                    <a:pt x="122" y="175"/>
                    <a:pt x="118" y="180"/>
                    <a:pt x="115" y="185"/>
                  </a:cubicBezTo>
                  <a:cubicBezTo>
                    <a:pt x="105" y="179"/>
                    <a:pt x="94" y="172"/>
                    <a:pt x="92" y="171"/>
                  </a:cubicBezTo>
                  <a:cubicBezTo>
                    <a:pt x="90" y="170"/>
                    <a:pt x="88" y="170"/>
                    <a:pt x="86" y="170"/>
                  </a:cubicBezTo>
                  <a:cubicBezTo>
                    <a:pt x="84" y="171"/>
                    <a:pt x="82" y="172"/>
                    <a:pt x="80" y="174"/>
                  </a:cubicBezTo>
                  <a:cubicBezTo>
                    <a:pt x="79" y="176"/>
                    <a:pt x="78" y="178"/>
                    <a:pt x="79" y="180"/>
                  </a:cubicBezTo>
                  <a:cubicBezTo>
                    <a:pt x="79" y="182"/>
                    <a:pt x="80" y="184"/>
                    <a:pt x="81" y="186"/>
                  </a:cubicBezTo>
                  <a:cubicBezTo>
                    <a:pt x="83" y="188"/>
                    <a:pt x="93" y="196"/>
                    <a:pt x="101" y="203"/>
                  </a:cubicBezTo>
                  <a:cubicBezTo>
                    <a:pt x="98" y="208"/>
                    <a:pt x="95" y="213"/>
                    <a:pt x="91" y="218"/>
                  </a:cubicBezTo>
                  <a:cubicBezTo>
                    <a:pt x="81" y="213"/>
                    <a:pt x="70" y="208"/>
                    <a:pt x="68" y="207"/>
                  </a:cubicBezTo>
                  <a:cubicBezTo>
                    <a:pt x="66" y="206"/>
                    <a:pt x="63" y="206"/>
                    <a:pt x="61" y="207"/>
                  </a:cubicBezTo>
                  <a:cubicBezTo>
                    <a:pt x="59" y="208"/>
                    <a:pt x="57" y="209"/>
                    <a:pt x="56" y="211"/>
                  </a:cubicBezTo>
                  <a:cubicBezTo>
                    <a:pt x="55" y="213"/>
                    <a:pt x="55" y="215"/>
                    <a:pt x="55" y="217"/>
                  </a:cubicBezTo>
                  <a:cubicBezTo>
                    <a:pt x="56" y="219"/>
                    <a:pt x="57" y="221"/>
                    <a:pt x="59" y="223"/>
                  </a:cubicBezTo>
                  <a:cubicBezTo>
                    <a:pt x="61" y="224"/>
                    <a:pt x="71" y="231"/>
                    <a:pt x="80" y="238"/>
                  </a:cubicBezTo>
                  <a:cubicBezTo>
                    <a:pt x="77" y="243"/>
                    <a:pt x="74" y="248"/>
                    <a:pt x="72" y="254"/>
                  </a:cubicBezTo>
                  <a:cubicBezTo>
                    <a:pt x="61" y="250"/>
                    <a:pt x="50" y="246"/>
                    <a:pt x="47" y="245"/>
                  </a:cubicBezTo>
                  <a:cubicBezTo>
                    <a:pt x="45" y="244"/>
                    <a:pt x="43" y="245"/>
                    <a:pt x="41" y="246"/>
                  </a:cubicBezTo>
                  <a:cubicBezTo>
                    <a:pt x="39" y="247"/>
                    <a:pt x="37" y="248"/>
                    <a:pt x="36" y="250"/>
                  </a:cubicBezTo>
                  <a:cubicBezTo>
                    <a:pt x="35" y="252"/>
                    <a:pt x="35" y="255"/>
                    <a:pt x="36" y="257"/>
                  </a:cubicBezTo>
                  <a:cubicBezTo>
                    <a:pt x="37" y="259"/>
                    <a:pt x="38" y="261"/>
                    <a:pt x="40" y="262"/>
                  </a:cubicBezTo>
                  <a:cubicBezTo>
                    <a:pt x="42" y="263"/>
                    <a:pt x="53" y="269"/>
                    <a:pt x="63" y="275"/>
                  </a:cubicBezTo>
                  <a:cubicBezTo>
                    <a:pt x="60" y="280"/>
                    <a:pt x="58" y="286"/>
                    <a:pt x="56" y="291"/>
                  </a:cubicBezTo>
                  <a:cubicBezTo>
                    <a:pt x="45" y="289"/>
                    <a:pt x="33" y="286"/>
                    <a:pt x="31" y="285"/>
                  </a:cubicBezTo>
                  <a:cubicBezTo>
                    <a:pt x="29" y="285"/>
                    <a:pt x="26" y="285"/>
                    <a:pt x="24" y="286"/>
                  </a:cubicBezTo>
                  <a:cubicBezTo>
                    <a:pt x="23" y="288"/>
                    <a:pt x="21" y="289"/>
                    <a:pt x="21" y="292"/>
                  </a:cubicBezTo>
                  <a:cubicBezTo>
                    <a:pt x="20" y="294"/>
                    <a:pt x="20" y="296"/>
                    <a:pt x="21" y="298"/>
                  </a:cubicBezTo>
                  <a:cubicBezTo>
                    <a:pt x="22" y="300"/>
                    <a:pt x="23" y="302"/>
                    <a:pt x="25" y="303"/>
                  </a:cubicBezTo>
                  <a:cubicBezTo>
                    <a:pt x="28" y="304"/>
                    <a:pt x="39" y="309"/>
                    <a:pt x="49" y="313"/>
                  </a:cubicBezTo>
                  <a:cubicBezTo>
                    <a:pt x="48" y="319"/>
                    <a:pt x="46" y="324"/>
                    <a:pt x="45" y="330"/>
                  </a:cubicBezTo>
                  <a:cubicBezTo>
                    <a:pt x="33" y="329"/>
                    <a:pt x="21" y="327"/>
                    <a:pt x="19" y="327"/>
                  </a:cubicBezTo>
                  <a:cubicBezTo>
                    <a:pt x="16" y="327"/>
                    <a:pt x="14" y="327"/>
                    <a:pt x="13" y="329"/>
                  </a:cubicBezTo>
                  <a:cubicBezTo>
                    <a:pt x="11" y="330"/>
                    <a:pt x="10" y="332"/>
                    <a:pt x="9" y="334"/>
                  </a:cubicBezTo>
                  <a:cubicBezTo>
                    <a:pt x="9" y="336"/>
                    <a:pt x="9" y="339"/>
                    <a:pt x="10" y="341"/>
                  </a:cubicBezTo>
                  <a:cubicBezTo>
                    <a:pt x="11" y="343"/>
                    <a:pt x="13" y="344"/>
                    <a:pt x="15" y="345"/>
                  </a:cubicBezTo>
                  <a:cubicBezTo>
                    <a:pt x="17" y="346"/>
                    <a:pt x="29" y="349"/>
                    <a:pt x="40" y="353"/>
                  </a:cubicBezTo>
                  <a:cubicBezTo>
                    <a:pt x="39" y="358"/>
                    <a:pt x="38" y="364"/>
                    <a:pt x="37" y="370"/>
                  </a:cubicBezTo>
                  <a:cubicBezTo>
                    <a:pt x="26" y="370"/>
                    <a:pt x="14" y="370"/>
                    <a:pt x="11" y="370"/>
                  </a:cubicBezTo>
                  <a:cubicBezTo>
                    <a:pt x="9" y="370"/>
                    <a:pt x="7" y="371"/>
                    <a:pt x="5" y="372"/>
                  </a:cubicBezTo>
                  <a:cubicBezTo>
                    <a:pt x="3" y="374"/>
                    <a:pt x="2" y="376"/>
                    <a:pt x="2" y="378"/>
                  </a:cubicBezTo>
                  <a:cubicBezTo>
                    <a:pt x="2" y="380"/>
                    <a:pt x="3" y="382"/>
                    <a:pt x="4" y="384"/>
                  </a:cubicBezTo>
                  <a:cubicBezTo>
                    <a:pt x="5" y="386"/>
                    <a:pt x="7" y="387"/>
                    <a:pt x="9" y="388"/>
                  </a:cubicBezTo>
                  <a:cubicBezTo>
                    <a:pt x="12" y="388"/>
                    <a:pt x="24" y="391"/>
                    <a:pt x="35" y="393"/>
                  </a:cubicBezTo>
                  <a:cubicBezTo>
                    <a:pt x="34" y="399"/>
                    <a:pt x="34" y="405"/>
                    <a:pt x="34" y="410"/>
                  </a:cubicBezTo>
                  <a:cubicBezTo>
                    <a:pt x="23" y="411"/>
                    <a:pt x="10" y="413"/>
                    <a:pt x="8" y="413"/>
                  </a:cubicBezTo>
                  <a:cubicBezTo>
                    <a:pt x="5" y="413"/>
                    <a:pt x="4" y="414"/>
                    <a:pt x="2" y="416"/>
                  </a:cubicBezTo>
                  <a:cubicBezTo>
                    <a:pt x="1" y="418"/>
                    <a:pt x="0" y="420"/>
                    <a:pt x="0" y="422"/>
                  </a:cubicBezTo>
                  <a:cubicBezTo>
                    <a:pt x="0" y="424"/>
                    <a:pt x="1" y="426"/>
                    <a:pt x="2" y="428"/>
                  </a:cubicBezTo>
                  <a:cubicBezTo>
                    <a:pt x="4" y="430"/>
                    <a:pt x="5" y="431"/>
                    <a:pt x="8" y="431"/>
                  </a:cubicBezTo>
                  <a:cubicBezTo>
                    <a:pt x="10" y="431"/>
                    <a:pt x="23" y="432"/>
                    <a:pt x="34" y="434"/>
                  </a:cubicBezTo>
                  <a:cubicBezTo>
                    <a:pt x="34" y="439"/>
                    <a:pt x="34" y="445"/>
                    <a:pt x="35" y="451"/>
                  </a:cubicBezTo>
                  <a:cubicBezTo>
                    <a:pt x="24" y="453"/>
                    <a:pt x="12" y="456"/>
                    <a:pt x="9" y="456"/>
                  </a:cubicBezTo>
                  <a:cubicBezTo>
                    <a:pt x="7" y="457"/>
                    <a:pt x="5" y="458"/>
                    <a:pt x="4" y="460"/>
                  </a:cubicBezTo>
                  <a:cubicBezTo>
                    <a:pt x="3" y="462"/>
                    <a:pt x="2" y="464"/>
                    <a:pt x="2" y="466"/>
                  </a:cubicBezTo>
                  <a:cubicBezTo>
                    <a:pt x="2" y="468"/>
                    <a:pt x="3" y="470"/>
                    <a:pt x="5" y="472"/>
                  </a:cubicBezTo>
                  <a:cubicBezTo>
                    <a:pt x="7" y="473"/>
                    <a:pt x="9" y="474"/>
                    <a:pt x="11" y="474"/>
                  </a:cubicBezTo>
                  <a:cubicBezTo>
                    <a:pt x="14" y="474"/>
                    <a:pt x="26" y="474"/>
                    <a:pt x="37" y="474"/>
                  </a:cubicBezTo>
                  <a:cubicBezTo>
                    <a:pt x="38" y="480"/>
                    <a:pt x="39" y="486"/>
                    <a:pt x="40" y="491"/>
                  </a:cubicBezTo>
                  <a:cubicBezTo>
                    <a:pt x="29" y="495"/>
                    <a:pt x="17" y="498"/>
                    <a:pt x="15" y="499"/>
                  </a:cubicBezTo>
                  <a:cubicBezTo>
                    <a:pt x="13" y="500"/>
                    <a:pt x="11" y="501"/>
                    <a:pt x="10" y="503"/>
                  </a:cubicBezTo>
                  <a:cubicBezTo>
                    <a:pt x="9" y="505"/>
                    <a:pt x="9" y="507"/>
                    <a:pt x="9" y="510"/>
                  </a:cubicBezTo>
                  <a:cubicBezTo>
                    <a:pt x="10" y="512"/>
                    <a:pt x="11" y="514"/>
                    <a:pt x="13" y="515"/>
                  </a:cubicBezTo>
                  <a:cubicBezTo>
                    <a:pt x="14" y="516"/>
                    <a:pt x="16" y="517"/>
                    <a:pt x="19" y="517"/>
                  </a:cubicBezTo>
                  <a:cubicBezTo>
                    <a:pt x="21" y="517"/>
                    <a:pt x="33" y="515"/>
                    <a:pt x="45" y="514"/>
                  </a:cubicBezTo>
                  <a:cubicBezTo>
                    <a:pt x="46" y="520"/>
                    <a:pt x="48" y="525"/>
                    <a:pt x="49" y="531"/>
                  </a:cubicBezTo>
                  <a:cubicBezTo>
                    <a:pt x="39" y="535"/>
                    <a:pt x="28" y="540"/>
                    <a:pt x="25" y="541"/>
                  </a:cubicBezTo>
                  <a:cubicBezTo>
                    <a:pt x="23" y="542"/>
                    <a:pt x="22" y="544"/>
                    <a:pt x="21" y="546"/>
                  </a:cubicBezTo>
                  <a:cubicBezTo>
                    <a:pt x="20" y="548"/>
                    <a:pt x="20" y="550"/>
                    <a:pt x="21" y="552"/>
                  </a:cubicBezTo>
                  <a:cubicBezTo>
                    <a:pt x="21" y="555"/>
                    <a:pt x="23" y="556"/>
                    <a:pt x="24" y="557"/>
                  </a:cubicBezTo>
                  <a:cubicBezTo>
                    <a:pt x="26" y="559"/>
                    <a:pt x="29" y="559"/>
                    <a:pt x="31" y="559"/>
                  </a:cubicBezTo>
                  <a:cubicBezTo>
                    <a:pt x="33" y="558"/>
                    <a:pt x="45" y="555"/>
                    <a:pt x="56" y="553"/>
                  </a:cubicBezTo>
                  <a:cubicBezTo>
                    <a:pt x="58" y="558"/>
                    <a:pt x="60" y="564"/>
                    <a:pt x="63" y="569"/>
                  </a:cubicBezTo>
                  <a:cubicBezTo>
                    <a:pt x="53" y="575"/>
                    <a:pt x="42" y="581"/>
                    <a:pt x="40" y="582"/>
                  </a:cubicBezTo>
                  <a:cubicBezTo>
                    <a:pt x="38" y="583"/>
                    <a:pt x="37" y="585"/>
                    <a:pt x="36" y="587"/>
                  </a:cubicBezTo>
                  <a:cubicBezTo>
                    <a:pt x="35" y="589"/>
                    <a:pt x="35" y="591"/>
                    <a:pt x="36" y="594"/>
                  </a:cubicBezTo>
                  <a:cubicBezTo>
                    <a:pt x="37" y="596"/>
                    <a:pt x="39" y="597"/>
                    <a:pt x="41" y="598"/>
                  </a:cubicBezTo>
                  <a:cubicBezTo>
                    <a:pt x="43" y="599"/>
                    <a:pt x="45" y="599"/>
                    <a:pt x="47" y="599"/>
                  </a:cubicBezTo>
                  <a:cubicBezTo>
                    <a:pt x="50" y="598"/>
                    <a:pt x="61" y="594"/>
                    <a:pt x="72" y="590"/>
                  </a:cubicBezTo>
                  <a:cubicBezTo>
                    <a:pt x="74" y="596"/>
                    <a:pt x="77" y="601"/>
                    <a:pt x="80" y="606"/>
                  </a:cubicBezTo>
                  <a:cubicBezTo>
                    <a:pt x="71" y="613"/>
                    <a:pt x="61" y="620"/>
                    <a:pt x="59" y="621"/>
                  </a:cubicBezTo>
                  <a:cubicBezTo>
                    <a:pt x="57" y="622"/>
                    <a:pt x="56" y="624"/>
                    <a:pt x="55" y="627"/>
                  </a:cubicBezTo>
                  <a:cubicBezTo>
                    <a:pt x="55" y="629"/>
                    <a:pt x="55" y="631"/>
                    <a:pt x="56" y="633"/>
                  </a:cubicBezTo>
                  <a:cubicBezTo>
                    <a:pt x="57" y="635"/>
                    <a:pt x="59" y="636"/>
                    <a:pt x="61" y="637"/>
                  </a:cubicBezTo>
                  <a:cubicBezTo>
                    <a:pt x="63" y="638"/>
                    <a:pt x="66" y="638"/>
                    <a:pt x="68" y="637"/>
                  </a:cubicBezTo>
                  <a:cubicBezTo>
                    <a:pt x="70" y="636"/>
                    <a:pt x="81" y="631"/>
                    <a:pt x="91" y="626"/>
                  </a:cubicBezTo>
                  <a:cubicBezTo>
                    <a:pt x="95" y="631"/>
                    <a:pt x="98" y="636"/>
                    <a:pt x="101" y="641"/>
                  </a:cubicBezTo>
                  <a:cubicBezTo>
                    <a:pt x="93" y="648"/>
                    <a:pt x="83" y="656"/>
                    <a:pt x="81" y="658"/>
                  </a:cubicBezTo>
                  <a:cubicBezTo>
                    <a:pt x="80" y="660"/>
                    <a:pt x="79" y="662"/>
                    <a:pt x="79" y="664"/>
                  </a:cubicBezTo>
                  <a:cubicBezTo>
                    <a:pt x="78" y="666"/>
                    <a:pt x="79" y="668"/>
                    <a:pt x="80" y="670"/>
                  </a:cubicBezTo>
                  <a:cubicBezTo>
                    <a:pt x="82" y="672"/>
                    <a:pt x="84" y="673"/>
                    <a:pt x="86" y="674"/>
                  </a:cubicBezTo>
                  <a:cubicBezTo>
                    <a:pt x="88" y="674"/>
                    <a:pt x="90" y="674"/>
                    <a:pt x="92" y="673"/>
                  </a:cubicBezTo>
                  <a:cubicBezTo>
                    <a:pt x="94" y="671"/>
                    <a:pt x="105" y="665"/>
                    <a:pt x="115" y="659"/>
                  </a:cubicBezTo>
                  <a:cubicBezTo>
                    <a:pt x="118" y="664"/>
                    <a:pt x="122" y="669"/>
                    <a:pt x="126" y="673"/>
                  </a:cubicBezTo>
                  <a:cubicBezTo>
                    <a:pt x="118" y="681"/>
                    <a:pt x="110" y="690"/>
                    <a:pt x="108" y="692"/>
                  </a:cubicBezTo>
                  <a:cubicBezTo>
                    <a:pt x="106" y="694"/>
                    <a:pt x="106" y="696"/>
                    <a:pt x="106" y="698"/>
                  </a:cubicBezTo>
                  <a:cubicBezTo>
                    <a:pt x="106" y="701"/>
                    <a:pt x="107" y="703"/>
                    <a:pt x="108" y="704"/>
                  </a:cubicBezTo>
                  <a:cubicBezTo>
                    <a:pt x="110" y="706"/>
                    <a:pt x="112" y="707"/>
                    <a:pt x="114" y="707"/>
                  </a:cubicBezTo>
                  <a:cubicBezTo>
                    <a:pt x="116" y="708"/>
                    <a:pt x="118" y="707"/>
                    <a:pt x="120" y="706"/>
                  </a:cubicBezTo>
                  <a:cubicBezTo>
                    <a:pt x="122" y="704"/>
                    <a:pt x="132" y="697"/>
                    <a:pt x="141" y="690"/>
                  </a:cubicBezTo>
                  <a:cubicBezTo>
                    <a:pt x="145" y="694"/>
                    <a:pt x="149" y="699"/>
                    <a:pt x="153" y="703"/>
                  </a:cubicBezTo>
                  <a:cubicBezTo>
                    <a:pt x="147" y="712"/>
                    <a:pt x="139" y="722"/>
                    <a:pt x="138" y="724"/>
                  </a:cubicBezTo>
                  <a:cubicBezTo>
                    <a:pt x="136" y="725"/>
                    <a:pt x="136" y="728"/>
                    <a:pt x="136" y="730"/>
                  </a:cubicBezTo>
                  <a:cubicBezTo>
                    <a:pt x="137" y="732"/>
                    <a:pt x="138" y="734"/>
                    <a:pt x="139" y="736"/>
                  </a:cubicBezTo>
                  <a:cubicBezTo>
                    <a:pt x="141" y="737"/>
                    <a:pt x="143" y="738"/>
                    <a:pt x="145" y="738"/>
                  </a:cubicBezTo>
                  <a:cubicBezTo>
                    <a:pt x="147" y="738"/>
                    <a:pt x="150" y="737"/>
                    <a:pt x="151" y="736"/>
                  </a:cubicBezTo>
                  <a:cubicBezTo>
                    <a:pt x="153" y="734"/>
                    <a:pt x="162" y="726"/>
                    <a:pt x="171" y="718"/>
                  </a:cubicBezTo>
                  <a:cubicBezTo>
                    <a:pt x="175" y="722"/>
                    <a:pt x="180" y="725"/>
                    <a:pt x="184" y="729"/>
                  </a:cubicBezTo>
                  <a:cubicBezTo>
                    <a:pt x="178" y="739"/>
                    <a:pt x="172" y="749"/>
                    <a:pt x="171" y="752"/>
                  </a:cubicBezTo>
                  <a:cubicBezTo>
                    <a:pt x="170" y="754"/>
                    <a:pt x="169" y="756"/>
                    <a:pt x="170" y="758"/>
                  </a:cubicBezTo>
                  <a:cubicBezTo>
                    <a:pt x="170" y="760"/>
                    <a:pt x="172" y="762"/>
                    <a:pt x="174" y="763"/>
                  </a:cubicBezTo>
                  <a:cubicBezTo>
                    <a:pt x="175" y="765"/>
                    <a:pt x="178" y="765"/>
                    <a:pt x="180" y="765"/>
                  </a:cubicBezTo>
                  <a:cubicBezTo>
                    <a:pt x="182" y="765"/>
                    <a:pt x="184" y="764"/>
                    <a:pt x="186" y="762"/>
                  </a:cubicBezTo>
                  <a:cubicBezTo>
                    <a:pt x="187" y="760"/>
                    <a:pt x="195" y="751"/>
                    <a:pt x="203" y="743"/>
                  </a:cubicBezTo>
                  <a:cubicBezTo>
                    <a:pt x="208" y="746"/>
                    <a:pt x="213" y="749"/>
                    <a:pt x="217" y="752"/>
                  </a:cubicBezTo>
                  <a:cubicBezTo>
                    <a:pt x="213" y="763"/>
                    <a:pt x="208" y="774"/>
                    <a:pt x="207" y="776"/>
                  </a:cubicBezTo>
                  <a:cubicBezTo>
                    <a:pt x="206" y="778"/>
                    <a:pt x="206" y="780"/>
                    <a:pt x="206" y="782"/>
                  </a:cubicBezTo>
                  <a:cubicBezTo>
                    <a:pt x="207" y="784"/>
                    <a:pt x="209" y="786"/>
                    <a:pt x="211" y="787"/>
                  </a:cubicBezTo>
                  <a:cubicBezTo>
                    <a:pt x="213" y="789"/>
                    <a:pt x="215" y="789"/>
                    <a:pt x="217" y="789"/>
                  </a:cubicBezTo>
                  <a:cubicBezTo>
                    <a:pt x="219" y="788"/>
                    <a:pt x="221" y="787"/>
                    <a:pt x="222" y="785"/>
                  </a:cubicBezTo>
                  <a:cubicBezTo>
                    <a:pt x="224" y="783"/>
                    <a:pt x="231" y="773"/>
                    <a:pt x="237" y="764"/>
                  </a:cubicBezTo>
                  <a:cubicBezTo>
                    <a:pt x="243" y="767"/>
                    <a:pt x="248" y="769"/>
                    <a:pt x="253" y="772"/>
                  </a:cubicBezTo>
                  <a:cubicBezTo>
                    <a:pt x="249" y="783"/>
                    <a:pt x="246" y="794"/>
                    <a:pt x="245" y="797"/>
                  </a:cubicBezTo>
                  <a:cubicBezTo>
                    <a:pt x="244" y="799"/>
                    <a:pt x="244" y="801"/>
                    <a:pt x="245" y="803"/>
                  </a:cubicBezTo>
                  <a:cubicBezTo>
                    <a:pt x="246" y="805"/>
                    <a:pt x="248" y="807"/>
                    <a:pt x="250" y="807"/>
                  </a:cubicBezTo>
                  <a:cubicBezTo>
                    <a:pt x="252" y="808"/>
                    <a:pt x="254" y="808"/>
                    <a:pt x="256" y="808"/>
                  </a:cubicBezTo>
                  <a:cubicBezTo>
                    <a:pt x="258" y="807"/>
                    <a:pt x="260" y="806"/>
                    <a:pt x="261" y="804"/>
                  </a:cubicBezTo>
                  <a:cubicBezTo>
                    <a:pt x="263" y="802"/>
                    <a:pt x="269" y="791"/>
                    <a:pt x="274" y="781"/>
                  </a:cubicBezTo>
                  <a:cubicBezTo>
                    <a:pt x="280" y="783"/>
                    <a:pt x="285" y="785"/>
                    <a:pt x="290" y="787"/>
                  </a:cubicBezTo>
                  <a:cubicBezTo>
                    <a:pt x="288" y="799"/>
                    <a:pt x="285" y="811"/>
                    <a:pt x="285" y="813"/>
                  </a:cubicBezTo>
                  <a:cubicBezTo>
                    <a:pt x="284" y="815"/>
                    <a:pt x="285" y="817"/>
                    <a:pt x="286" y="819"/>
                  </a:cubicBezTo>
                  <a:cubicBezTo>
                    <a:pt x="287" y="821"/>
                    <a:pt x="289" y="823"/>
                    <a:pt x="291" y="823"/>
                  </a:cubicBezTo>
                  <a:cubicBezTo>
                    <a:pt x="293" y="824"/>
                    <a:pt x="295" y="824"/>
                    <a:pt x="297" y="823"/>
                  </a:cubicBezTo>
                  <a:cubicBezTo>
                    <a:pt x="299" y="822"/>
                    <a:pt x="301" y="821"/>
                    <a:pt x="302" y="819"/>
                  </a:cubicBezTo>
                  <a:cubicBezTo>
                    <a:pt x="303" y="816"/>
                    <a:pt x="308" y="805"/>
                    <a:pt x="312" y="795"/>
                  </a:cubicBezTo>
                  <a:cubicBezTo>
                    <a:pt x="318" y="796"/>
                    <a:pt x="324" y="798"/>
                    <a:pt x="329" y="799"/>
                  </a:cubicBezTo>
                  <a:cubicBezTo>
                    <a:pt x="328" y="810"/>
                    <a:pt x="327" y="823"/>
                    <a:pt x="326" y="825"/>
                  </a:cubicBezTo>
                  <a:cubicBezTo>
                    <a:pt x="326" y="827"/>
                    <a:pt x="327" y="830"/>
                    <a:pt x="328" y="831"/>
                  </a:cubicBezTo>
                  <a:cubicBezTo>
                    <a:pt x="329" y="833"/>
                    <a:pt x="331" y="834"/>
                    <a:pt x="334" y="835"/>
                  </a:cubicBezTo>
                  <a:cubicBezTo>
                    <a:pt x="336" y="835"/>
                    <a:pt x="338" y="835"/>
                    <a:pt x="340" y="834"/>
                  </a:cubicBezTo>
                  <a:cubicBezTo>
                    <a:pt x="342" y="833"/>
                    <a:pt x="343" y="831"/>
                    <a:pt x="344" y="829"/>
                  </a:cubicBezTo>
                  <a:cubicBezTo>
                    <a:pt x="345" y="826"/>
                    <a:pt x="349" y="815"/>
                    <a:pt x="352" y="804"/>
                  </a:cubicBezTo>
                  <a:cubicBezTo>
                    <a:pt x="358" y="805"/>
                    <a:pt x="363" y="806"/>
                    <a:pt x="369" y="807"/>
                  </a:cubicBezTo>
                  <a:cubicBezTo>
                    <a:pt x="369" y="818"/>
                    <a:pt x="369" y="830"/>
                    <a:pt x="369" y="833"/>
                  </a:cubicBezTo>
                  <a:cubicBezTo>
                    <a:pt x="369" y="835"/>
                    <a:pt x="370" y="837"/>
                    <a:pt x="371" y="839"/>
                  </a:cubicBezTo>
                  <a:cubicBezTo>
                    <a:pt x="373" y="840"/>
                    <a:pt x="375" y="841"/>
                    <a:pt x="377" y="842"/>
                  </a:cubicBezTo>
                  <a:cubicBezTo>
                    <a:pt x="379" y="842"/>
                    <a:pt x="382" y="841"/>
                    <a:pt x="383" y="840"/>
                  </a:cubicBezTo>
                  <a:cubicBezTo>
                    <a:pt x="385" y="839"/>
                    <a:pt x="387" y="837"/>
                    <a:pt x="387" y="835"/>
                  </a:cubicBezTo>
                  <a:cubicBezTo>
                    <a:pt x="387" y="832"/>
                    <a:pt x="390" y="820"/>
                    <a:pt x="392" y="809"/>
                  </a:cubicBezTo>
                  <a:cubicBezTo>
                    <a:pt x="398" y="809"/>
                    <a:pt x="404" y="810"/>
                    <a:pt x="410" y="810"/>
                  </a:cubicBezTo>
                  <a:cubicBezTo>
                    <a:pt x="411" y="821"/>
                    <a:pt x="412" y="834"/>
                    <a:pt x="412" y="836"/>
                  </a:cubicBezTo>
                  <a:cubicBezTo>
                    <a:pt x="412" y="838"/>
                    <a:pt x="413" y="840"/>
                    <a:pt x="415" y="842"/>
                  </a:cubicBezTo>
                  <a:cubicBezTo>
                    <a:pt x="417" y="843"/>
                    <a:pt x="419" y="844"/>
                    <a:pt x="421" y="844"/>
                  </a:cubicBezTo>
                  <a:cubicBezTo>
                    <a:pt x="423" y="844"/>
                    <a:pt x="426" y="843"/>
                    <a:pt x="427" y="842"/>
                  </a:cubicBezTo>
                  <a:cubicBezTo>
                    <a:pt x="429" y="840"/>
                    <a:pt x="430" y="838"/>
                    <a:pt x="430" y="836"/>
                  </a:cubicBezTo>
                  <a:cubicBezTo>
                    <a:pt x="430" y="834"/>
                    <a:pt x="432" y="821"/>
                    <a:pt x="433" y="810"/>
                  </a:cubicBezTo>
                  <a:cubicBezTo>
                    <a:pt x="439" y="810"/>
                    <a:pt x="444" y="809"/>
                    <a:pt x="450" y="809"/>
                  </a:cubicBezTo>
                  <a:cubicBezTo>
                    <a:pt x="452" y="820"/>
                    <a:pt x="455" y="832"/>
                    <a:pt x="455" y="835"/>
                  </a:cubicBezTo>
                  <a:cubicBezTo>
                    <a:pt x="456" y="837"/>
                    <a:pt x="457" y="839"/>
                    <a:pt x="459" y="840"/>
                  </a:cubicBezTo>
                  <a:cubicBezTo>
                    <a:pt x="461" y="841"/>
                    <a:pt x="463" y="842"/>
                    <a:pt x="465" y="842"/>
                  </a:cubicBezTo>
                  <a:cubicBezTo>
                    <a:pt x="467" y="841"/>
                    <a:pt x="469" y="840"/>
                    <a:pt x="471" y="839"/>
                  </a:cubicBezTo>
                  <a:cubicBezTo>
                    <a:pt x="472" y="837"/>
                    <a:pt x="473" y="835"/>
                    <a:pt x="473" y="833"/>
                  </a:cubicBezTo>
                  <a:cubicBezTo>
                    <a:pt x="473" y="830"/>
                    <a:pt x="473" y="818"/>
                    <a:pt x="473" y="807"/>
                  </a:cubicBezTo>
                  <a:cubicBezTo>
                    <a:pt x="479" y="806"/>
                    <a:pt x="485" y="805"/>
                    <a:pt x="490" y="804"/>
                  </a:cubicBezTo>
                  <a:cubicBezTo>
                    <a:pt x="494" y="815"/>
                    <a:pt x="497" y="826"/>
                    <a:pt x="498" y="829"/>
                  </a:cubicBezTo>
                  <a:cubicBezTo>
                    <a:pt x="499" y="831"/>
                    <a:pt x="500" y="833"/>
                    <a:pt x="502" y="834"/>
                  </a:cubicBezTo>
                  <a:cubicBezTo>
                    <a:pt x="504" y="835"/>
                    <a:pt x="506" y="835"/>
                    <a:pt x="509" y="835"/>
                  </a:cubicBezTo>
                  <a:cubicBezTo>
                    <a:pt x="511" y="834"/>
                    <a:pt x="513" y="833"/>
                    <a:pt x="514" y="831"/>
                  </a:cubicBezTo>
                  <a:cubicBezTo>
                    <a:pt x="515" y="830"/>
                    <a:pt x="516" y="827"/>
                    <a:pt x="516" y="825"/>
                  </a:cubicBezTo>
                  <a:cubicBezTo>
                    <a:pt x="516" y="823"/>
                    <a:pt x="514" y="810"/>
                    <a:pt x="513" y="799"/>
                  </a:cubicBezTo>
                  <a:cubicBezTo>
                    <a:pt x="519" y="798"/>
                    <a:pt x="524" y="796"/>
                    <a:pt x="530" y="795"/>
                  </a:cubicBezTo>
                  <a:cubicBezTo>
                    <a:pt x="534" y="805"/>
                    <a:pt x="539" y="816"/>
                    <a:pt x="540" y="819"/>
                  </a:cubicBezTo>
                  <a:cubicBezTo>
                    <a:pt x="541" y="821"/>
                    <a:pt x="543" y="822"/>
                    <a:pt x="545" y="823"/>
                  </a:cubicBezTo>
                  <a:cubicBezTo>
                    <a:pt x="547" y="824"/>
                    <a:pt x="549" y="824"/>
                    <a:pt x="551" y="823"/>
                  </a:cubicBezTo>
                  <a:cubicBezTo>
                    <a:pt x="554" y="823"/>
                    <a:pt x="555" y="821"/>
                    <a:pt x="556" y="819"/>
                  </a:cubicBezTo>
                  <a:cubicBezTo>
                    <a:pt x="558" y="817"/>
                    <a:pt x="558" y="815"/>
                    <a:pt x="558" y="813"/>
                  </a:cubicBezTo>
                  <a:cubicBezTo>
                    <a:pt x="557" y="811"/>
                    <a:pt x="554" y="799"/>
                    <a:pt x="552" y="787"/>
                  </a:cubicBezTo>
                  <a:cubicBezTo>
                    <a:pt x="557" y="785"/>
                    <a:pt x="563" y="783"/>
                    <a:pt x="568" y="781"/>
                  </a:cubicBezTo>
                  <a:cubicBezTo>
                    <a:pt x="574" y="791"/>
                    <a:pt x="580" y="802"/>
                    <a:pt x="581" y="804"/>
                  </a:cubicBezTo>
                  <a:cubicBezTo>
                    <a:pt x="582" y="806"/>
                    <a:pt x="584" y="807"/>
                    <a:pt x="586" y="808"/>
                  </a:cubicBezTo>
                  <a:cubicBezTo>
                    <a:pt x="588" y="808"/>
                    <a:pt x="590" y="808"/>
                    <a:pt x="592" y="807"/>
                  </a:cubicBezTo>
                  <a:cubicBezTo>
                    <a:pt x="595" y="807"/>
                    <a:pt x="596" y="805"/>
                    <a:pt x="597" y="803"/>
                  </a:cubicBezTo>
                  <a:cubicBezTo>
                    <a:pt x="598" y="801"/>
                    <a:pt x="598" y="799"/>
                    <a:pt x="598" y="797"/>
                  </a:cubicBezTo>
                  <a:cubicBezTo>
                    <a:pt x="597" y="794"/>
                    <a:pt x="593" y="783"/>
                    <a:pt x="589" y="772"/>
                  </a:cubicBezTo>
                  <a:cubicBezTo>
                    <a:pt x="595" y="769"/>
                    <a:pt x="600" y="767"/>
                    <a:pt x="605" y="764"/>
                  </a:cubicBezTo>
                  <a:cubicBezTo>
                    <a:pt x="611" y="773"/>
                    <a:pt x="618" y="783"/>
                    <a:pt x="620" y="785"/>
                  </a:cubicBezTo>
                  <a:cubicBezTo>
                    <a:pt x="621" y="787"/>
                    <a:pt x="623" y="788"/>
                    <a:pt x="625" y="788"/>
                  </a:cubicBezTo>
                  <a:cubicBezTo>
                    <a:pt x="628" y="789"/>
                    <a:pt x="630" y="789"/>
                    <a:pt x="632" y="787"/>
                  </a:cubicBezTo>
                  <a:cubicBezTo>
                    <a:pt x="634" y="786"/>
                    <a:pt x="635" y="784"/>
                    <a:pt x="636" y="782"/>
                  </a:cubicBezTo>
                  <a:cubicBezTo>
                    <a:pt x="637" y="780"/>
                    <a:pt x="637" y="778"/>
                    <a:pt x="636" y="776"/>
                  </a:cubicBezTo>
                  <a:cubicBezTo>
                    <a:pt x="635" y="774"/>
                    <a:pt x="630" y="763"/>
                    <a:pt x="625" y="752"/>
                  </a:cubicBezTo>
                  <a:cubicBezTo>
                    <a:pt x="630" y="749"/>
                    <a:pt x="635" y="746"/>
                    <a:pt x="639" y="743"/>
                  </a:cubicBezTo>
                  <a:cubicBezTo>
                    <a:pt x="647" y="751"/>
                    <a:pt x="655" y="760"/>
                    <a:pt x="657" y="762"/>
                  </a:cubicBezTo>
                  <a:cubicBezTo>
                    <a:pt x="658" y="764"/>
                    <a:pt x="660" y="765"/>
                    <a:pt x="663" y="765"/>
                  </a:cubicBezTo>
                  <a:cubicBezTo>
                    <a:pt x="665" y="765"/>
                    <a:pt x="667" y="765"/>
                    <a:pt x="669" y="763"/>
                  </a:cubicBezTo>
                  <a:cubicBezTo>
                    <a:pt x="671" y="762"/>
                    <a:pt x="672" y="760"/>
                    <a:pt x="672" y="758"/>
                  </a:cubicBezTo>
                  <a:cubicBezTo>
                    <a:pt x="673" y="756"/>
                    <a:pt x="673" y="754"/>
                    <a:pt x="671" y="752"/>
                  </a:cubicBezTo>
                  <a:cubicBezTo>
                    <a:pt x="670" y="749"/>
                    <a:pt x="664" y="739"/>
                    <a:pt x="658" y="729"/>
                  </a:cubicBezTo>
                  <a:cubicBezTo>
                    <a:pt x="663" y="725"/>
                    <a:pt x="667" y="722"/>
                    <a:pt x="672" y="718"/>
                  </a:cubicBezTo>
                  <a:cubicBezTo>
                    <a:pt x="680" y="726"/>
                    <a:pt x="689" y="734"/>
                    <a:pt x="691" y="736"/>
                  </a:cubicBezTo>
                  <a:cubicBezTo>
                    <a:pt x="693" y="737"/>
                    <a:pt x="695" y="738"/>
                    <a:pt x="697" y="738"/>
                  </a:cubicBezTo>
                  <a:cubicBezTo>
                    <a:pt x="699" y="738"/>
                    <a:pt x="701" y="737"/>
                    <a:pt x="703" y="736"/>
                  </a:cubicBezTo>
                  <a:cubicBezTo>
                    <a:pt x="705" y="734"/>
                    <a:pt x="706" y="732"/>
                    <a:pt x="706" y="730"/>
                  </a:cubicBezTo>
                  <a:cubicBezTo>
                    <a:pt x="706" y="728"/>
                    <a:pt x="706" y="725"/>
                    <a:pt x="705" y="724"/>
                  </a:cubicBezTo>
                  <a:cubicBezTo>
                    <a:pt x="703" y="722"/>
                    <a:pt x="696" y="712"/>
                    <a:pt x="689" y="703"/>
                  </a:cubicBezTo>
                  <a:cubicBezTo>
                    <a:pt x="693" y="699"/>
                    <a:pt x="697" y="694"/>
                    <a:pt x="701" y="690"/>
                  </a:cubicBezTo>
                  <a:cubicBezTo>
                    <a:pt x="710" y="697"/>
                    <a:pt x="720" y="704"/>
                    <a:pt x="722" y="706"/>
                  </a:cubicBezTo>
                  <a:cubicBezTo>
                    <a:pt x="724" y="707"/>
                    <a:pt x="726" y="708"/>
                    <a:pt x="729" y="707"/>
                  </a:cubicBezTo>
                  <a:cubicBezTo>
                    <a:pt x="731" y="707"/>
                    <a:pt x="733" y="706"/>
                    <a:pt x="734" y="704"/>
                  </a:cubicBezTo>
                  <a:cubicBezTo>
                    <a:pt x="736" y="703"/>
                    <a:pt x="737" y="700"/>
                    <a:pt x="737" y="698"/>
                  </a:cubicBezTo>
                  <a:cubicBezTo>
                    <a:pt x="737" y="696"/>
                    <a:pt x="736" y="694"/>
                    <a:pt x="734" y="692"/>
                  </a:cubicBezTo>
                  <a:cubicBezTo>
                    <a:pt x="733" y="690"/>
                    <a:pt x="724" y="681"/>
                    <a:pt x="717" y="673"/>
                  </a:cubicBezTo>
                  <a:cubicBezTo>
                    <a:pt x="720" y="669"/>
                    <a:pt x="724" y="664"/>
                    <a:pt x="728" y="659"/>
                  </a:cubicBezTo>
                  <a:cubicBezTo>
                    <a:pt x="737" y="665"/>
                    <a:pt x="748" y="671"/>
                    <a:pt x="750" y="673"/>
                  </a:cubicBezTo>
                  <a:cubicBezTo>
                    <a:pt x="752" y="674"/>
                    <a:pt x="754" y="674"/>
                    <a:pt x="757" y="674"/>
                  </a:cubicBezTo>
                  <a:cubicBezTo>
                    <a:pt x="759" y="673"/>
                    <a:pt x="761" y="672"/>
                    <a:pt x="762" y="670"/>
                  </a:cubicBezTo>
                  <a:cubicBezTo>
                    <a:pt x="763" y="668"/>
                    <a:pt x="764" y="666"/>
                    <a:pt x="764" y="664"/>
                  </a:cubicBezTo>
                  <a:cubicBezTo>
                    <a:pt x="764" y="662"/>
                    <a:pt x="763" y="660"/>
                    <a:pt x="761" y="658"/>
                  </a:cubicBezTo>
                  <a:cubicBezTo>
                    <a:pt x="759" y="656"/>
                    <a:pt x="750" y="648"/>
                    <a:pt x="741" y="641"/>
                  </a:cubicBezTo>
                  <a:cubicBezTo>
                    <a:pt x="745" y="636"/>
                    <a:pt x="748" y="631"/>
                    <a:pt x="751" y="626"/>
                  </a:cubicBezTo>
                  <a:cubicBezTo>
                    <a:pt x="761" y="631"/>
                    <a:pt x="772" y="636"/>
                    <a:pt x="775" y="637"/>
                  </a:cubicBezTo>
                  <a:cubicBezTo>
                    <a:pt x="777" y="638"/>
                    <a:pt x="779" y="638"/>
                    <a:pt x="781" y="637"/>
                  </a:cubicBezTo>
                  <a:cubicBezTo>
                    <a:pt x="783" y="636"/>
                    <a:pt x="785" y="635"/>
                    <a:pt x="786" y="633"/>
                  </a:cubicBezTo>
                  <a:cubicBezTo>
                    <a:pt x="787" y="631"/>
                    <a:pt x="787" y="629"/>
                    <a:pt x="787" y="627"/>
                  </a:cubicBezTo>
                  <a:cubicBezTo>
                    <a:pt x="787" y="624"/>
                    <a:pt x="786" y="622"/>
                    <a:pt x="784" y="621"/>
                  </a:cubicBezTo>
                  <a:cubicBezTo>
                    <a:pt x="782" y="620"/>
                    <a:pt x="772" y="613"/>
                    <a:pt x="762" y="606"/>
                  </a:cubicBezTo>
                  <a:cubicBezTo>
                    <a:pt x="765" y="601"/>
                    <a:pt x="768" y="596"/>
                    <a:pt x="770" y="590"/>
                  </a:cubicBezTo>
                  <a:cubicBezTo>
                    <a:pt x="781" y="594"/>
                    <a:pt x="793" y="598"/>
                    <a:pt x="795" y="599"/>
                  </a:cubicBezTo>
                  <a:cubicBezTo>
                    <a:pt x="797" y="599"/>
                    <a:pt x="800" y="599"/>
                    <a:pt x="801" y="598"/>
                  </a:cubicBezTo>
                  <a:cubicBezTo>
                    <a:pt x="803" y="597"/>
                    <a:pt x="805" y="596"/>
                    <a:pt x="806" y="594"/>
                  </a:cubicBezTo>
                  <a:cubicBezTo>
                    <a:pt x="807" y="591"/>
                    <a:pt x="807" y="589"/>
                    <a:pt x="806" y="587"/>
                  </a:cubicBezTo>
                  <a:cubicBezTo>
                    <a:pt x="806" y="585"/>
                    <a:pt x="804" y="583"/>
                    <a:pt x="802" y="582"/>
                  </a:cubicBezTo>
                  <a:cubicBezTo>
                    <a:pt x="800" y="581"/>
                    <a:pt x="790" y="575"/>
                    <a:pt x="780" y="569"/>
                  </a:cubicBezTo>
                  <a:cubicBezTo>
                    <a:pt x="782" y="564"/>
                    <a:pt x="784" y="558"/>
                    <a:pt x="786" y="553"/>
                  </a:cubicBezTo>
                  <a:cubicBezTo>
                    <a:pt x="797" y="555"/>
                    <a:pt x="809" y="558"/>
                    <a:pt x="811" y="559"/>
                  </a:cubicBezTo>
                  <a:cubicBezTo>
                    <a:pt x="814" y="559"/>
                    <a:pt x="816" y="559"/>
                    <a:pt x="818" y="557"/>
                  </a:cubicBezTo>
                  <a:cubicBezTo>
                    <a:pt x="820" y="556"/>
                    <a:pt x="821" y="555"/>
                    <a:pt x="822" y="552"/>
                  </a:cubicBezTo>
                  <a:cubicBezTo>
                    <a:pt x="822" y="550"/>
                    <a:pt x="822" y="548"/>
                    <a:pt x="822" y="546"/>
                  </a:cubicBezTo>
                  <a:cubicBezTo>
                    <a:pt x="821" y="544"/>
                    <a:pt x="819" y="542"/>
                    <a:pt x="817" y="541"/>
                  </a:cubicBezTo>
                  <a:cubicBezTo>
                    <a:pt x="815" y="540"/>
                    <a:pt x="804" y="535"/>
                    <a:pt x="793" y="531"/>
                  </a:cubicBezTo>
                  <a:cubicBezTo>
                    <a:pt x="795" y="525"/>
                    <a:pt x="796" y="520"/>
                    <a:pt x="798" y="514"/>
                  </a:cubicBezTo>
                  <a:cubicBezTo>
                    <a:pt x="809" y="515"/>
                    <a:pt x="821" y="517"/>
                    <a:pt x="824" y="517"/>
                  </a:cubicBezTo>
                  <a:cubicBezTo>
                    <a:pt x="826" y="517"/>
                    <a:pt x="828" y="516"/>
                    <a:pt x="830" y="515"/>
                  </a:cubicBezTo>
                  <a:cubicBezTo>
                    <a:pt x="831" y="514"/>
                    <a:pt x="833" y="512"/>
                    <a:pt x="833" y="510"/>
                  </a:cubicBezTo>
                  <a:cubicBezTo>
                    <a:pt x="834" y="507"/>
                    <a:pt x="833" y="505"/>
                    <a:pt x="832" y="503"/>
                  </a:cubicBezTo>
                  <a:cubicBezTo>
                    <a:pt x="831" y="501"/>
                    <a:pt x="830" y="500"/>
                    <a:pt x="827" y="499"/>
                  </a:cubicBezTo>
                  <a:cubicBezTo>
                    <a:pt x="825" y="498"/>
                    <a:pt x="813" y="495"/>
                    <a:pt x="802" y="491"/>
                  </a:cubicBezTo>
                  <a:cubicBezTo>
                    <a:pt x="804" y="486"/>
                    <a:pt x="804" y="480"/>
                    <a:pt x="805" y="474"/>
                  </a:cubicBezTo>
                  <a:cubicBezTo>
                    <a:pt x="816" y="474"/>
                    <a:pt x="829" y="474"/>
                    <a:pt x="831" y="474"/>
                  </a:cubicBezTo>
                  <a:cubicBezTo>
                    <a:pt x="834" y="474"/>
                    <a:pt x="836" y="473"/>
                    <a:pt x="837" y="472"/>
                  </a:cubicBezTo>
                  <a:cubicBezTo>
                    <a:pt x="839" y="470"/>
                    <a:pt x="840" y="468"/>
                    <a:pt x="840" y="466"/>
                  </a:cubicBezTo>
                  <a:cubicBezTo>
                    <a:pt x="840" y="464"/>
                    <a:pt x="840" y="462"/>
                    <a:pt x="839" y="460"/>
                  </a:cubicBezTo>
                  <a:cubicBezTo>
                    <a:pt x="837" y="458"/>
                    <a:pt x="835" y="457"/>
                    <a:pt x="833" y="456"/>
                  </a:cubicBezTo>
                  <a:cubicBezTo>
                    <a:pt x="831" y="456"/>
                    <a:pt x="819" y="453"/>
                    <a:pt x="808" y="451"/>
                  </a:cubicBezTo>
                  <a:cubicBezTo>
                    <a:pt x="808" y="445"/>
                    <a:pt x="808" y="439"/>
                    <a:pt x="808" y="434"/>
                  </a:cubicBezTo>
                  <a:cubicBezTo>
                    <a:pt x="820" y="432"/>
                    <a:pt x="832" y="431"/>
                    <a:pt x="835" y="431"/>
                  </a:cubicBezTo>
                  <a:close/>
                  <a:moveTo>
                    <a:pt x="421" y="758"/>
                  </a:moveTo>
                  <a:cubicBezTo>
                    <a:pt x="236" y="758"/>
                    <a:pt x="85" y="608"/>
                    <a:pt x="85" y="422"/>
                  </a:cubicBezTo>
                  <a:cubicBezTo>
                    <a:pt x="85" y="236"/>
                    <a:pt x="236" y="86"/>
                    <a:pt x="421" y="86"/>
                  </a:cubicBezTo>
                  <a:cubicBezTo>
                    <a:pt x="607" y="86"/>
                    <a:pt x="757" y="236"/>
                    <a:pt x="757" y="422"/>
                  </a:cubicBezTo>
                  <a:cubicBezTo>
                    <a:pt x="757" y="608"/>
                    <a:pt x="607" y="758"/>
                    <a:pt x="421" y="7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36" name="Group 50">
            <a:extLst>
              <a:ext uri="{FF2B5EF4-FFF2-40B4-BE49-F238E27FC236}">
                <a16:creationId xmlns:a16="http://schemas.microsoft.com/office/drawing/2014/main" xmlns="" id="{AFDE7548-A70B-4B29-89D2-E902260CEEF6}"/>
              </a:ext>
            </a:extLst>
          </p:cNvPr>
          <p:cNvGrpSpPr/>
          <p:nvPr/>
        </p:nvGrpSpPr>
        <p:grpSpPr>
          <a:xfrm>
            <a:off x="9299958" y="2012762"/>
            <a:ext cx="622957" cy="622961"/>
            <a:chOff x="9042533" y="2592972"/>
            <a:chExt cx="497005" cy="497005"/>
          </a:xfrm>
          <a:solidFill>
            <a:schemeClr val="accent5"/>
          </a:solidFill>
        </p:grpSpPr>
        <p:sp>
          <p:nvSpPr>
            <p:cNvPr id="48" name="ïṧḷïḓê-Freeform: Shape 62">
              <a:extLst>
                <a:ext uri="{FF2B5EF4-FFF2-40B4-BE49-F238E27FC236}">
                  <a16:creationId xmlns:a16="http://schemas.microsoft.com/office/drawing/2014/main" xmlns="" id="{30E8484F-CB23-4467-826F-52269D913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9867" y="2826118"/>
              <a:ext cx="36298" cy="41882"/>
            </a:xfrm>
            <a:custGeom>
              <a:avLst/>
              <a:gdLst>
                <a:gd name="T0" fmla="*/ 11 w 15"/>
                <a:gd name="T1" fmla="*/ 0 h 18"/>
                <a:gd name="T2" fmla="*/ 0 w 15"/>
                <a:gd name="T3" fmla="*/ 15 h 18"/>
                <a:gd name="T4" fmla="*/ 12 w 15"/>
                <a:gd name="T5" fmla="*/ 13 h 18"/>
                <a:gd name="T6" fmla="*/ 11 w 1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8">
                  <a:moveTo>
                    <a:pt x="1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4" y="18"/>
                    <a:pt x="9" y="17"/>
                    <a:pt x="12" y="13"/>
                  </a:cubicBezTo>
                  <a:cubicBezTo>
                    <a:pt x="15" y="9"/>
                    <a:pt x="15" y="3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9" name="ïṧḷïḓê-Freeform: Shape 63">
              <a:extLst>
                <a:ext uri="{FF2B5EF4-FFF2-40B4-BE49-F238E27FC236}">
                  <a16:creationId xmlns:a16="http://schemas.microsoft.com/office/drawing/2014/main" xmlns="" id="{E9BADE46-2DCC-4817-B502-112B04ABA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5905" y="2816345"/>
              <a:ext cx="36298" cy="43278"/>
            </a:xfrm>
            <a:custGeom>
              <a:avLst/>
              <a:gdLst>
                <a:gd name="T0" fmla="*/ 3 w 15"/>
                <a:gd name="T1" fmla="*/ 5 h 18"/>
                <a:gd name="T2" fmla="*/ 4 w 15"/>
                <a:gd name="T3" fmla="*/ 18 h 18"/>
                <a:gd name="T4" fmla="*/ 15 w 15"/>
                <a:gd name="T5" fmla="*/ 3 h 18"/>
                <a:gd name="T6" fmla="*/ 3 w 15"/>
                <a:gd name="T7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8">
                  <a:moveTo>
                    <a:pt x="3" y="5"/>
                  </a:moveTo>
                  <a:cubicBezTo>
                    <a:pt x="0" y="9"/>
                    <a:pt x="0" y="15"/>
                    <a:pt x="4" y="18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6" y="1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0" name="ïṧḷïḓê-Freeform: Shape 64">
              <a:extLst>
                <a:ext uri="{FF2B5EF4-FFF2-40B4-BE49-F238E27FC236}">
                  <a16:creationId xmlns:a16="http://schemas.microsoft.com/office/drawing/2014/main" xmlns="" id="{E6569E71-A440-4912-BD77-AEABE9C34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7044" y="2770275"/>
              <a:ext cx="147985" cy="145192"/>
            </a:xfrm>
            <a:custGeom>
              <a:avLst/>
              <a:gdLst>
                <a:gd name="T0" fmla="*/ 32 w 63"/>
                <a:gd name="T1" fmla="*/ 0 h 62"/>
                <a:gd name="T2" fmla="*/ 0 w 63"/>
                <a:gd name="T3" fmla="*/ 31 h 62"/>
                <a:gd name="T4" fmla="*/ 32 w 63"/>
                <a:gd name="T5" fmla="*/ 62 h 62"/>
                <a:gd name="T6" fmla="*/ 63 w 63"/>
                <a:gd name="T7" fmla="*/ 31 h 62"/>
                <a:gd name="T8" fmla="*/ 32 w 63"/>
                <a:gd name="T9" fmla="*/ 0 h 62"/>
                <a:gd name="T10" fmla="*/ 32 w 63"/>
                <a:gd name="T11" fmla="*/ 47 h 62"/>
                <a:gd name="T12" fmla="*/ 16 w 63"/>
                <a:gd name="T13" fmla="*/ 31 h 62"/>
                <a:gd name="T14" fmla="*/ 32 w 63"/>
                <a:gd name="T15" fmla="*/ 15 h 62"/>
                <a:gd name="T16" fmla="*/ 47 w 63"/>
                <a:gd name="T17" fmla="*/ 31 h 62"/>
                <a:gd name="T18" fmla="*/ 32 w 63"/>
                <a:gd name="T19" fmla="*/ 4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2">
                  <a:moveTo>
                    <a:pt x="32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8"/>
                    <a:pt x="14" y="62"/>
                    <a:pt x="32" y="62"/>
                  </a:cubicBezTo>
                  <a:cubicBezTo>
                    <a:pt x="49" y="62"/>
                    <a:pt x="63" y="48"/>
                    <a:pt x="63" y="31"/>
                  </a:cubicBezTo>
                  <a:cubicBezTo>
                    <a:pt x="63" y="14"/>
                    <a:pt x="49" y="0"/>
                    <a:pt x="32" y="0"/>
                  </a:cubicBezTo>
                  <a:close/>
                  <a:moveTo>
                    <a:pt x="32" y="47"/>
                  </a:moveTo>
                  <a:cubicBezTo>
                    <a:pt x="23" y="47"/>
                    <a:pt x="16" y="40"/>
                    <a:pt x="16" y="31"/>
                  </a:cubicBezTo>
                  <a:cubicBezTo>
                    <a:pt x="16" y="22"/>
                    <a:pt x="23" y="15"/>
                    <a:pt x="32" y="15"/>
                  </a:cubicBezTo>
                  <a:cubicBezTo>
                    <a:pt x="40" y="15"/>
                    <a:pt x="47" y="22"/>
                    <a:pt x="47" y="31"/>
                  </a:cubicBezTo>
                  <a:cubicBezTo>
                    <a:pt x="47" y="40"/>
                    <a:pt x="40" y="47"/>
                    <a:pt x="32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1" name="ïṧḷïḓê-Freeform: Shape 65">
              <a:extLst>
                <a:ext uri="{FF2B5EF4-FFF2-40B4-BE49-F238E27FC236}">
                  <a16:creationId xmlns:a16="http://schemas.microsoft.com/office/drawing/2014/main" xmlns="" id="{8F029A42-E4B7-4601-AA13-8EBE6B721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2533" y="2592972"/>
              <a:ext cx="497005" cy="497005"/>
            </a:xfrm>
            <a:custGeom>
              <a:avLst/>
              <a:gdLst>
                <a:gd name="T0" fmla="*/ 210 w 211"/>
                <a:gd name="T1" fmla="*/ 103 h 211"/>
                <a:gd name="T2" fmla="*/ 206 w 211"/>
                <a:gd name="T3" fmla="*/ 89 h 211"/>
                <a:gd name="T4" fmla="*/ 204 w 211"/>
                <a:gd name="T5" fmla="*/ 80 h 211"/>
                <a:gd name="T6" fmla="*/ 202 w 211"/>
                <a:gd name="T7" fmla="*/ 66 h 211"/>
                <a:gd name="T8" fmla="*/ 183 w 211"/>
                <a:gd name="T9" fmla="*/ 65 h 211"/>
                <a:gd name="T10" fmla="*/ 191 w 211"/>
                <a:gd name="T11" fmla="*/ 44 h 211"/>
                <a:gd name="T12" fmla="*/ 169 w 211"/>
                <a:gd name="T13" fmla="*/ 45 h 211"/>
                <a:gd name="T14" fmla="*/ 173 w 211"/>
                <a:gd name="T15" fmla="*/ 26 h 211"/>
                <a:gd name="T16" fmla="*/ 161 w 211"/>
                <a:gd name="T17" fmla="*/ 20 h 211"/>
                <a:gd name="T18" fmla="*/ 152 w 211"/>
                <a:gd name="T19" fmla="*/ 15 h 211"/>
                <a:gd name="T20" fmla="*/ 141 w 211"/>
                <a:gd name="T21" fmla="*/ 7 h 211"/>
                <a:gd name="T22" fmla="*/ 127 w 211"/>
                <a:gd name="T23" fmla="*/ 21 h 211"/>
                <a:gd name="T24" fmla="*/ 117 w 211"/>
                <a:gd name="T25" fmla="*/ 1 h 211"/>
                <a:gd name="T26" fmla="*/ 106 w 211"/>
                <a:gd name="T27" fmla="*/ 18 h 211"/>
                <a:gd name="T28" fmla="*/ 95 w 211"/>
                <a:gd name="T29" fmla="*/ 1 h 211"/>
                <a:gd name="T30" fmla="*/ 84 w 211"/>
                <a:gd name="T31" fmla="*/ 21 h 211"/>
                <a:gd name="T32" fmla="*/ 70 w 211"/>
                <a:gd name="T33" fmla="*/ 7 h 211"/>
                <a:gd name="T34" fmla="*/ 59 w 211"/>
                <a:gd name="T35" fmla="*/ 15 h 211"/>
                <a:gd name="T36" fmla="*/ 51 w 211"/>
                <a:gd name="T37" fmla="*/ 20 h 211"/>
                <a:gd name="T38" fmla="*/ 38 w 211"/>
                <a:gd name="T39" fmla="*/ 26 h 211"/>
                <a:gd name="T40" fmla="*/ 43 w 211"/>
                <a:gd name="T41" fmla="*/ 45 h 211"/>
                <a:gd name="T42" fmla="*/ 20 w 211"/>
                <a:gd name="T43" fmla="*/ 44 h 211"/>
                <a:gd name="T44" fmla="*/ 28 w 211"/>
                <a:gd name="T45" fmla="*/ 65 h 211"/>
                <a:gd name="T46" fmla="*/ 9 w 211"/>
                <a:gd name="T47" fmla="*/ 66 h 211"/>
                <a:gd name="T48" fmla="*/ 7 w 211"/>
                <a:gd name="T49" fmla="*/ 80 h 211"/>
                <a:gd name="T50" fmla="*/ 5 w 211"/>
                <a:gd name="T51" fmla="*/ 89 h 211"/>
                <a:gd name="T52" fmla="*/ 1 w 211"/>
                <a:gd name="T53" fmla="*/ 103 h 211"/>
                <a:gd name="T54" fmla="*/ 18 w 211"/>
                <a:gd name="T55" fmla="*/ 112 h 211"/>
                <a:gd name="T56" fmla="*/ 2 w 211"/>
                <a:gd name="T57" fmla="*/ 128 h 211"/>
                <a:gd name="T58" fmla="*/ 23 w 211"/>
                <a:gd name="T59" fmla="*/ 136 h 211"/>
                <a:gd name="T60" fmla="*/ 11 w 211"/>
                <a:gd name="T61" fmla="*/ 151 h 211"/>
                <a:gd name="T62" fmla="*/ 21 w 211"/>
                <a:gd name="T63" fmla="*/ 162 h 211"/>
                <a:gd name="T64" fmla="*/ 26 w 211"/>
                <a:gd name="T65" fmla="*/ 170 h 211"/>
                <a:gd name="T66" fmla="*/ 33 w 211"/>
                <a:gd name="T67" fmla="*/ 182 h 211"/>
                <a:gd name="T68" fmla="*/ 52 w 211"/>
                <a:gd name="T69" fmla="*/ 175 h 211"/>
                <a:gd name="T70" fmla="*/ 53 w 211"/>
                <a:gd name="T71" fmla="*/ 198 h 211"/>
                <a:gd name="T72" fmla="*/ 73 w 211"/>
                <a:gd name="T73" fmla="*/ 187 h 211"/>
                <a:gd name="T74" fmla="*/ 76 w 211"/>
                <a:gd name="T75" fmla="*/ 207 h 211"/>
                <a:gd name="T76" fmla="*/ 90 w 211"/>
                <a:gd name="T77" fmla="*/ 207 h 211"/>
                <a:gd name="T78" fmla="*/ 100 w 211"/>
                <a:gd name="T79" fmla="*/ 208 h 211"/>
                <a:gd name="T80" fmla="*/ 111 w 211"/>
                <a:gd name="T81" fmla="*/ 208 h 211"/>
                <a:gd name="T82" fmla="*/ 121 w 211"/>
                <a:gd name="T83" fmla="*/ 207 h 211"/>
                <a:gd name="T84" fmla="*/ 135 w 211"/>
                <a:gd name="T85" fmla="*/ 207 h 211"/>
                <a:gd name="T86" fmla="*/ 138 w 211"/>
                <a:gd name="T87" fmla="*/ 187 h 211"/>
                <a:gd name="T88" fmla="*/ 159 w 211"/>
                <a:gd name="T89" fmla="*/ 198 h 211"/>
                <a:gd name="T90" fmla="*/ 160 w 211"/>
                <a:gd name="T91" fmla="*/ 175 h 211"/>
                <a:gd name="T92" fmla="*/ 178 w 211"/>
                <a:gd name="T93" fmla="*/ 182 h 211"/>
                <a:gd name="T94" fmla="*/ 185 w 211"/>
                <a:gd name="T95" fmla="*/ 170 h 211"/>
                <a:gd name="T96" fmla="*/ 191 w 211"/>
                <a:gd name="T97" fmla="*/ 162 h 211"/>
                <a:gd name="T98" fmla="*/ 200 w 211"/>
                <a:gd name="T99" fmla="*/ 151 h 211"/>
                <a:gd name="T100" fmla="*/ 188 w 211"/>
                <a:gd name="T101" fmla="*/ 136 h 211"/>
                <a:gd name="T102" fmla="*/ 209 w 211"/>
                <a:gd name="T103" fmla="*/ 128 h 211"/>
                <a:gd name="T104" fmla="*/ 193 w 211"/>
                <a:gd name="T105" fmla="*/ 112 h 211"/>
                <a:gd name="T106" fmla="*/ 106 w 211"/>
                <a:gd name="T107" fmla="*/ 3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1" h="211">
                  <a:moveTo>
                    <a:pt x="207" y="111"/>
                  </a:moveTo>
                  <a:cubicBezTo>
                    <a:pt x="208" y="111"/>
                    <a:pt x="209" y="110"/>
                    <a:pt x="210" y="109"/>
                  </a:cubicBezTo>
                  <a:cubicBezTo>
                    <a:pt x="211" y="108"/>
                    <a:pt x="211" y="107"/>
                    <a:pt x="211" y="106"/>
                  </a:cubicBezTo>
                  <a:cubicBezTo>
                    <a:pt x="211" y="105"/>
                    <a:pt x="211" y="104"/>
                    <a:pt x="210" y="103"/>
                  </a:cubicBezTo>
                  <a:cubicBezTo>
                    <a:pt x="209" y="102"/>
                    <a:pt x="208" y="101"/>
                    <a:pt x="207" y="101"/>
                  </a:cubicBezTo>
                  <a:cubicBezTo>
                    <a:pt x="206" y="101"/>
                    <a:pt x="199" y="100"/>
                    <a:pt x="193" y="100"/>
                  </a:cubicBezTo>
                  <a:cubicBezTo>
                    <a:pt x="193" y="98"/>
                    <a:pt x="193" y="96"/>
                    <a:pt x="192" y="94"/>
                  </a:cubicBezTo>
                  <a:cubicBezTo>
                    <a:pt x="198" y="92"/>
                    <a:pt x="205" y="90"/>
                    <a:pt x="206" y="89"/>
                  </a:cubicBezTo>
                  <a:cubicBezTo>
                    <a:pt x="207" y="89"/>
                    <a:pt x="208" y="88"/>
                    <a:pt x="209" y="87"/>
                  </a:cubicBezTo>
                  <a:cubicBezTo>
                    <a:pt x="209" y="86"/>
                    <a:pt x="209" y="85"/>
                    <a:pt x="209" y="84"/>
                  </a:cubicBezTo>
                  <a:cubicBezTo>
                    <a:pt x="209" y="83"/>
                    <a:pt x="208" y="82"/>
                    <a:pt x="207" y="81"/>
                  </a:cubicBezTo>
                  <a:cubicBezTo>
                    <a:pt x="206" y="80"/>
                    <a:pt x="205" y="80"/>
                    <a:pt x="204" y="80"/>
                  </a:cubicBezTo>
                  <a:cubicBezTo>
                    <a:pt x="203" y="80"/>
                    <a:pt x="196" y="81"/>
                    <a:pt x="190" y="82"/>
                  </a:cubicBezTo>
                  <a:cubicBezTo>
                    <a:pt x="189" y="80"/>
                    <a:pt x="189" y="78"/>
                    <a:pt x="188" y="76"/>
                  </a:cubicBezTo>
                  <a:cubicBezTo>
                    <a:pt x="193" y="73"/>
                    <a:pt x="199" y="70"/>
                    <a:pt x="200" y="69"/>
                  </a:cubicBezTo>
                  <a:cubicBezTo>
                    <a:pt x="201" y="68"/>
                    <a:pt x="202" y="67"/>
                    <a:pt x="202" y="66"/>
                  </a:cubicBezTo>
                  <a:cubicBezTo>
                    <a:pt x="203" y="65"/>
                    <a:pt x="203" y="64"/>
                    <a:pt x="202" y="63"/>
                  </a:cubicBezTo>
                  <a:cubicBezTo>
                    <a:pt x="202" y="62"/>
                    <a:pt x="201" y="61"/>
                    <a:pt x="200" y="60"/>
                  </a:cubicBezTo>
                  <a:cubicBezTo>
                    <a:pt x="199" y="60"/>
                    <a:pt x="198" y="60"/>
                    <a:pt x="197" y="60"/>
                  </a:cubicBezTo>
                  <a:cubicBezTo>
                    <a:pt x="195" y="61"/>
                    <a:pt x="189" y="63"/>
                    <a:pt x="183" y="65"/>
                  </a:cubicBezTo>
                  <a:cubicBezTo>
                    <a:pt x="182" y="63"/>
                    <a:pt x="181" y="61"/>
                    <a:pt x="180" y="59"/>
                  </a:cubicBezTo>
                  <a:cubicBezTo>
                    <a:pt x="185" y="55"/>
                    <a:pt x="190" y="51"/>
                    <a:pt x="191" y="50"/>
                  </a:cubicBezTo>
                  <a:cubicBezTo>
                    <a:pt x="192" y="49"/>
                    <a:pt x="192" y="48"/>
                    <a:pt x="192" y="47"/>
                  </a:cubicBezTo>
                  <a:cubicBezTo>
                    <a:pt x="192" y="46"/>
                    <a:pt x="192" y="45"/>
                    <a:pt x="191" y="44"/>
                  </a:cubicBezTo>
                  <a:cubicBezTo>
                    <a:pt x="190" y="43"/>
                    <a:pt x="189" y="42"/>
                    <a:pt x="188" y="42"/>
                  </a:cubicBezTo>
                  <a:cubicBezTo>
                    <a:pt x="187" y="42"/>
                    <a:pt x="186" y="42"/>
                    <a:pt x="185" y="42"/>
                  </a:cubicBezTo>
                  <a:cubicBezTo>
                    <a:pt x="184" y="43"/>
                    <a:pt x="178" y="46"/>
                    <a:pt x="173" y="49"/>
                  </a:cubicBezTo>
                  <a:cubicBezTo>
                    <a:pt x="172" y="48"/>
                    <a:pt x="170" y="46"/>
                    <a:pt x="169" y="45"/>
                  </a:cubicBezTo>
                  <a:cubicBezTo>
                    <a:pt x="172" y="40"/>
                    <a:pt x="176" y="35"/>
                    <a:pt x="177" y="34"/>
                  </a:cubicBezTo>
                  <a:cubicBezTo>
                    <a:pt x="178" y="33"/>
                    <a:pt x="178" y="31"/>
                    <a:pt x="178" y="30"/>
                  </a:cubicBezTo>
                  <a:cubicBezTo>
                    <a:pt x="178" y="29"/>
                    <a:pt x="177" y="28"/>
                    <a:pt x="176" y="27"/>
                  </a:cubicBezTo>
                  <a:cubicBezTo>
                    <a:pt x="175" y="26"/>
                    <a:pt x="174" y="26"/>
                    <a:pt x="173" y="26"/>
                  </a:cubicBezTo>
                  <a:cubicBezTo>
                    <a:pt x="172" y="26"/>
                    <a:pt x="171" y="26"/>
                    <a:pt x="170" y="27"/>
                  </a:cubicBezTo>
                  <a:cubicBezTo>
                    <a:pt x="169" y="28"/>
                    <a:pt x="164" y="33"/>
                    <a:pt x="160" y="37"/>
                  </a:cubicBezTo>
                  <a:cubicBezTo>
                    <a:pt x="158" y="35"/>
                    <a:pt x="156" y="34"/>
                    <a:pt x="155" y="33"/>
                  </a:cubicBezTo>
                  <a:cubicBezTo>
                    <a:pt x="157" y="28"/>
                    <a:pt x="160" y="21"/>
                    <a:pt x="161" y="20"/>
                  </a:cubicBezTo>
                  <a:cubicBezTo>
                    <a:pt x="161" y="19"/>
                    <a:pt x="161" y="18"/>
                    <a:pt x="161" y="17"/>
                  </a:cubicBezTo>
                  <a:cubicBezTo>
                    <a:pt x="160" y="16"/>
                    <a:pt x="160" y="15"/>
                    <a:pt x="159" y="14"/>
                  </a:cubicBezTo>
                  <a:cubicBezTo>
                    <a:pt x="157" y="14"/>
                    <a:pt x="156" y="13"/>
                    <a:pt x="155" y="14"/>
                  </a:cubicBezTo>
                  <a:cubicBezTo>
                    <a:pt x="154" y="14"/>
                    <a:pt x="153" y="14"/>
                    <a:pt x="152" y="15"/>
                  </a:cubicBezTo>
                  <a:cubicBezTo>
                    <a:pt x="152" y="17"/>
                    <a:pt x="148" y="22"/>
                    <a:pt x="144" y="27"/>
                  </a:cubicBezTo>
                  <a:cubicBezTo>
                    <a:pt x="142" y="26"/>
                    <a:pt x="140" y="25"/>
                    <a:pt x="138" y="25"/>
                  </a:cubicBezTo>
                  <a:cubicBezTo>
                    <a:pt x="140" y="19"/>
                    <a:pt x="141" y="12"/>
                    <a:pt x="142" y="11"/>
                  </a:cubicBezTo>
                  <a:cubicBezTo>
                    <a:pt x="142" y="9"/>
                    <a:pt x="142" y="8"/>
                    <a:pt x="141" y="7"/>
                  </a:cubicBezTo>
                  <a:cubicBezTo>
                    <a:pt x="140" y="6"/>
                    <a:pt x="139" y="6"/>
                    <a:pt x="138" y="5"/>
                  </a:cubicBezTo>
                  <a:cubicBezTo>
                    <a:pt x="137" y="5"/>
                    <a:pt x="136" y="5"/>
                    <a:pt x="135" y="5"/>
                  </a:cubicBezTo>
                  <a:cubicBezTo>
                    <a:pt x="134" y="6"/>
                    <a:pt x="133" y="7"/>
                    <a:pt x="132" y="8"/>
                  </a:cubicBezTo>
                  <a:cubicBezTo>
                    <a:pt x="132" y="9"/>
                    <a:pt x="129" y="15"/>
                    <a:pt x="127" y="21"/>
                  </a:cubicBezTo>
                  <a:cubicBezTo>
                    <a:pt x="125" y="20"/>
                    <a:pt x="123" y="20"/>
                    <a:pt x="121" y="19"/>
                  </a:cubicBezTo>
                  <a:cubicBezTo>
                    <a:pt x="121" y="13"/>
                    <a:pt x="121" y="7"/>
                    <a:pt x="121" y="5"/>
                  </a:cubicBezTo>
                  <a:cubicBezTo>
                    <a:pt x="121" y="4"/>
                    <a:pt x="121" y="3"/>
                    <a:pt x="120" y="2"/>
                  </a:cubicBezTo>
                  <a:cubicBezTo>
                    <a:pt x="119" y="1"/>
                    <a:pt x="118" y="1"/>
                    <a:pt x="117" y="1"/>
                  </a:cubicBezTo>
                  <a:cubicBezTo>
                    <a:pt x="115" y="0"/>
                    <a:pt x="114" y="1"/>
                    <a:pt x="113" y="1"/>
                  </a:cubicBezTo>
                  <a:cubicBezTo>
                    <a:pt x="112" y="2"/>
                    <a:pt x="112" y="3"/>
                    <a:pt x="111" y="4"/>
                  </a:cubicBezTo>
                  <a:cubicBezTo>
                    <a:pt x="111" y="6"/>
                    <a:pt x="110" y="12"/>
                    <a:pt x="109" y="18"/>
                  </a:cubicBezTo>
                  <a:cubicBezTo>
                    <a:pt x="108" y="18"/>
                    <a:pt x="107" y="18"/>
                    <a:pt x="106" y="18"/>
                  </a:cubicBezTo>
                  <a:cubicBezTo>
                    <a:pt x="105" y="18"/>
                    <a:pt x="104" y="18"/>
                    <a:pt x="103" y="18"/>
                  </a:cubicBezTo>
                  <a:cubicBezTo>
                    <a:pt x="101" y="12"/>
                    <a:pt x="100" y="6"/>
                    <a:pt x="100" y="4"/>
                  </a:cubicBezTo>
                  <a:cubicBezTo>
                    <a:pt x="100" y="3"/>
                    <a:pt x="99" y="2"/>
                    <a:pt x="98" y="1"/>
                  </a:cubicBezTo>
                  <a:cubicBezTo>
                    <a:pt x="97" y="1"/>
                    <a:pt x="96" y="0"/>
                    <a:pt x="95" y="1"/>
                  </a:cubicBezTo>
                  <a:cubicBezTo>
                    <a:pt x="93" y="1"/>
                    <a:pt x="92" y="1"/>
                    <a:pt x="92" y="2"/>
                  </a:cubicBezTo>
                  <a:cubicBezTo>
                    <a:pt x="91" y="3"/>
                    <a:pt x="90" y="4"/>
                    <a:pt x="90" y="5"/>
                  </a:cubicBezTo>
                  <a:cubicBezTo>
                    <a:pt x="90" y="7"/>
                    <a:pt x="90" y="13"/>
                    <a:pt x="90" y="19"/>
                  </a:cubicBezTo>
                  <a:cubicBezTo>
                    <a:pt x="88" y="20"/>
                    <a:pt x="86" y="20"/>
                    <a:pt x="84" y="21"/>
                  </a:cubicBezTo>
                  <a:cubicBezTo>
                    <a:pt x="82" y="15"/>
                    <a:pt x="79" y="9"/>
                    <a:pt x="79" y="8"/>
                  </a:cubicBezTo>
                  <a:cubicBezTo>
                    <a:pt x="78" y="7"/>
                    <a:pt x="77" y="6"/>
                    <a:pt x="76" y="5"/>
                  </a:cubicBezTo>
                  <a:cubicBezTo>
                    <a:pt x="75" y="5"/>
                    <a:pt x="74" y="5"/>
                    <a:pt x="73" y="5"/>
                  </a:cubicBezTo>
                  <a:cubicBezTo>
                    <a:pt x="72" y="6"/>
                    <a:pt x="71" y="6"/>
                    <a:pt x="70" y="7"/>
                  </a:cubicBezTo>
                  <a:cubicBezTo>
                    <a:pt x="70" y="8"/>
                    <a:pt x="69" y="9"/>
                    <a:pt x="70" y="11"/>
                  </a:cubicBezTo>
                  <a:cubicBezTo>
                    <a:pt x="70" y="12"/>
                    <a:pt x="71" y="19"/>
                    <a:pt x="73" y="25"/>
                  </a:cubicBezTo>
                  <a:cubicBezTo>
                    <a:pt x="71" y="25"/>
                    <a:pt x="69" y="26"/>
                    <a:pt x="67" y="27"/>
                  </a:cubicBezTo>
                  <a:cubicBezTo>
                    <a:pt x="64" y="22"/>
                    <a:pt x="60" y="17"/>
                    <a:pt x="59" y="15"/>
                  </a:cubicBezTo>
                  <a:cubicBezTo>
                    <a:pt x="58" y="14"/>
                    <a:pt x="57" y="14"/>
                    <a:pt x="56" y="14"/>
                  </a:cubicBezTo>
                  <a:cubicBezTo>
                    <a:pt x="55" y="13"/>
                    <a:pt x="54" y="14"/>
                    <a:pt x="53" y="14"/>
                  </a:cubicBezTo>
                  <a:cubicBezTo>
                    <a:pt x="52" y="15"/>
                    <a:pt x="51" y="16"/>
                    <a:pt x="51" y="17"/>
                  </a:cubicBezTo>
                  <a:cubicBezTo>
                    <a:pt x="50" y="18"/>
                    <a:pt x="50" y="19"/>
                    <a:pt x="51" y="20"/>
                  </a:cubicBezTo>
                  <a:cubicBezTo>
                    <a:pt x="51" y="21"/>
                    <a:pt x="54" y="28"/>
                    <a:pt x="57" y="33"/>
                  </a:cubicBezTo>
                  <a:cubicBezTo>
                    <a:pt x="55" y="34"/>
                    <a:pt x="53" y="35"/>
                    <a:pt x="52" y="37"/>
                  </a:cubicBezTo>
                  <a:cubicBezTo>
                    <a:pt x="47" y="33"/>
                    <a:pt x="42" y="28"/>
                    <a:pt x="41" y="27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7" y="26"/>
                    <a:pt x="36" y="26"/>
                    <a:pt x="35" y="27"/>
                  </a:cubicBezTo>
                  <a:cubicBezTo>
                    <a:pt x="34" y="28"/>
                    <a:pt x="33" y="29"/>
                    <a:pt x="33" y="30"/>
                  </a:cubicBezTo>
                  <a:cubicBezTo>
                    <a:pt x="33" y="31"/>
                    <a:pt x="33" y="33"/>
                    <a:pt x="34" y="34"/>
                  </a:cubicBezTo>
                  <a:cubicBezTo>
                    <a:pt x="35" y="35"/>
                    <a:pt x="39" y="40"/>
                    <a:pt x="43" y="45"/>
                  </a:cubicBezTo>
                  <a:cubicBezTo>
                    <a:pt x="41" y="46"/>
                    <a:pt x="40" y="48"/>
                    <a:pt x="38" y="49"/>
                  </a:cubicBezTo>
                  <a:cubicBezTo>
                    <a:pt x="33" y="46"/>
                    <a:pt x="27" y="43"/>
                    <a:pt x="26" y="42"/>
                  </a:cubicBezTo>
                  <a:cubicBezTo>
                    <a:pt x="25" y="42"/>
                    <a:pt x="24" y="42"/>
                    <a:pt x="23" y="42"/>
                  </a:cubicBezTo>
                  <a:cubicBezTo>
                    <a:pt x="22" y="42"/>
                    <a:pt x="21" y="43"/>
                    <a:pt x="20" y="44"/>
                  </a:cubicBezTo>
                  <a:cubicBezTo>
                    <a:pt x="19" y="45"/>
                    <a:pt x="19" y="46"/>
                    <a:pt x="19" y="47"/>
                  </a:cubicBezTo>
                  <a:cubicBezTo>
                    <a:pt x="19" y="48"/>
                    <a:pt x="20" y="49"/>
                    <a:pt x="21" y="50"/>
                  </a:cubicBezTo>
                  <a:cubicBezTo>
                    <a:pt x="22" y="51"/>
                    <a:pt x="27" y="55"/>
                    <a:pt x="31" y="59"/>
                  </a:cubicBezTo>
                  <a:cubicBezTo>
                    <a:pt x="30" y="61"/>
                    <a:pt x="29" y="63"/>
                    <a:pt x="28" y="65"/>
                  </a:cubicBezTo>
                  <a:cubicBezTo>
                    <a:pt x="22" y="63"/>
                    <a:pt x="16" y="61"/>
                    <a:pt x="15" y="60"/>
                  </a:cubicBezTo>
                  <a:cubicBezTo>
                    <a:pt x="14" y="60"/>
                    <a:pt x="12" y="60"/>
                    <a:pt x="11" y="60"/>
                  </a:cubicBezTo>
                  <a:cubicBezTo>
                    <a:pt x="10" y="61"/>
                    <a:pt x="10" y="62"/>
                    <a:pt x="9" y="63"/>
                  </a:cubicBezTo>
                  <a:cubicBezTo>
                    <a:pt x="9" y="64"/>
                    <a:pt x="8" y="65"/>
                    <a:pt x="9" y="66"/>
                  </a:cubicBezTo>
                  <a:cubicBezTo>
                    <a:pt x="9" y="67"/>
                    <a:pt x="10" y="68"/>
                    <a:pt x="11" y="69"/>
                  </a:cubicBezTo>
                  <a:cubicBezTo>
                    <a:pt x="12" y="70"/>
                    <a:pt x="18" y="73"/>
                    <a:pt x="23" y="76"/>
                  </a:cubicBezTo>
                  <a:cubicBezTo>
                    <a:pt x="22" y="78"/>
                    <a:pt x="22" y="80"/>
                    <a:pt x="21" y="82"/>
                  </a:cubicBezTo>
                  <a:cubicBezTo>
                    <a:pt x="15" y="81"/>
                    <a:pt x="9" y="80"/>
                    <a:pt x="7" y="80"/>
                  </a:cubicBezTo>
                  <a:cubicBezTo>
                    <a:pt x="6" y="80"/>
                    <a:pt x="5" y="80"/>
                    <a:pt x="4" y="81"/>
                  </a:cubicBezTo>
                  <a:cubicBezTo>
                    <a:pt x="3" y="82"/>
                    <a:pt x="2" y="83"/>
                    <a:pt x="2" y="84"/>
                  </a:cubicBezTo>
                  <a:cubicBezTo>
                    <a:pt x="2" y="85"/>
                    <a:pt x="2" y="86"/>
                    <a:pt x="3" y="87"/>
                  </a:cubicBezTo>
                  <a:cubicBezTo>
                    <a:pt x="3" y="88"/>
                    <a:pt x="4" y="89"/>
                    <a:pt x="5" y="89"/>
                  </a:cubicBezTo>
                  <a:cubicBezTo>
                    <a:pt x="7" y="90"/>
                    <a:pt x="13" y="92"/>
                    <a:pt x="19" y="94"/>
                  </a:cubicBezTo>
                  <a:cubicBezTo>
                    <a:pt x="18" y="96"/>
                    <a:pt x="18" y="98"/>
                    <a:pt x="18" y="100"/>
                  </a:cubicBezTo>
                  <a:cubicBezTo>
                    <a:pt x="12" y="100"/>
                    <a:pt x="5" y="101"/>
                    <a:pt x="4" y="101"/>
                  </a:cubicBezTo>
                  <a:cubicBezTo>
                    <a:pt x="3" y="101"/>
                    <a:pt x="2" y="102"/>
                    <a:pt x="1" y="103"/>
                  </a:cubicBezTo>
                  <a:cubicBezTo>
                    <a:pt x="0" y="104"/>
                    <a:pt x="0" y="105"/>
                    <a:pt x="0" y="106"/>
                  </a:cubicBezTo>
                  <a:cubicBezTo>
                    <a:pt x="0" y="107"/>
                    <a:pt x="0" y="108"/>
                    <a:pt x="1" y="109"/>
                  </a:cubicBezTo>
                  <a:cubicBezTo>
                    <a:pt x="2" y="110"/>
                    <a:pt x="3" y="111"/>
                    <a:pt x="4" y="111"/>
                  </a:cubicBezTo>
                  <a:cubicBezTo>
                    <a:pt x="5" y="111"/>
                    <a:pt x="12" y="112"/>
                    <a:pt x="18" y="112"/>
                  </a:cubicBezTo>
                  <a:cubicBezTo>
                    <a:pt x="18" y="114"/>
                    <a:pt x="18" y="116"/>
                    <a:pt x="19" y="118"/>
                  </a:cubicBezTo>
                  <a:cubicBezTo>
                    <a:pt x="13" y="120"/>
                    <a:pt x="7" y="122"/>
                    <a:pt x="5" y="122"/>
                  </a:cubicBezTo>
                  <a:cubicBezTo>
                    <a:pt x="4" y="123"/>
                    <a:pt x="3" y="124"/>
                    <a:pt x="3" y="125"/>
                  </a:cubicBezTo>
                  <a:cubicBezTo>
                    <a:pt x="2" y="126"/>
                    <a:pt x="2" y="127"/>
                    <a:pt x="2" y="128"/>
                  </a:cubicBezTo>
                  <a:cubicBezTo>
                    <a:pt x="2" y="129"/>
                    <a:pt x="3" y="130"/>
                    <a:pt x="4" y="131"/>
                  </a:cubicBezTo>
                  <a:cubicBezTo>
                    <a:pt x="5" y="132"/>
                    <a:pt x="6" y="132"/>
                    <a:pt x="7" y="132"/>
                  </a:cubicBezTo>
                  <a:cubicBezTo>
                    <a:pt x="9" y="132"/>
                    <a:pt x="15" y="131"/>
                    <a:pt x="21" y="130"/>
                  </a:cubicBezTo>
                  <a:cubicBezTo>
                    <a:pt x="22" y="132"/>
                    <a:pt x="22" y="134"/>
                    <a:pt x="23" y="136"/>
                  </a:cubicBezTo>
                  <a:cubicBezTo>
                    <a:pt x="18" y="139"/>
                    <a:pt x="12" y="142"/>
                    <a:pt x="11" y="143"/>
                  </a:cubicBezTo>
                  <a:cubicBezTo>
                    <a:pt x="10" y="144"/>
                    <a:pt x="9" y="145"/>
                    <a:pt x="9" y="146"/>
                  </a:cubicBezTo>
                  <a:cubicBezTo>
                    <a:pt x="8" y="147"/>
                    <a:pt x="9" y="148"/>
                    <a:pt x="9" y="149"/>
                  </a:cubicBezTo>
                  <a:cubicBezTo>
                    <a:pt x="10" y="150"/>
                    <a:pt x="10" y="151"/>
                    <a:pt x="11" y="151"/>
                  </a:cubicBezTo>
                  <a:cubicBezTo>
                    <a:pt x="12" y="152"/>
                    <a:pt x="14" y="152"/>
                    <a:pt x="15" y="152"/>
                  </a:cubicBezTo>
                  <a:cubicBezTo>
                    <a:pt x="16" y="151"/>
                    <a:pt x="22" y="149"/>
                    <a:pt x="28" y="147"/>
                  </a:cubicBezTo>
                  <a:cubicBezTo>
                    <a:pt x="29" y="149"/>
                    <a:pt x="30" y="151"/>
                    <a:pt x="31" y="153"/>
                  </a:cubicBezTo>
                  <a:cubicBezTo>
                    <a:pt x="27" y="157"/>
                    <a:pt x="22" y="161"/>
                    <a:pt x="21" y="162"/>
                  </a:cubicBezTo>
                  <a:cubicBezTo>
                    <a:pt x="20" y="163"/>
                    <a:pt x="19" y="164"/>
                    <a:pt x="19" y="165"/>
                  </a:cubicBezTo>
                  <a:cubicBezTo>
                    <a:pt x="19" y="166"/>
                    <a:pt x="19" y="167"/>
                    <a:pt x="20" y="168"/>
                  </a:cubicBezTo>
                  <a:cubicBezTo>
                    <a:pt x="21" y="169"/>
                    <a:pt x="22" y="170"/>
                    <a:pt x="23" y="170"/>
                  </a:cubicBezTo>
                  <a:cubicBezTo>
                    <a:pt x="24" y="170"/>
                    <a:pt x="25" y="170"/>
                    <a:pt x="26" y="170"/>
                  </a:cubicBezTo>
                  <a:cubicBezTo>
                    <a:pt x="27" y="169"/>
                    <a:pt x="33" y="166"/>
                    <a:pt x="38" y="162"/>
                  </a:cubicBezTo>
                  <a:cubicBezTo>
                    <a:pt x="40" y="164"/>
                    <a:pt x="41" y="166"/>
                    <a:pt x="43" y="167"/>
                  </a:cubicBezTo>
                  <a:cubicBezTo>
                    <a:pt x="39" y="172"/>
                    <a:pt x="35" y="177"/>
                    <a:pt x="34" y="178"/>
                  </a:cubicBezTo>
                  <a:cubicBezTo>
                    <a:pt x="33" y="179"/>
                    <a:pt x="33" y="181"/>
                    <a:pt x="33" y="182"/>
                  </a:cubicBezTo>
                  <a:cubicBezTo>
                    <a:pt x="33" y="183"/>
                    <a:pt x="34" y="184"/>
                    <a:pt x="35" y="185"/>
                  </a:cubicBezTo>
                  <a:cubicBezTo>
                    <a:pt x="36" y="186"/>
                    <a:pt x="37" y="186"/>
                    <a:pt x="38" y="186"/>
                  </a:cubicBezTo>
                  <a:cubicBezTo>
                    <a:pt x="39" y="186"/>
                    <a:pt x="40" y="186"/>
                    <a:pt x="41" y="185"/>
                  </a:cubicBezTo>
                  <a:cubicBezTo>
                    <a:pt x="42" y="184"/>
                    <a:pt x="47" y="179"/>
                    <a:pt x="52" y="175"/>
                  </a:cubicBezTo>
                  <a:cubicBezTo>
                    <a:pt x="53" y="176"/>
                    <a:pt x="55" y="178"/>
                    <a:pt x="57" y="179"/>
                  </a:cubicBezTo>
                  <a:cubicBezTo>
                    <a:pt x="54" y="184"/>
                    <a:pt x="51" y="190"/>
                    <a:pt x="51" y="192"/>
                  </a:cubicBezTo>
                  <a:cubicBezTo>
                    <a:pt x="50" y="193"/>
                    <a:pt x="50" y="194"/>
                    <a:pt x="51" y="195"/>
                  </a:cubicBezTo>
                  <a:cubicBezTo>
                    <a:pt x="51" y="196"/>
                    <a:pt x="52" y="197"/>
                    <a:pt x="53" y="198"/>
                  </a:cubicBezTo>
                  <a:cubicBezTo>
                    <a:pt x="54" y="198"/>
                    <a:pt x="55" y="199"/>
                    <a:pt x="56" y="198"/>
                  </a:cubicBezTo>
                  <a:cubicBezTo>
                    <a:pt x="57" y="198"/>
                    <a:pt x="58" y="198"/>
                    <a:pt x="59" y="197"/>
                  </a:cubicBezTo>
                  <a:cubicBezTo>
                    <a:pt x="60" y="195"/>
                    <a:pt x="64" y="190"/>
                    <a:pt x="67" y="185"/>
                  </a:cubicBezTo>
                  <a:cubicBezTo>
                    <a:pt x="69" y="186"/>
                    <a:pt x="71" y="187"/>
                    <a:pt x="73" y="187"/>
                  </a:cubicBezTo>
                  <a:cubicBezTo>
                    <a:pt x="71" y="193"/>
                    <a:pt x="70" y="200"/>
                    <a:pt x="70" y="201"/>
                  </a:cubicBezTo>
                  <a:cubicBezTo>
                    <a:pt x="69" y="202"/>
                    <a:pt x="70" y="204"/>
                    <a:pt x="70" y="205"/>
                  </a:cubicBezTo>
                  <a:cubicBezTo>
                    <a:pt x="71" y="206"/>
                    <a:pt x="72" y="206"/>
                    <a:pt x="73" y="207"/>
                  </a:cubicBezTo>
                  <a:cubicBezTo>
                    <a:pt x="74" y="207"/>
                    <a:pt x="75" y="207"/>
                    <a:pt x="76" y="207"/>
                  </a:cubicBezTo>
                  <a:cubicBezTo>
                    <a:pt x="77" y="206"/>
                    <a:pt x="78" y="205"/>
                    <a:pt x="79" y="204"/>
                  </a:cubicBezTo>
                  <a:cubicBezTo>
                    <a:pt x="79" y="203"/>
                    <a:pt x="82" y="197"/>
                    <a:pt x="84" y="191"/>
                  </a:cubicBezTo>
                  <a:cubicBezTo>
                    <a:pt x="86" y="192"/>
                    <a:pt x="88" y="192"/>
                    <a:pt x="90" y="192"/>
                  </a:cubicBezTo>
                  <a:cubicBezTo>
                    <a:pt x="90" y="199"/>
                    <a:pt x="90" y="205"/>
                    <a:pt x="90" y="207"/>
                  </a:cubicBezTo>
                  <a:cubicBezTo>
                    <a:pt x="90" y="208"/>
                    <a:pt x="91" y="209"/>
                    <a:pt x="92" y="210"/>
                  </a:cubicBezTo>
                  <a:cubicBezTo>
                    <a:pt x="92" y="211"/>
                    <a:pt x="93" y="211"/>
                    <a:pt x="95" y="211"/>
                  </a:cubicBezTo>
                  <a:cubicBezTo>
                    <a:pt x="96" y="211"/>
                    <a:pt x="97" y="211"/>
                    <a:pt x="98" y="210"/>
                  </a:cubicBezTo>
                  <a:cubicBezTo>
                    <a:pt x="99" y="210"/>
                    <a:pt x="100" y="209"/>
                    <a:pt x="100" y="208"/>
                  </a:cubicBezTo>
                  <a:cubicBezTo>
                    <a:pt x="100" y="206"/>
                    <a:pt x="101" y="200"/>
                    <a:pt x="103" y="194"/>
                  </a:cubicBezTo>
                  <a:cubicBezTo>
                    <a:pt x="104" y="194"/>
                    <a:pt x="105" y="194"/>
                    <a:pt x="106" y="194"/>
                  </a:cubicBezTo>
                  <a:cubicBezTo>
                    <a:pt x="107" y="194"/>
                    <a:pt x="108" y="194"/>
                    <a:pt x="109" y="194"/>
                  </a:cubicBezTo>
                  <a:cubicBezTo>
                    <a:pt x="110" y="200"/>
                    <a:pt x="111" y="206"/>
                    <a:pt x="111" y="208"/>
                  </a:cubicBezTo>
                  <a:cubicBezTo>
                    <a:pt x="112" y="209"/>
                    <a:pt x="112" y="210"/>
                    <a:pt x="113" y="210"/>
                  </a:cubicBezTo>
                  <a:cubicBezTo>
                    <a:pt x="114" y="211"/>
                    <a:pt x="115" y="211"/>
                    <a:pt x="117" y="211"/>
                  </a:cubicBezTo>
                  <a:cubicBezTo>
                    <a:pt x="118" y="211"/>
                    <a:pt x="119" y="211"/>
                    <a:pt x="120" y="210"/>
                  </a:cubicBezTo>
                  <a:cubicBezTo>
                    <a:pt x="121" y="209"/>
                    <a:pt x="121" y="208"/>
                    <a:pt x="121" y="207"/>
                  </a:cubicBezTo>
                  <a:cubicBezTo>
                    <a:pt x="121" y="205"/>
                    <a:pt x="121" y="199"/>
                    <a:pt x="121" y="192"/>
                  </a:cubicBezTo>
                  <a:cubicBezTo>
                    <a:pt x="123" y="192"/>
                    <a:pt x="125" y="192"/>
                    <a:pt x="127" y="191"/>
                  </a:cubicBezTo>
                  <a:cubicBezTo>
                    <a:pt x="129" y="197"/>
                    <a:pt x="132" y="203"/>
                    <a:pt x="132" y="204"/>
                  </a:cubicBezTo>
                  <a:cubicBezTo>
                    <a:pt x="133" y="205"/>
                    <a:pt x="134" y="206"/>
                    <a:pt x="135" y="207"/>
                  </a:cubicBezTo>
                  <a:cubicBezTo>
                    <a:pt x="136" y="207"/>
                    <a:pt x="137" y="207"/>
                    <a:pt x="138" y="207"/>
                  </a:cubicBezTo>
                  <a:cubicBezTo>
                    <a:pt x="139" y="206"/>
                    <a:pt x="140" y="206"/>
                    <a:pt x="141" y="205"/>
                  </a:cubicBezTo>
                  <a:cubicBezTo>
                    <a:pt x="142" y="204"/>
                    <a:pt x="142" y="202"/>
                    <a:pt x="142" y="201"/>
                  </a:cubicBezTo>
                  <a:cubicBezTo>
                    <a:pt x="141" y="200"/>
                    <a:pt x="140" y="193"/>
                    <a:pt x="138" y="187"/>
                  </a:cubicBezTo>
                  <a:cubicBezTo>
                    <a:pt x="140" y="187"/>
                    <a:pt x="142" y="186"/>
                    <a:pt x="144" y="185"/>
                  </a:cubicBezTo>
                  <a:cubicBezTo>
                    <a:pt x="148" y="190"/>
                    <a:pt x="152" y="195"/>
                    <a:pt x="152" y="197"/>
                  </a:cubicBezTo>
                  <a:cubicBezTo>
                    <a:pt x="153" y="198"/>
                    <a:pt x="154" y="198"/>
                    <a:pt x="155" y="198"/>
                  </a:cubicBezTo>
                  <a:cubicBezTo>
                    <a:pt x="156" y="199"/>
                    <a:pt x="157" y="198"/>
                    <a:pt x="159" y="198"/>
                  </a:cubicBezTo>
                  <a:cubicBezTo>
                    <a:pt x="160" y="197"/>
                    <a:pt x="160" y="196"/>
                    <a:pt x="161" y="195"/>
                  </a:cubicBezTo>
                  <a:cubicBezTo>
                    <a:pt x="161" y="194"/>
                    <a:pt x="161" y="193"/>
                    <a:pt x="161" y="192"/>
                  </a:cubicBezTo>
                  <a:cubicBezTo>
                    <a:pt x="160" y="190"/>
                    <a:pt x="157" y="184"/>
                    <a:pt x="155" y="179"/>
                  </a:cubicBezTo>
                  <a:cubicBezTo>
                    <a:pt x="156" y="178"/>
                    <a:pt x="158" y="176"/>
                    <a:pt x="160" y="175"/>
                  </a:cubicBezTo>
                  <a:cubicBezTo>
                    <a:pt x="164" y="179"/>
                    <a:pt x="169" y="184"/>
                    <a:pt x="170" y="185"/>
                  </a:cubicBezTo>
                  <a:cubicBezTo>
                    <a:pt x="171" y="186"/>
                    <a:pt x="172" y="186"/>
                    <a:pt x="173" y="186"/>
                  </a:cubicBezTo>
                  <a:cubicBezTo>
                    <a:pt x="174" y="186"/>
                    <a:pt x="175" y="186"/>
                    <a:pt x="176" y="185"/>
                  </a:cubicBezTo>
                  <a:cubicBezTo>
                    <a:pt x="177" y="184"/>
                    <a:pt x="178" y="183"/>
                    <a:pt x="178" y="182"/>
                  </a:cubicBezTo>
                  <a:cubicBezTo>
                    <a:pt x="178" y="181"/>
                    <a:pt x="178" y="179"/>
                    <a:pt x="177" y="178"/>
                  </a:cubicBezTo>
                  <a:cubicBezTo>
                    <a:pt x="176" y="177"/>
                    <a:pt x="172" y="172"/>
                    <a:pt x="169" y="167"/>
                  </a:cubicBezTo>
                  <a:cubicBezTo>
                    <a:pt x="170" y="166"/>
                    <a:pt x="172" y="164"/>
                    <a:pt x="173" y="162"/>
                  </a:cubicBezTo>
                  <a:cubicBezTo>
                    <a:pt x="178" y="166"/>
                    <a:pt x="184" y="169"/>
                    <a:pt x="185" y="170"/>
                  </a:cubicBezTo>
                  <a:cubicBezTo>
                    <a:pt x="186" y="170"/>
                    <a:pt x="187" y="170"/>
                    <a:pt x="188" y="170"/>
                  </a:cubicBezTo>
                  <a:cubicBezTo>
                    <a:pt x="189" y="170"/>
                    <a:pt x="190" y="169"/>
                    <a:pt x="191" y="168"/>
                  </a:cubicBezTo>
                  <a:cubicBezTo>
                    <a:pt x="192" y="167"/>
                    <a:pt x="192" y="166"/>
                    <a:pt x="192" y="165"/>
                  </a:cubicBezTo>
                  <a:cubicBezTo>
                    <a:pt x="192" y="164"/>
                    <a:pt x="192" y="163"/>
                    <a:pt x="191" y="162"/>
                  </a:cubicBezTo>
                  <a:cubicBezTo>
                    <a:pt x="190" y="161"/>
                    <a:pt x="185" y="157"/>
                    <a:pt x="180" y="153"/>
                  </a:cubicBezTo>
                  <a:cubicBezTo>
                    <a:pt x="181" y="151"/>
                    <a:pt x="182" y="149"/>
                    <a:pt x="183" y="147"/>
                  </a:cubicBezTo>
                  <a:cubicBezTo>
                    <a:pt x="189" y="149"/>
                    <a:pt x="195" y="151"/>
                    <a:pt x="197" y="152"/>
                  </a:cubicBezTo>
                  <a:cubicBezTo>
                    <a:pt x="198" y="152"/>
                    <a:pt x="199" y="152"/>
                    <a:pt x="200" y="151"/>
                  </a:cubicBezTo>
                  <a:cubicBezTo>
                    <a:pt x="201" y="151"/>
                    <a:pt x="202" y="150"/>
                    <a:pt x="202" y="149"/>
                  </a:cubicBezTo>
                  <a:cubicBezTo>
                    <a:pt x="203" y="148"/>
                    <a:pt x="203" y="147"/>
                    <a:pt x="202" y="146"/>
                  </a:cubicBezTo>
                  <a:cubicBezTo>
                    <a:pt x="202" y="145"/>
                    <a:pt x="201" y="144"/>
                    <a:pt x="200" y="143"/>
                  </a:cubicBezTo>
                  <a:cubicBezTo>
                    <a:pt x="199" y="142"/>
                    <a:pt x="193" y="139"/>
                    <a:pt x="188" y="136"/>
                  </a:cubicBezTo>
                  <a:cubicBezTo>
                    <a:pt x="189" y="134"/>
                    <a:pt x="189" y="132"/>
                    <a:pt x="190" y="130"/>
                  </a:cubicBezTo>
                  <a:cubicBezTo>
                    <a:pt x="196" y="131"/>
                    <a:pt x="203" y="132"/>
                    <a:pt x="204" y="132"/>
                  </a:cubicBezTo>
                  <a:cubicBezTo>
                    <a:pt x="205" y="132"/>
                    <a:pt x="206" y="132"/>
                    <a:pt x="207" y="131"/>
                  </a:cubicBezTo>
                  <a:cubicBezTo>
                    <a:pt x="208" y="130"/>
                    <a:pt x="209" y="129"/>
                    <a:pt x="209" y="128"/>
                  </a:cubicBezTo>
                  <a:cubicBezTo>
                    <a:pt x="209" y="127"/>
                    <a:pt x="209" y="126"/>
                    <a:pt x="209" y="125"/>
                  </a:cubicBezTo>
                  <a:cubicBezTo>
                    <a:pt x="208" y="124"/>
                    <a:pt x="207" y="123"/>
                    <a:pt x="206" y="122"/>
                  </a:cubicBezTo>
                  <a:cubicBezTo>
                    <a:pt x="205" y="122"/>
                    <a:pt x="198" y="120"/>
                    <a:pt x="192" y="118"/>
                  </a:cubicBezTo>
                  <a:cubicBezTo>
                    <a:pt x="193" y="116"/>
                    <a:pt x="193" y="114"/>
                    <a:pt x="193" y="112"/>
                  </a:cubicBezTo>
                  <a:cubicBezTo>
                    <a:pt x="199" y="112"/>
                    <a:pt x="206" y="111"/>
                    <a:pt x="207" y="111"/>
                  </a:cubicBezTo>
                  <a:close/>
                  <a:moveTo>
                    <a:pt x="106" y="176"/>
                  </a:moveTo>
                  <a:cubicBezTo>
                    <a:pt x="67" y="176"/>
                    <a:pt x="36" y="145"/>
                    <a:pt x="36" y="106"/>
                  </a:cubicBezTo>
                  <a:cubicBezTo>
                    <a:pt x="36" y="67"/>
                    <a:pt x="67" y="36"/>
                    <a:pt x="106" y="36"/>
                  </a:cubicBezTo>
                  <a:cubicBezTo>
                    <a:pt x="144" y="36"/>
                    <a:pt x="176" y="67"/>
                    <a:pt x="176" y="106"/>
                  </a:cubicBezTo>
                  <a:cubicBezTo>
                    <a:pt x="176" y="145"/>
                    <a:pt x="144" y="176"/>
                    <a:pt x="106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2" name="ïṧḷïḓê-Freeform: Shape 66">
              <a:extLst>
                <a:ext uri="{FF2B5EF4-FFF2-40B4-BE49-F238E27FC236}">
                  <a16:creationId xmlns:a16="http://schemas.microsoft.com/office/drawing/2014/main" xmlns="" id="{C822641F-8E62-4F80-8F44-2631EE392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1490" y="2671152"/>
              <a:ext cx="39091" cy="110290"/>
            </a:xfrm>
            <a:custGeom>
              <a:avLst/>
              <a:gdLst>
                <a:gd name="T0" fmla="*/ 9 w 17"/>
                <a:gd name="T1" fmla="*/ 45 h 47"/>
                <a:gd name="T2" fmla="*/ 17 w 17"/>
                <a:gd name="T3" fmla="*/ 46 h 47"/>
                <a:gd name="T4" fmla="*/ 17 w 17"/>
                <a:gd name="T5" fmla="*/ 0 h 47"/>
                <a:gd name="T6" fmla="*/ 0 w 17"/>
                <a:gd name="T7" fmla="*/ 0 h 47"/>
                <a:gd name="T8" fmla="*/ 0 w 17"/>
                <a:gd name="T9" fmla="*/ 47 h 47"/>
                <a:gd name="T10" fmla="*/ 9 w 17"/>
                <a:gd name="T11" fmla="*/ 4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47">
                  <a:moveTo>
                    <a:pt x="9" y="45"/>
                  </a:moveTo>
                  <a:cubicBezTo>
                    <a:pt x="12" y="45"/>
                    <a:pt x="14" y="46"/>
                    <a:pt x="17" y="46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3" y="46"/>
                    <a:pt x="6" y="45"/>
                    <a:pt x="9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3" name="ïṧḷïḓê-Freeform: Shape 67">
              <a:extLst>
                <a:ext uri="{FF2B5EF4-FFF2-40B4-BE49-F238E27FC236}">
                  <a16:creationId xmlns:a16="http://schemas.microsoft.com/office/drawing/2014/main" xmlns="" id="{98DA840D-9A84-4833-B99D-DF283E7A5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4674" y="2856831"/>
              <a:ext cx="114479" cy="86557"/>
            </a:xfrm>
            <a:custGeom>
              <a:avLst/>
              <a:gdLst>
                <a:gd name="T0" fmla="*/ 40 w 49"/>
                <a:gd name="T1" fmla="*/ 0 h 37"/>
                <a:gd name="T2" fmla="*/ 0 w 49"/>
                <a:gd name="T3" fmla="*/ 23 h 37"/>
                <a:gd name="T4" fmla="*/ 8 w 49"/>
                <a:gd name="T5" fmla="*/ 37 h 37"/>
                <a:gd name="T6" fmla="*/ 49 w 49"/>
                <a:gd name="T7" fmla="*/ 14 h 37"/>
                <a:gd name="T8" fmla="*/ 40 w 4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4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5" y="10"/>
                    <a:pt x="42" y="5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4" name="ïṧḷïḓê-Freeform: Shape 68">
              <a:extLst>
                <a:ext uri="{FF2B5EF4-FFF2-40B4-BE49-F238E27FC236}">
                  <a16:creationId xmlns:a16="http://schemas.microsoft.com/office/drawing/2014/main" xmlns="" id="{251741C0-0FB4-49EF-86E7-DFF0A809D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1522" y="2856831"/>
              <a:ext cx="118666" cy="89350"/>
            </a:xfrm>
            <a:custGeom>
              <a:avLst/>
              <a:gdLst>
                <a:gd name="T0" fmla="*/ 9 w 50"/>
                <a:gd name="T1" fmla="*/ 0 h 38"/>
                <a:gd name="T2" fmla="*/ 0 w 50"/>
                <a:gd name="T3" fmla="*/ 14 h 38"/>
                <a:gd name="T4" fmla="*/ 42 w 50"/>
                <a:gd name="T5" fmla="*/ 38 h 38"/>
                <a:gd name="T6" fmla="*/ 50 w 50"/>
                <a:gd name="T7" fmla="*/ 23 h 38"/>
                <a:gd name="T8" fmla="*/ 9 w 50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38">
                  <a:moveTo>
                    <a:pt x="9" y="0"/>
                  </a:moveTo>
                  <a:cubicBezTo>
                    <a:pt x="8" y="5"/>
                    <a:pt x="5" y="10"/>
                    <a:pt x="0" y="14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50" y="23"/>
                    <a:pt x="50" y="23"/>
                    <a:pt x="50" y="23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sp>
        <p:nvSpPr>
          <p:cNvPr id="37" name="ïṧḷïḓê-Freeform: Shape 51">
            <a:extLst>
              <a:ext uri="{FF2B5EF4-FFF2-40B4-BE49-F238E27FC236}">
                <a16:creationId xmlns:a16="http://schemas.microsoft.com/office/drawing/2014/main" xmlns="" id="{7A158576-3F93-4659-A13D-1456458F719F}"/>
              </a:ext>
            </a:extLst>
          </p:cNvPr>
          <p:cNvSpPr>
            <a:spLocks/>
          </p:cNvSpPr>
          <p:nvPr/>
        </p:nvSpPr>
        <p:spPr bwMode="auto">
          <a:xfrm>
            <a:off x="8591342" y="1592798"/>
            <a:ext cx="752453" cy="754205"/>
          </a:xfrm>
          <a:custGeom>
            <a:avLst/>
            <a:gdLst>
              <a:gd name="T0" fmla="*/ 253 w 255"/>
              <a:gd name="T1" fmla="*/ 124 h 255"/>
              <a:gd name="T2" fmla="*/ 248 w 255"/>
              <a:gd name="T3" fmla="*/ 108 h 255"/>
              <a:gd name="T4" fmla="*/ 246 w 255"/>
              <a:gd name="T5" fmla="*/ 96 h 255"/>
              <a:gd name="T6" fmla="*/ 244 w 255"/>
              <a:gd name="T7" fmla="*/ 80 h 255"/>
              <a:gd name="T8" fmla="*/ 221 w 255"/>
              <a:gd name="T9" fmla="*/ 78 h 255"/>
              <a:gd name="T10" fmla="*/ 230 w 255"/>
              <a:gd name="T11" fmla="*/ 52 h 255"/>
              <a:gd name="T12" fmla="*/ 203 w 255"/>
              <a:gd name="T13" fmla="*/ 54 h 255"/>
              <a:gd name="T14" fmla="*/ 209 w 255"/>
              <a:gd name="T15" fmla="*/ 31 h 255"/>
              <a:gd name="T16" fmla="*/ 193 w 255"/>
              <a:gd name="T17" fmla="*/ 24 h 255"/>
              <a:gd name="T18" fmla="*/ 183 w 255"/>
              <a:gd name="T19" fmla="*/ 18 h 255"/>
              <a:gd name="T20" fmla="*/ 170 w 255"/>
              <a:gd name="T21" fmla="*/ 9 h 255"/>
              <a:gd name="T22" fmla="*/ 153 w 255"/>
              <a:gd name="T23" fmla="*/ 25 h 255"/>
              <a:gd name="T24" fmla="*/ 141 w 255"/>
              <a:gd name="T25" fmla="*/ 0 h 255"/>
              <a:gd name="T26" fmla="*/ 127 w 255"/>
              <a:gd name="T27" fmla="*/ 22 h 255"/>
              <a:gd name="T28" fmla="*/ 114 w 255"/>
              <a:gd name="T29" fmla="*/ 0 h 255"/>
              <a:gd name="T30" fmla="*/ 102 w 255"/>
              <a:gd name="T31" fmla="*/ 25 h 255"/>
              <a:gd name="T32" fmla="*/ 85 w 255"/>
              <a:gd name="T33" fmla="*/ 9 h 255"/>
              <a:gd name="T34" fmla="*/ 71 w 255"/>
              <a:gd name="T35" fmla="*/ 18 h 255"/>
              <a:gd name="T36" fmla="*/ 61 w 255"/>
              <a:gd name="T37" fmla="*/ 24 h 255"/>
              <a:gd name="T38" fmla="*/ 46 w 255"/>
              <a:gd name="T39" fmla="*/ 31 h 255"/>
              <a:gd name="T40" fmla="*/ 51 w 255"/>
              <a:gd name="T41" fmla="*/ 54 h 255"/>
              <a:gd name="T42" fmla="*/ 24 w 255"/>
              <a:gd name="T43" fmla="*/ 52 h 255"/>
              <a:gd name="T44" fmla="*/ 34 w 255"/>
              <a:gd name="T45" fmla="*/ 78 h 255"/>
              <a:gd name="T46" fmla="*/ 11 w 255"/>
              <a:gd name="T47" fmla="*/ 80 h 255"/>
              <a:gd name="T48" fmla="*/ 9 w 255"/>
              <a:gd name="T49" fmla="*/ 96 h 255"/>
              <a:gd name="T50" fmla="*/ 6 w 255"/>
              <a:gd name="T51" fmla="*/ 108 h 255"/>
              <a:gd name="T52" fmla="*/ 1 w 255"/>
              <a:gd name="T53" fmla="*/ 124 h 255"/>
              <a:gd name="T54" fmla="*/ 22 w 255"/>
              <a:gd name="T55" fmla="*/ 135 h 255"/>
              <a:gd name="T56" fmla="*/ 3 w 255"/>
              <a:gd name="T57" fmla="*/ 154 h 255"/>
              <a:gd name="T58" fmla="*/ 28 w 255"/>
              <a:gd name="T59" fmla="*/ 164 h 255"/>
              <a:gd name="T60" fmla="*/ 14 w 255"/>
              <a:gd name="T61" fmla="*/ 182 h 255"/>
              <a:gd name="T62" fmla="*/ 25 w 255"/>
              <a:gd name="T63" fmla="*/ 195 h 255"/>
              <a:gd name="T64" fmla="*/ 32 w 255"/>
              <a:gd name="T65" fmla="*/ 204 h 255"/>
              <a:gd name="T66" fmla="*/ 40 w 255"/>
              <a:gd name="T67" fmla="*/ 219 h 255"/>
              <a:gd name="T68" fmla="*/ 62 w 255"/>
              <a:gd name="T69" fmla="*/ 211 h 255"/>
              <a:gd name="T70" fmla="*/ 63 w 255"/>
              <a:gd name="T71" fmla="*/ 238 h 255"/>
              <a:gd name="T72" fmla="*/ 88 w 255"/>
              <a:gd name="T73" fmla="*/ 226 h 255"/>
              <a:gd name="T74" fmla="*/ 92 w 255"/>
              <a:gd name="T75" fmla="*/ 249 h 255"/>
              <a:gd name="T76" fmla="*/ 109 w 255"/>
              <a:gd name="T77" fmla="*/ 249 h 255"/>
              <a:gd name="T78" fmla="*/ 120 w 255"/>
              <a:gd name="T79" fmla="*/ 250 h 255"/>
              <a:gd name="T80" fmla="*/ 134 w 255"/>
              <a:gd name="T81" fmla="*/ 250 h 255"/>
              <a:gd name="T82" fmla="*/ 146 w 255"/>
              <a:gd name="T83" fmla="*/ 249 h 255"/>
              <a:gd name="T84" fmla="*/ 163 w 255"/>
              <a:gd name="T85" fmla="*/ 249 h 255"/>
              <a:gd name="T86" fmla="*/ 167 w 255"/>
              <a:gd name="T87" fmla="*/ 226 h 255"/>
              <a:gd name="T88" fmla="*/ 191 w 255"/>
              <a:gd name="T89" fmla="*/ 238 h 255"/>
              <a:gd name="T90" fmla="*/ 192 w 255"/>
              <a:gd name="T91" fmla="*/ 211 h 255"/>
              <a:gd name="T92" fmla="*/ 214 w 255"/>
              <a:gd name="T93" fmla="*/ 219 h 255"/>
              <a:gd name="T94" fmla="*/ 223 w 255"/>
              <a:gd name="T95" fmla="*/ 204 h 255"/>
              <a:gd name="T96" fmla="*/ 230 w 255"/>
              <a:gd name="T97" fmla="*/ 195 h 255"/>
              <a:gd name="T98" fmla="*/ 241 w 255"/>
              <a:gd name="T99" fmla="*/ 182 h 255"/>
              <a:gd name="T100" fmla="*/ 227 w 255"/>
              <a:gd name="T101" fmla="*/ 164 h 255"/>
              <a:gd name="T102" fmla="*/ 252 w 255"/>
              <a:gd name="T103" fmla="*/ 154 h 255"/>
              <a:gd name="T104" fmla="*/ 233 w 255"/>
              <a:gd name="T105" fmla="*/ 135 h 255"/>
              <a:gd name="T106" fmla="*/ 127 w 255"/>
              <a:gd name="T107" fmla="*/ 148 h 255"/>
              <a:gd name="T108" fmla="*/ 117 w 255"/>
              <a:gd name="T109" fmla="*/ 44 h 255"/>
              <a:gd name="T110" fmla="*/ 50 w 255"/>
              <a:gd name="T111" fmla="*/ 160 h 255"/>
              <a:gd name="T112" fmla="*/ 72 w 255"/>
              <a:gd name="T113" fmla="*/ 171 h 255"/>
              <a:gd name="T114" fmla="*/ 127 w 255"/>
              <a:gd name="T115" fmla="*/ 212 h 255"/>
              <a:gd name="T116" fmla="*/ 137 w 255"/>
              <a:gd name="T117" fmla="*/ 58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5" h="255">
                <a:moveTo>
                  <a:pt x="250" y="133"/>
                </a:moveTo>
                <a:cubicBezTo>
                  <a:pt x="251" y="133"/>
                  <a:pt x="252" y="132"/>
                  <a:pt x="253" y="131"/>
                </a:cubicBezTo>
                <a:cubicBezTo>
                  <a:pt x="254" y="130"/>
                  <a:pt x="255" y="129"/>
                  <a:pt x="255" y="127"/>
                </a:cubicBezTo>
                <a:cubicBezTo>
                  <a:pt x="255" y="126"/>
                  <a:pt x="254" y="125"/>
                  <a:pt x="253" y="124"/>
                </a:cubicBezTo>
                <a:cubicBezTo>
                  <a:pt x="252" y="123"/>
                  <a:pt x="251" y="122"/>
                  <a:pt x="250" y="122"/>
                </a:cubicBezTo>
                <a:cubicBezTo>
                  <a:pt x="248" y="122"/>
                  <a:pt x="240" y="121"/>
                  <a:pt x="233" y="120"/>
                </a:cubicBezTo>
                <a:cubicBezTo>
                  <a:pt x="232" y="118"/>
                  <a:pt x="232" y="115"/>
                  <a:pt x="232" y="113"/>
                </a:cubicBezTo>
                <a:cubicBezTo>
                  <a:pt x="239" y="111"/>
                  <a:pt x="247" y="108"/>
                  <a:pt x="248" y="108"/>
                </a:cubicBezTo>
                <a:cubicBezTo>
                  <a:pt x="250" y="107"/>
                  <a:pt x="251" y="106"/>
                  <a:pt x="251" y="105"/>
                </a:cubicBezTo>
                <a:cubicBezTo>
                  <a:pt x="252" y="104"/>
                  <a:pt x="252" y="102"/>
                  <a:pt x="252" y="101"/>
                </a:cubicBezTo>
                <a:cubicBezTo>
                  <a:pt x="252" y="99"/>
                  <a:pt x="251" y="98"/>
                  <a:pt x="250" y="97"/>
                </a:cubicBezTo>
                <a:cubicBezTo>
                  <a:pt x="249" y="97"/>
                  <a:pt x="247" y="96"/>
                  <a:pt x="246" y="96"/>
                </a:cubicBezTo>
                <a:cubicBezTo>
                  <a:pt x="244" y="96"/>
                  <a:pt x="236" y="97"/>
                  <a:pt x="229" y="98"/>
                </a:cubicBezTo>
                <a:cubicBezTo>
                  <a:pt x="228" y="96"/>
                  <a:pt x="227" y="94"/>
                  <a:pt x="227" y="91"/>
                </a:cubicBezTo>
                <a:cubicBezTo>
                  <a:pt x="233" y="88"/>
                  <a:pt x="240" y="84"/>
                  <a:pt x="241" y="83"/>
                </a:cubicBezTo>
                <a:cubicBezTo>
                  <a:pt x="243" y="82"/>
                  <a:pt x="244" y="81"/>
                  <a:pt x="244" y="80"/>
                </a:cubicBezTo>
                <a:cubicBezTo>
                  <a:pt x="244" y="78"/>
                  <a:pt x="244" y="77"/>
                  <a:pt x="244" y="76"/>
                </a:cubicBezTo>
                <a:cubicBezTo>
                  <a:pt x="243" y="74"/>
                  <a:pt x="242" y="73"/>
                  <a:pt x="241" y="73"/>
                </a:cubicBezTo>
                <a:cubicBezTo>
                  <a:pt x="240" y="72"/>
                  <a:pt x="238" y="72"/>
                  <a:pt x="237" y="72"/>
                </a:cubicBezTo>
                <a:cubicBezTo>
                  <a:pt x="235" y="73"/>
                  <a:pt x="227" y="75"/>
                  <a:pt x="221" y="78"/>
                </a:cubicBezTo>
                <a:cubicBezTo>
                  <a:pt x="219" y="76"/>
                  <a:pt x="218" y="73"/>
                  <a:pt x="217" y="71"/>
                </a:cubicBezTo>
                <a:cubicBezTo>
                  <a:pt x="222" y="67"/>
                  <a:pt x="228" y="61"/>
                  <a:pt x="230" y="60"/>
                </a:cubicBezTo>
                <a:cubicBezTo>
                  <a:pt x="231" y="59"/>
                  <a:pt x="231" y="58"/>
                  <a:pt x="231" y="56"/>
                </a:cubicBezTo>
                <a:cubicBezTo>
                  <a:pt x="232" y="55"/>
                  <a:pt x="231" y="54"/>
                  <a:pt x="230" y="52"/>
                </a:cubicBezTo>
                <a:cubicBezTo>
                  <a:pt x="229" y="51"/>
                  <a:pt x="228" y="50"/>
                  <a:pt x="227" y="50"/>
                </a:cubicBezTo>
                <a:cubicBezTo>
                  <a:pt x="226" y="50"/>
                  <a:pt x="224" y="50"/>
                  <a:pt x="223" y="51"/>
                </a:cubicBezTo>
                <a:cubicBezTo>
                  <a:pt x="221" y="52"/>
                  <a:pt x="214" y="56"/>
                  <a:pt x="208" y="59"/>
                </a:cubicBezTo>
                <a:cubicBezTo>
                  <a:pt x="207" y="58"/>
                  <a:pt x="205" y="56"/>
                  <a:pt x="203" y="54"/>
                </a:cubicBezTo>
                <a:cubicBezTo>
                  <a:pt x="208" y="48"/>
                  <a:pt x="212" y="41"/>
                  <a:pt x="213" y="40"/>
                </a:cubicBezTo>
                <a:cubicBezTo>
                  <a:pt x="214" y="39"/>
                  <a:pt x="215" y="38"/>
                  <a:pt x="214" y="36"/>
                </a:cubicBezTo>
                <a:cubicBezTo>
                  <a:pt x="214" y="35"/>
                  <a:pt x="214" y="34"/>
                  <a:pt x="212" y="33"/>
                </a:cubicBezTo>
                <a:cubicBezTo>
                  <a:pt x="211" y="32"/>
                  <a:pt x="210" y="31"/>
                  <a:pt x="209" y="31"/>
                </a:cubicBezTo>
                <a:cubicBezTo>
                  <a:pt x="207" y="31"/>
                  <a:pt x="206" y="31"/>
                  <a:pt x="205" y="32"/>
                </a:cubicBezTo>
                <a:cubicBezTo>
                  <a:pt x="204" y="34"/>
                  <a:pt x="198" y="39"/>
                  <a:pt x="192" y="44"/>
                </a:cubicBezTo>
                <a:cubicBezTo>
                  <a:pt x="190" y="43"/>
                  <a:pt x="188" y="41"/>
                  <a:pt x="186" y="40"/>
                </a:cubicBezTo>
                <a:cubicBezTo>
                  <a:pt x="189" y="33"/>
                  <a:pt x="193" y="26"/>
                  <a:pt x="193" y="24"/>
                </a:cubicBezTo>
                <a:cubicBezTo>
                  <a:pt x="194" y="23"/>
                  <a:pt x="194" y="21"/>
                  <a:pt x="194" y="20"/>
                </a:cubicBezTo>
                <a:cubicBezTo>
                  <a:pt x="193" y="19"/>
                  <a:pt x="192" y="18"/>
                  <a:pt x="191" y="17"/>
                </a:cubicBezTo>
                <a:cubicBezTo>
                  <a:pt x="190" y="16"/>
                  <a:pt x="188" y="16"/>
                  <a:pt x="187" y="16"/>
                </a:cubicBezTo>
                <a:cubicBezTo>
                  <a:pt x="186" y="16"/>
                  <a:pt x="184" y="17"/>
                  <a:pt x="183" y="18"/>
                </a:cubicBezTo>
                <a:cubicBezTo>
                  <a:pt x="182" y="20"/>
                  <a:pt x="178" y="26"/>
                  <a:pt x="174" y="32"/>
                </a:cubicBezTo>
                <a:cubicBezTo>
                  <a:pt x="171" y="31"/>
                  <a:pt x="169" y="30"/>
                  <a:pt x="167" y="29"/>
                </a:cubicBezTo>
                <a:cubicBezTo>
                  <a:pt x="168" y="22"/>
                  <a:pt x="170" y="14"/>
                  <a:pt x="171" y="13"/>
                </a:cubicBezTo>
                <a:cubicBezTo>
                  <a:pt x="171" y="11"/>
                  <a:pt x="171" y="10"/>
                  <a:pt x="170" y="9"/>
                </a:cubicBezTo>
                <a:cubicBezTo>
                  <a:pt x="169" y="7"/>
                  <a:pt x="168" y="6"/>
                  <a:pt x="167" y="6"/>
                </a:cubicBezTo>
                <a:cubicBezTo>
                  <a:pt x="165" y="6"/>
                  <a:pt x="164" y="6"/>
                  <a:pt x="163" y="6"/>
                </a:cubicBezTo>
                <a:cubicBezTo>
                  <a:pt x="161" y="7"/>
                  <a:pt x="160" y="8"/>
                  <a:pt x="160" y="9"/>
                </a:cubicBezTo>
                <a:cubicBezTo>
                  <a:pt x="159" y="11"/>
                  <a:pt x="156" y="18"/>
                  <a:pt x="153" y="25"/>
                </a:cubicBezTo>
                <a:cubicBezTo>
                  <a:pt x="150" y="24"/>
                  <a:pt x="148" y="24"/>
                  <a:pt x="146" y="23"/>
                </a:cubicBezTo>
                <a:cubicBezTo>
                  <a:pt x="146" y="16"/>
                  <a:pt x="146" y="8"/>
                  <a:pt x="146" y="6"/>
                </a:cubicBezTo>
                <a:cubicBezTo>
                  <a:pt x="146" y="5"/>
                  <a:pt x="145" y="3"/>
                  <a:pt x="144" y="2"/>
                </a:cubicBezTo>
                <a:cubicBezTo>
                  <a:pt x="143" y="1"/>
                  <a:pt x="142" y="1"/>
                  <a:pt x="141" y="0"/>
                </a:cubicBezTo>
                <a:cubicBezTo>
                  <a:pt x="139" y="0"/>
                  <a:pt x="138" y="1"/>
                  <a:pt x="137" y="1"/>
                </a:cubicBezTo>
                <a:cubicBezTo>
                  <a:pt x="135" y="2"/>
                  <a:pt x="135" y="3"/>
                  <a:pt x="134" y="5"/>
                </a:cubicBezTo>
                <a:cubicBezTo>
                  <a:pt x="134" y="6"/>
                  <a:pt x="132" y="14"/>
                  <a:pt x="131" y="22"/>
                </a:cubicBezTo>
                <a:cubicBezTo>
                  <a:pt x="130" y="22"/>
                  <a:pt x="128" y="22"/>
                  <a:pt x="127" y="22"/>
                </a:cubicBezTo>
                <a:cubicBezTo>
                  <a:pt x="126" y="22"/>
                  <a:pt x="125" y="22"/>
                  <a:pt x="124" y="22"/>
                </a:cubicBezTo>
                <a:cubicBezTo>
                  <a:pt x="122" y="14"/>
                  <a:pt x="120" y="6"/>
                  <a:pt x="120" y="5"/>
                </a:cubicBezTo>
                <a:cubicBezTo>
                  <a:pt x="120" y="3"/>
                  <a:pt x="119" y="2"/>
                  <a:pt x="118" y="1"/>
                </a:cubicBezTo>
                <a:cubicBezTo>
                  <a:pt x="117" y="1"/>
                  <a:pt x="115" y="0"/>
                  <a:pt x="114" y="0"/>
                </a:cubicBezTo>
                <a:cubicBezTo>
                  <a:pt x="112" y="1"/>
                  <a:pt x="111" y="1"/>
                  <a:pt x="110" y="2"/>
                </a:cubicBezTo>
                <a:cubicBezTo>
                  <a:pt x="109" y="3"/>
                  <a:pt x="109" y="5"/>
                  <a:pt x="109" y="6"/>
                </a:cubicBezTo>
                <a:cubicBezTo>
                  <a:pt x="109" y="8"/>
                  <a:pt x="109" y="16"/>
                  <a:pt x="109" y="23"/>
                </a:cubicBezTo>
                <a:cubicBezTo>
                  <a:pt x="106" y="24"/>
                  <a:pt x="104" y="24"/>
                  <a:pt x="102" y="25"/>
                </a:cubicBezTo>
                <a:cubicBezTo>
                  <a:pt x="99" y="18"/>
                  <a:pt x="95" y="11"/>
                  <a:pt x="95" y="9"/>
                </a:cubicBezTo>
                <a:cubicBezTo>
                  <a:pt x="94" y="8"/>
                  <a:pt x="93" y="7"/>
                  <a:pt x="92" y="6"/>
                </a:cubicBezTo>
                <a:cubicBezTo>
                  <a:pt x="91" y="6"/>
                  <a:pt x="89" y="6"/>
                  <a:pt x="88" y="6"/>
                </a:cubicBezTo>
                <a:cubicBezTo>
                  <a:pt x="86" y="6"/>
                  <a:pt x="85" y="7"/>
                  <a:pt x="85" y="9"/>
                </a:cubicBezTo>
                <a:cubicBezTo>
                  <a:pt x="84" y="10"/>
                  <a:pt x="84" y="11"/>
                  <a:pt x="84" y="13"/>
                </a:cubicBezTo>
                <a:cubicBezTo>
                  <a:pt x="84" y="14"/>
                  <a:pt x="86" y="22"/>
                  <a:pt x="88" y="29"/>
                </a:cubicBezTo>
                <a:cubicBezTo>
                  <a:pt x="85" y="30"/>
                  <a:pt x="83" y="31"/>
                  <a:pt x="81" y="32"/>
                </a:cubicBezTo>
                <a:cubicBezTo>
                  <a:pt x="77" y="26"/>
                  <a:pt x="72" y="20"/>
                  <a:pt x="71" y="18"/>
                </a:cubicBezTo>
                <a:cubicBezTo>
                  <a:pt x="70" y="17"/>
                  <a:pt x="69" y="16"/>
                  <a:pt x="68" y="16"/>
                </a:cubicBezTo>
                <a:cubicBezTo>
                  <a:pt x="66" y="16"/>
                  <a:pt x="65" y="16"/>
                  <a:pt x="63" y="17"/>
                </a:cubicBezTo>
                <a:cubicBezTo>
                  <a:pt x="62" y="18"/>
                  <a:pt x="61" y="19"/>
                  <a:pt x="61" y="20"/>
                </a:cubicBezTo>
                <a:cubicBezTo>
                  <a:pt x="60" y="21"/>
                  <a:pt x="60" y="23"/>
                  <a:pt x="61" y="24"/>
                </a:cubicBezTo>
                <a:cubicBezTo>
                  <a:pt x="62" y="26"/>
                  <a:pt x="65" y="33"/>
                  <a:pt x="68" y="40"/>
                </a:cubicBezTo>
                <a:cubicBezTo>
                  <a:pt x="66" y="41"/>
                  <a:pt x="64" y="43"/>
                  <a:pt x="62" y="44"/>
                </a:cubicBezTo>
                <a:cubicBezTo>
                  <a:pt x="57" y="39"/>
                  <a:pt x="51" y="34"/>
                  <a:pt x="50" y="32"/>
                </a:cubicBezTo>
                <a:cubicBezTo>
                  <a:pt x="48" y="31"/>
                  <a:pt x="47" y="31"/>
                  <a:pt x="46" y="31"/>
                </a:cubicBezTo>
                <a:cubicBezTo>
                  <a:pt x="44" y="31"/>
                  <a:pt x="43" y="32"/>
                  <a:pt x="42" y="33"/>
                </a:cubicBezTo>
                <a:cubicBezTo>
                  <a:pt x="41" y="34"/>
                  <a:pt x="40" y="35"/>
                  <a:pt x="40" y="36"/>
                </a:cubicBezTo>
                <a:cubicBezTo>
                  <a:pt x="40" y="38"/>
                  <a:pt x="40" y="39"/>
                  <a:pt x="41" y="40"/>
                </a:cubicBezTo>
                <a:cubicBezTo>
                  <a:pt x="42" y="41"/>
                  <a:pt x="47" y="48"/>
                  <a:pt x="51" y="54"/>
                </a:cubicBezTo>
                <a:cubicBezTo>
                  <a:pt x="49" y="56"/>
                  <a:pt x="48" y="58"/>
                  <a:pt x="46" y="59"/>
                </a:cubicBezTo>
                <a:cubicBezTo>
                  <a:pt x="40" y="56"/>
                  <a:pt x="33" y="52"/>
                  <a:pt x="32" y="51"/>
                </a:cubicBezTo>
                <a:cubicBezTo>
                  <a:pt x="30" y="50"/>
                  <a:pt x="29" y="50"/>
                  <a:pt x="27" y="50"/>
                </a:cubicBezTo>
                <a:cubicBezTo>
                  <a:pt x="26" y="50"/>
                  <a:pt x="25" y="51"/>
                  <a:pt x="24" y="52"/>
                </a:cubicBezTo>
                <a:cubicBezTo>
                  <a:pt x="23" y="54"/>
                  <a:pt x="23" y="55"/>
                  <a:pt x="23" y="56"/>
                </a:cubicBezTo>
                <a:cubicBezTo>
                  <a:pt x="23" y="58"/>
                  <a:pt x="24" y="59"/>
                  <a:pt x="25" y="60"/>
                </a:cubicBezTo>
                <a:cubicBezTo>
                  <a:pt x="26" y="61"/>
                  <a:pt x="32" y="67"/>
                  <a:pt x="38" y="71"/>
                </a:cubicBezTo>
                <a:cubicBezTo>
                  <a:pt x="36" y="73"/>
                  <a:pt x="35" y="76"/>
                  <a:pt x="34" y="78"/>
                </a:cubicBezTo>
                <a:cubicBezTo>
                  <a:pt x="27" y="75"/>
                  <a:pt x="19" y="73"/>
                  <a:pt x="18" y="72"/>
                </a:cubicBezTo>
                <a:cubicBezTo>
                  <a:pt x="16" y="72"/>
                  <a:pt x="15" y="72"/>
                  <a:pt x="14" y="73"/>
                </a:cubicBezTo>
                <a:cubicBezTo>
                  <a:pt x="12" y="73"/>
                  <a:pt x="11" y="74"/>
                  <a:pt x="11" y="76"/>
                </a:cubicBezTo>
                <a:cubicBezTo>
                  <a:pt x="10" y="77"/>
                  <a:pt x="10" y="78"/>
                  <a:pt x="11" y="80"/>
                </a:cubicBezTo>
                <a:cubicBezTo>
                  <a:pt x="11" y="81"/>
                  <a:pt x="12" y="82"/>
                  <a:pt x="13" y="83"/>
                </a:cubicBezTo>
                <a:cubicBezTo>
                  <a:pt x="14" y="84"/>
                  <a:pt x="22" y="88"/>
                  <a:pt x="28" y="91"/>
                </a:cubicBezTo>
                <a:cubicBezTo>
                  <a:pt x="27" y="94"/>
                  <a:pt x="26" y="96"/>
                  <a:pt x="26" y="98"/>
                </a:cubicBezTo>
                <a:cubicBezTo>
                  <a:pt x="18" y="97"/>
                  <a:pt x="10" y="96"/>
                  <a:pt x="9" y="96"/>
                </a:cubicBezTo>
                <a:cubicBezTo>
                  <a:pt x="7" y="96"/>
                  <a:pt x="6" y="97"/>
                  <a:pt x="5" y="97"/>
                </a:cubicBezTo>
                <a:cubicBezTo>
                  <a:pt x="4" y="98"/>
                  <a:pt x="3" y="99"/>
                  <a:pt x="3" y="101"/>
                </a:cubicBezTo>
                <a:cubicBezTo>
                  <a:pt x="2" y="102"/>
                  <a:pt x="2" y="104"/>
                  <a:pt x="3" y="105"/>
                </a:cubicBezTo>
                <a:cubicBezTo>
                  <a:pt x="4" y="106"/>
                  <a:pt x="5" y="107"/>
                  <a:pt x="6" y="108"/>
                </a:cubicBezTo>
                <a:cubicBezTo>
                  <a:pt x="8" y="108"/>
                  <a:pt x="16" y="111"/>
                  <a:pt x="23" y="113"/>
                </a:cubicBezTo>
                <a:cubicBezTo>
                  <a:pt x="22" y="115"/>
                  <a:pt x="22" y="118"/>
                  <a:pt x="22" y="120"/>
                </a:cubicBezTo>
                <a:cubicBezTo>
                  <a:pt x="15" y="121"/>
                  <a:pt x="6" y="122"/>
                  <a:pt x="5" y="122"/>
                </a:cubicBezTo>
                <a:cubicBezTo>
                  <a:pt x="3" y="122"/>
                  <a:pt x="2" y="123"/>
                  <a:pt x="1" y="124"/>
                </a:cubicBezTo>
                <a:cubicBezTo>
                  <a:pt x="0" y="125"/>
                  <a:pt x="0" y="126"/>
                  <a:pt x="0" y="127"/>
                </a:cubicBezTo>
                <a:cubicBezTo>
                  <a:pt x="0" y="129"/>
                  <a:pt x="0" y="130"/>
                  <a:pt x="1" y="131"/>
                </a:cubicBezTo>
                <a:cubicBezTo>
                  <a:pt x="2" y="132"/>
                  <a:pt x="3" y="133"/>
                  <a:pt x="5" y="133"/>
                </a:cubicBezTo>
                <a:cubicBezTo>
                  <a:pt x="6" y="133"/>
                  <a:pt x="15" y="134"/>
                  <a:pt x="22" y="135"/>
                </a:cubicBezTo>
                <a:cubicBezTo>
                  <a:pt x="22" y="137"/>
                  <a:pt x="22" y="140"/>
                  <a:pt x="23" y="142"/>
                </a:cubicBezTo>
                <a:cubicBezTo>
                  <a:pt x="16" y="144"/>
                  <a:pt x="8" y="147"/>
                  <a:pt x="6" y="147"/>
                </a:cubicBezTo>
                <a:cubicBezTo>
                  <a:pt x="5" y="148"/>
                  <a:pt x="4" y="149"/>
                  <a:pt x="3" y="150"/>
                </a:cubicBezTo>
                <a:cubicBezTo>
                  <a:pt x="2" y="151"/>
                  <a:pt x="2" y="153"/>
                  <a:pt x="3" y="154"/>
                </a:cubicBezTo>
                <a:cubicBezTo>
                  <a:pt x="3" y="155"/>
                  <a:pt x="4" y="157"/>
                  <a:pt x="5" y="157"/>
                </a:cubicBezTo>
                <a:cubicBezTo>
                  <a:pt x="6" y="158"/>
                  <a:pt x="7" y="159"/>
                  <a:pt x="9" y="159"/>
                </a:cubicBezTo>
                <a:cubicBezTo>
                  <a:pt x="10" y="158"/>
                  <a:pt x="18" y="157"/>
                  <a:pt x="26" y="157"/>
                </a:cubicBezTo>
                <a:cubicBezTo>
                  <a:pt x="26" y="159"/>
                  <a:pt x="27" y="161"/>
                  <a:pt x="28" y="164"/>
                </a:cubicBezTo>
                <a:cubicBezTo>
                  <a:pt x="22" y="167"/>
                  <a:pt x="14" y="171"/>
                  <a:pt x="13" y="172"/>
                </a:cubicBezTo>
                <a:cubicBezTo>
                  <a:pt x="12" y="173"/>
                  <a:pt x="11" y="174"/>
                  <a:pt x="11" y="175"/>
                </a:cubicBezTo>
                <a:cubicBezTo>
                  <a:pt x="10" y="177"/>
                  <a:pt x="10" y="178"/>
                  <a:pt x="11" y="179"/>
                </a:cubicBezTo>
                <a:cubicBezTo>
                  <a:pt x="11" y="181"/>
                  <a:pt x="12" y="182"/>
                  <a:pt x="14" y="182"/>
                </a:cubicBezTo>
                <a:cubicBezTo>
                  <a:pt x="15" y="183"/>
                  <a:pt x="16" y="183"/>
                  <a:pt x="18" y="183"/>
                </a:cubicBezTo>
                <a:cubicBezTo>
                  <a:pt x="19" y="182"/>
                  <a:pt x="27" y="179"/>
                  <a:pt x="34" y="177"/>
                </a:cubicBezTo>
                <a:cubicBezTo>
                  <a:pt x="35" y="179"/>
                  <a:pt x="36" y="181"/>
                  <a:pt x="38" y="184"/>
                </a:cubicBezTo>
                <a:cubicBezTo>
                  <a:pt x="32" y="188"/>
                  <a:pt x="26" y="194"/>
                  <a:pt x="25" y="195"/>
                </a:cubicBezTo>
                <a:cubicBezTo>
                  <a:pt x="24" y="196"/>
                  <a:pt x="23" y="197"/>
                  <a:pt x="23" y="199"/>
                </a:cubicBezTo>
                <a:cubicBezTo>
                  <a:pt x="23" y="200"/>
                  <a:pt x="23" y="201"/>
                  <a:pt x="24" y="202"/>
                </a:cubicBezTo>
                <a:cubicBezTo>
                  <a:pt x="25" y="204"/>
                  <a:pt x="26" y="204"/>
                  <a:pt x="27" y="205"/>
                </a:cubicBezTo>
                <a:cubicBezTo>
                  <a:pt x="29" y="205"/>
                  <a:pt x="30" y="205"/>
                  <a:pt x="32" y="204"/>
                </a:cubicBezTo>
                <a:cubicBezTo>
                  <a:pt x="33" y="203"/>
                  <a:pt x="40" y="199"/>
                  <a:pt x="46" y="195"/>
                </a:cubicBezTo>
                <a:cubicBezTo>
                  <a:pt x="48" y="197"/>
                  <a:pt x="49" y="199"/>
                  <a:pt x="51" y="201"/>
                </a:cubicBezTo>
                <a:cubicBezTo>
                  <a:pt x="47" y="207"/>
                  <a:pt x="42" y="213"/>
                  <a:pt x="41" y="215"/>
                </a:cubicBezTo>
                <a:cubicBezTo>
                  <a:pt x="40" y="216"/>
                  <a:pt x="40" y="217"/>
                  <a:pt x="40" y="219"/>
                </a:cubicBezTo>
                <a:cubicBezTo>
                  <a:pt x="40" y="220"/>
                  <a:pt x="41" y="221"/>
                  <a:pt x="42" y="222"/>
                </a:cubicBezTo>
                <a:cubicBezTo>
                  <a:pt x="43" y="223"/>
                  <a:pt x="44" y="224"/>
                  <a:pt x="46" y="224"/>
                </a:cubicBezTo>
                <a:cubicBezTo>
                  <a:pt x="47" y="224"/>
                  <a:pt x="48" y="223"/>
                  <a:pt x="50" y="222"/>
                </a:cubicBezTo>
                <a:cubicBezTo>
                  <a:pt x="51" y="221"/>
                  <a:pt x="57" y="216"/>
                  <a:pt x="62" y="211"/>
                </a:cubicBezTo>
                <a:cubicBezTo>
                  <a:pt x="64" y="212"/>
                  <a:pt x="66" y="214"/>
                  <a:pt x="68" y="215"/>
                </a:cubicBezTo>
                <a:cubicBezTo>
                  <a:pt x="65" y="222"/>
                  <a:pt x="62" y="229"/>
                  <a:pt x="61" y="231"/>
                </a:cubicBezTo>
                <a:cubicBezTo>
                  <a:pt x="60" y="232"/>
                  <a:pt x="60" y="234"/>
                  <a:pt x="61" y="235"/>
                </a:cubicBezTo>
                <a:cubicBezTo>
                  <a:pt x="61" y="236"/>
                  <a:pt x="62" y="237"/>
                  <a:pt x="63" y="238"/>
                </a:cubicBezTo>
                <a:cubicBezTo>
                  <a:pt x="65" y="239"/>
                  <a:pt x="66" y="239"/>
                  <a:pt x="68" y="239"/>
                </a:cubicBezTo>
                <a:cubicBezTo>
                  <a:pt x="69" y="238"/>
                  <a:pt x="70" y="238"/>
                  <a:pt x="71" y="237"/>
                </a:cubicBezTo>
                <a:cubicBezTo>
                  <a:pt x="72" y="235"/>
                  <a:pt x="77" y="229"/>
                  <a:pt x="81" y="223"/>
                </a:cubicBezTo>
                <a:cubicBezTo>
                  <a:pt x="83" y="224"/>
                  <a:pt x="85" y="225"/>
                  <a:pt x="88" y="226"/>
                </a:cubicBezTo>
                <a:cubicBezTo>
                  <a:pt x="86" y="233"/>
                  <a:pt x="84" y="241"/>
                  <a:pt x="84" y="242"/>
                </a:cubicBezTo>
                <a:cubicBezTo>
                  <a:pt x="84" y="244"/>
                  <a:pt x="84" y="245"/>
                  <a:pt x="85" y="246"/>
                </a:cubicBezTo>
                <a:cubicBezTo>
                  <a:pt x="85" y="247"/>
                  <a:pt x="86" y="248"/>
                  <a:pt x="88" y="249"/>
                </a:cubicBezTo>
                <a:cubicBezTo>
                  <a:pt x="89" y="249"/>
                  <a:pt x="91" y="249"/>
                  <a:pt x="92" y="249"/>
                </a:cubicBezTo>
                <a:cubicBezTo>
                  <a:pt x="93" y="248"/>
                  <a:pt x="94" y="247"/>
                  <a:pt x="95" y="246"/>
                </a:cubicBezTo>
                <a:cubicBezTo>
                  <a:pt x="95" y="244"/>
                  <a:pt x="99" y="237"/>
                  <a:pt x="102" y="230"/>
                </a:cubicBezTo>
                <a:cubicBezTo>
                  <a:pt x="104" y="231"/>
                  <a:pt x="106" y="231"/>
                  <a:pt x="109" y="232"/>
                </a:cubicBezTo>
                <a:cubicBezTo>
                  <a:pt x="109" y="239"/>
                  <a:pt x="109" y="247"/>
                  <a:pt x="109" y="249"/>
                </a:cubicBezTo>
                <a:cubicBezTo>
                  <a:pt x="109" y="250"/>
                  <a:pt x="109" y="252"/>
                  <a:pt x="110" y="253"/>
                </a:cubicBezTo>
                <a:cubicBezTo>
                  <a:pt x="111" y="254"/>
                  <a:pt x="112" y="254"/>
                  <a:pt x="114" y="254"/>
                </a:cubicBezTo>
                <a:cubicBezTo>
                  <a:pt x="115" y="255"/>
                  <a:pt x="117" y="254"/>
                  <a:pt x="118" y="253"/>
                </a:cubicBezTo>
                <a:cubicBezTo>
                  <a:pt x="119" y="253"/>
                  <a:pt x="120" y="251"/>
                  <a:pt x="120" y="250"/>
                </a:cubicBezTo>
                <a:cubicBezTo>
                  <a:pt x="120" y="248"/>
                  <a:pt x="122" y="240"/>
                  <a:pt x="124" y="233"/>
                </a:cubicBezTo>
                <a:cubicBezTo>
                  <a:pt x="125" y="233"/>
                  <a:pt x="126" y="233"/>
                  <a:pt x="127" y="233"/>
                </a:cubicBezTo>
                <a:cubicBezTo>
                  <a:pt x="128" y="233"/>
                  <a:pt x="130" y="233"/>
                  <a:pt x="131" y="233"/>
                </a:cubicBezTo>
                <a:cubicBezTo>
                  <a:pt x="132" y="240"/>
                  <a:pt x="134" y="248"/>
                  <a:pt x="134" y="250"/>
                </a:cubicBezTo>
                <a:cubicBezTo>
                  <a:pt x="135" y="251"/>
                  <a:pt x="135" y="253"/>
                  <a:pt x="137" y="253"/>
                </a:cubicBezTo>
                <a:cubicBezTo>
                  <a:pt x="138" y="254"/>
                  <a:pt x="139" y="255"/>
                  <a:pt x="141" y="254"/>
                </a:cubicBezTo>
                <a:cubicBezTo>
                  <a:pt x="142" y="254"/>
                  <a:pt x="143" y="254"/>
                  <a:pt x="144" y="253"/>
                </a:cubicBezTo>
                <a:cubicBezTo>
                  <a:pt x="145" y="252"/>
                  <a:pt x="146" y="250"/>
                  <a:pt x="146" y="249"/>
                </a:cubicBezTo>
                <a:cubicBezTo>
                  <a:pt x="146" y="247"/>
                  <a:pt x="146" y="239"/>
                  <a:pt x="146" y="232"/>
                </a:cubicBezTo>
                <a:cubicBezTo>
                  <a:pt x="148" y="231"/>
                  <a:pt x="150" y="231"/>
                  <a:pt x="153" y="230"/>
                </a:cubicBezTo>
                <a:cubicBezTo>
                  <a:pt x="156" y="237"/>
                  <a:pt x="159" y="244"/>
                  <a:pt x="160" y="246"/>
                </a:cubicBezTo>
                <a:cubicBezTo>
                  <a:pt x="160" y="247"/>
                  <a:pt x="161" y="248"/>
                  <a:pt x="163" y="249"/>
                </a:cubicBezTo>
                <a:cubicBezTo>
                  <a:pt x="164" y="249"/>
                  <a:pt x="165" y="249"/>
                  <a:pt x="167" y="249"/>
                </a:cubicBezTo>
                <a:cubicBezTo>
                  <a:pt x="168" y="248"/>
                  <a:pt x="169" y="247"/>
                  <a:pt x="170" y="246"/>
                </a:cubicBezTo>
                <a:cubicBezTo>
                  <a:pt x="171" y="245"/>
                  <a:pt x="171" y="244"/>
                  <a:pt x="171" y="242"/>
                </a:cubicBezTo>
                <a:cubicBezTo>
                  <a:pt x="170" y="241"/>
                  <a:pt x="168" y="233"/>
                  <a:pt x="167" y="226"/>
                </a:cubicBezTo>
                <a:cubicBezTo>
                  <a:pt x="169" y="225"/>
                  <a:pt x="171" y="224"/>
                  <a:pt x="174" y="223"/>
                </a:cubicBezTo>
                <a:cubicBezTo>
                  <a:pt x="178" y="229"/>
                  <a:pt x="182" y="235"/>
                  <a:pt x="183" y="237"/>
                </a:cubicBezTo>
                <a:cubicBezTo>
                  <a:pt x="184" y="238"/>
                  <a:pt x="186" y="238"/>
                  <a:pt x="187" y="239"/>
                </a:cubicBezTo>
                <a:cubicBezTo>
                  <a:pt x="188" y="239"/>
                  <a:pt x="190" y="239"/>
                  <a:pt x="191" y="238"/>
                </a:cubicBezTo>
                <a:cubicBezTo>
                  <a:pt x="192" y="237"/>
                  <a:pt x="193" y="236"/>
                  <a:pt x="194" y="235"/>
                </a:cubicBezTo>
                <a:cubicBezTo>
                  <a:pt x="194" y="234"/>
                  <a:pt x="194" y="232"/>
                  <a:pt x="193" y="231"/>
                </a:cubicBezTo>
                <a:cubicBezTo>
                  <a:pt x="193" y="229"/>
                  <a:pt x="189" y="222"/>
                  <a:pt x="186" y="215"/>
                </a:cubicBezTo>
                <a:cubicBezTo>
                  <a:pt x="188" y="214"/>
                  <a:pt x="190" y="212"/>
                  <a:pt x="192" y="211"/>
                </a:cubicBezTo>
                <a:cubicBezTo>
                  <a:pt x="198" y="216"/>
                  <a:pt x="204" y="221"/>
                  <a:pt x="205" y="222"/>
                </a:cubicBezTo>
                <a:cubicBezTo>
                  <a:pt x="206" y="223"/>
                  <a:pt x="207" y="224"/>
                  <a:pt x="209" y="224"/>
                </a:cubicBezTo>
                <a:cubicBezTo>
                  <a:pt x="210" y="224"/>
                  <a:pt x="211" y="223"/>
                  <a:pt x="212" y="222"/>
                </a:cubicBezTo>
                <a:cubicBezTo>
                  <a:pt x="214" y="221"/>
                  <a:pt x="214" y="220"/>
                  <a:pt x="214" y="219"/>
                </a:cubicBezTo>
                <a:cubicBezTo>
                  <a:pt x="215" y="217"/>
                  <a:pt x="214" y="216"/>
                  <a:pt x="213" y="215"/>
                </a:cubicBezTo>
                <a:cubicBezTo>
                  <a:pt x="212" y="213"/>
                  <a:pt x="208" y="207"/>
                  <a:pt x="203" y="201"/>
                </a:cubicBezTo>
                <a:cubicBezTo>
                  <a:pt x="205" y="199"/>
                  <a:pt x="207" y="197"/>
                  <a:pt x="208" y="195"/>
                </a:cubicBezTo>
                <a:cubicBezTo>
                  <a:pt x="214" y="199"/>
                  <a:pt x="221" y="203"/>
                  <a:pt x="223" y="204"/>
                </a:cubicBezTo>
                <a:cubicBezTo>
                  <a:pt x="224" y="205"/>
                  <a:pt x="226" y="205"/>
                  <a:pt x="227" y="205"/>
                </a:cubicBezTo>
                <a:cubicBezTo>
                  <a:pt x="228" y="204"/>
                  <a:pt x="229" y="204"/>
                  <a:pt x="230" y="202"/>
                </a:cubicBezTo>
                <a:cubicBezTo>
                  <a:pt x="231" y="201"/>
                  <a:pt x="232" y="200"/>
                  <a:pt x="231" y="199"/>
                </a:cubicBezTo>
                <a:cubicBezTo>
                  <a:pt x="231" y="197"/>
                  <a:pt x="231" y="196"/>
                  <a:pt x="230" y="195"/>
                </a:cubicBezTo>
                <a:cubicBezTo>
                  <a:pt x="228" y="194"/>
                  <a:pt x="222" y="188"/>
                  <a:pt x="217" y="184"/>
                </a:cubicBezTo>
                <a:cubicBezTo>
                  <a:pt x="218" y="181"/>
                  <a:pt x="219" y="179"/>
                  <a:pt x="221" y="177"/>
                </a:cubicBezTo>
                <a:cubicBezTo>
                  <a:pt x="227" y="179"/>
                  <a:pt x="235" y="182"/>
                  <a:pt x="237" y="183"/>
                </a:cubicBezTo>
                <a:cubicBezTo>
                  <a:pt x="238" y="183"/>
                  <a:pt x="240" y="183"/>
                  <a:pt x="241" y="182"/>
                </a:cubicBezTo>
                <a:cubicBezTo>
                  <a:pt x="242" y="182"/>
                  <a:pt x="243" y="181"/>
                  <a:pt x="244" y="179"/>
                </a:cubicBezTo>
                <a:cubicBezTo>
                  <a:pt x="244" y="178"/>
                  <a:pt x="244" y="177"/>
                  <a:pt x="244" y="175"/>
                </a:cubicBezTo>
                <a:cubicBezTo>
                  <a:pt x="244" y="174"/>
                  <a:pt x="243" y="173"/>
                  <a:pt x="241" y="172"/>
                </a:cubicBezTo>
                <a:cubicBezTo>
                  <a:pt x="240" y="171"/>
                  <a:pt x="233" y="167"/>
                  <a:pt x="227" y="164"/>
                </a:cubicBezTo>
                <a:cubicBezTo>
                  <a:pt x="227" y="161"/>
                  <a:pt x="228" y="159"/>
                  <a:pt x="229" y="157"/>
                </a:cubicBezTo>
                <a:cubicBezTo>
                  <a:pt x="236" y="157"/>
                  <a:pt x="244" y="158"/>
                  <a:pt x="246" y="159"/>
                </a:cubicBezTo>
                <a:cubicBezTo>
                  <a:pt x="247" y="159"/>
                  <a:pt x="249" y="158"/>
                  <a:pt x="250" y="157"/>
                </a:cubicBezTo>
                <a:cubicBezTo>
                  <a:pt x="251" y="157"/>
                  <a:pt x="252" y="155"/>
                  <a:pt x="252" y="154"/>
                </a:cubicBezTo>
                <a:cubicBezTo>
                  <a:pt x="252" y="153"/>
                  <a:pt x="252" y="151"/>
                  <a:pt x="251" y="150"/>
                </a:cubicBezTo>
                <a:cubicBezTo>
                  <a:pt x="251" y="149"/>
                  <a:pt x="250" y="148"/>
                  <a:pt x="248" y="147"/>
                </a:cubicBezTo>
                <a:cubicBezTo>
                  <a:pt x="247" y="147"/>
                  <a:pt x="239" y="144"/>
                  <a:pt x="232" y="142"/>
                </a:cubicBezTo>
                <a:cubicBezTo>
                  <a:pt x="232" y="140"/>
                  <a:pt x="232" y="137"/>
                  <a:pt x="233" y="135"/>
                </a:cubicBezTo>
                <a:cubicBezTo>
                  <a:pt x="240" y="134"/>
                  <a:pt x="248" y="133"/>
                  <a:pt x="250" y="133"/>
                </a:cubicBezTo>
                <a:close/>
                <a:moveTo>
                  <a:pt x="127" y="107"/>
                </a:moveTo>
                <a:cubicBezTo>
                  <a:pt x="139" y="107"/>
                  <a:pt x="148" y="116"/>
                  <a:pt x="148" y="127"/>
                </a:cubicBezTo>
                <a:cubicBezTo>
                  <a:pt x="148" y="139"/>
                  <a:pt x="139" y="148"/>
                  <a:pt x="127" y="148"/>
                </a:cubicBezTo>
                <a:cubicBezTo>
                  <a:pt x="116" y="148"/>
                  <a:pt x="106" y="139"/>
                  <a:pt x="106" y="127"/>
                </a:cubicBezTo>
                <a:cubicBezTo>
                  <a:pt x="106" y="116"/>
                  <a:pt x="116" y="107"/>
                  <a:pt x="127" y="107"/>
                </a:cubicBezTo>
                <a:close/>
                <a:moveTo>
                  <a:pt x="43" y="127"/>
                </a:moveTo>
                <a:cubicBezTo>
                  <a:pt x="43" y="84"/>
                  <a:pt x="75" y="49"/>
                  <a:pt x="117" y="44"/>
                </a:cubicBezTo>
                <a:cubicBezTo>
                  <a:pt x="117" y="58"/>
                  <a:pt x="117" y="58"/>
                  <a:pt x="117" y="58"/>
                </a:cubicBezTo>
                <a:cubicBezTo>
                  <a:pt x="83" y="62"/>
                  <a:pt x="57" y="92"/>
                  <a:pt x="57" y="127"/>
                </a:cubicBezTo>
                <a:cubicBezTo>
                  <a:pt x="57" y="137"/>
                  <a:pt x="59" y="145"/>
                  <a:pt x="62" y="154"/>
                </a:cubicBezTo>
                <a:cubicBezTo>
                  <a:pt x="50" y="160"/>
                  <a:pt x="50" y="160"/>
                  <a:pt x="50" y="160"/>
                </a:cubicBezTo>
                <a:cubicBezTo>
                  <a:pt x="45" y="150"/>
                  <a:pt x="43" y="139"/>
                  <a:pt x="43" y="127"/>
                </a:cubicBezTo>
                <a:close/>
                <a:moveTo>
                  <a:pt x="127" y="212"/>
                </a:moveTo>
                <a:cubicBezTo>
                  <a:pt x="99" y="212"/>
                  <a:pt x="75" y="198"/>
                  <a:pt x="59" y="178"/>
                </a:cubicBezTo>
                <a:cubicBezTo>
                  <a:pt x="72" y="171"/>
                  <a:pt x="72" y="171"/>
                  <a:pt x="72" y="171"/>
                </a:cubicBezTo>
                <a:cubicBezTo>
                  <a:pt x="84" y="187"/>
                  <a:pt x="105" y="198"/>
                  <a:pt x="127" y="198"/>
                </a:cubicBezTo>
                <a:cubicBezTo>
                  <a:pt x="150" y="198"/>
                  <a:pt x="170" y="187"/>
                  <a:pt x="183" y="171"/>
                </a:cubicBezTo>
                <a:cubicBezTo>
                  <a:pt x="195" y="178"/>
                  <a:pt x="195" y="178"/>
                  <a:pt x="195" y="178"/>
                </a:cubicBezTo>
                <a:cubicBezTo>
                  <a:pt x="179" y="198"/>
                  <a:pt x="155" y="212"/>
                  <a:pt x="127" y="212"/>
                </a:cubicBezTo>
                <a:close/>
                <a:moveTo>
                  <a:pt x="205" y="161"/>
                </a:moveTo>
                <a:cubicBezTo>
                  <a:pt x="193" y="154"/>
                  <a:pt x="193" y="154"/>
                  <a:pt x="193" y="154"/>
                </a:cubicBezTo>
                <a:cubicBezTo>
                  <a:pt x="196" y="146"/>
                  <a:pt x="198" y="137"/>
                  <a:pt x="198" y="127"/>
                </a:cubicBezTo>
                <a:cubicBezTo>
                  <a:pt x="198" y="92"/>
                  <a:pt x="171" y="62"/>
                  <a:pt x="137" y="58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79" y="49"/>
                  <a:pt x="211" y="84"/>
                  <a:pt x="211" y="127"/>
                </a:cubicBezTo>
                <a:cubicBezTo>
                  <a:pt x="211" y="139"/>
                  <a:pt x="209" y="150"/>
                  <a:pt x="205" y="16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 sz="2400"/>
          </a:p>
        </p:txBody>
      </p:sp>
      <p:grpSp>
        <p:nvGrpSpPr>
          <p:cNvPr id="38" name="Group 52">
            <a:extLst>
              <a:ext uri="{FF2B5EF4-FFF2-40B4-BE49-F238E27FC236}">
                <a16:creationId xmlns:a16="http://schemas.microsoft.com/office/drawing/2014/main" xmlns="" id="{1D5E5902-E846-4315-96B0-2D2AB5226949}"/>
              </a:ext>
            </a:extLst>
          </p:cNvPr>
          <p:cNvGrpSpPr/>
          <p:nvPr/>
        </p:nvGrpSpPr>
        <p:grpSpPr>
          <a:xfrm>
            <a:off x="6928929" y="2018056"/>
            <a:ext cx="656209" cy="652717"/>
            <a:chOff x="7150844" y="2597160"/>
            <a:chExt cx="523530" cy="520738"/>
          </a:xfrm>
          <a:solidFill>
            <a:schemeClr val="accent2"/>
          </a:solidFill>
        </p:grpSpPr>
        <p:sp>
          <p:nvSpPr>
            <p:cNvPr id="44" name="ïṧḷïḓê-Freeform: Shape 58">
              <a:extLst>
                <a:ext uri="{FF2B5EF4-FFF2-40B4-BE49-F238E27FC236}">
                  <a16:creationId xmlns:a16="http://schemas.microsoft.com/office/drawing/2014/main" xmlns="" id="{9B28A562-ECF1-41D6-B510-18EF171BA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0515" y="2833098"/>
              <a:ext cx="27921" cy="47467"/>
            </a:xfrm>
            <a:custGeom>
              <a:avLst/>
              <a:gdLst>
                <a:gd name="T0" fmla="*/ 0 w 12"/>
                <a:gd name="T1" fmla="*/ 0 h 20"/>
                <a:gd name="T2" fmla="*/ 4 w 12"/>
                <a:gd name="T3" fmla="*/ 20 h 20"/>
                <a:gd name="T4" fmla="*/ 11 w 12"/>
                <a:gd name="T5" fmla="*/ 9 h 20"/>
                <a:gd name="T6" fmla="*/ 0 w 12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0">
                  <a:moveTo>
                    <a:pt x="0" y="0"/>
                  </a:moveTo>
                  <a:cubicBezTo>
                    <a:pt x="4" y="20"/>
                    <a:pt x="4" y="20"/>
                    <a:pt x="4" y="20"/>
                  </a:cubicBezTo>
                  <a:cubicBezTo>
                    <a:pt x="9" y="18"/>
                    <a:pt x="12" y="14"/>
                    <a:pt x="11" y="9"/>
                  </a:cubicBezTo>
                  <a:cubicBezTo>
                    <a:pt x="10" y="3"/>
                    <a:pt x="5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5" name="ïṧḷïḓê-Freeform: Shape 59">
              <a:extLst>
                <a:ext uri="{FF2B5EF4-FFF2-40B4-BE49-F238E27FC236}">
                  <a16:creationId xmlns:a16="http://schemas.microsoft.com/office/drawing/2014/main" xmlns="" id="{CA8DDED1-9B57-413A-9CA0-A42BD7D11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6781" y="2835890"/>
              <a:ext cx="27921" cy="47467"/>
            </a:xfrm>
            <a:custGeom>
              <a:avLst/>
              <a:gdLst>
                <a:gd name="T0" fmla="*/ 1 w 12"/>
                <a:gd name="T1" fmla="*/ 11 h 20"/>
                <a:gd name="T2" fmla="*/ 12 w 12"/>
                <a:gd name="T3" fmla="*/ 20 h 20"/>
                <a:gd name="T4" fmla="*/ 7 w 12"/>
                <a:gd name="T5" fmla="*/ 0 h 20"/>
                <a:gd name="T6" fmla="*/ 1 w 12"/>
                <a:gd name="T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0">
                  <a:moveTo>
                    <a:pt x="1" y="11"/>
                  </a:moveTo>
                  <a:cubicBezTo>
                    <a:pt x="2" y="17"/>
                    <a:pt x="7" y="20"/>
                    <a:pt x="12" y="2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2"/>
                    <a:pt x="0" y="6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6" name="ïṧḷïḓê-Freeform: Shape 60">
              <a:extLst>
                <a:ext uri="{FF2B5EF4-FFF2-40B4-BE49-F238E27FC236}">
                  <a16:creationId xmlns:a16="http://schemas.microsoft.com/office/drawing/2014/main" xmlns="" id="{A2466DF3-1910-49FD-8176-4E879949C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844" y="2597160"/>
              <a:ext cx="523530" cy="520738"/>
            </a:xfrm>
            <a:custGeom>
              <a:avLst/>
              <a:gdLst>
                <a:gd name="T0" fmla="*/ 221 w 222"/>
                <a:gd name="T1" fmla="*/ 107 h 221"/>
                <a:gd name="T2" fmla="*/ 216 w 222"/>
                <a:gd name="T3" fmla="*/ 93 h 221"/>
                <a:gd name="T4" fmla="*/ 214 w 222"/>
                <a:gd name="T5" fmla="*/ 83 h 221"/>
                <a:gd name="T6" fmla="*/ 212 w 222"/>
                <a:gd name="T7" fmla="*/ 69 h 221"/>
                <a:gd name="T8" fmla="*/ 192 w 222"/>
                <a:gd name="T9" fmla="*/ 67 h 221"/>
                <a:gd name="T10" fmla="*/ 201 w 222"/>
                <a:gd name="T11" fmla="*/ 45 h 221"/>
                <a:gd name="T12" fmla="*/ 177 w 222"/>
                <a:gd name="T13" fmla="*/ 46 h 221"/>
                <a:gd name="T14" fmla="*/ 182 w 222"/>
                <a:gd name="T15" fmla="*/ 27 h 221"/>
                <a:gd name="T16" fmla="*/ 168 w 222"/>
                <a:gd name="T17" fmla="*/ 20 h 221"/>
                <a:gd name="T18" fmla="*/ 160 w 222"/>
                <a:gd name="T19" fmla="*/ 15 h 221"/>
                <a:gd name="T20" fmla="*/ 148 w 222"/>
                <a:gd name="T21" fmla="*/ 7 h 221"/>
                <a:gd name="T22" fmla="*/ 133 w 222"/>
                <a:gd name="T23" fmla="*/ 21 h 221"/>
                <a:gd name="T24" fmla="*/ 122 w 222"/>
                <a:gd name="T25" fmla="*/ 0 h 221"/>
                <a:gd name="T26" fmla="*/ 111 w 222"/>
                <a:gd name="T27" fmla="*/ 18 h 221"/>
                <a:gd name="T28" fmla="*/ 99 w 222"/>
                <a:gd name="T29" fmla="*/ 0 h 221"/>
                <a:gd name="T30" fmla="*/ 89 w 222"/>
                <a:gd name="T31" fmla="*/ 21 h 221"/>
                <a:gd name="T32" fmla="*/ 74 w 222"/>
                <a:gd name="T33" fmla="*/ 7 h 221"/>
                <a:gd name="T34" fmla="*/ 62 w 222"/>
                <a:gd name="T35" fmla="*/ 15 h 221"/>
                <a:gd name="T36" fmla="*/ 53 w 222"/>
                <a:gd name="T37" fmla="*/ 20 h 221"/>
                <a:gd name="T38" fmla="*/ 40 w 222"/>
                <a:gd name="T39" fmla="*/ 27 h 221"/>
                <a:gd name="T40" fmla="*/ 45 w 222"/>
                <a:gd name="T41" fmla="*/ 46 h 221"/>
                <a:gd name="T42" fmla="*/ 21 w 222"/>
                <a:gd name="T43" fmla="*/ 45 h 221"/>
                <a:gd name="T44" fmla="*/ 30 w 222"/>
                <a:gd name="T45" fmla="*/ 67 h 221"/>
                <a:gd name="T46" fmla="*/ 9 w 222"/>
                <a:gd name="T47" fmla="*/ 69 h 221"/>
                <a:gd name="T48" fmla="*/ 8 w 222"/>
                <a:gd name="T49" fmla="*/ 83 h 221"/>
                <a:gd name="T50" fmla="*/ 6 w 222"/>
                <a:gd name="T51" fmla="*/ 93 h 221"/>
                <a:gd name="T52" fmla="*/ 1 w 222"/>
                <a:gd name="T53" fmla="*/ 107 h 221"/>
                <a:gd name="T54" fmla="*/ 19 w 222"/>
                <a:gd name="T55" fmla="*/ 117 h 221"/>
                <a:gd name="T56" fmla="*/ 2 w 222"/>
                <a:gd name="T57" fmla="*/ 134 h 221"/>
                <a:gd name="T58" fmla="*/ 24 w 222"/>
                <a:gd name="T59" fmla="*/ 142 h 221"/>
                <a:gd name="T60" fmla="*/ 12 w 222"/>
                <a:gd name="T61" fmla="*/ 158 h 221"/>
                <a:gd name="T62" fmla="*/ 22 w 222"/>
                <a:gd name="T63" fmla="*/ 169 h 221"/>
                <a:gd name="T64" fmla="*/ 28 w 222"/>
                <a:gd name="T65" fmla="*/ 177 h 221"/>
                <a:gd name="T66" fmla="*/ 35 w 222"/>
                <a:gd name="T67" fmla="*/ 190 h 221"/>
                <a:gd name="T68" fmla="*/ 54 w 222"/>
                <a:gd name="T69" fmla="*/ 183 h 221"/>
                <a:gd name="T70" fmla="*/ 55 w 222"/>
                <a:gd name="T71" fmla="*/ 207 h 221"/>
                <a:gd name="T72" fmla="*/ 76 w 222"/>
                <a:gd name="T73" fmla="*/ 196 h 221"/>
                <a:gd name="T74" fmla="*/ 80 w 222"/>
                <a:gd name="T75" fmla="*/ 216 h 221"/>
                <a:gd name="T76" fmla="*/ 95 w 222"/>
                <a:gd name="T77" fmla="*/ 216 h 221"/>
                <a:gd name="T78" fmla="*/ 105 w 222"/>
                <a:gd name="T79" fmla="*/ 217 h 221"/>
                <a:gd name="T80" fmla="*/ 117 w 222"/>
                <a:gd name="T81" fmla="*/ 217 h 221"/>
                <a:gd name="T82" fmla="*/ 127 w 222"/>
                <a:gd name="T83" fmla="*/ 216 h 221"/>
                <a:gd name="T84" fmla="*/ 142 w 222"/>
                <a:gd name="T85" fmla="*/ 216 h 221"/>
                <a:gd name="T86" fmla="*/ 145 w 222"/>
                <a:gd name="T87" fmla="*/ 196 h 221"/>
                <a:gd name="T88" fmla="*/ 166 w 222"/>
                <a:gd name="T89" fmla="*/ 207 h 221"/>
                <a:gd name="T90" fmla="*/ 167 w 222"/>
                <a:gd name="T91" fmla="*/ 183 h 221"/>
                <a:gd name="T92" fmla="*/ 187 w 222"/>
                <a:gd name="T93" fmla="*/ 190 h 221"/>
                <a:gd name="T94" fmla="*/ 194 w 222"/>
                <a:gd name="T95" fmla="*/ 177 h 221"/>
                <a:gd name="T96" fmla="*/ 200 w 222"/>
                <a:gd name="T97" fmla="*/ 169 h 221"/>
                <a:gd name="T98" fmla="*/ 210 w 222"/>
                <a:gd name="T99" fmla="*/ 158 h 221"/>
                <a:gd name="T100" fmla="*/ 197 w 222"/>
                <a:gd name="T101" fmla="*/ 142 h 221"/>
                <a:gd name="T102" fmla="*/ 219 w 222"/>
                <a:gd name="T103" fmla="*/ 134 h 221"/>
                <a:gd name="T104" fmla="*/ 203 w 222"/>
                <a:gd name="T105" fmla="*/ 117 h 221"/>
                <a:gd name="T106" fmla="*/ 50 w 222"/>
                <a:gd name="T107" fmla="*/ 95 h 221"/>
                <a:gd name="T108" fmla="*/ 127 w 222"/>
                <a:gd name="T109" fmla="*/ 49 h 221"/>
                <a:gd name="T110" fmla="*/ 111 w 222"/>
                <a:gd name="T111" fmla="*/ 188 h 221"/>
                <a:gd name="T112" fmla="*/ 111 w 222"/>
                <a:gd name="T113" fmla="*/ 188 h 221"/>
                <a:gd name="T114" fmla="*/ 133 w 222"/>
                <a:gd name="T115" fmla="*/ 110 h 221"/>
                <a:gd name="T116" fmla="*/ 172 w 222"/>
                <a:gd name="T117" fmla="*/ 95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2" h="221">
                  <a:moveTo>
                    <a:pt x="217" y="115"/>
                  </a:moveTo>
                  <a:cubicBezTo>
                    <a:pt x="219" y="115"/>
                    <a:pt x="220" y="115"/>
                    <a:pt x="221" y="114"/>
                  </a:cubicBezTo>
                  <a:cubicBezTo>
                    <a:pt x="221" y="113"/>
                    <a:pt x="222" y="112"/>
                    <a:pt x="222" y="110"/>
                  </a:cubicBezTo>
                  <a:cubicBezTo>
                    <a:pt x="222" y="109"/>
                    <a:pt x="221" y="108"/>
                    <a:pt x="221" y="107"/>
                  </a:cubicBezTo>
                  <a:cubicBezTo>
                    <a:pt x="220" y="106"/>
                    <a:pt x="219" y="106"/>
                    <a:pt x="217" y="105"/>
                  </a:cubicBezTo>
                  <a:cubicBezTo>
                    <a:pt x="216" y="105"/>
                    <a:pt x="209" y="105"/>
                    <a:pt x="203" y="104"/>
                  </a:cubicBezTo>
                  <a:cubicBezTo>
                    <a:pt x="202" y="102"/>
                    <a:pt x="202" y="100"/>
                    <a:pt x="202" y="98"/>
                  </a:cubicBezTo>
                  <a:cubicBezTo>
                    <a:pt x="208" y="96"/>
                    <a:pt x="215" y="94"/>
                    <a:pt x="216" y="93"/>
                  </a:cubicBezTo>
                  <a:cubicBezTo>
                    <a:pt x="217" y="93"/>
                    <a:pt x="218" y="92"/>
                    <a:pt x="219" y="91"/>
                  </a:cubicBezTo>
                  <a:cubicBezTo>
                    <a:pt x="219" y="90"/>
                    <a:pt x="220" y="89"/>
                    <a:pt x="219" y="87"/>
                  </a:cubicBezTo>
                  <a:cubicBezTo>
                    <a:pt x="219" y="86"/>
                    <a:pt x="218" y="85"/>
                    <a:pt x="217" y="84"/>
                  </a:cubicBezTo>
                  <a:cubicBezTo>
                    <a:pt x="216" y="84"/>
                    <a:pt x="215" y="83"/>
                    <a:pt x="214" y="83"/>
                  </a:cubicBezTo>
                  <a:cubicBezTo>
                    <a:pt x="213" y="83"/>
                    <a:pt x="206" y="84"/>
                    <a:pt x="199" y="85"/>
                  </a:cubicBezTo>
                  <a:cubicBezTo>
                    <a:pt x="199" y="83"/>
                    <a:pt x="198" y="81"/>
                    <a:pt x="197" y="79"/>
                  </a:cubicBezTo>
                  <a:cubicBezTo>
                    <a:pt x="203" y="76"/>
                    <a:pt x="209" y="72"/>
                    <a:pt x="210" y="72"/>
                  </a:cubicBezTo>
                  <a:cubicBezTo>
                    <a:pt x="211" y="71"/>
                    <a:pt x="212" y="70"/>
                    <a:pt x="212" y="69"/>
                  </a:cubicBezTo>
                  <a:cubicBezTo>
                    <a:pt x="213" y="68"/>
                    <a:pt x="213" y="66"/>
                    <a:pt x="212" y="65"/>
                  </a:cubicBezTo>
                  <a:cubicBezTo>
                    <a:pt x="212" y="64"/>
                    <a:pt x="211" y="63"/>
                    <a:pt x="210" y="63"/>
                  </a:cubicBezTo>
                  <a:cubicBezTo>
                    <a:pt x="209" y="62"/>
                    <a:pt x="207" y="62"/>
                    <a:pt x="206" y="62"/>
                  </a:cubicBezTo>
                  <a:cubicBezTo>
                    <a:pt x="205" y="63"/>
                    <a:pt x="198" y="65"/>
                    <a:pt x="192" y="67"/>
                  </a:cubicBezTo>
                  <a:cubicBezTo>
                    <a:pt x="191" y="65"/>
                    <a:pt x="190" y="63"/>
                    <a:pt x="189" y="62"/>
                  </a:cubicBezTo>
                  <a:cubicBezTo>
                    <a:pt x="194" y="57"/>
                    <a:pt x="199" y="53"/>
                    <a:pt x="200" y="52"/>
                  </a:cubicBezTo>
                  <a:cubicBezTo>
                    <a:pt x="201" y="51"/>
                    <a:pt x="201" y="50"/>
                    <a:pt x="202" y="49"/>
                  </a:cubicBezTo>
                  <a:cubicBezTo>
                    <a:pt x="202" y="47"/>
                    <a:pt x="201" y="46"/>
                    <a:pt x="201" y="45"/>
                  </a:cubicBezTo>
                  <a:cubicBezTo>
                    <a:pt x="200" y="44"/>
                    <a:pt x="199" y="43"/>
                    <a:pt x="198" y="43"/>
                  </a:cubicBezTo>
                  <a:cubicBezTo>
                    <a:pt x="196" y="43"/>
                    <a:pt x="195" y="43"/>
                    <a:pt x="194" y="44"/>
                  </a:cubicBezTo>
                  <a:cubicBezTo>
                    <a:pt x="193" y="44"/>
                    <a:pt x="187" y="48"/>
                    <a:pt x="181" y="51"/>
                  </a:cubicBezTo>
                  <a:cubicBezTo>
                    <a:pt x="180" y="50"/>
                    <a:pt x="178" y="48"/>
                    <a:pt x="177" y="46"/>
                  </a:cubicBezTo>
                  <a:cubicBezTo>
                    <a:pt x="181" y="41"/>
                    <a:pt x="185" y="36"/>
                    <a:pt x="186" y="34"/>
                  </a:cubicBezTo>
                  <a:cubicBezTo>
                    <a:pt x="187" y="33"/>
                    <a:pt x="187" y="32"/>
                    <a:pt x="187" y="31"/>
                  </a:cubicBezTo>
                  <a:cubicBezTo>
                    <a:pt x="187" y="30"/>
                    <a:pt x="186" y="29"/>
                    <a:pt x="185" y="28"/>
                  </a:cubicBezTo>
                  <a:cubicBezTo>
                    <a:pt x="184" y="27"/>
                    <a:pt x="183" y="27"/>
                    <a:pt x="182" y="27"/>
                  </a:cubicBezTo>
                  <a:cubicBezTo>
                    <a:pt x="181" y="27"/>
                    <a:pt x="179" y="27"/>
                    <a:pt x="178" y="28"/>
                  </a:cubicBezTo>
                  <a:cubicBezTo>
                    <a:pt x="177" y="29"/>
                    <a:pt x="172" y="34"/>
                    <a:pt x="167" y="38"/>
                  </a:cubicBezTo>
                  <a:cubicBezTo>
                    <a:pt x="166" y="37"/>
                    <a:pt x="164" y="35"/>
                    <a:pt x="162" y="34"/>
                  </a:cubicBezTo>
                  <a:cubicBezTo>
                    <a:pt x="165" y="28"/>
                    <a:pt x="168" y="22"/>
                    <a:pt x="168" y="20"/>
                  </a:cubicBezTo>
                  <a:cubicBezTo>
                    <a:pt x="169" y="19"/>
                    <a:pt x="169" y="18"/>
                    <a:pt x="169" y="17"/>
                  </a:cubicBezTo>
                  <a:cubicBezTo>
                    <a:pt x="168" y="16"/>
                    <a:pt x="167" y="15"/>
                    <a:pt x="166" y="14"/>
                  </a:cubicBezTo>
                  <a:cubicBezTo>
                    <a:pt x="165" y="14"/>
                    <a:pt x="164" y="13"/>
                    <a:pt x="163" y="14"/>
                  </a:cubicBezTo>
                  <a:cubicBezTo>
                    <a:pt x="162" y="14"/>
                    <a:pt x="161" y="14"/>
                    <a:pt x="160" y="15"/>
                  </a:cubicBezTo>
                  <a:cubicBezTo>
                    <a:pt x="159" y="17"/>
                    <a:pt x="155" y="22"/>
                    <a:pt x="151" y="28"/>
                  </a:cubicBezTo>
                  <a:cubicBezTo>
                    <a:pt x="149" y="27"/>
                    <a:pt x="147" y="26"/>
                    <a:pt x="145" y="25"/>
                  </a:cubicBezTo>
                  <a:cubicBezTo>
                    <a:pt x="147" y="19"/>
                    <a:pt x="148" y="12"/>
                    <a:pt x="149" y="10"/>
                  </a:cubicBezTo>
                  <a:cubicBezTo>
                    <a:pt x="149" y="9"/>
                    <a:pt x="149" y="8"/>
                    <a:pt x="148" y="7"/>
                  </a:cubicBezTo>
                  <a:cubicBezTo>
                    <a:pt x="147" y="6"/>
                    <a:pt x="146" y="5"/>
                    <a:pt x="145" y="5"/>
                  </a:cubicBezTo>
                  <a:cubicBezTo>
                    <a:pt x="144" y="4"/>
                    <a:pt x="143" y="4"/>
                    <a:pt x="142" y="5"/>
                  </a:cubicBezTo>
                  <a:cubicBezTo>
                    <a:pt x="140" y="5"/>
                    <a:pt x="139" y="6"/>
                    <a:pt x="139" y="7"/>
                  </a:cubicBezTo>
                  <a:cubicBezTo>
                    <a:pt x="138" y="9"/>
                    <a:pt x="136" y="15"/>
                    <a:pt x="133" y="21"/>
                  </a:cubicBezTo>
                  <a:cubicBezTo>
                    <a:pt x="131" y="20"/>
                    <a:pt x="129" y="20"/>
                    <a:pt x="127" y="20"/>
                  </a:cubicBezTo>
                  <a:cubicBezTo>
                    <a:pt x="127" y="13"/>
                    <a:pt x="127" y="6"/>
                    <a:pt x="127" y="5"/>
                  </a:cubicBezTo>
                  <a:cubicBezTo>
                    <a:pt x="127" y="4"/>
                    <a:pt x="126" y="2"/>
                    <a:pt x="126" y="2"/>
                  </a:cubicBezTo>
                  <a:cubicBezTo>
                    <a:pt x="125" y="1"/>
                    <a:pt x="124" y="0"/>
                    <a:pt x="122" y="0"/>
                  </a:cubicBezTo>
                  <a:cubicBezTo>
                    <a:pt x="121" y="0"/>
                    <a:pt x="120" y="0"/>
                    <a:pt x="119" y="1"/>
                  </a:cubicBezTo>
                  <a:cubicBezTo>
                    <a:pt x="118" y="1"/>
                    <a:pt x="117" y="3"/>
                    <a:pt x="117" y="4"/>
                  </a:cubicBezTo>
                  <a:cubicBezTo>
                    <a:pt x="117" y="5"/>
                    <a:pt x="115" y="12"/>
                    <a:pt x="114" y="18"/>
                  </a:cubicBezTo>
                  <a:cubicBezTo>
                    <a:pt x="113" y="18"/>
                    <a:pt x="112" y="18"/>
                    <a:pt x="111" y="18"/>
                  </a:cubicBezTo>
                  <a:cubicBezTo>
                    <a:pt x="110" y="18"/>
                    <a:pt x="109" y="18"/>
                    <a:pt x="108" y="18"/>
                  </a:cubicBezTo>
                  <a:cubicBezTo>
                    <a:pt x="106" y="12"/>
                    <a:pt x="105" y="5"/>
                    <a:pt x="105" y="4"/>
                  </a:cubicBezTo>
                  <a:cubicBezTo>
                    <a:pt x="104" y="3"/>
                    <a:pt x="104" y="1"/>
                    <a:pt x="103" y="1"/>
                  </a:cubicBezTo>
                  <a:cubicBezTo>
                    <a:pt x="102" y="0"/>
                    <a:pt x="101" y="0"/>
                    <a:pt x="99" y="0"/>
                  </a:cubicBezTo>
                  <a:cubicBezTo>
                    <a:pt x="98" y="0"/>
                    <a:pt x="97" y="1"/>
                    <a:pt x="96" y="2"/>
                  </a:cubicBezTo>
                  <a:cubicBezTo>
                    <a:pt x="95" y="2"/>
                    <a:pt x="95" y="4"/>
                    <a:pt x="95" y="5"/>
                  </a:cubicBezTo>
                  <a:cubicBezTo>
                    <a:pt x="95" y="6"/>
                    <a:pt x="95" y="13"/>
                    <a:pt x="95" y="20"/>
                  </a:cubicBezTo>
                  <a:cubicBezTo>
                    <a:pt x="93" y="20"/>
                    <a:pt x="91" y="20"/>
                    <a:pt x="89" y="21"/>
                  </a:cubicBezTo>
                  <a:cubicBezTo>
                    <a:pt x="86" y="15"/>
                    <a:pt x="83" y="9"/>
                    <a:pt x="83" y="7"/>
                  </a:cubicBezTo>
                  <a:cubicBezTo>
                    <a:pt x="82" y="6"/>
                    <a:pt x="81" y="5"/>
                    <a:pt x="80" y="5"/>
                  </a:cubicBezTo>
                  <a:cubicBezTo>
                    <a:pt x="79" y="4"/>
                    <a:pt x="78" y="4"/>
                    <a:pt x="77" y="5"/>
                  </a:cubicBezTo>
                  <a:cubicBezTo>
                    <a:pt x="75" y="5"/>
                    <a:pt x="74" y="6"/>
                    <a:pt x="74" y="7"/>
                  </a:cubicBezTo>
                  <a:cubicBezTo>
                    <a:pt x="73" y="8"/>
                    <a:pt x="73" y="9"/>
                    <a:pt x="73" y="10"/>
                  </a:cubicBezTo>
                  <a:cubicBezTo>
                    <a:pt x="73" y="12"/>
                    <a:pt x="75" y="19"/>
                    <a:pt x="76" y="25"/>
                  </a:cubicBezTo>
                  <a:cubicBezTo>
                    <a:pt x="74" y="26"/>
                    <a:pt x="72" y="27"/>
                    <a:pt x="70" y="28"/>
                  </a:cubicBezTo>
                  <a:cubicBezTo>
                    <a:pt x="67" y="22"/>
                    <a:pt x="63" y="17"/>
                    <a:pt x="62" y="15"/>
                  </a:cubicBezTo>
                  <a:cubicBezTo>
                    <a:pt x="61" y="14"/>
                    <a:pt x="60" y="14"/>
                    <a:pt x="59" y="14"/>
                  </a:cubicBezTo>
                  <a:cubicBezTo>
                    <a:pt x="58" y="13"/>
                    <a:pt x="56" y="14"/>
                    <a:pt x="55" y="14"/>
                  </a:cubicBezTo>
                  <a:cubicBezTo>
                    <a:pt x="54" y="15"/>
                    <a:pt x="54" y="16"/>
                    <a:pt x="53" y="17"/>
                  </a:cubicBezTo>
                  <a:cubicBezTo>
                    <a:pt x="53" y="18"/>
                    <a:pt x="53" y="19"/>
                    <a:pt x="53" y="20"/>
                  </a:cubicBezTo>
                  <a:cubicBezTo>
                    <a:pt x="54" y="22"/>
                    <a:pt x="57" y="28"/>
                    <a:pt x="59" y="34"/>
                  </a:cubicBezTo>
                  <a:cubicBezTo>
                    <a:pt x="58" y="35"/>
                    <a:pt x="56" y="37"/>
                    <a:pt x="54" y="38"/>
                  </a:cubicBezTo>
                  <a:cubicBezTo>
                    <a:pt x="50" y="34"/>
                    <a:pt x="44" y="29"/>
                    <a:pt x="43" y="28"/>
                  </a:cubicBezTo>
                  <a:cubicBezTo>
                    <a:pt x="42" y="27"/>
                    <a:pt x="41" y="27"/>
                    <a:pt x="40" y="27"/>
                  </a:cubicBezTo>
                  <a:cubicBezTo>
                    <a:pt x="39" y="27"/>
                    <a:pt x="38" y="27"/>
                    <a:pt x="37" y="28"/>
                  </a:cubicBezTo>
                  <a:cubicBezTo>
                    <a:pt x="36" y="29"/>
                    <a:pt x="35" y="30"/>
                    <a:pt x="35" y="31"/>
                  </a:cubicBezTo>
                  <a:cubicBezTo>
                    <a:pt x="35" y="32"/>
                    <a:pt x="35" y="33"/>
                    <a:pt x="36" y="34"/>
                  </a:cubicBezTo>
                  <a:cubicBezTo>
                    <a:pt x="37" y="36"/>
                    <a:pt x="41" y="41"/>
                    <a:pt x="45" y="46"/>
                  </a:cubicBezTo>
                  <a:cubicBezTo>
                    <a:pt x="43" y="48"/>
                    <a:pt x="42" y="50"/>
                    <a:pt x="40" y="51"/>
                  </a:cubicBezTo>
                  <a:cubicBezTo>
                    <a:pt x="35" y="48"/>
                    <a:pt x="29" y="44"/>
                    <a:pt x="28" y="44"/>
                  </a:cubicBezTo>
                  <a:cubicBezTo>
                    <a:pt x="26" y="43"/>
                    <a:pt x="25" y="43"/>
                    <a:pt x="24" y="43"/>
                  </a:cubicBezTo>
                  <a:cubicBezTo>
                    <a:pt x="23" y="43"/>
                    <a:pt x="22" y="44"/>
                    <a:pt x="21" y="45"/>
                  </a:cubicBezTo>
                  <a:cubicBezTo>
                    <a:pt x="20" y="46"/>
                    <a:pt x="20" y="47"/>
                    <a:pt x="20" y="49"/>
                  </a:cubicBezTo>
                  <a:cubicBezTo>
                    <a:pt x="20" y="50"/>
                    <a:pt x="21" y="51"/>
                    <a:pt x="22" y="52"/>
                  </a:cubicBezTo>
                  <a:cubicBezTo>
                    <a:pt x="23" y="53"/>
                    <a:pt x="28" y="57"/>
                    <a:pt x="33" y="62"/>
                  </a:cubicBezTo>
                  <a:cubicBezTo>
                    <a:pt x="32" y="63"/>
                    <a:pt x="31" y="65"/>
                    <a:pt x="30" y="67"/>
                  </a:cubicBezTo>
                  <a:cubicBezTo>
                    <a:pt x="24" y="65"/>
                    <a:pt x="17" y="63"/>
                    <a:pt x="16" y="62"/>
                  </a:cubicBezTo>
                  <a:cubicBezTo>
                    <a:pt x="14" y="62"/>
                    <a:pt x="13" y="62"/>
                    <a:pt x="12" y="63"/>
                  </a:cubicBezTo>
                  <a:cubicBezTo>
                    <a:pt x="11" y="63"/>
                    <a:pt x="10" y="64"/>
                    <a:pt x="10" y="65"/>
                  </a:cubicBezTo>
                  <a:cubicBezTo>
                    <a:pt x="9" y="66"/>
                    <a:pt x="9" y="68"/>
                    <a:pt x="9" y="69"/>
                  </a:cubicBezTo>
                  <a:cubicBezTo>
                    <a:pt x="10" y="70"/>
                    <a:pt x="10" y="71"/>
                    <a:pt x="11" y="72"/>
                  </a:cubicBezTo>
                  <a:cubicBezTo>
                    <a:pt x="13" y="72"/>
                    <a:pt x="19" y="76"/>
                    <a:pt x="24" y="79"/>
                  </a:cubicBezTo>
                  <a:cubicBezTo>
                    <a:pt x="24" y="81"/>
                    <a:pt x="23" y="83"/>
                    <a:pt x="22" y="85"/>
                  </a:cubicBezTo>
                  <a:cubicBezTo>
                    <a:pt x="16" y="84"/>
                    <a:pt x="9" y="83"/>
                    <a:pt x="8" y="83"/>
                  </a:cubicBezTo>
                  <a:cubicBezTo>
                    <a:pt x="6" y="83"/>
                    <a:pt x="5" y="84"/>
                    <a:pt x="4" y="84"/>
                  </a:cubicBezTo>
                  <a:cubicBezTo>
                    <a:pt x="3" y="85"/>
                    <a:pt x="3" y="86"/>
                    <a:pt x="2" y="87"/>
                  </a:cubicBezTo>
                  <a:cubicBezTo>
                    <a:pt x="2" y="89"/>
                    <a:pt x="2" y="90"/>
                    <a:pt x="3" y="91"/>
                  </a:cubicBezTo>
                  <a:cubicBezTo>
                    <a:pt x="3" y="92"/>
                    <a:pt x="4" y="93"/>
                    <a:pt x="6" y="93"/>
                  </a:cubicBezTo>
                  <a:cubicBezTo>
                    <a:pt x="7" y="94"/>
                    <a:pt x="14" y="96"/>
                    <a:pt x="20" y="98"/>
                  </a:cubicBezTo>
                  <a:cubicBezTo>
                    <a:pt x="19" y="100"/>
                    <a:pt x="19" y="102"/>
                    <a:pt x="19" y="104"/>
                  </a:cubicBezTo>
                  <a:cubicBezTo>
                    <a:pt x="13" y="105"/>
                    <a:pt x="6" y="105"/>
                    <a:pt x="4" y="105"/>
                  </a:cubicBezTo>
                  <a:cubicBezTo>
                    <a:pt x="3" y="106"/>
                    <a:pt x="2" y="106"/>
                    <a:pt x="1" y="107"/>
                  </a:cubicBezTo>
                  <a:cubicBezTo>
                    <a:pt x="0" y="108"/>
                    <a:pt x="0" y="109"/>
                    <a:pt x="0" y="110"/>
                  </a:cubicBezTo>
                  <a:cubicBezTo>
                    <a:pt x="0" y="112"/>
                    <a:pt x="0" y="113"/>
                    <a:pt x="1" y="114"/>
                  </a:cubicBezTo>
                  <a:cubicBezTo>
                    <a:pt x="2" y="115"/>
                    <a:pt x="3" y="115"/>
                    <a:pt x="4" y="115"/>
                  </a:cubicBezTo>
                  <a:cubicBezTo>
                    <a:pt x="6" y="116"/>
                    <a:pt x="13" y="116"/>
                    <a:pt x="19" y="117"/>
                  </a:cubicBezTo>
                  <a:cubicBezTo>
                    <a:pt x="19" y="119"/>
                    <a:pt x="19" y="121"/>
                    <a:pt x="20" y="123"/>
                  </a:cubicBezTo>
                  <a:cubicBezTo>
                    <a:pt x="14" y="125"/>
                    <a:pt x="7" y="127"/>
                    <a:pt x="6" y="128"/>
                  </a:cubicBezTo>
                  <a:cubicBezTo>
                    <a:pt x="4" y="128"/>
                    <a:pt x="3" y="129"/>
                    <a:pt x="3" y="130"/>
                  </a:cubicBezTo>
                  <a:cubicBezTo>
                    <a:pt x="2" y="131"/>
                    <a:pt x="2" y="132"/>
                    <a:pt x="2" y="134"/>
                  </a:cubicBezTo>
                  <a:cubicBezTo>
                    <a:pt x="3" y="135"/>
                    <a:pt x="3" y="136"/>
                    <a:pt x="4" y="137"/>
                  </a:cubicBezTo>
                  <a:cubicBezTo>
                    <a:pt x="5" y="137"/>
                    <a:pt x="6" y="138"/>
                    <a:pt x="8" y="138"/>
                  </a:cubicBezTo>
                  <a:cubicBezTo>
                    <a:pt x="9" y="137"/>
                    <a:pt x="16" y="137"/>
                    <a:pt x="22" y="136"/>
                  </a:cubicBezTo>
                  <a:cubicBezTo>
                    <a:pt x="23" y="138"/>
                    <a:pt x="24" y="140"/>
                    <a:pt x="24" y="142"/>
                  </a:cubicBezTo>
                  <a:cubicBezTo>
                    <a:pt x="19" y="145"/>
                    <a:pt x="13" y="149"/>
                    <a:pt x="11" y="149"/>
                  </a:cubicBezTo>
                  <a:cubicBezTo>
                    <a:pt x="10" y="150"/>
                    <a:pt x="10" y="151"/>
                    <a:pt x="9" y="152"/>
                  </a:cubicBezTo>
                  <a:cubicBezTo>
                    <a:pt x="9" y="153"/>
                    <a:pt x="9" y="154"/>
                    <a:pt x="10" y="156"/>
                  </a:cubicBezTo>
                  <a:cubicBezTo>
                    <a:pt x="10" y="157"/>
                    <a:pt x="11" y="158"/>
                    <a:pt x="12" y="158"/>
                  </a:cubicBezTo>
                  <a:cubicBezTo>
                    <a:pt x="13" y="159"/>
                    <a:pt x="14" y="159"/>
                    <a:pt x="16" y="158"/>
                  </a:cubicBezTo>
                  <a:cubicBezTo>
                    <a:pt x="17" y="158"/>
                    <a:pt x="24" y="156"/>
                    <a:pt x="30" y="154"/>
                  </a:cubicBezTo>
                  <a:cubicBezTo>
                    <a:pt x="31" y="156"/>
                    <a:pt x="32" y="157"/>
                    <a:pt x="33" y="159"/>
                  </a:cubicBezTo>
                  <a:cubicBezTo>
                    <a:pt x="28" y="163"/>
                    <a:pt x="23" y="168"/>
                    <a:pt x="22" y="169"/>
                  </a:cubicBezTo>
                  <a:cubicBezTo>
                    <a:pt x="21" y="170"/>
                    <a:pt x="20" y="171"/>
                    <a:pt x="20" y="172"/>
                  </a:cubicBezTo>
                  <a:cubicBezTo>
                    <a:pt x="20" y="174"/>
                    <a:pt x="20" y="175"/>
                    <a:pt x="21" y="176"/>
                  </a:cubicBezTo>
                  <a:cubicBezTo>
                    <a:pt x="22" y="177"/>
                    <a:pt x="23" y="177"/>
                    <a:pt x="24" y="178"/>
                  </a:cubicBezTo>
                  <a:cubicBezTo>
                    <a:pt x="25" y="178"/>
                    <a:pt x="26" y="178"/>
                    <a:pt x="28" y="177"/>
                  </a:cubicBezTo>
                  <a:cubicBezTo>
                    <a:pt x="29" y="177"/>
                    <a:pt x="35" y="173"/>
                    <a:pt x="40" y="170"/>
                  </a:cubicBezTo>
                  <a:cubicBezTo>
                    <a:pt x="42" y="171"/>
                    <a:pt x="43" y="173"/>
                    <a:pt x="45" y="174"/>
                  </a:cubicBezTo>
                  <a:cubicBezTo>
                    <a:pt x="41" y="180"/>
                    <a:pt x="37" y="185"/>
                    <a:pt x="36" y="186"/>
                  </a:cubicBezTo>
                  <a:cubicBezTo>
                    <a:pt x="35" y="187"/>
                    <a:pt x="35" y="189"/>
                    <a:pt x="35" y="190"/>
                  </a:cubicBezTo>
                  <a:cubicBezTo>
                    <a:pt x="35" y="191"/>
                    <a:pt x="36" y="192"/>
                    <a:pt x="37" y="193"/>
                  </a:cubicBezTo>
                  <a:cubicBezTo>
                    <a:pt x="38" y="194"/>
                    <a:pt x="39" y="194"/>
                    <a:pt x="40" y="194"/>
                  </a:cubicBezTo>
                  <a:cubicBezTo>
                    <a:pt x="41" y="194"/>
                    <a:pt x="42" y="194"/>
                    <a:pt x="43" y="193"/>
                  </a:cubicBezTo>
                  <a:cubicBezTo>
                    <a:pt x="44" y="192"/>
                    <a:pt x="50" y="187"/>
                    <a:pt x="54" y="183"/>
                  </a:cubicBezTo>
                  <a:cubicBezTo>
                    <a:pt x="56" y="184"/>
                    <a:pt x="58" y="186"/>
                    <a:pt x="59" y="187"/>
                  </a:cubicBezTo>
                  <a:cubicBezTo>
                    <a:pt x="57" y="193"/>
                    <a:pt x="54" y="199"/>
                    <a:pt x="53" y="200"/>
                  </a:cubicBezTo>
                  <a:cubicBezTo>
                    <a:pt x="53" y="202"/>
                    <a:pt x="53" y="203"/>
                    <a:pt x="53" y="204"/>
                  </a:cubicBezTo>
                  <a:cubicBezTo>
                    <a:pt x="54" y="205"/>
                    <a:pt x="54" y="206"/>
                    <a:pt x="55" y="207"/>
                  </a:cubicBezTo>
                  <a:cubicBezTo>
                    <a:pt x="56" y="207"/>
                    <a:pt x="58" y="207"/>
                    <a:pt x="59" y="207"/>
                  </a:cubicBezTo>
                  <a:cubicBezTo>
                    <a:pt x="60" y="207"/>
                    <a:pt x="61" y="206"/>
                    <a:pt x="62" y="205"/>
                  </a:cubicBezTo>
                  <a:cubicBezTo>
                    <a:pt x="63" y="204"/>
                    <a:pt x="67" y="198"/>
                    <a:pt x="70" y="193"/>
                  </a:cubicBezTo>
                  <a:cubicBezTo>
                    <a:pt x="72" y="194"/>
                    <a:pt x="74" y="195"/>
                    <a:pt x="76" y="196"/>
                  </a:cubicBezTo>
                  <a:cubicBezTo>
                    <a:pt x="75" y="202"/>
                    <a:pt x="73" y="209"/>
                    <a:pt x="73" y="210"/>
                  </a:cubicBezTo>
                  <a:cubicBezTo>
                    <a:pt x="73" y="212"/>
                    <a:pt x="73" y="213"/>
                    <a:pt x="74" y="214"/>
                  </a:cubicBezTo>
                  <a:cubicBezTo>
                    <a:pt x="74" y="215"/>
                    <a:pt x="75" y="216"/>
                    <a:pt x="77" y="216"/>
                  </a:cubicBezTo>
                  <a:cubicBezTo>
                    <a:pt x="78" y="217"/>
                    <a:pt x="79" y="216"/>
                    <a:pt x="80" y="216"/>
                  </a:cubicBezTo>
                  <a:cubicBezTo>
                    <a:pt x="81" y="216"/>
                    <a:pt x="82" y="215"/>
                    <a:pt x="83" y="214"/>
                  </a:cubicBezTo>
                  <a:cubicBezTo>
                    <a:pt x="83" y="212"/>
                    <a:pt x="86" y="206"/>
                    <a:pt x="89" y="200"/>
                  </a:cubicBezTo>
                  <a:cubicBezTo>
                    <a:pt x="91" y="200"/>
                    <a:pt x="93" y="201"/>
                    <a:pt x="95" y="201"/>
                  </a:cubicBezTo>
                  <a:cubicBezTo>
                    <a:pt x="95" y="208"/>
                    <a:pt x="95" y="215"/>
                    <a:pt x="95" y="216"/>
                  </a:cubicBezTo>
                  <a:cubicBezTo>
                    <a:pt x="95" y="217"/>
                    <a:pt x="95" y="218"/>
                    <a:pt x="96" y="219"/>
                  </a:cubicBezTo>
                  <a:cubicBezTo>
                    <a:pt x="97" y="220"/>
                    <a:pt x="98" y="221"/>
                    <a:pt x="99" y="221"/>
                  </a:cubicBezTo>
                  <a:cubicBezTo>
                    <a:pt x="101" y="221"/>
                    <a:pt x="102" y="221"/>
                    <a:pt x="103" y="220"/>
                  </a:cubicBezTo>
                  <a:cubicBezTo>
                    <a:pt x="104" y="219"/>
                    <a:pt x="104" y="218"/>
                    <a:pt x="105" y="217"/>
                  </a:cubicBezTo>
                  <a:cubicBezTo>
                    <a:pt x="105" y="216"/>
                    <a:pt x="106" y="209"/>
                    <a:pt x="108" y="203"/>
                  </a:cubicBezTo>
                  <a:cubicBezTo>
                    <a:pt x="109" y="203"/>
                    <a:pt x="110" y="203"/>
                    <a:pt x="111" y="203"/>
                  </a:cubicBezTo>
                  <a:cubicBezTo>
                    <a:pt x="112" y="203"/>
                    <a:pt x="113" y="203"/>
                    <a:pt x="114" y="203"/>
                  </a:cubicBezTo>
                  <a:cubicBezTo>
                    <a:pt x="115" y="209"/>
                    <a:pt x="117" y="216"/>
                    <a:pt x="117" y="217"/>
                  </a:cubicBezTo>
                  <a:cubicBezTo>
                    <a:pt x="117" y="218"/>
                    <a:pt x="118" y="219"/>
                    <a:pt x="119" y="220"/>
                  </a:cubicBezTo>
                  <a:cubicBezTo>
                    <a:pt x="120" y="221"/>
                    <a:pt x="121" y="221"/>
                    <a:pt x="122" y="221"/>
                  </a:cubicBezTo>
                  <a:cubicBezTo>
                    <a:pt x="124" y="221"/>
                    <a:pt x="125" y="220"/>
                    <a:pt x="126" y="219"/>
                  </a:cubicBezTo>
                  <a:cubicBezTo>
                    <a:pt x="126" y="218"/>
                    <a:pt x="127" y="217"/>
                    <a:pt x="127" y="216"/>
                  </a:cubicBezTo>
                  <a:cubicBezTo>
                    <a:pt x="127" y="215"/>
                    <a:pt x="127" y="208"/>
                    <a:pt x="127" y="201"/>
                  </a:cubicBezTo>
                  <a:cubicBezTo>
                    <a:pt x="129" y="201"/>
                    <a:pt x="131" y="200"/>
                    <a:pt x="133" y="200"/>
                  </a:cubicBezTo>
                  <a:cubicBezTo>
                    <a:pt x="136" y="206"/>
                    <a:pt x="138" y="212"/>
                    <a:pt x="139" y="214"/>
                  </a:cubicBezTo>
                  <a:cubicBezTo>
                    <a:pt x="139" y="215"/>
                    <a:pt x="140" y="216"/>
                    <a:pt x="142" y="216"/>
                  </a:cubicBezTo>
                  <a:cubicBezTo>
                    <a:pt x="143" y="216"/>
                    <a:pt x="144" y="217"/>
                    <a:pt x="145" y="216"/>
                  </a:cubicBezTo>
                  <a:cubicBezTo>
                    <a:pt x="146" y="216"/>
                    <a:pt x="147" y="215"/>
                    <a:pt x="148" y="214"/>
                  </a:cubicBezTo>
                  <a:cubicBezTo>
                    <a:pt x="149" y="213"/>
                    <a:pt x="149" y="212"/>
                    <a:pt x="149" y="210"/>
                  </a:cubicBezTo>
                  <a:cubicBezTo>
                    <a:pt x="148" y="209"/>
                    <a:pt x="147" y="202"/>
                    <a:pt x="145" y="196"/>
                  </a:cubicBezTo>
                  <a:cubicBezTo>
                    <a:pt x="147" y="195"/>
                    <a:pt x="149" y="194"/>
                    <a:pt x="151" y="193"/>
                  </a:cubicBezTo>
                  <a:cubicBezTo>
                    <a:pt x="155" y="198"/>
                    <a:pt x="159" y="204"/>
                    <a:pt x="160" y="205"/>
                  </a:cubicBezTo>
                  <a:cubicBezTo>
                    <a:pt x="161" y="206"/>
                    <a:pt x="162" y="207"/>
                    <a:pt x="163" y="207"/>
                  </a:cubicBezTo>
                  <a:cubicBezTo>
                    <a:pt x="164" y="207"/>
                    <a:pt x="165" y="207"/>
                    <a:pt x="166" y="207"/>
                  </a:cubicBezTo>
                  <a:cubicBezTo>
                    <a:pt x="167" y="206"/>
                    <a:pt x="168" y="205"/>
                    <a:pt x="169" y="204"/>
                  </a:cubicBezTo>
                  <a:cubicBezTo>
                    <a:pt x="169" y="203"/>
                    <a:pt x="169" y="202"/>
                    <a:pt x="168" y="200"/>
                  </a:cubicBezTo>
                  <a:cubicBezTo>
                    <a:pt x="168" y="199"/>
                    <a:pt x="165" y="193"/>
                    <a:pt x="162" y="187"/>
                  </a:cubicBezTo>
                  <a:cubicBezTo>
                    <a:pt x="164" y="186"/>
                    <a:pt x="166" y="184"/>
                    <a:pt x="167" y="183"/>
                  </a:cubicBezTo>
                  <a:cubicBezTo>
                    <a:pt x="172" y="187"/>
                    <a:pt x="177" y="192"/>
                    <a:pt x="178" y="193"/>
                  </a:cubicBezTo>
                  <a:cubicBezTo>
                    <a:pt x="179" y="194"/>
                    <a:pt x="181" y="194"/>
                    <a:pt x="182" y="194"/>
                  </a:cubicBezTo>
                  <a:cubicBezTo>
                    <a:pt x="183" y="194"/>
                    <a:pt x="184" y="194"/>
                    <a:pt x="185" y="193"/>
                  </a:cubicBezTo>
                  <a:cubicBezTo>
                    <a:pt x="186" y="192"/>
                    <a:pt x="187" y="191"/>
                    <a:pt x="187" y="190"/>
                  </a:cubicBezTo>
                  <a:cubicBezTo>
                    <a:pt x="187" y="189"/>
                    <a:pt x="187" y="187"/>
                    <a:pt x="186" y="186"/>
                  </a:cubicBezTo>
                  <a:cubicBezTo>
                    <a:pt x="185" y="185"/>
                    <a:pt x="181" y="180"/>
                    <a:pt x="177" y="174"/>
                  </a:cubicBezTo>
                  <a:cubicBezTo>
                    <a:pt x="178" y="173"/>
                    <a:pt x="180" y="171"/>
                    <a:pt x="181" y="170"/>
                  </a:cubicBezTo>
                  <a:cubicBezTo>
                    <a:pt x="187" y="173"/>
                    <a:pt x="193" y="177"/>
                    <a:pt x="194" y="177"/>
                  </a:cubicBezTo>
                  <a:cubicBezTo>
                    <a:pt x="195" y="178"/>
                    <a:pt x="196" y="178"/>
                    <a:pt x="198" y="178"/>
                  </a:cubicBezTo>
                  <a:cubicBezTo>
                    <a:pt x="199" y="177"/>
                    <a:pt x="200" y="177"/>
                    <a:pt x="201" y="176"/>
                  </a:cubicBezTo>
                  <a:cubicBezTo>
                    <a:pt x="201" y="175"/>
                    <a:pt x="202" y="174"/>
                    <a:pt x="202" y="172"/>
                  </a:cubicBezTo>
                  <a:cubicBezTo>
                    <a:pt x="201" y="171"/>
                    <a:pt x="201" y="170"/>
                    <a:pt x="200" y="169"/>
                  </a:cubicBezTo>
                  <a:cubicBezTo>
                    <a:pt x="199" y="168"/>
                    <a:pt x="194" y="163"/>
                    <a:pt x="189" y="159"/>
                  </a:cubicBezTo>
                  <a:cubicBezTo>
                    <a:pt x="190" y="157"/>
                    <a:pt x="191" y="156"/>
                    <a:pt x="192" y="154"/>
                  </a:cubicBezTo>
                  <a:cubicBezTo>
                    <a:pt x="198" y="156"/>
                    <a:pt x="205" y="158"/>
                    <a:pt x="206" y="158"/>
                  </a:cubicBezTo>
                  <a:cubicBezTo>
                    <a:pt x="207" y="159"/>
                    <a:pt x="209" y="159"/>
                    <a:pt x="210" y="158"/>
                  </a:cubicBezTo>
                  <a:cubicBezTo>
                    <a:pt x="211" y="158"/>
                    <a:pt x="212" y="157"/>
                    <a:pt x="212" y="156"/>
                  </a:cubicBezTo>
                  <a:cubicBezTo>
                    <a:pt x="213" y="154"/>
                    <a:pt x="213" y="153"/>
                    <a:pt x="212" y="152"/>
                  </a:cubicBezTo>
                  <a:cubicBezTo>
                    <a:pt x="212" y="151"/>
                    <a:pt x="211" y="150"/>
                    <a:pt x="210" y="149"/>
                  </a:cubicBezTo>
                  <a:cubicBezTo>
                    <a:pt x="209" y="149"/>
                    <a:pt x="203" y="145"/>
                    <a:pt x="197" y="142"/>
                  </a:cubicBezTo>
                  <a:cubicBezTo>
                    <a:pt x="198" y="140"/>
                    <a:pt x="199" y="138"/>
                    <a:pt x="199" y="136"/>
                  </a:cubicBezTo>
                  <a:cubicBezTo>
                    <a:pt x="206" y="137"/>
                    <a:pt x="213" y="137"/>
                    <a:pt x="214" y="138"/>
                  </a:cubicBezTo>
                  <a:cubicBezTo>
                    <a:pt x="215" y="138"/>
                    <a:pt x="216" y="137"/>
                    <a:pt x="217" y="137"/>
                  </a:cubicBezTo>
                  <a:cubicBezTo>
                    <a:pt x="218" y="136"/>
                    <a:pt x="219" y="135"/>
                    <a:pt x="219" y="134"/>
                  </a:cubicBezTo>
                  <a:cubicBezTo>
                    <a:pt x="220" y="132"/>
                    <a:pt x="219" y="131"/>
                    <a:pt x="219" y="130"/>
                  </a:cubicBezTo>
                  <a:cubicBezTo>
                    <a:pt x="218" y="129"/>
                    <a:pt x="217" y="128"/>
                    <a:pt x="216" y="128"/>
                  </a:cubicBezTo>
                  <a:cubicBezTo>
                    <a:pt x="215" y="127"/>
                    <a:pt x="208" y="125"/>
                    <a:pt x="202" y="123"/>
                  </a:cubicBezTo>
                  <a:cubicBezTo>
                    <a:pt x="202" y="121"/>
                    <a:pt x="202" y="119"/>
                    <a:pt x="203" y="117"/>
                  </a:cubicBezTo>
                  <a:cubicBezTo>
                    <a:pt x="209" y="116"/>
                    <a:pt x="216" y="116"/>
                    <a:pt x="217" y="115"/>
                  </a:cubicBezTo>
                  <a:close/>
                  <a:moveTo>
                    <a:pt x="50" y="126"/>
                  </a:moveTo>
                  <a:cubicBezTo>
                    <a:pt x="41" y="126"/>
                    <a:pt x="34" y="119"/>
                    <a:pt x="34" y="110"/>
                  </a:cubicBezTo>
                  <a:cubicBezTo>
                    <a:pt x="34" y="102"/>
                    <a:pt x="41" y="95"/>
                    <a:pt x="50" y="95"/>
                  </a:cubicBezTo>
                  <a:cubicBezTo>
                    <a:pt x="58" y="95"/>
                    <a:pt x="65" y="102"/>
                    <a:pt x="65" y="110"/>
                  </a:cubicBezTo>
                  <a:cubicBezTo>
                    <a:pt x="65" y="119"/>
                    <a:pt x="58" y="126"/>
                    <a:pt x="50" y="126"/>
                  </a:cubicBezTo>
                  <a:close/>
                  <a:moveTo>
                    <a:pt x="111" y="33"/>
                  </a:moveTo>
                  <a:cubicBezTo>
                    <a:pt x="120" y="33"/>
                    <a:pt x="127" y="40"/>
                    <a:pt x="127" y="49"/>
                  </a:cubicBezTo>
                  <a:cubicBezTo>
                    <a:pt x="127" y="58"/>
                    <a:pt x="120" y="65"/>
                    <a:pt x="111" y="65"/>
                  </a:cubicBezTo>
                  <a:cubicBezTo>
                    <a:pt x="102" y="65"/>
                    <a:pt x="95" y="58"/>
                    <a:pt x="95" y="49"/>
                  </a:cubicBezTo>
                  <a:cubicBezTo>
                    <a:pt x="95" y="40"/>
                    <a:pt x="102" y="33"/>
                    <a:pt x="111" y="33"/>
                  </a:cubicBezTo>
                  <a:close/>
                  <a:moveTo>
                    <a:pt x="111" y="188"/>
                  </a:moveTo>
                  <a:cubicBezTo>
                    <a:pt x="102" y="188"/>
                    <a:pt x="95" y="180"/>
                    <a:pt x="95" y="172"/>
                  </a:cubicBezTo>
                  <a:cubicBezTo>
                    <a:pt x="95" y="163"/>
                    <a:pt x="102" y="156"/>
                    <a:pt x="111" y="156"/>
                  </a:cubicBezTo>
                  <a:cubicBezTo>
                    <a:pt x="120" y="156"/>
                    <a:pt x="127" y="163"/>
                    <a:pt x="127" y="172"/>
                  </a:cubicBezTo>
                  <a:cubicBezTo>
                    <a:pt x="127" y="180"/>
                    <a:pt x="120" y="188"/>
                    <a:pt x="111" y="188"/>
                  </a:cubicBezTo>
                  <a:close/>
                  <a:moveTo>
                    <a:pt x="111" y="132"/>
                  </a:moveTo>
                  <a:cubicBezTo>
                    <a:pt x="99" y="132"/>
                    <a:pt x="89" y="122"/>
                    <a:pt x="89" y="110"/>
                  </a:cubicBezTo>
                  <a:cubicBezTo>
                    <a:pt x="89" y="98"/>
                    <a:pt x="99" y="89"/>
                    <a:pt x="111" y="89"/>
                  </a:cubicBezTo>
                  <a:cubicBezTo>
                    <a:pt x="123" y="89"/>
                    <a:pt x="133" y="98"/>
                    <a:pt x="133" y="110"/>
                  </a:cubicBezTo>
                  <a:cubicBezTo>
                    <a:pt x="133" y="122"/>
                    <a:pt x="123" y="132"/>
                    <a:pt x="111" y="132"/>
                  </a:cubicBezTo>
                  <a:close/>
                  <a:moveTo>
                    <a:pt x="172" y="126"/>
                  </a:moveTo>
                  <a:cubicBezTo>
                    <a:pt x="163" y="126"/>
                    <a:pt x="156" y="119"/>
                    <a:pt x="156" y="110"/>
                  </a:cubicBezTo>
                  <a:cubicBezTo>
                    <a:pt x="156" y="102"/>
                    <a:pt x="163" y="95"/>
                    <a:pt x="172" y="95"/>
                  </a:cubicBezTo>
                  <a:cubicBezTo>
                    <a:pt x="181" y="95"/>
                    <a:pt x="188" y="102"/>
                    <a:pt x="188" y="110"/>
                  </a:cubicBezTo>
                  <a:cubicBezTo>
                    <a:pt x="188" y="119"/>
                    <a:pt x="181" y="126"/>
                    <a:pt x="172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7" name="ïṧḷïḓê-Freeform: Shape 61">
              <a:extLst>
                <a:ext uri="{FF2B5EF4-FFF2-40B4-BE49-F238E27FC236}">
                  <a16:creationId xmlns:a16="http://schemas.microsoft.com/office/drawing/2014/main" xmlns="" id="{5B698FD3-53B2-4EC4-BD3B-39622003E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5127" y="2781443"/>
              <a:ext cx="154964" cy="153569"/>
            </a:xfrm>
            <a:custGeom>
              <a:avLst/>
              <a:gdLst>
                <a:gd name="T0" fmla="*/ 33 w 66"/>
                <a:gd name="T1" fmla="*/ 0 h 65"/>
                <a:gd name="T2" fmla="*/ 0 w 66"/>
                <a:gd name="T3" fmla="*/ 32 h 65"/>
                <a:gd name="T4" fmla="*/ 33 w 66"/>
                <a:gd name="T5" fmla="*/ 65 h 65"/>
                <a:gd name="T6" fmla="*/ 66 w 66"/>
                <a:gd name="T7" fmla="*/ 32 h 65"/>
                <a:gd name="T8" fmla="*/ 33 w 66"/>
                <a:gd name="T9" fmla="*/ 0 h 65"/>
                <a:gd name="T10" fmla="*/ 33 w 66"/>
                <a:gd name="T11" fmla="*/ 49 h 65"/>
                <a:gd name="T12" fmla="*/ 16 w 66"/>
                <a:gd name="T13" fmla="*/ 32 h 65"/>
                <a:gd name="T14" fmla="*/ 33 w 66"/>
                <a:gd name="T15" fmla="*/ 16 h 65"/>
                <a:gd name="T16" fmla="*/ 49 w 66"/>
                <a:gd name="T17" fmla="*/ 32 h 65"/>
                <a:gd name="T18" fmla="*/ 33 w 66"/>
                <a:gd name="T19" fmla="*/ 4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5">
                  <a:moveTo>
                    <a:pt x="33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51"/>
                    <a:pt x="15" y="65"/>
                    <a:pt x="33" y="65"/>
                  </a:cubicBezTo>
                  <a:cubicBezTo>
                    <a:pt x="51" y="65"/>
                    <a:pt x="66" y="51"/>
                    <a:pt x="66" y="32"/>
                  </a:cubicBezTo>
                  <a:cubicBezTo>
                    <a:pt x="66" y="14"/>
                    <a:pt x="51" y="0"/>
                    <a:pt x="33" y="0"/>
                  </a:cubicBezTo>
                  <a:close/>
                  <a:moveTo>
                    <a:pt x="33" y="49"/>
                  </a:moveTo>
                  <a:cubicBezTo>
                    <a:pt x="24" y="49"/>
                    <a:pt x="16" y="41"/>
                    <a:pt x="16" y="32"/>
                  </a:cubicBezTo>
                  <a:cubicBezTo>
                    <a:pt x="16" y="23"/>
                    <a:pt x="24" y="16"/>
                    <a:pt x="33" y="16"/>
                  </a:cubicBezTo>
                  <a:cubicBezTo>
                    <a:pt x="42" y="16"/>
                    <a:pt x="49" y="23"/>
                    <a:pt x="49" y="32"/>
                  </a:cubicBezTo>
                  <a:cubicBezTo>
                    <a:pt x="49" y="41"/>
                    <a:pt x="42" y="49"/>
                    <a:pt x="33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sp>
        <p:nvSpPr>
          <p:cNvPr id="39" name="ïṧḷïḓê-Freeform: Shape 53">
            <a:extLst>
              <a:ext uri="{FF2B5EF4-FFF2-40B4-BE49-F238E27FC236}">
                <a16:creationId xmlns:a16="http://schemas.microsoft.com/office/drawing/2014/main" xmlns="" id="{5608A31F-D020-489F-B859-A8D3D124549E}"/>
              </a:ext>
            </a:extLst>
          </p:cNvPr>
          <p:cNvSpPr>
            <a:spLocks/>
          </p:cNvSpPr>
          <p:nvPr/>
        </p:nvSpPr>
        <p:spPr bwMode="auto">
          <a:xfrm>
            <a:off x="7614901" y="1596296"/>
            <a:ext cx="808452" cy="811952"/>
          </a:xfrm>
          <a:custGeom>
            <a:avLst/>
            <a:gdLst>
              <a:gd name="T0" fmla="*/ 274 w 274"/>
              <a:gd name="T1" fmla="*/ 155 h 275"/>
              <a:gd name="T2" fmla="*/ 274 w 274"/>
              <a:gd name="T3" fmla="*/ 120 h 275"/>
              <a:gd name="T4" fmla="*/ 247 w 274"/>
              <a:gd name="T5" fmla="*/ 120 h 275"/>
              <a:gd name="T6" fmla="*/ 241 w 274"/>
              <a:gd name="T7" fmla="*/ 97 h 275"/>
              <a:gd name="T8" fmla="*/ 265 w 274"/>
              <a:gd name="T9" fmla="*/ 84 h 275"/>
              <a:gd name="T10" fmla="*/ 247 w 274"/>
              <a:gd name="T11" fmla="*/ 54 h 275"/>
              <a:gd name="T12" fmla="*/ 224 w 274"/>
              <a:gd name="T13" fmla="*/ 67 h 275"/>
              <a:gd name="T14" fmla="*/ 207 w 274"/>
              <a:gd name="T15" fmla="*/ 51 h 275"/>
              <a:gd name="T16" fmla="*/ 221 w 274"/>
              <a:gd name="T17" fmla="*/ 27 h 275"/>
              <a:gd name="T18" fmla="*/ 191 w 274"/>
              <a:gd name="T19" fmla="*/ 10 h 275"/>
              <a:gd name="T20" fmla="*/ 177 w 274"/>
              <a:gd name="T21" fmla="*/ 34 h 275"/>
              <a:gd name="T22" fmla="*/ 154 w 274"/>
              <a:gd name="T23" fmla="*/ 27 h 275"/>
              <a:gd name="T24" fmla="*/ 154 w 274"/>
              <a:gd name="T25" fmla="*/ 0 h 275"/>
              <a:gd name="T26" fmla="*/ 120 w 274"/>
              <a:gd name="T27" fmla="*/ 0 h 275"/>
              <a:gd name="T28" fmla="*/ 120 w 274"/>
              <a:gd name="T29" fmla="*/ 27 h 275"/>
              <a:gd name="T30" fmla="*/ 97 w 274"/>
              <a:gd name="T31" fmla="*/ 34 h 275"/>
              <a:gd name="T32" fmla="*/ 83 w 274"/>
              <a:gd name="T33" fmla="*/ 10 h 275"/>
              <a:gd name="T34" fmla="*/ 54 w 274"/>
              <a:gd name="T35" fmla="*/ 27 h 275"/>
              <a:gd name="T36" fmla="*/ 67 w 274"/>
              <a:gd name="T37" fmla="*/ 51 h 275"/>
              <a:gd name="T38" fmla="*/ 50 w 274"/>
              <a:gd name="T39" fmla="*/ 67 h 275"/>
              <a:gd name="T40" fmla="*/ 27 w 274"/>
              <a:gd name="T41" fmla="*/ 54 h 275"/>
              <a:gd name="T42" fmla="*/ 10 w 274"/>
              <a:gd name="T43" fmla="*/ 84 h 275"/>
              <a:gd name="T44" fmla="*/ 33 w 274"/>
              <a:gd name="T45" fmla="*/ 97 h 275"/>
              <a:gd name="T46" fmla="*/ 27 w 274"/>
              <a:gd name="T47" fmla="*/ 120 h 275"/>
              <a:gd name="T48" fmla="*/ 0 w 274"/>
              <a:gd name="T49" fmla="*/ 120 h 275"/>
              <a:gd name="T50" fmla="*/ 0 w 274"/>
              <a:gd name="T51" fmla="*/ 155 h 275"/>
              <a:gd name="T52" fmla="*/ 27 w 274"/>
              <a:gd name="T53" fmla="*/ 155 h 275"/>
              <a:gd name="T54" fmla="*/ 33 w 274"/>
              <a:gd name="T55" fmla="*/ 178 h 275"/>
              <a:gd name="T56" fmla="*/ 10 w 274"/>
              <a:gd name="T57" fmla="*/ 191 h 275"/>
              <a:gd name="T58" fmla="*/ 27 w 274"/>
              <a:gd name="T59" fmla="*/ 221 h 275"/>
              <a:gd name="T60" fmla="*/ 50 w 274"/>
              <a:gd name="T61" fmla="*/ 207 h 275"/>
              <a:gd name="T62" fmla="*/ 67 w 274"/>
              <a:gd name="T63" fmla="*/ 224 h 275"/>
              <a:gd name="T64" fmla="*/ 54 w 274"/>
              <a:gd name="T65" fmla="*/ 248 h 275"/>
              <a:gd name="T66" fmla="*/ 83 w 274"/>
              <a:gd name="T67" fmla="*/ 265 h 275"/>
              <a:gd name="T68" fmla="*/ 97 w 274"/>
              <a:gd name="T69" fmla="*/ 241 h 275"/>
              <a:gd name="T70" fmla="*/ 120 w 274"/>
              <a:gd name="T71" fmla="*/ 247 h 275"/>
              <a:gd name="T72" fmla="*/ 120 w 274"/>
              <a:gd name="T73" fmla="*/ 275 h 275"/>
              <a:gd name="T74" fmla="*/ 154 w 274"/>
              <a:gd name="T75" fmla="*/ 275 h 275"/>
              <a:gd name="T76" fmla="*/ 154 w 274"/>
              <a:gd name="T77" fmla="*/ 247 h 275"/>
              <a:gd name="T78" fmla="*/ 177 w 274"/>
              <a:gd name="T79" fmla="*/ 241 h 275"/>
              <a:gd name="T80" fmla="*/ 191 w 274"/>
              <a:gd name="T81" fmla="*/ 265 h 275"/>
              <a:gd name="T82" fmla="*/ 221 w 274"/>
              <a:gd name="T83" fmla="*/ 248 h 275"/>
              <a:gd name="T84" fmla="*/ 207 w 274"/>
              <a:gd name="T85" fmla="*/ 224 h 275"/>
              <a:gd name="T86" fmla="*/ 224 w 274"/>
              <a:gd name="T87" fmla="*/ 207 h 275"/>
              <a:gd name="T88" fmla="*/ 247 w 274"/>
              <a:gd name="T89" fmla="*/ 221 h 275"/>
              <a:gd name="T90" fmla="*/ 265 w 274"/>
              <a:gd name="T91" fmla="*/ 191 h 275"/>
              <a:gd name="T92" fmla="*/ 241 w 274"/>
              <a:gd name="T93" fmla="*/ 178 h 275"/>
              <a:gd name="T94" fmla="*/ 247 w 274"/>
              <a:gd name="T95" fmla="*/ 155 h 275"/>
              <a:gd name="T96" fmla="*/ 274 w 274"/>
              <a:gd name="T97" fmla="*/ 155 h 275"/>
              <a:gd name="T98" fmla="*/ 137 w 274"/>
              <a:gd name="T99" fmla="*/ 215 h 275"/>
              <a:gd name="T100" fmla="*/ 60 w 274"/>
              <a:gd name="T101" fmla="*/ 137 h 275"/>
              <a:gd name="T102" fmla="*/ 137 w 274"/>
              <a:gd name="T103" fmla="*/ 60 h 275"/>
              <a:gd name="T104" fmla="*/ 214 w 274"/>
              <a:gd name="T105" fmla="*/ 137 h 275"/>
              <a:gd name="T106" fmla="*/ 137 w 274"/>
              <a:gd name="T107" fmla="*/ 21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74" h="275">
                <a:moveTo>
                  <a:pt x="274" y="155"/>
                </a:moveTo>
                <a:cubicBezTo>
                  <a:pt x="274" y="120"/>
                  <a:pt x="274" y="120"/>
                  <a:pt x="274" y="120"/>
                </a:cubicBezTo>
                <a:cubicBezTo>
                  <a:pt x="247" y="120"/>
                  <a:pt x="247" y="120"/>
                  <a:pt x="247" y="120"/>
                </a:cubicBezTo>
                <a:cubicBezTo>
                  <a:pt x="246" y="112"/>
                  <a:pt x="244" y="105"/>
                  <a:pt x="241" y="97"/>
                </a:cubicBezTo>
                <a:cubicBezTo>
                  <a:pt x="265" y="84"/>
                  <a:pt x="265" y="84"/>
                  <a:pt x="265" y="84"/>
                </a:cubicBezTo>
                <a:cubicBezTo>
                  <a:pt x="247" y="54"/>
                  <a:pt x="247" y="54"/>
                  <a:pt x="247" y="54"/>
                </a:cubicBezTo>
                <a:cubicBezTo>
                  <a:pt x="224" y="67"/>
                  <a:pt x="224" y="67"/>
                  <a:pt x="224" y="67"/>
                </a:cubicBezTo>
                <a:cubicBezTo>
                  <a:pt x="219" y="61"/>
                  <a:pt x="213" y="56"/>
                  <a:pt x="207" y="51"/>
                </a:cubicBezTo>
                <a:cubicBezTo>
                  <a:pt x="221" y="27"/>
                  <a:pt x="221" y="27"/>
                  <a:pt x="221" y="27"/>
                </a:cubicBezTo>
                <a:cubicBezTo>
                  <a:pt x="191" y="10"/>
                  <a:pt x="191" y="10"/>
                  <a:pt x="191" y="10"/>
                </a:cubicBezTo>
                <a:cubicBezTo>
                  <a:pt x="177" y="34"/>
                  <a:pt x="177" y="34"/>
                  <a:pt x="177" y="34"/>
                </a:cubicBezTo>
                <a:cubicBezTo>
                  <a:pt x="170" y="31"/>
                  <a:pt x="162" y="29"/>
                  <a:pt x="154" y="27"/>
                </a:cubicBezTo>
                <a:cubicBezTo>
                  <a:pt x="154" y="0"/>
                  <a:pt x="154" y="0"/>
                  <a:pt x="15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27"/>
                  <a:pt x="120" y="27"/>
                  <a:pt x="120" y="27"/>
                </a:cubicBezTo>
                <a:cubicBezTo>
                  <a:pt x="112" y="29"/>
                  <a:pt x="104" y="31"/>
                  <a:pt x="97" y="34"/>
                </a:cubicBezTo>
                <a:cubicBezTo>
                  <a:pt x="83" y="10"/>
                  <a:pt x="83" y="10"/>
                  <a:pt x="83" y="10"/>
                </a:cubicBezTo>
                <a:cubicBezTo>
                  <a:pt x="54" y="27"/>
                  <a:pt x="54" y="27"/>
                  <a:pt x="54" y="27"/>
                </a:cubicBezTo>
                <a:cubicBezTo>
                  <a:pt x="67" y="51"/>
                  <a:pt x="67" y="51"/>
                  <a:pt x="67" y="51"/>
                </a:cubicBezTo>
                <a:cubicBezTo>
                  <a:pt x="61" y="56"/>
                  <a:pt x="55" y="61"/>
                  <a:pt x="50" y="67"/>
                </a:cubicBezTo>
                <a:cubicBezTo>
                  <a:pt x="27" y="54"/>
                  <a:pt x="27" y="54"/>
                  <a:pt x="27" y="54"/>
                </a:cubicBezTo>
                <a:cubicBezTo>
                  <a:pt x="10" y="84"/>
                  <a:pt x="10" y="84"/>
                  <a:pt x="10" y="84"/>
                </a:cubicBezTo>
                <a:cubicBezTo>
                  <a:pt x="33" y="97"/>
                  <a:pt x="33" y="97"/>
                  <a:pt x="33" y="97"/>
                </a:cubicBezTo>
                <a:cubicBezTo>
                  <a:pt x="30" y="105"/>
                  <a:pt x="28" y="112"/>
                  <a:pt x="27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55"/>
                  <a:pt x="0" y="155"/>
                  <a:pt x="0" y="155"/>
                </a:cubicBezTo>
                <a:cubicBezTo>
                  <a:pt x="27" y="155"/>
                  <a:pt x="27" y="155"/>
                  <a:pt x="27" y="155"/>
                </a:cubicBezTo>
                <a:cubicBezTo>
                  <a:pt x="28" y="163"/>
                  <a:pt x="30" y="170"/>
                  <a:pt x="33" y="178"/>
                </a:cubicBezTo>
                <a:cubicBezTo>
                  <a:pt x="10" y="191"/>
                  <a:pt x="10" y="191"/>
                  <a:pt x="10" y="191"/>
                </a:cubicBezTo>
                <a:cubicBezTo>
                  <a:pt x="27" y="221"/>
                  <a:pt x="27" y="221"/>
                  <a:pt x="27" y="221"/>
                </a:cubicBezTo>
                <a:cubicBezTo>
                  <a:pt x="50" y="207"/>
                  <a:pt x="50" y="207"/>
                  <a:pt x="50" y="207"/>
                </a:cubicBezTo>
                <a:cubicBezTo>
                  <a:pt x="55" y="214"/>
                  <a:pt x="61" y="219"/>
                  <a:pt x="67" y="224"/>
                </a:cubicBezTo>
                <a:cubicBezTo>
                  <a:pt x="54" y="248"/>
                  <a:pt x="54" y="248"/>
                  <a:pt x="54" y="248"/>
                </a:cubicBezTo>
                <a:cubicBezTo>
                  <a:pt x="83" y="265"/>
                  <a:pt x="83" y="265"/>
                  <a:pt x="83" y="265"/>
                </a:cubicBezTo>
                <a:cubicBezTo>
                  <a:pt x="97" y="241"/>
                  <a:pt x="97" y="241"/>
                  <a:pt x="97" y="241"/>
                </a:cubicBezTo>
                <a:cubicBezTo>
                  <a:pt x="104" y="244"/>
                  <a:pt x="112" y="246"/>
                  <a:pt x="120" y="247"/>
                </a:cubicBezTo>
                <a:cubicBezTo>
                  <a:pt x="120" y="275"/>
                  <a:pt x="120" y="275"/>
                  <a:pt x="120" y="275"/>
                </a:cubicBezTo>
                <a:cubicBezTo>
                  <a:pt x="154" y="275"/>
                  <a:pt x="154" y="275"/>
                  <a:pt x="154" y="275"/>
                </a:cubicBezTo>
                <a:cubicBezTo>
                  <a:pt x="154" y="247"/>
                  <a:pt x="154" y="247"/>
                  <a:pt x="154" y="247"/>
                </a:cubicBezTo>
                <a:cubicBezTo>
                  <a:pt x="162" y="246"/>
                  <a:pt x="170" y="244"/>
                  <a:pt x="177" y="241"/>
                </a:cubicBezTo>
                <a:cubicBezTo>
                  <a:pt x="191" y="265"/>
                  <a:pt x="191" y="265"/>
                  <a:pt x="191" y="265"/>
                </a:cubicBezTo>
                <a:cubicBezTo>
                  <a:pt x="221" y="248"/>
                  <a:pt x="221" y="248"/>
                  <a:pt x="221" y="248"/>
                </a:cubicBezTo>
                <a:cubicBezTo>
                  <a:pt x="207" y="224"/>
                  <a:pt x="207" y="224"/>
                  <a:pt x="207" y="224"/>
                </a:cubicBezTo>
                <a:cubicBezTo>
                  <a:pt x="213" y="219"/>
                  <a:pt x="219" y="214"/>
                  <a:pt x="224" y="207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65" y="191"/>
                  <a:pt x="265" y="191"/>
                  <a:pt x="265" y="191"/>
                </a:cubicBezTo>
                <a:cubicBezTo>
                  <a:pt x="241" y="178"/>
                  <a:pt x="241" y="178"/>
                  <a:pt x="241" y="178"/>
                </a:cubicBezTo>
                <a:cubicBezTo>
                  <a:pt x="244" y="170"/>
                  <a:pt x="246" y="163"/>
                  <a:pt x="247" y="155"/>
                </a:cubicBezTo>
                <a:cubicBezTo>
                  <a:pt x="274" y="155"/>
                  <a:pt x="274" y="155"/>
                  <a:pt x="274" y="155"/>
                </a:cubicBezTo>
                <a:close/>
                <a:moveTo>
                  <a:pt x="137" y="215"/>
                </a:moveTo>
                <a:cubicBezTo>
                  <a:pt x="95" y="215"/>
                  <a:pt x="60" y="180"/>
                  <a:pt x="60" y="137"/>
                </a:cubicBezTo>
                <a:cubicBezTo>
                  <a:pt x="60" y="95"/>
                  <a:pt x="95" y="60"/>
                  <a:pt x="137" y="60"/>
                </a:cubicBezTo>
                <a:cubicBezTo>
                  <a:pt x="180" y="60"/>
                  <a:pt x="214" y="95"/>
                  <a:pt x="214" y="137"/>
                </a:cubicBezTo>
                <a:cubicBezTo>
                  <a:pt x="214" y="180"/>
                  <a:pt x="180" y="215"/>
                  <a:pt x="137" y="21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/>
            <a:endParaRPr sz="2400"/>
          </a:p>
        </p:txBody>
      </p:sp>
      <p:sp>
        <p:nvSpPr>
          <p:cNvPr id="40" name="ïṧḷïḓê-Freeform: Shape 54">
            <a:extLst>
              <a:ext uri="{FF2B5EF4-FFF2-40B4-BE49-F238E27FC236}">
                <a16:creationId xmlns:a16="http://schemas.microsoft.com/office/drawing/2014/main" xmlns="" id="{3F77DE19-1EC5-46F1-B372-FA05A86A2A24}"/>
              </a:ext>
            </a:extLst>
          </p:cNvPr>
          <p:cNvSpPr>
            <a:spLocks/>
          </p:cNvSpPr>
          <p:nvPr/>
        </p:nvSpPr>
        <p:spPr bwMode="auto">
          <a:xfrm>
            <a:off x="7138930" y="2485246"/>
            <a:ext cx="953692" cy="965943"/>
          </a:xfrm>
          <a:custGeom>
            <a:avLst/>
            <a:gdLst>
              <a:gd name="T0" fmla="*/ 223 w 323"/>
              <a:gd name="T1" fmla="*/ 187 h 327"/>
              <a:gd name="T2" fmla="*/ 215 w 323"/>
              <a:gd name="T3" fmla="*/ 136 h 327"/>
              <a:gd name="T4" fmla="*/ 215 w 323"/>
              <a:gd name="T5" fmla="*/ 128 h 327"/>
              <a:gd name="T6" fmla="*/ 190 w 323"/>
              <a:gd name="T7" fmla="*/ 110 h 327"/>
              <a:gd name="T8" fmla="*/ 139 w 323"/>
              <a:gd name="T9" fmla="*/ 104 h 327"/>
              <a:gd name="T10" fmla="*/ 133 w 323"/>
              <a:gd name="T11" fmla="*/ 84 h 327"/>
              <a:gd name="T12" fmla="*/ 102 w 323"/>
              <a:gd name="T13" fmla="*/ 89 h 327"/>
              <a:gd name="T14" fmla="*/ 62 w 323"/>
              <a:gd name="T15" fmla="*/ 121 h 327"/>
              <a:gd name="T16" fmla="*/ 44 w 323"/>
              <a:gd name="T17" fmla="*/ 110 h 327"/>
              <a:gd name="T18" fmla="*/ 24 w 323"/>
              <a:gd name="T19" fmla="*/ 132 h 327"/>
              <a:gd name="T20" fmla="*/ 36 w 323"/>
              <a:gd name="T21" fmla="*/ 146 h 327"/>
              <a:gd name="T22" fmla="*/ 5 w 323"/>
              <a:gd name="T23" fmla="*/ 187 h 327"/>
              <a:gd name="T24" fmla="*/ 0 w 323"/>
              <a:gd name="T25" fmla="*/ 218 h 327"/>
              <a:gd name="T26" fmla="*/ 18 w 323"/>
              <a:gd name="T27" fmla="*/ 223 h 327"/>
              <a:gd name="T28" fmla="*/ 25 w 323"/>
              <a:gd name="T29" fmla="*/ 274 h 327"/>
              <a:gd name="T30" fmla="*/ 43 w 323"/>
              <a:gd name="T31" fmla="*/ 300 h 327"/>
              <a:gd name="T32" fmla="*/ 51 w 323"/>
              <a:gd name="T33" fmla="*/ 300 h 327"/>
              <a:gd name="T34" fmla="*/ 102 w 323"/>
              <a:gd name="T35" fmla="*/ 309 h 327"/>
              <a:gd name="T36" fmla="*/ 108 w 323"/>
              <a:gd name="T37" fmla="*/ 327 h 327"/>
              <a:gd name="T38" fmla="*/ 139 w 323"/>
              <a:gd name="T39" fmla="*/ 321 h 327"/>
              <a:gd name="T40" fmla="*/ 181 w 323"/>
              <a:gd name="T41" fmla="*/ 291 h 327"/>
              <a:gd name="T42" fmla="*/ 198 w 323"/>
              <a:gd name="T43" fmla="*/ 300 h 327"/>
              <a:gd name="T44" fmla="*/ 216 w 323"/>
              <a:gd name="T45" fmla="*/ 275 h 327"/>
              <a:gd name="T46" fmla="*/ 223 w 323"/>
              <a:gd name="T47" fmla="*/ 223 h 327"/>
              <a:gd name="T48" fmla="*/ 243 w 323"/>
              <a:gd name="T49" fmla="*/ 218 h 327"/>
              <a:gd name="T50" fmla="*/ 237 w 323"/>
              <a:gd name="T51" fmla="*/ 187 h 327"/>
              <a:gd name="T52" fmla="*/ 65 w 323"/>
              <a:gd name="T53" fmla="*/ 205 h 327"/>
              <a:gd name="T54" fmla="*/ 178 w 323"/>
              <a:gd name="T55" fmla="*/ 205 h 327"/>
              <a:gd name="T56" fmla="*/ 143 w 323"/>
              <a:gd name="T57" fmla="*/ 205 h 327"/>
              <a:gd name="T58" fmla="*/ 100 w 323"/>
              <a:gd name="T59" fmla="*/ 205 h 327"/>
              <a:gd name="T60" fmla="*/ 143 w 323"/>
              <a:gd name="T61" fmla="*/ 205 h 327"/>
              <a:gd name="T62" fmla="*/ 312 w 323"/>
              <a:gd name="T63" fmla="*/ 82 h 327"/>
              <a:gd name="T64" fmla="*/ 320 w 323"/>
              <a:gd name="T65" fmla="*/ 53 h 327"/>
              <a:gd name="T66" fmla="*/ 317 w 323"/>
              <a:gd name="T67" fmla="*/ 35 h 327"/>
              <a:gd name="T68" fmla="*/ 305 w 323"/>
              <a:gd name="T69" fmla="*/ 37 h 327"/>
              <a:gd name="T70" fmla="*/ 290 w 323"/>
              <a:gd name="T71" fmla="*/ 11 h 327"/>
              <a:gd name="T72" fmla="*/ 288 w 323"/>
              <a:gd name="T73" fmla="*/ 7 h 327"/>
              <a:gd name="T74" fmla="*/ 271 w 323"/>
              <a:gd name="T75" fmla="*/ 3 h 327"/>
              <a:gd name="T76" fmla="*/ 243 w 323"/>
              <a:gd name="T77" fmla="*/ 10 h 327"/>
              <a:gd name="T78" fmla="*/ 235 w 323"/>
              <a:gd name="T79" fmla="*/ 1 h 327"/>
              <a:gd name="T80" fmla="*/ 220 w 323"/>
              <a:gd name="T81" fmla="*/ 10 h 327"/>
              <a:gd name="T82" fmla="*/ 205 w 323"/>
              <a:gd name="T83" fmla="*/ 36 h 327"/>
              <a:gd name="T84" fmla="*/ 194 w 323"/>
              <a:gd name="T85" fmla="*/ 34 h 327"/>
              <a:gd name="T86" fmla="*/ 188 w 323"/>
              <a:gd name="T87" fmla="*/ 50 h 327"/>
              <a:gd name="T88" fmla="*/ 197 w 323"/>
              <a:gd name="T89" fmla="*/ 54 h 327"/>
              <a:gd name="T90" fmla="*/ 189 w 323"/>
              <a:gd name="T91" fmla="*/ 83 h 327"/>
              <a:gd name="T92" fmla="*/ 193 w 323"/>
              <a:gd name="T93" fmla="*/ 100 h 327"/>
              <a:gd name="T94" fmla="*/ 204 w 323"/>
              <a:gd name="T95" fmla="*/ 99 h 327"/>
              <a:gd name="T96" fmla="*/ 218 w 323"/>
              <a:gd name="T97" fmla="*/ 125 h 327"/>
              <a:gd name="T98" fmla="*/ 233 w 323"/>
              <a:gd name="T99" fmla="*/ 135 h 327"/>
              <a:gd name="T100" fmla="*/ 237 w 323"/>
              <a:gd name="T101" fmla="*/ 133 h 327"/>
              <a:gd name="T102" fmla="*/ 267 w 323"/>
              <a:gd name="T103" fmla="*/ 127 h 327"/>
              <a:gd name="T104" fmla="*/ 273 w 323"/>
              <a:gd name="T105" fmla="*/ 135 h 327"/>
              <a:gd name="T106" fmla="*/ 289 w 323"/>
              <a:gd name="T107" fmla="*/ 126 h 327"/>
              <a:gd name="T108" fmla="*/ 304 w 323"/>
              <a:gd name="T109" fmla="*/ 101 h 327"/>
              <a:gd name="T110" fmla="*/ 316 w 323"/>
              <a:gd name="T111" fmla="*/ 102 h 327"/>
              <a:gd name="T112" fmla="*/ 320 w 323"/>
              <a:gd name="T113" fmla="*/ 85 h 327"/>
              <a:gd name="T114" fmla="*/ 225 w 323"/>
              <a:gd name="T115" fmla="*/ 80 h 327"/>
              <a:gd name="T116" fmla="*/ 285 w 323"/>
              <a:gd name="T117" fmla="*/ 56 h 327"/>
              <a:gd name="T118" fmla="*/ 266 w 323"/>
              <a:gd name="T119" fmla="*/ 63 h 327"/>
              <a:gd name="T120" fmla="*/ 243 w 323"/>
              <a:gd name="T121" fmla="*/ 72 h 327"/>
              <a:gd name="T122" fmla="*/ 266 w 323"/>
              <a:gd name="T123" fmla="*/ 63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3" h="327">
                <a:moveTo>
                  <a:pt x="237" y="187"/>
                </a:moveTo>
                <a:cubicBezTo>
                  <a:pt x="223" y="187"/>
                  <a:pt x="223" y="187"/>
                  <a:pt x="223" y="187"/>
                </a:cubicBezTo>
                <a:cubicBezTo>
                  <a:pt x="220" y="172"/>
                  <a:pt x="214" y="158"/>
                  <a:pt x="205" y="146"/>
                </a:cubicBezTo>
                <a:cubicBezTo>
                  <a:pt x="215" y="136"/>
                  <a:pt x="215" y="136"/>
                  <a:pt x="215" y="136"/>
                </a:cubicBezTo>
                <a:cubicBezTo>
                  <a:pt x="216" y="135"/>
                  <a:pt x="217" y="133"/>
                  <a:pt x="217" y="132"/>
                </a:cubicBezTo>
                <a:cubicBezTo>
                  <a:pt x="217" y="130"/>
                  <a:pt x="216" y="129"/>
                  <a:pt x="215" y="128"/>
                </a:cubicBezTo>
                <a:cubicBezTo>
                  <a:pt x="197" y="110"/>
                  <a:pt x="197" y="110"/>
                  <a:pt x="197" y="110"/>
                </a:cubicBezTo>
                <a:cubicBezTo>
                  <a:pt x="195" y="108"/>
                  <a:pt x="192" y="108"/>
                  <a:pt x="190" y="110"/>
                </a:cubicBezTo>
                <a:cubicBezTo>
                  <a:pt x="179" y="121"/>
                  <a:pt x="179" y="121"/>
                  <a:pt x="179" y="121"/>
                </a:cubicBezTo>
                <a:cubicBezTo>
                  <a:pt x="167" y="112"/>
                  <a:pt x="153" y="107"/>
                  <a:pt x="139" y="104"/>
                </a:cubicBezTo>
                <a:cubicBezTo>
                  <a:pt x="139" y="89"/>
                  <a:pt x="139" y="89"/>
                  <a:pt x="139" y="89"/>
                </a:cubicBezTo>
                <a:cubicBezTo>
                  <a:pt x="139" y="86"/>
                  <a:pt x="136" y="84"/>
                  <a:pt x="133" y="84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05" y="84"/>
                  <a:pt x="102" y="86"/>
                  <a:pt x="102" y="89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88" y="107"/>
                  <a:pt x="74" y="112"/>
                  <a:pt x="62" y="121"/>
                </a:cubicBezTo>
                <a:cubicBezTo>
                  <a:pt x="51" y="110"/>
                  <a:pt x="51" y="110"/>
                  <a:pt x="51" y="110"/>
                </a:cubicBezTo>
                <a:cubicBezTo>
                  <a:pt x="49" y="108"/>
                  <a:pt x="46" y="108"/>
                  <a:pt x="44" y="110"/>
                </a:cubicBezTo>
                <a:cubicBezTo>
                  <a:pt x="26" y="129"/>
                  <a:pt x="26" y="129"/>
                  <a:pt x="26" y="129"/>
                </a:cubicBezTo>
                <a:cubicBezTo>
                  <a:pt x="25" y="130"/>
                  <a:pt x="24" y="131"/>
                  <a:pt x="24" y="132"/>
                </a:cubicBezTo>
                <a:cubicBezTo>
                  <a:pt x="24" y="134"/>
                  <a:pt x="25" y="135"/>
                  <a:pt x="26" y="136"/>
                </a:cubicBezTo>
                <a:cubicBezTo>
                  <a:pt x="36" y="146"/>
                  <a:pt x="36" y="146"/>
                  <a:pt x="36" y="146"/>
                </a:cubicBezTo>
                <a:cubicBezTo>
                  <a:pt x="27" y="158"/>
                  <a:pt x="21" y="172"/>
                  <a:pt x="19" y="187"/>
                </a:cubicBezTo>
                <a:cubicBezTo>
                  <a:pt x="5" y="187"/>
                  <a:pt x="5" y="187"/>
                  <a:pt x="5" y="187"/>
                </a:cubicBezTo>
                <a:cubicBezTo>
                  <a:pt x="2" y="187"/>
                  <a:pt x="0" y="189"/>
                  <a:pt x="0" y="192"/>
                </a:cubicBezTo>
                <a:cubicBezTo>
                  <a:pt x="0" y="218"/>
                  <a:pt x="0" y="218"/>
                  <a:pt x="0" y="218"/>
                </a:cubicBezTo>
                <a:cubicBezTo>
                  <a:pt x="0" y="221"/>
                  <a:pt x="2" y="223"/>
                  <a:pt x="5" y="223"/>
                </a:cubicBezTo>
                <a:cubicBezTo>
                  <a:pt x="18" y="223"/>
                  <a:pt x="18" y="223"/>
                  <a:pt x="18" y="223"/>
                </a:cubicBezTo>
                <a:cubicBezTo>
                  <a:pt x="21" y="238"/>
                  <a:pt x="26" y="252"/>
                  <a:pt x="35" y="265"/>
                </a:cubicBezTo>
                <a:cubicBezTo>
                  <a:pt x="25" y="274"/>
                  <a:pt x="25" y="274"/>
                  <a:pt x="25" y="274"/>
                </a:cubicBezTo>
                <a:cubicBezTo>
                  <a:pt x="23" y="276"/>
                  <a:pt x="23" y="280"/>
                  <a:pt x="25" y="282"/>
                </a:cubicBezTo>
                <a:cubicBezTo>
                  <a:pt x="43" y="300"/>
                  <a:pt x="43" y="300"/>
                  <a:pt x="43" y="300"/>
                </a:cubicBezTo>
                <a:cubicBezTo>
                  <a:pt x="44" y="301"/>
                  <a:pt x="46" y="302"/>
                  <a:pt x="47" y="302"/>
                </a:cubicBezTo>
                <a:cubicBezTo>
                  <a:pt x="49" y="302"/>
                  <a:pt x="50" y="301"/>
                  <a:pt x="51" y="300"/>
                </a:cubicBezTo>
                <a:cubicBezTo>
                  <a:pt x="60" y="291"/>
                  <a:pt x="60" y="291"/>
                  <a:pt x="60" y="291"/>
                </a:cubicBezTo>
                <a:cubicBezTo>
                  <a:pt x="73" y="300"/>
                  <a:pt x="87" y="306"/>
                  <a:pt x="102" y="309"/>
                </a:cubicBezTo>
                <a:cubicBezTo>
                  <a:pt x="102" y="321"/>
                  <a:pt x="102" y="321"/>
                  <a:pt x="102" y="321"/>
                </a:cubicBezTo>
                <a:cubicBezTo>
                  <a:pt x="102" y="324"/>
                  <a:pt x="105" y="327"/>
                  <a:pt x="108" y="327"/>
                </a:cubicBezTo>
                <a:cubicBezTo>
                  <a:pt x="133" y="327"/>
                  <a:pt x="133" y="327"/>
                  <a:pt x="133" y="327"/>
                </a:cubicBezTo>
                <a:cubicBezTo>
                  <a:pt x="136" y="327"/>
                  <a:pt x="139" y="324"/>
                  <a:pt x="139" y="321"/>
                </a:cubicBezTo>
                <a:cubicBezTo>
                  <a:pt x="139" y="309"/>
                  <a:pt x="139" y="309"/>
                  <a:pt x="139" y="309"/>
                </a:cubicBezTo>
                <a:cubicBezTo>
                  <a:pt x="154" y="306"/>
                  <a:pt x="168" y="300"/>
                  <a:pt x="181" y="291"/>
                </a:cubicBezTo>
                <a:cubicBezTo>
                  <a:pt x="190" y="300"/>
                  <a:pt x="190" y="300"/>
                  <a:pt x="190" y="300"/>
                </a:cubicBezTo>
                <a:cubicBezTo>
                  <a:pt x="192" y="302"/>
                  <a:pt x="196" y="302"/>
                  <a:pt x="198" y="300"/>
                </a:cubicBezTo>
                <a:cubicBezTo>
                  <a:pt x="216" y="282"/>
                  <a:pt x="216" y="282"/>
                  <a:pt x="216" y="282"/>
                </a:cubicBezTo>
                <a:cubicBezTo>
                  <a:pt x="218" y="280"/>
                  <a:pt x="218" y="277"/>
                  <a:pt x="216" y="275"/>
                </a:cubicBezTo>
                <a:cubicBezTo>
                  <a:pt x="206" y="265"/>
                  <a:pt x="206" y="265"/>
                  <a:pt x="206" y="265"/>
                </a:cubicBezTo>
                <a:cubicBezTo>
                  <a:pt x="215" y="253"/>
                  <a:pt x="221" y="238"/>
                  <a:pt x="223" y="223"/>
                </a:cubicBezTo>
                <a:cubicBezTo>
                  <a:pt x="237" y="223"/>
                  <a:pt x="237" y="223"/>
                  <a:pt x="237" y="223"/>
                </a:cubicBezTo>
                <a:cubicBezTo>
                  <a:pt x="240" y="223"/>
                  <a:pt x="243" y="221"/>
                  <a:pt x="243" y="218"/>
                </a:cubicBezTo>
                <a:cubicBezTo>
                  <a:pt x="243" y="192"/>
                  <a:pt x="243" y="192"/>
                  <a:pt x="243" y="192"/>
                </a:cubicBezTo>
                <a:cubicBezTo>
                  <a:pt x="243" y="189"/>
                  <a:pt x="240" y="187"/>
                  <a:pt x="237" y="187"/>
                </a:cubicBezTo>
                <a:close/>
                <a:moveTo>
                  <a:pt x="121" y="262"/>
                </a:moveTo>
                <a:cubicBezTo>
                  <a:pt x="90" y="262"/>
                  <a:pt x="65" y="237"/>
                  <a:pt x="65" y="205"/>
                </a:cubicBezTo>
                <a:cubicBezTo>
                  <a:pt x="65" y="174"/>
                  <a:pt x="90" y="149"/>
                  <a:pt x="121" y="149"/>
                </a:cubicBezTo>
                <a:cubicBezTo>
                  <a:pt x="153" y="149"/>
                  <a:pt x="178" y="174"/>
                  <a:pt x="178" y="205"/>
                </a:cubicBezTo>
                <a:cubicBezTo>
                  <a:pt x="178" y="237"/>
                  <a:pt x="153" y="262"/>
                  <a:pt x="121" y="262"/>
                </a:cubicBezTo>
                <a:close/>
                <a:moveTo>
                  <a:pt x="143" y="205"/>
                </a:moveTo>
                <a:cubicBezTo>
                  <a:pt x="143" y="217"/>
                  <a:pt x="133" y="227"/>
                  <a:pt x="121" y="227"/>
                </a:cubicBezTo>
                <a:cubicBezTo>
                  <a:pt x="109" y="227"/>
                  <a:pt x="100" y="217"/>
                  <a:pt x="100" y="205"/>
                </a:cubicBezTo>
                <a:cubicBezTo>
                  <a:pt x="100" y="193"/>
                  <a:pt x="109" y="184"/>
                  <a:pt x="121" y="184"/>
                </a:cubicBezTo>
                <a:cubicBezTo>
                  <a:pt x="133" y="184"/>
                  <a:pt x="143" y="193"/>
                  <a:pt x="143" y="205"/>
                </a:cubicBezTo>
                <a:close/>
                <a:moveTo>
                  <a:pt x="320" y="85"/>
                </a:moveTo>
                <a:cubicBezTo>
                  <a:pt x="312" y="82"/>
                  <a:pt x="312" y="82"/>
                  <a:pt x="312" y="82"/>
                </a:cubicBezTo>
                <a:cubicBezTo>
                  <a:pt x="314" y="73"/>
                  <a:pt x="314" y="64"/>
                  <a:pt x="313" y="56"/>
                </a:cubicBezTo>
                <a:cubicBezTo>
                  <a:pt x="320" y="53"/>
                  <a:pt x="320" y="53"/>
                  <a:pt x="320" y="53"/>
                </a:cubicBezTo>
                <a:cubicBezTo>
                  <a:pt x="322" y="52"/>
                  <a:pt x="323" y="50"/>
                  <a:pt x="322" y="49"/>
                </a:cubicBezTo>
                <a:cubicBezTo>
                  <a:pt x="317" y="35"/>
                  <a:pt x="317" y="35"/>
                  <a:pt x="317" y="35"/>
                </a:cubicBezTo>
                <a:cubicBezTo>
                  <a:pt x="316" y="34"/>
                  <a:pt x="314" y="33"/>
                  <a:pt x="313" y="34"/>
                </a:cubicBezTo>
                <a:cubicBezTo>
                  <a:pt x="305" y="37"/>
                  <a:pt x="305" y="37"/>
                  <a:pt x="305" y="37"/>
                </a:cubicBezTo>
                <a:cubicBezTo>
                  <a:pt x="300" y="29"/>
                  <a:pt x="294" y="23"/>
                  <a:pt x="287" y="19"/>
                </a:cubicBezTo>
                <a:cubicBezTo>
                  <a:pt x="290" y="11"/>
                  <a:pt x="290" y="11"/>
                  <a:pt x="290" y="11"/>
                </a:cubicBezTo>
                <a:cubicBezTo>
                  <a:pt x="290" y="10"/>
                  <a:pt x="290" y="9"/>
                  <a:pt x="290" y="9"/>
                </a:cubicBezTo>
                <a:cubicBezTo>
                  <a:pt x="290" y="8"/>
                  <a:pt x="289" y="7"/>
                  <a:pt x="288" y="7"/>
                </a:cubicBezTo>
                <a:cubicBezTo>
                  <a:pt x="275" y="1"/>
                  <a:pt x="275" y="1"/>
                  <a:pt x="275" y="1"/>
                </a:cubicBezTo>
                <a:cubicBezTo>
                  <a:pt x="273" y="0"/>
                  <a:pt x="272" y="1"/>
                  <a:pt x="271" y="3"/>
                </a:cubicBezTo>
                <a:cubicBezTo>
                  <a:pt x="268" y="11"/>
                  <a:pt x="268" y="11"/>
                  <a:pt x="268" y="11"/>
                </a:cubicBezTo>
                <a:cubicBezTo>
                  <a:pt x="259" y="9"/>
                  <a:pt x="251" y="9"/>
                  <a:pt x="243" y="10"/>
                </a:cubicBezTo>
                <a:cubicBezTo>
                  <a:pt x="239" y="2"/>
                  <a:pt x="239" y="2"/>
                  <a:pt x="239" y="2"/>
                </a:cubicBezTo>
                <a:cubicBezTo>
                  <a:pt x="239" y="1"/>
                  <a:pt x="237" y="0"/>
                  <a:pt x="235" y="1"/>
                </a:cubicBezTo>
                <a:cubicBezTo>
                  <a:pt x="222" y="6"/>
                  <a:pt x="222" y="6"/>
                  <a:pt x="222" y="6"/>
                </a:cubicBezTo>
                <a:cubicBezTo>
                  <a:pt x="220" y="7"/>
                  <a:pt x="220" y="8"/>
                  <a:pt x="220" y="10"/>
                </a:cubicBezTo>
                <a:cubicBezTo>
                  <a:pt x="223" y="18"/>
                  <a:pt x="223" y="18"/>
                  <a:pt x="223" y="18"/>
                </a:cubicBezTo>
                <a:cubicBezTo>
                  <a:pt x="216" y="23"/>
                  <a:pt x="210" y="28"/>
                  <a:pt x="205" y="36"/>
                </a:cubicBezTo>
                <a:cubicBezTo>
                  <a:pt x="198" y="32"/>
                  <a:pt x="198" y="32"/>
                  <a:pt x="198" y="32"/>
                </a:cubicBezTo>
                <a:cubicBezTo>
                  <a:pt x="196" y="32"/>
                  <a:pt x="194" y="32"/>
                  <a:pt x="194" y="34"/>
                </a:cubicBezTo>
                <a:cubicBezTo>
                  <a:pt x="188" y="47"/>
                  <a:pt x="188" y="47"/>
                  <a:pt x="188" y="47"/>
                </a:cubicBezTo>
                <a:cubicBezTo>
                  <a:pt x="188" y="48"/>
                  <a:pt x="188" y="49"/>
                  <a:pt x="188" y="50"/>
                </a:cubicBezTo>
                <a:cubicBezTo>
                  <a:pt x="188" y="50"/>
                  <a:pt x="189" y="51"/>
                  <a:pt x="189" y="51"/>
                </a:cubicBezTo>
                <a:cubicBezTo>
                  <a:pt x="197" y="54"/>
                  <a:pt x="197" y="54"/>
                  <a:pt x="197" y="54"/>
                </a:cubicBezTo>
                <a:cubicBezTo>
                  <a:pt x="195" y="63"/>
                  <a:pt x="195" y="71"/>
                  <a:pt x="196" y="80"/>
                </a:cubicBezTo>
                <a:cubicBezTo>
                  <a:pt x="189" y="83"/>
                  <a:pt x="189" y="83"/>
                  <a:pt x="189" y="83"/>
                </a:cubicBezTo>
                <a:cubicBezTo>
                  <a:pt x="188" y="83"/>
                  <a:pt x="187" y="85"/>
                  <a:pt x="187" y="87"/>
                </a:cubicBezTo>
                <a:cubicBezTo>
                  <a:pt x="193" y="100"/>
                  <a:pt x="193" y="100"/>
                  <a:pt x="193" y="100"/>
                </a:cubicBezTo>
                <a:cubicBezTo>
                  <a:pt x="194" y="102"/>
                  <a:pt x="195" y="103"/>
                  <a:pt x="197" y="102"/>
                </a:cubicBezTo>
                <a:cubicBezTo>
                  <a:pt x="204" y="99"/>
                  <a:pt x="204" y="99"/>
                  <a:pt x="204" y="99"/>
                </a:cubicBezTo>
                <a:cubicBezTo>
                  <a:pt x="208" y="107"/>
                  <a:pt x="214" y="113"/>
                  <a:pt x="221" y="118"/>
                </a:cubicBezTo>
                <a:cubicBezTo>
                  <a:pt x="218" y="125"/>
                  <a:pt x="218" y="125"/>
                  <a:pt x="218" y="125"/>
                </a:cubicBezTo>
                <a:cubicBezTo>
                  <a:pt x="218" y="126"/>
                  <a:pt x="218" y="128"/>
                  <a:pt x="220" y="129"/>
                </a:cubicBezTo>
                <a:cubicBezTo>
                  <a:pt x="233" y="135"/>
                  <a:pt x="233" y="135"/>
                  <a:pt x="233" y="135"/>
                </a:cubicBezTo>
                <a:cubicBezTo>
                  <a:pt x="234" y="135"/>
                  <a:pt x="235" y="135"/>
                  <a:pt x="236" y="135"/>
                </a:cubicBezTo>
                <a:cubicBezTo>
                  <a:pt x="237" y="134"/>
                  <a:pt x="237" y="134"/>
                  <a:pt x="237" y="133"/>
                </a:cubicBezTo>
                <a:cubicBezTo>
                  <a:pt x="240" y="126"/>
                  <a:pt x="240" y="126"/>
                  <a:pt x="240" y="126"/>
                </a:cubicBezTo>
                <a:cubicBezTo>
                  <a:pt x="249" y="128"/>
                  <a:pt x="258" y="128"/>
                  <a:pt x="267" y="127"/>
                </a:cubicBezTo>
                <a:cubicBezTo>
                  <a:pt x="269" y="133"/>
                  <a:pt x="269" y="133"/>
                  <a:pt x="269" y="133"/>
                </a:cubicBezTo>
                <a:cubicBezTo>
                  <a:pt x="270" y="135"/>
                  <a:pt x="272" y="136"/>
                  <a:pt x="273" y="135"/>
                </a:cubicBezTo>
                <a:cubicBezTo>
                  <a:pt x="287" y="130"/>
                  <a:pt x="287" y="130"/>
                  <a:pt x="287" y="130"/>
                </a:cubicBezTo>
                <a:cubicBezTo>
                  <a:pt x="288" y="129"/>
                  <a:pt x="289" y="127"/>
                  <a:pt x="289" y="126"/>
                </a:cubicBezTo>
                <a:cubicBezTo>
                  <a:pt x="286" y="119"/>
                  <a:pt x="286" y="119"/>
                  <a:pt x="286" y="119"/>
                </a:cubicBezTo>
                <a:cubicBezTo>
                  <a:pt x="293" y="114"/>
                  <a:pt x="300" y="108"/>
                  <a:pt x="304" y="101"/>
                </a:cubicBezTo>
                <a:cubicBezTo>
                  <a:pt x="311" y="104"/>
                  <a:pt x="311" y="104"/>
                  <a:pt x="311" y="104"/>
                </a:cubicBezTo>
                <a:cubicBezTo>
                  <a:pt x="313" y="104"/>
                  <a:pt x="315" y="104"/>
                  <a:pt x="316" y="102"/>
                </a:cubicBezTo>
                <a:cubicBezTo>
                  <a:pt x="321" y="89"/>
                  <a:pt x="321" y="89"/>
                  <a:pt x="321" y="89"/>
                </a:cubicBezTo>
                <a:cubicBezTo>
                  <a:pt x="322" y="87"/>
                  <a:pt x="321" y="85"/>
                  <a:pt x="320" y="85"/>
                </a:cubicBezTo>
                <a:close/>
                <a:moveTo>
                  <a:pt x="267" y="98"/>
                </a:moveTo>
                <a:cubicBezTo>
                  <a:pt x="250" y="104"/>
                  <a:pt x="231" y="96"/>
                  <a:pt x="225" y="80"/>
                </a:cubicBezTo>
                <a:cubicBezTo>
                  <a:pt x="218" y="63"/>
                  <a:pt x="226" y="44"/>
                  <a:pt x="243" y="38"/>
                </a:cubicBezTo>
                <a:cubicBezTo>
                  <a:pt x="259" y="31"/>
                  <a:pt x="278" y="39"/>
                  <a:pt x="285" y="56"/>
                </a:cubicBezTo>
                <a:cubicBezTo>
                  <a:pt x="291" y="72"/>
                  <a:pt x="283" y="91"/>
                  <a:pt x="267" y="98"/>
                </a:cubicBezTo>
                <a:close/>
                <a:moveTo>
                  <a:pt x="266" y="63"/>
                </a:moveTo>
                <a:cubicBezTo>
                  <a:pt x="269" y="70"/>
                  <a:pt x="266" y="77"/>
                  <a:pt x="259" y="79"/>
                </a:cubicBezTo>
                <a:cubicBezTo>
                  <a:pt x="253" y="82"/>
                  <a:pt x="246" y="79"/>
                  <a:pt x="243" y="72"/>
                </a:cubicBezTo>
                <a:cubicBezTo>
                  <a:pt x="241" y="66"/>
                  <a:pt x="244" y="59"/>
                  <a:pt x="250" y="56"/>
                </a:cubicBezTo>
                <a:cubicBezTo>
                  <a:pt x="257" y="54"/>
                  <a:pt x="264" y="57"/>
                  <a:pt x="266" y="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sz="2400"/>
          </a:p>
        </p:txBody>
      </p:sp>
      <p:grpSp>
        <p:nvGrpSpPr>
          <p:cNvPr id="41" name="Group 55">
            <a:extLst>
              <a:ext uri="{FF2B5EF4-FFF2-40B4-BE49-F238E27FC236}">
                <a16:creationId xmlns:a16="http://schemas.microsoft.com/office/drawing/2014/main" xmlns="" id="{4EA2C8BB-8A3C-4821-87D0-55AA4F8BFF42}"/>
              </a:ext>
            </a:extLst>
          </p:cNvPr>
          <p:cNvGrpSpPr/>
          <p:nvPr/>
        </p:nvGrpSpPr>
        <p:grpSpPr>
          <a:xfrm>
            <a:off x="8373353" y="2403000"/>
            <a:ext cx="957193" cy="957193"/>
            <a:chOff x="8312383" y="2904298"/>
            <a:chExt cx="763656" cy="763656"/>
          </a:xfrm>
          <a:solidFill>
            <a:schemeClr val="accent4"/>
          </a:solidFill>
        </p:grpSpPr>
        <p:sp>
          <p:nvSpPr>
            <p:cNvPr id="42" name="ïṧḷïḓê-Freeform: Shape 56">
              <a:extLst>
                <a:ext uri="{FF2B5EF4-FFF2-40B4-BE49-F238E27FC236}">
                  <a16:creationId xmlns:a16="http://schemas.microsoft.com/office/drawing/2014/main" xmlns="" id="{BE06E86E-B3AF-4930-ABF5-012434524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2383" y="2904298"/>
              <a:ext cx="763656" cy="763656"/>
            </a:xfrm>
            <a:custGeom>
              <a:avLst/>
              <a:gdLst>
                <a:gd name="T0" fmla="*/ 324 w 324"/>
                <a:gd name="T1" fmla="*/ 182 h 324"/>
                <a:gd name="T2" fmla="*/ 324 w 324"/>
                <a:gd name="T3" fmla="*/ 142 h 324"/>
                <a:gd name="T4" fmla="*/ 292 w 324"/>
                <a:gd name="T5" fmla="*/ 142 h 324"/>
                <a:gd name="T6" fmla="*/ 285 w 324"/>
                <a:gd name="T7" fmla="*/ 114 h 324"/>
                <a:gd name="T8" fmla="*/ 313 w 324"/>
                <a:gd name="T9" fmla="*/ 98 h 324"/>
                <a:gd name="T10" fmla="*/ 292 w 324"/>
                <a:gd name="T11" fmla="*/ 63 h 324"/>
                <a:gd name="T12" fmla="*/ 265 w 324"/>
                <a:gd name="T13" fmla="*/ 79 h 324"/>
                <a:gd name="T14" fmla="*/ 245 w 324"/>
                <a:gd name="T15" fmla="*/ 59 h 324"/>
                <a:gd name="T16" fmla="*/ 261 w 324"/>
                <a:gd name="T17" fmla="*/ 32 h 324"/>
                <a:gd name="T18" fmla="*/ 226 w 324"/>
                <a:gd name="T19" fmla="*/ 11 h 324"/>
                <a:gd name="T20" fmla="*/ 210 w 324"/>
                <a:gd name="T21" fmla="*/ 39 h 324"/>
                <a:gd name="T22" fmla="*/ 182 w 324"/>
                <a:gd name="T23" fmla="*/ 32 h 324"/>
                <a:gd name="T24" fmla="*/ 182 w 324"/>
                <a:gd name="T25" fmla="*/ 0 h 324"/>
                <a:gd name="T26" fmla="*/ 142 w 324"/>
                <a:gd name="T27" fmla="*/ 0 h 324"/>
                <a:gd name="T28" fmla="*/ 142 w 324"/>
                <a:gd name="T29" fmla="*/ 32 h 324"/>
                <a:gd name="T30" fmla="*/ 115 w 324"/>
                <a:gd name="T31" fmla="*/ 39 h 324"/>
                <a:gd name="T32" fmla="*/ 99 w 324"/>
                <a:gd name="T33" fmla="*/ 11 h 324"/>
                <a:gd name="T34" fmla="*/ 63 w 324"/>
                <a:gd name="T35" fmla="*/ 32 h 324"/>
                <a:gd name="T36" fmla="*/ 79 w 324"/>
                <a:gd name="T37" fmla="*/ 59 h 324"/>
                <a:gd name="T38" fmla="*/ 60 w 324"/>
                <a:gd name="T39" fmla="*/ 79 h 324"/>
                <a:gd name="T40" fmla="*/ 32 w 324"/>
                <a:gd name="T41" fmla="*/ 63 h 324"/>
                <a:gd name="T42" fmla="*/ 12 w 324"/>
                <a:gd name="T43" fmla="*/ 98 h 324"/>
                <a:gd name="T44" fmla="*/ 39 w 324"/>
                <a:gd name="T45" fmla="*/ 114 h 324"/>
                <a:gd name="T46" fmla="*/ 32 w 324"/>
                <a:gd name="T47" fmla="*/ 142 h 324"/>
                <a:gd name="T48" fmla="*/ 0 w 324"/>
                <a:gd name="T49" fmla="*/ 142 h 324"/>
                <a:gd name="T50" fmla="*/ 0 w 324"/>
                <a:gd name="T51" fmla="*/ 182 h 324"/>
                <a:gd name="T52" fmla="*/ 32 w 324"/>
                <a:gd name="T53" fmla="*/ 182 h 324"/>
                <a:gd name="T54" fmla="*/ 39 w 324"/>
                <a:gd name="T55" fmla="*/ 209 h 324"/>
                <a:gd name="T56" fmla="*/ 12 w 324"/>
                <a:gd name="T57" fmla="*/ 226 h 324"/>
                <a:gd name="T58" fmla="*/ 32 w 324"/>
                <a:gd name="T59" fmla="*/ 261 h 324"/>
                <a:gd name="T60" fmla="*/ 60 w 324"/>
                <a:gd name="T61" fmla="*/ 245 h 324"/>
                <a:gd name="T62" fmla="*/ 79 w 324"/>
                <a:gd name="T63" fmla="*/ 265 h 324"/>
                <a:gd name="T64" fmla="*/ 63 w 324"/>
                <a:gd name="T65" fmla="*/ 292 h 324"/>
                <a:gd name="T66" fmla="*/ 99 w 324"/>
                <a:gd name="T67" fmla="*/ 313 h 324"/>
                <a:gd name="T68" fmla="*/ 115 w 324"/>
                <a:gd name="T69" fmla="*/ 285 h 324"/>
                <a:gd name="T70" fmla="*/ 142 w 324"/>
                <a:gd name="T71" fmla="*/ 292 h 324"/>
                <a:gd name="T72" fmla="*/ 142 w 324"/>
                <a:gd name="T73" fmla="*/ 324 h 324"/>
                <a:gd name="T74" fmla="*/ 182 w 324"/>
                <a:gd name="T75" fmla="*/ 324 h 324"/>
                <a:gd name="T76" fmla="*/ 182 w 324"/>
                <a:gd name="T77" fmla="*/ 292 h 324"/>
                <a:gd name="T78" fmla="*/ 210 w 324"/>
                <a:gd name="T79" fmla="*/ 285 h 324"/>
                <a:gd name="T80" fmla="*/ 226 w 324"/>
                <a:gd name="T81" fmla="*/ 313 h 324"/>
                <a:gd name="T82" fmla="*/ 261 w 324"/>
                <a:gd name="T83" fmla="*/ 292 h 324"/>
                <a:gd name="T84" fmla="*/ 245 w 324"/>
                <a:gd name="T85" fmla="*/ 265 h 324"/>
                <a:gd name="T86" fmla="*/ 265 w 324"/>
                <a:gd name="T87" fmla="*/ 245 h 324"/>
                <a:gd name="T88" fmla="*/ 292 w 324"/>
                <a:gd name="T89" fmla="*/ 261 h 324"/>
                <a:gd name="T90" fmla="*/ 313 w 324"/>
                <a:gd name="T91" fmla="*/ 226 h 324"/>
                <a:gd name="T92" fmla="*/ 285 w 324"/>
                <a:gd name="T93" fmla="*/ 209 h 324"/>
                <a:gd name="T94" fmla="*/ 292 w 324"/>
                <a:gd name="T95" fmla="*/ 182 h 324"/>
                <a:gd name="T96" fmla="*/ 324 w 324"/>
                <a:gd name="T97" fmla="*/ 182 h 324"/>
                <a:gd name="T98" fmla="*/ 162 w 324"/>
                <a:gd name="T99" fmla="*/ 253 h 324"/>
                <a:gd name="T100" fmla="*/ 71 w 324"/>
                <a:gd name="T101" fmla="*/ 162 h 324"/>
                <a:gd name="T102" fmla="*/ 162 w 324"/>
                <a:gd name="T103" fmla="*/ 71 h 324"/>
                <a:gd name="T104" fmla="*/ 253 w 324"/>
                <a:gd name="T105" fmla="*/ 162 h 324"/>
                <a:gd name="T106" fmla="*/ 162 w 324"/>
                <a:gd name="T107" fmla="*/ 253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4" h="324">
                  <a:moveTo>
                    <a:pt x="324" y="182"/>
                  </a:moveTo>
                  <a:cubicBezTo>
                    <a:pt x="324" y="142"/>
                    <a:pt x="324" y="142"/>
                    <a:pt x="324" y="142"/>
                  </a:cubicBezTo>
                  <a:cubicBezTo>
                    <a:pt x="292" y="142"/>
                    <a:pt x="292" y="142"/>
                    <a:pt x="292" y="142"/>
                  </a:cubicBezTo>
                  <a:cubicBezTo>
                    <a:pt x="291" y="132"/>
                    <a:pt x="288" y="123"/>
                    <a:pt x="285" y="114"/>
                  </a:cubicBezTo>
                  <a:cubicBezTo>
                    <a:pt x="313" y="98"/>
                    <a:pt x="313" y="98"/>
                    <a:pt x="313" y="98"/>
                  </a:cubicBezTo>
                  <a:cubicBezTo>
                    <a:pt x="292" y="63"/>
                    <a:pt x="292" y="63"/>
                    <a:pt x="292" y="63"/>
                  </a:cubicBezTo>
                  <a:cubicBezTo>
                    <a:pt x="265" y="79"/>
                    <a:pt x="265" y="79"/>
                    <a:pt x="265" y="79"/>
                  </a:cubicBezTo>
                  <a:cubicBezTo>
                    <a:pt x="259" y="72"/>
                    <a:pt x="252" y="65"/>
                    <a:pt x="245" y="59"/>
                  </a:cubicBezTo>
                  <a:cubicBezTo>
                    <a:pt x="261" y="32"/>
                    <a:pt x="261" y="32"/>
                    <a:pt x="261" y="32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1" y="36"/>
                    <a:pt x="192" y="33"/>
                    <a:pt x="182" y="32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32"/>
                    <a:pt x="142" y="32"/>
                    <a:pt x="142" y="32"/>
                  </a:cubicBezTo>
                  <a:cubicBezTo>
                    <a:pt x="132" y="33"/>
                    <a:pt x="123" y="36"/>
                    <a:pt x="115" y="39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2" y="65"/>
                    <a:pt x="65" y="72"/>
                    <a:pt x="60" y="79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39" y="114"/>
                    <a:pt x="39" y="114"/>
                    <a:pt x="39" y="114"/>
                  </a:cubicBezTo>
                  <a:cubicBezTo>
                    <a:pt x="36" y="123"/>
                    <a:pt x="34" y="132"/>
                    <a:pt x="32" y="142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4" y="192"/>
                    <a:pt x="36" y="201"/>
                    <a:pt x="39" y="209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60" y="245"/>
                    <a:pt x="60" y="245"/>
                    <a:pt x="60" y="245"/>
                  </a:cubicBezTo>
                  <a:cubicBezTo>
                    <a:pt x="65" y="252"/>
                    <a:pt x="72" y="259"/>
                    <a:pt x="79" y="265"/>
                  </a:cubicBezTo>
                  <a:cubicBezTo>
                    <a:pt x="63" y="292"/>
                    <a:pt x="63" y="292"/>
                    <a:pt x="63" y="292"/>
                  </a:cubicBezTo>
                  <a:cubicBezTo>
                    <a:pt x="99" y="313"/>
                    <a:pt x="99" y="313"/>
                    <a:pt x="99" y="313"/>
                  </a:cubicBezTo>
                  <a:cubicBezTo>
                    <a:pt x="115" y="285"/>
                    <a:pt x="115" y="285"/>
                    <a:pt x="115" y="285"/>
                  </a:cubicBezTo>
                  <a:cubicBezTo>
                    <a:pt x="123" y="288"/>
                    <a:pt x="132" y="291"/>
                    <a:pt x="142" y="292"/>
                  </a:cubicBezTo>
                  <a:cubicBezTo>
                    <a:pt x="142" y="324"/>
                    <a:pt x="142" y="324"/>
                    <a:pt x="142" y="324"/>
                  </a:cubicBezTo>
                  <a:cubicBezTo>
                    <a:pt x="182" y="324"/>
                    <a:pt x="182" y="324"/>
                    <a:pt x="182" y="324"/>
                  </a:cubicBezTo>
                  <a:cubicBezTo>
                    <a:pt x="182" y="292"/>
                    <a:pt x="182" y="292"/>
                    <a:pt x="182" y="292"/>
                  </a:cubicBezTo>
                  <a:cubicBezTo>
                    <a:pt x="192" y="291"/>
                    <a:pt x="201" y="288"/>
                    <a:pt x="210" y="285"/>
                  </a:cubicBezTo>
                  <a:cubicBezTo>
                    <a:pt x="226" y="313"/>
                    <a:pt x="226" y="313"/>
                    <a:pt x="226" y="313"/>
                  </a:cubicBezTo>
                  <a:cubicBezTo>
                    <a:pt x="261" y="292"/>
                    <a:pt x="261" y="292"/>
                    <a:pt x="261" y="292"/>
                  </a:cubicBezTo>
                  <a:cubicBezTo>
                    <a:pt x="245" y="265"/>
                    <a:pt x="245" y="265"/>
                    <a:pt x="245" y="265"/>
                  </a:cubicBezTo>
                  <a:cubicBezTo>
                    <a:pt x="252" y="259"/>
                    <a:pt x="259" y="252"/>
                    <a:pt x="265" y="245"/>
                  </a:cubicBezTo>
                  <a:cubicBezTo>
                    <a:pt x="292" y="261"/>
                    <a:pt x="292" y="261"/>
                    <a:pt x="292" y="261"/>
                  </a:cubicBezTo>
                  <a:cubicBezTo>
                    <a:pt x="313" y="226"/>
                    <a:pt x="313" y="226"/>
                    <a:pt x="313" y="226"/>
                  </a:cubicBezTo>
                  <a:cubicBezTo>
                    <a:pt x="285" y="209"/>
                    <a:pt x="285" y="209"/>
                    <a:pt x="285" y="209"/>
                  </a:cubicBezTo>
                  <a:cubicBezTo>
                    <a:pt x="288" y="201"/>
                    <a:pt x="291" y="192"/>
                    <a:pt x="292" y="182"/>
                  </a:cubicBezTo>
                  <a:cubicBezTo>
                    <a:pt x="324" y="182"/>
                    <a:pt x="324" y="182"/>
                    <a:pt x="324" y="182"/>
                  </a:cubicBezTo>
                  <a:close/>
                  <a:moveTo>
                    <a:pt x="162" y="253"/>
                  </a:moveTo>
                  <a:cubicBezTo>
                    <a:pt x="112" y="253"/>
                    <a:pt x="71" y="212"/>
                    <a:pt x="71" y="162"/>
                  </a:cubicBezTo>
                  <a:cubicBezTo>
                    <a:pt x="71" y="112"/>
                    <a:pt x="112" y="71"/>
                    <a:pt x="162" y="71"/>
                  </a:cubicBezTo>
                  <a:cubicBezTo>
                    <a:pt x="213" y="71"/>
                    <a:pt x="253" y="112"/>
                    <a:pt x="253" y="162"/>
                  </a:cubicBezTo>
                  <a:cubicBezTo>
                    <a:pt x="253" y="212"/>
                    <a:pt x="213" y="253"/>
                    <a:pt x="162" y="2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3" name="ïṧḷïḓê-Oval 57">
              <a:extLst>
                <a:ext uri="{FF2B5EF4-FFF2-40B4-BE49-F238E27FC236}">
                  <a16:creationId xmlns:a16="http://schemas.microsoft.com/office/drawing/2014/main" xmlns="" id="{B18ABA33-CF6F-4EC5-A837-4B85125B5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1145" y="3203059"/>
              <a:ext cx="164738" cy="164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B0C28C08-E4FF-4ABB-AA45-A36B07F58327}"/>
              </a:ext>
            </a:extLst>
          </p:cNvPr>
          <p:cNvGrpSpPr/>
          <p:nvPr/>
        </p:nvGrpSpPr>
        <p:grpSpPr>
          <a:xfrm>
            <a:off x="1396414" y="2451960"/>
            <a:ext cx="535369" cy="535509"/>
            <a:chOff x="1396413" y="2471098"/>
            <a:chExt cx="535369" cy="535509"/>
          </a:xfrm>
        </p:grpSpPr>
        <p:sp>
          <p:nvSpPr>
            <p:cNvPr id="32" name="ïṧḷïḓê-Rectangle: Rounded Corners 78">
              <a:extLst>
                <a:ext uri="{FF2B5EF4-FFF2-40B4-BE49-F238E27FC236}">
                  <a16:creationId xmlns:a16="http://schemas.microsoft.com/office/drawing/2014/main" xmlns="" id="{BE420BB1-58A8-4291-97A4-92F2F578C902}"/>
                </a:ext>
              </a:extLst>
            </p:cNvPr>
            <p:cNvSpPr/>
            <p:nvPr/>
          </p:nvSpPr>
          <p:spPr>
            <a:xfrm>
              <a:off x="1396413" y="2471098"/>
              <a:ext cx="535369" cy="53550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3" name="ïṧḷïḓê-Freeform: Shape 85">
              <a:extLst>
                <a:ext uri="{FF2B5EF4-FFF2-40B4-BE49-F238E27FC236}">
                  <a16:creationId xmlns:a16="http://schemas.microsoft.com/office/drawing/2014/main" xmlns="" id="{32967843-BF39-4920-9D9D-58A725085A7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98902" y="2576819"/>
              <a:ext cx="319880" cy="319963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6" name="Group 7">
            <a:extLst>
              <a:ext uri="{FF2B5EF4-FFF2-40B4-BE49-F238E27FC236}">
                <a16:creationId xmlns:a16="http://schemas.microsoft.com/office/drawing/2014/main" xmlns="" id="{1D381238-445F-4CA2-84ED-AF05DEA3DCB5}"/>
              </a:ext>
            </a:extLst>
          </p:cNvPr>
          <p:cNvGrpSpPr/>
          <p:nvPr/>
        </p:nvGrpSpPr>
        <p:grpSpPr>
          <a:xfrm>
            <a:off x="1396414" y="1641044"/>
            <a:ext cx="535369" cy="535509"/>
            <a:chOff x="1396413" y="1641043"/>
            <a:chExt cx="535369" cy="535509"/>
          </a:xfrm>
        </p:grpSpPr>
        <p:sp>
          <p:nvSpPr>
            <p:cNvPr id="28" name="is1ide-Rectangle: Rounded Corners 86">
              <a:extLst>
                <a:ext uri="{FF2B5EF4-FFF2-40B4-BE49-F238E27FC236}">
                  <a16:creationId xmlns:a16="http://schemas.microsoft.com/office/drawing/2014/main" xmlns="" id="{196F3758-4C0C-4023-8B15-FAD38575DE7A}"/>
                </a:ext>
              </a:extLst>
            </p:cNvPr>
            <p:cNvSpPr/>
            <p:nvPr/>
          </p:nvSpPr>
          <p:spPr>
            <a:xfrm>
              <a:off x="1396413" y="1641043"/>
              <a:ext cx="535369" cy="53550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9" name="is1ide-Freeform: Shape 87">
              <a:extLst>
                <a:ext uri="{FF2B5EF4-FFF2-40B4-BE49-F238E27FC236}">
                  <a16:creationId xmlns:a16="http://schemas.microsoft.com/office/drawing/2014/main" xmlns="" id="{1586347F-4DE9-4DF6-B99D-080FE92685C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9218" y="1715906"/>
              <a:ext cx="369757" cy="3714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50" y="9182"/>
                  </a:moveTo>
                  <a:cubicBezTo>
                    <a:pt x="21200" y="9182"/>
                    <a:pt x="21329" y="9229"/>
                    <a:pt x="21435" y="9326"/>
                  </a:cubicBezTo>
                  <a:cubicBezTo>
                    <a:pt x="21544" y="9426"/>
                    <a:pt x="21599" y="9549"/>
                    <a:pt x="21599" y="9699"/>
                  </a:cubicBezTo>
                  <a:lnTo>
                    <a:pt x="21599" y="11867"/>
                  </a:lnTo>
                  <a:cubicBezTo>
                    <a:pt x="21599" y="12232"/>
                    <a:pt x="21415" y="12414"/>
                    <a:pt x="21050" y="12414"/>
                  </a:cubicBezTo>
                  <a:lnTo>
                    <a:pt x="18746" y="12414"/>
                  </a:lnTo>
                  <a:cubicBezTo>
                    <a:pt x="18575" y="13204"/>
                    <a:pt x="18299" y="13947"/>
                    <a:pt x="17915" y="14646"/>
                  </a:cubicBezTo>
                  <a:cubicBezTo>
                    <a:pt x="17530" y="15342"/>
                    <a:pt x="17066" y="15965"/>
                    <a:pt x="16517" y="16514"/>
                  </a:cubicBezTo>
                  <a:cubicBezTo>
                    <a:pt x="15968" y="17061"/>
                    <a:pt x="15346" y="17528"/>
                    <a:pt x="14647" y="17913"/>
                  </a:cubicBezTo>
                  <a:cubicBezTo>
                    <a:pt x="13948" y="18298"/>
                    <a:pt x="13206" y="18577"/>
                    <a:pt x="12419" y="18741"/>
                  </a:cubicBezTo>
                  <a:lnTo>
                    <a:pt x="12419" y="21050"/>
                  </a:lnTo>
                  <a:cubicBezTo>
                    <a:pt x="12419" y="21197"/>
                    <a:pt x="12369" y="21329"/>
                    <a:pt x="12269" y="21435"/>
                  </a:cubicBezTo>
                  <a:cubicBezTo>
                    <a:pt x="12172" y="21544"/>
                    <a:pt x="12049" y="21599"/>
                    <a:pt x="11896" y="21599"/>
                  </a:cubicBezTo>
                  <a:lnTo>
                    <a:pt x="9732" y="21599"/>
                  </a:lnTo>
                  <a:cubicBezTo>
                    <a:pt x="9368" y="21599"/>
                    <a:pt x="9183" y="21417"/>
                    <a:pt x="9183" y="21050"/>
                  </a:cubicBezTo>
                  <a:lnTo>
                    <a:pt x="9183" y="18741"/>
                  </a:lnTo>
                  <a:cubicBezTo>
                    <a:pt x="8396" y="18577"/>
                    <a:pt x="7654" y="18298"/>
                    <a:pt x="6955" y="17913"/>
                  </a:cubicBezTo>
                  <a:cubicBezTo>
                    <a:pt x="6259" y="17528"/>
                    <a:pt x="5634" y="17061"/>
                    <a:pt x="5085" y="16514"/>
                  </a:cubicBezTo>
                  <a:cubicBezTo>
                    <a:pt x="4536" y="15965"/>
                    <a:pt x="4069" y="15342"/>
                    <a:pt x="3687" y="14646"/>
                  </a:cubicBezTo>
                  <a:cubicBezTo>
                    <a:pt x="3300" y="13947"/>
                    <a:pt x="3024" y="13204"/>
                    <a:pt x="2856" y="12414"/>
                  </a:cubicBezTo>
                  <a:lnTo>
                    <a:pt x="551" y="12414"/>
                  </a:lnTo>
                  <a:cubicBezTo>
                    <a:pt x="187" y="12414"/>
                    <a:pt x="0" y="12231"/>
                    <a:pt x="0" y="11867"/>
                  </a:cubicBezTo>
                  <a:lnTo>
                    <a:pt x="0" y="9699"/>
                  </a:lnTo>
                  <a:cubicBezTo>
                    <a:pt x="0" y="9549"/>
                    <a:pt x="58" y="9426"/>
                    <a:pt x="167" y="9326"/>
                  </a:cubicBezTo>
                  <a:cubicBezTo>
                    <a:pt x="273" y="9229"/>
                    <a:pt x="402" y="9182"/>
                    <a:pt x="551" y="9182"/>
                  </a:cubicBezTo>
                  <a:lnTo>
                    <a:pt x="2856" y="9182"/>
                  </a:lnTo>
                  <a:cubicBezTo>
                    <a:pt x="3026" y="8392"/>
                    <a:pt x="3300" y="7652"/>
                    <a:pt x="3687" y="6953"/>
                  </a:cubicBezTo>
                  <a:cubicBezTo>
                    <a:pt x="4069" y="6251"/>
                    <a:pt x="4536" y="5631"/>
                    <a:pt x="5085" y="5081"/>
                  </a:cubicBezTo>
                  <a:cubicBezTo>
                    <a:pt x="5634" y="4532"/>
                    <a:pt x="6256" y="4065"/>
                    <a:pt x="6955" y="3680"/>
                  </a:cubicBezTo>
                  <a:cubicBezTo>
                    <a:pt x="7654" y="3298"/>
                    <a:pt x="8396" y="3022"/>
                    <a:pt x="9183" y="2852"/>
                  </a:cubicBezTo>
                  <a:lnTo>
                    <a:pt x="9183" y="546"/>
                  </a:lnTo>
                  <a:cubicBezTo>
                    <a:pt x="9183" y="181"/>
                    <a:pt x="9365" y="0"/>
                    <a:pt x="9732" y="0"/>
                  </a:cubicBezTo>
                  <a:lnTo>
                    <a:pt x="11896" y="0"/>
                  </a:lnTo>
                  <a:cubicBezTo>
                    <a:pt x="12049" y="0"/>
                    <a:pt x="12172" y="50"/>
                    <a:pt x="12269" y="158"/>
                  </a:cubicBezTo>
                  <a:cubicBezTo>
                    <a:pt x="12369" y="267"/>
                    <a:pt x="12419" y="396"/>
                    <a:pt x="12419" y="546"/>
                  </a:cubicBezTo>
                  <a:lnTo>
                    <a:pt x="12419" y="2852"/>
                  </a:lnTo>
                  <a:cubicBezTo>
                    <a:pt x="13206" y="3022"/>
                    <a:pt x="13948" y="3298"/>
                    <a:pt x="14647" y="3680"/>
                  </a:cubicBezTo>
                  <a:cubicBezTo>
                    <a:pt x="15343" y="4065"/>
                    <a:pt x="15968" y="4532"/>
                    <a:pt x="16517" y="5082"/>
                  </a:cubicBezTo>
                  <a:cubicBezTo>
                    <a:pt x="17066" y="5631"/>
                    <a:pt x="17530" y="6251"/>
                    <a:pt x="17915" y="6953"/>
                  </a:cubicBezTo>
                  <a:cubicBezTo>
                    <a:pt x="18299" y="7652"/>
                    <a:pt x="18578" y="8392"/>
                    <a:pt x="18746" y="9182"/>
                  </a:cubicBezTo>
                  <a:lnTo>
                    <a:pt x="21050" y="9182"/>
                  </a:lnTo>
                  <a:close/>
                  <a:moveTo>
                    <a:pt x="12419" y="16465"/>
                  </a:moveTo>
                  <a:cubicBezTo>
                    <a:pt x="13411" y="16194"/>
                    <a:pt x="14268" y="15698"/>
                    <a:pt x="14991" y="14981"/>
                  </a:cubicBezTo>
                  <a:cubicBezTo>
                    <a:pt x="15710" y="14264"/>
                    <a:pt x="16203" y="13410"/>
                    <a:pt x="16467" y="12414"/>
                  </a:cubicBezTo>
                  <a:lnTo>
                    <a:pt x="14048" y="12414"/>
                  </a:lnTo>
                  <a:cubicBezTo>
                    <a:pt x="13684" y="12414"/>
                    <a:pt x="13505" y="12231"/>
                    <a:pt x="13514" y="11867"/>
                  </a:cubicBezTo>
                  <a:lnTo>
                    <a:pt x="13514" y="9699"/>
                  </a:lnTo>
                  <a:cubicBezTo>
                    <a:pt x="13514" y="9549"/>
                    <a:pt x="13567" y="9426"/>
                    <a:pt x="13669" y="9326"/>
                  </a:cubicBezTo>
                  <a:cubicBezTo>
                    <a:pt x="13772" y="9229"/>
                    <a:pt x="13898" y="9182"/>
                    <a:pt x="14048" y="9182"/>
                  </a:cubicBezTo>
                  <a:lnTo>
                    <a:pt x="16467" y="9182"/>
                  </a:lnTo>
                  <a:cubicBezTo>
                    <a:pt x="16194" y="8186"/>
                    <a:pt x="15698" y="7332"/>
                    <a:pt x="14982" y="6609"/>
                  </a:cubicBezTo>
                  <a:cubicBezTo>
                    <a:pt x="14265" y="5883"/>
                    <a:pt x="13411" y="5390"/>
                    <a:pt x="12419" y="5131"/>
                  </a:cubicBezTo>
                  <a:lnTo>
                    <a:pt x="12419" y="7549"/>
                  </a:lnTo>
                  <a:cubicBezTo>
                    <a:pt x="12419" y="7699"/>
                    <a:pt x="12369" y="7828"/>
                    <a:pt x="12269" y="7928"/>
                  </a:cubicBezTo>
                  <a:cubicBezTo>
                    <a:pt x="12172" y="8031"/>
                    <a:pt x="12049" y="8081"/>
                    <a:pt x="11896" y="8081"/>
                  </a:cubicBezTo>
                  <a:lnTo>
                    <a:pt x="9732" y="8081"/>
                  </a:lnTo>
                  <a:cubicBezTo>
                    <a:pt x="9368" y="8081"/>
                    <a:pt x="9183" y="7905"/>
                    <a:pt x="9183" y="7549"/>
                  </a:cubicBezTo>
                  <a:lnTo>
                    <a:pt x="9183" y="5131"/>
                  </a:lnTo>
                  <a:cubicBezTo>
                    <a:pt x="8191" y="5402"/>
                    <a:pt x="7334" y="5895"/>
                    <a:pt x="6608" y="6612"/>
                  </a:cubicBezTo>
                  <a:cubicBezTo>
                    <a:pt x="5889" y="7332"/>
                    <a:pt x="5399" y="8187"/>
                    <a:pt x="5135" y="9182"/>
                  </a:cubicBezTo>
                  <a:lnTo>
                    <a:pt x="7580" y="9182"/>
                  </a:lnTo>
                  <a:cubicBezTo>
                    <a:pt x="7733" y="9182"/>
                    <a:pt x="7853" y="9229"/>
                    <a:pt x="7947" y="9326"/>
                  </a:cubicBezTo>
                  <a:cubicBezTo>
                    <a:pt x="8038" y="9426"/>
                    <a:pt x="8088" y="9550"/>
                    <a:pt x="8088" y="9700"/>
                  </a:cubicBezTo>
                  <a:lnTo>
                    <a:pt x="8088" y="11867"/>
                  </a:lnTo>
                  <a:cubicBezTo>
                    <a:pt x="8088" y="12017"/>
                    <a:pt x="8038" y="12144"/>
                    <a:pt x="7947" y="12252"/>
                  </a:cubicBezTo>
                  <a:cubicBezTo>
                    <a:pt x="7853" y="12364"/>
                    <a:pt x="7733" y="12414"/>
                    <a:pt x="7580" y="12414"/>
                  </a:cubicBezTo>
                  <a:lnTo>
                    <a:pt x="5135" y="12414"/>
                  </a:lnTo>
                  <a:cubicBezTo>
                    <a:pt x="5408" y="13410"/>
                    <a:pt x="5904" y="14267"/>
                    <a:pt x="6620" y="14990"/>
                  </a:cubicBezTo>
                  <a:cubicBezTo>
                    <a:pt x="7337" y="15710"/>
                    <a:pt x="8191" y="16203"/>
                    <a:pt x="9183" y="16465"/>
                  </a:cubicBezTo>
                  <a:lnTo>
                    <a:pt x="9183" y="14018"/>
                  </a:lnTo>
                  <a:cubicBezTo>
                    <a:pt x="9183" y="13868"/>
                    <a:pt x="9239" y="13744"/>
                    <a:pt x="9348" y="13653"/>
                  </a:cubicBezTo>
                  <a:cubicBezTo>
                    <a:pt x="9453" y="13559"/>
                    <a:pt x="9583" y="13512"/>
                    <a:pt x="9732" y="13512"/>
                  </a:cubicBezTo>
                  <a:lnTo>
                    <a:pt x="11896" y="13512"/>
                  </a:lnTo>
                  <a:cubicBezTo>
                    <a:pt x="12049" y="13512"/>
                    <a:pt x="12172" y="13559"/>
                    <a:pt x="12269" y="13653"/>
                  </a:cubicBezTo>
                  <a:cubicBezTo>
                    <a:pt x="12369" y="13744"/>
                    <a:pt x="12419" y="13868"/>
                    <a:pt x="12419" y="14018"/>
                  </a:cubicBezTo>
                  <a:lnTo>
                    <a:pt x="12419" y="164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8" name="Group 5">
            <a:extLst>
              <a:ext uri="{FF2B5EF4-FFF2-40B4-BE49-F238E27FC236}">
                <a16:creationId xmlns:a16="http://schemas.microsoft.com/office/drawing/2014/main" xmlns="" id="{670CEE72-0ECC-4862-8ACD-C1CC0356D674}"/>
              </a:ext>
            </a:extLst>
          </p:cNvPr>
          <p:cNvGrpSpPr/>
          <p:nvPr/>
        </p:nvGrpSpPr>
        <p:grpSpPr>
          <a:xfrm>
            <a:off x="1396414" y="3262876"/>
            <a:ext cx="535369" cy="535509"/>
            <a:chOff x="1396413" y="3283279"/>
            <a:chExt cx="535369" cy="535509"/>
          </a:xfrm>
        </p:grpSpPr>
        <p:sp>
          <p:nvSpPr>
            <p:cNvPr id="24" name="is1ide-Rectangle: Rounded Corners 81">
              <a:extLst>
                <a:ext uri="{FF2B5EF4-FFF2-40B4-BE49-F238E27FC236}">
                  <a16:creationId xmlns:a16="http://schemas.microsoft.com/office/drawing/2014/main" xmlns="" id="{58A38539-B401-4137-8FB1-41DDD1F6CAD1}"/>
                </a:ext>
              </a:extLst>
            </p:cNvPr>
            <p:cNvSpPr/>
            <p:nvPr/>
          </p:nvSpPr>
          <p:spPr>
            <a:xfrm>
              <a:off x="1396413" y="3283279"/>
              <a:ext cx="535369" cy="53550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5" name="is1ide-Freeform: Shape 88">
              <a:extLst>
                <a:ext uri="{FF2B5EF4-FFF2-40B4-BE49-F238E27FC236}">
                  <a16:creationId xmlns:a16="http://schemas.microsoft.com/office/drawing/2014/main" xmlns="" id="{1E6F3982-2948-4CC7-8296-639437EA237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08234" y="3380118"/>
              <a:ext cx="321461" cy="3536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10" name="Group 4">
            <a:extLst>
              <a:ext uri="{FF2B5EF4-FFF2-40B4-BE49-F238E27FC236}">
                <a16:creationId xmlns:a16="http://schemas.microsoft.com/office/drawing/2014/main" xmlns="" id="{78BB74CB-63F4-4179-AC79-3FEF0DC0E29A}"/>
              </a:ext>
            </a:extLst>
          </p:cNvPr>
          <p:cNvGrpSpPr/>
          <p:nvPr/>
        </p:nvGrpSpPr>
        <p:grpSpPr>
          <a:xfrm>
            <a:off x="1396414" y="4884707"/>
            <a:ext cx="535369" cy="535509"/>
            <a:chOff x="1396413" y="4849489"/>
            <a:chExt cx="535369" cy="535509"/>
          </a:xfrm>
        </p:grpSpPr>
        <p:sp>
          <p:nvSpPr>
            <p:cNvPr id="20" name="is1ide-Rectangle: Rounded Corners 84">
              <a:extLst>
                <a:ext uri="{FF2B5EF4-FFF2-40B4-BE49-F238E27FC236}">
                  <a16:creationId xmlns:a16="http://schemas.microsoft.com/office/drawing/2014/main" xmlns="" id="{720E31FE-861A-45A5-8280-823F71C74D66}"/>
                </a:ext>
              </a:extLst>
            </p:cNvPr>
            <p:cNvSpPr/>
            <p:nvPr/>
          </p:nvSpPr>
          <p:spPr>
            <a:xfrm>
              <a:off x="1396413" y="4849489"/>
              <a:ext cx="535369" cy="535509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1" name="is1ide-Freeform: Shape 89">
              <a:extLst>
                <a:ext uri="{FF2B5EF4-FFF2-40B4-BE49-F238E27FC236}">
                  <a16:creationId xmlns:a16="http://schemas.microsoft.com/office/drawing/2014/main" xmlns="" id="{E6232150-4E5E-4BE8-87D7-8DC151F1AAC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13028" y="4949042"/>
              <a:ext cx="305754" cy="336417"/>
            </a:xfrm>
            <a:custGeom>
              <a:avLst/>
              <a:gdLst>
                <a:gd name="T0" fmla="+- 0 10795 54"/>
                <a:gd name="T1" fmla="*/ T0 w 21483"/>
                <a:gd name="T2" fmla="*/ 10800 h 21600"/>
                <a:gd name="T3" fmla="+- 0 10795 54"/>
                <a:gd name="T4" fmla="*/ T3 w 21483"/>
                <a:gd name="T5" fmla="*/ 10800 h 21600"/>
                <a:gd name="T6" fmla="+- 0 10795 54"/>
                <a:gd name="T7" fmla="*/ T6 w 21483"/>
                <a:gd name="T8" fmla="*/ 10800 h 21600"/>
                <a:gd name="T9" fmla="+- 0 10795 54"/>
                <a:gd name="T10" fmla="*/ T9 w 2148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83" h="21600">
                  <a:moveTo>
                    <a:pt x="20490" y="581"/>
                  </a:moveTo>
                  <a:cubicBezTo>
                    <a:pt x="20984" y="1781"/>
                    <a:pt x="21295" y="3048"/>
                    <a:pt x="21421" y="4387"/>
                  </a:cubicBezTo>
                  <a:cubicBezTo>
                    <a:pt x="21545" y="5722"/>
                    <a:pt x="21482" y="7179"/>
                    <a:pt x="21220" y="8744"/>
                  </a:cubicBezTo>
                  <a:cubicBezTo>
                    <a:pt x="20549" y="13134"/>
                    <a:pt x="18385" y="16469"/>
                    <a:pt x="14732" y="18748"/>
                  </a:cubicBezTo>
                  <a:cubicBezTo>
                    <a:pt x="13010" y="19857"/>
                    <a:pt x="11265" y="20408"/>
                    <a:pt x="9505" y="20408"/>
                  </a:cubicBezTo>
                  <a:cubicBezTo>
                    <a:pt x="8354" y="20408"/>
                    <a:pt x="7208" y="20165"/>
                    <a:pt x="6064" y="19682"/>
                  </a:cubicBezTo>
                  <a:cubicBezTo>
                    <a:pt x="5893" y="19609"/>
                    <a:pt x="5725" y="19519"/>
                    <a:pt x="5556" y="19411"/>
                  </a:cubicBezTo>
                  <a:cubicBezTo>
                    <a:pt x="5388" y="19301"/>
                    <a:pt x="5221" y="19191"/>
                    <a:pt x="5058" y="19075"/>
                  </a:cubicBezTo>
                  <a:cubicBezTo>
                    <a:pt x="4840" y="18928"/>
                    <a:pt x="4625" y="18790"/>
                    <a:pt x="4414" y="18660"/>
                  </a:cubicBezTo>
                  <a:cubicBezTo>
                    <a:pt x="4199" y="18527"/>
                    <a:pt x="4017" y="18465"/>
                    <a:pt x="3857" y="18465"/>
                  </a:cubicBezTo>
                  <a:cubicBezTo>
                    <a:pt x="3785" y="18485"/>
                    <a:pt x="3698" y="18561"/>
                    <a:pt x="3598" y="18700"/>
                  </a:cubicBezTo>
                  <a:cubicBezTo>
                    <a:pt x="3497" y="18841"/>
                    <a:pt x="3392" y="18996"/>
                    <a:pt x="3287" y="19174"/>
                  </a:cubicBezTo>
                  <a:cubicBezTo>
                    <a:pt x="3184" y="19349"/>
                    <a:pt x="3085" y="19536"/>
                    <a:pt x="2989" y="19728"/>
                  </a:cubicBezTo>
                  <a:cubicBezTo>
                    <a:pt x="2898" y="19922"/>
                    <a:pt x="2821" y="20072"/>
                    <a:pt x="2760" y="20179"/>
                  </a:cubicBezTo>
                  <a:cubicBezTo>
                    <a:pt x="2655" y="20388"/>
                    <a:pt x="2557" y="20575"/>
                    <a:pt x="2463" y="20741"/>
                  </a:cubicBezTo>
                  <a:cubicBezTo>
                    <a:pt x="2372" y="20908"/>
                    <a:pt x="2285" y="21055"/>
                    <a:pt x="2213" y="21182"/>
                  </a:cubicBezTo>
                  <a:cubicBezTo>
                    <a:pt x="2025" y="21461"/>
                    <a:pt x="1787" y="21599"/>
                    <a:pt x="1494" y="21599"/>
                  </a:cubicBezTo>
                  <a:lnTo>
                    <a:pt x="1450" y="21599"/>
                  </a:lnTo>
                  <a:cubicBezTo>
                    <a:pt x="1235" y="21583"/>
                    <a:pt x="1050" y="21526"/>
                    <a:pt x="895" y="21433"/>
                  </a:cubicBezTo>
                  <a:cubicBezTo>
                    <a:pt x="743" y="21334"/>
                    <a:pt x="617" y="21224"/>
                    <a:pt x="521" y="21097"/>
                  </a:cubicBezTo>
                  <a:cubicBezTo>
                    <a:pt x="425" y="20975"/>
                    <a:pt x="348" y="20846"/>
                    <a:pt x="292" y="20716"/>
                  </a:cubicBezTo>
                  <a:cubicBezTo>
                    <a:pt x="236" y="20586"/>
                    <a:pt x="198" y="20484"/>
                    <a:pt x="184" y="20408"/>
                  </a:cubicBezTo>
                  <a:cubicBezTo>
                    <a:pt x="-17" y="20077"/>
                    <a:pt x="-54" y="19724"/>
                    <a:pt x="74" y="19355"/>
                  </a:cubicBezTo>
                  <a:cubicBezTo>
                    <a:pt x="222" y="18877"/>
                    <a:pt x="430" y="18479"/>
                    <a:pt x="699" y="18152"/>
                  </a:cubicBezTo>
                  <a:cubicBezTo>
                    <a:pt x="970" y="17827"/>
                    <a:pt x="1235" y="17536"/>
                    <a:pt x="1494" y="17276"/>
                  </a:cubicBezTo>
                  <a:cubicBezTo>
                    <a:pt x="1712" y="17068"/>
                    <a:pt x="1901" y="16873"/>
                    <a:pt x="2061" y="16692"/>
                  </a:cubicBezTo>
                  <a:cubicBezTo>
                    <a:pt x="2222" y="16511"/>
                    <a:pt x="2325" y="16319"/>
                    <a:pt x="2367" y="16113"/>
                  </a:cubicBezTo>
                  <a:cubicBezTo>
                    <a:pt x="2383" y="16057"/>
                    <a:pt x="2383" y="16003"/>
                    <a:pt x="2367" y="15949"/>
                  </a:cubicBezTo>
                  <a:cubicBezTo>
                    <a:pt x="2353" y="15899"/>
                    <a:pt x="2318" y="15783"/>
                    <a:pt x="2257" y="15611"/>
                  </a:cubicBezTo>
                  <a:cubicBezTo>
                    <a:pt x="2213" y="15503"/>
                    <a:pt x="2168" y="15379"/>
                    <a:pt x="2128" y="15241"/>
                  </a:cubicBezTo>
                  <a:cubicBezTo>
                    <a:pt x="2086" y="15100"/>
                    <a:pt x="2051" y="14941"/>
                    <a:pt x="2021" y="14761"/>
                  </a:cubicBezTo>
                  <a:cubicBezTo>
                    <a:pt x="1836" y="13321"/>
                    <a:pt x="1883" y="11988"/>
                    <a:pt x="2166" y="10774"/>
                  </a:cubicBezTo>
                  <a:cubicBezTo>
                    <a:pt x="2449" y="9557"/>
                    <a:pt x="2898" y="8464"/>
                    <a:pt x="3509" y="7493"/>
                  </a:cubicBezTo>
                  <a:cubicBezTo>
                    <a:pt x="4122" y="6527"/>
                    <a:pt x="4852" y="5689"/>
                    <a:pt x="5694" y="4986"/>
                  </a:cubicBezTo>
                  <a:cubicBezTo>
                    <a:pt x="6539" y="4283"/>
                    <a:pt x="7416" y="3741"/>
                    <a:pt x="8326" y="3351"/>
                  </a:cubicBezTo>
                  <a:cubicBezTo>
                    <a:pt x="8939" y="3091"/>
                    <a:pt x="9611" y="2939"/>
                    <a:pt x="10336" y="2894"/>
                  </a:cubicBezTo>
                  <a:cubicBezTo>
                    <a:pt x="11066" y="2848"/>
                    <a:pt x="11826" y="2817"/>
                    <a:pt x="12617" y="2798"/>
                  </a:cubicBezTo>
                  <a:cubicBezTo>
                    <a:pt x="13073" y="2798"/>
                    <a:pt x="13546" y="2789"/>
                    <a:pt x="14037" y="2772"/>
                  </a:cubicBezTo>
                  <a:cubicBezTo>
                    <a:pt x="14531" y="2752"/>
                    <a:pt x="15008" y="2704"/>
                    <a:pt x="15469" y="2623"/>
                  </a:cubicBezTo>
                  <a:cubicBezTo>
                    <a:pt x="15926" y="2541"/>
                    <a:pt x="16351" y="2414"/>
                    <a:pt x="16740" y="2239"/>
                  </a:cubicBezTo>
                  <a:cubicBezTo>
                    <a:pt x="17128" y="2064"/>
                    <a:pt x="17446" y="1815"/>
                    <a:pt x="17692" y="1499"/>
                  </a:cubicBezTo>
                  <a:cubicBezTo>
                    <a:pt x="17839" y="1321"/>
                    <a:pt x="17984" y="1135"/>
                    <a:pt x="18125" y="948"/>
                  </a:cubicBezTo>
                  <a:cubicBezTo>
                    <a:pt x="18261" y="756"/>
                    <a:pt x="18403" y="595"/>
                    <a:pt x="18548" y="460"/>
                  </a:cubicBezTo>
                  <a:cubicBezTo>
                    <a:pt x="18696" y="324"/>
                    <a:pt x="18855" y="214"/>
                    <a:pt x="19028" y="129"/>
                  </a:cubicBezTo>
                  <a:cubicBezTo>
                    <a:pt x="19206" y="42"/>
                    <a:pt x="19423" y="0"/>
                    <a:pt x="19688" y="0"/>
                  </a:cubicBezTo>
                  <a:cubicBezTo>
                    <a:pt x="19856" y="0"/>
                    <a:pt x="20015" y="50"/>
                    <a:pt x="20163" y="155"/>
                  </a:cubicBezTo>
                  <a:cubicBezTo>
                    <a:pt x="20308" y="261"/>
                    <a:pt x="20418" y="400"/>
                    <a:pt x="20490" y="581"/>
                  </a:cubicBezTo>
                  <a:moveTo>
                    <a:pt x="15350" y="9977"/>
                  </a:moveTo>
                  <a:cubicBezTo>
                    <a:pt x="15596" y="10017"/>
                    <a:pt x="15811" y="9927"/>
                    <a:pt x="15993" y="9712"/>
                  </a:cubicBezTo>
                  <a:cubicBezTo>
                    <a:pt x="16178" y="9503"/>
                    <a:pt x="16276" y="9249"/>
                    <a:pt x="16291" y="8953"/>
                  </a:cubicBezTo>
                  <a:cubicBezTo>
                    <a:pt x="16305" y="8636"/>
                    <a:pt x="16230" y="8374"/>
                    <a:pt x="16064" y="8159"/>
                  </a:cubicBezTo>
                  <a:cubicBezTo>
                    <a:pt x="15893" y="7947"/>
                    <a:pt x="15680" y="7832"/>
                    <a:pt x="15418" y="7815"/>
                  </a:cubicBezTo>
                  <a:cubicBezTo>
                    <a:pt x="14321" y="7761"/>
                    <a:pt x="13284" y="7834"/>
                    <a:pt x="12315" y="8038"/>
                  </a:cubicBezTo>
                  <a:cubicBezTo>
                    <a:pt x="11344" y="8241"/>
                    <a:pt x="10425" y="8571"/>
                    <a:pt x="9550" y="9032"/>
                  </a:cubicBezTo>
                  <a:cubicBezTo>
                    <a:pt x="8673" y="9492"/>
                    <a:pt x="7842" y="10090"/>
                    <a:pt x="7046" y="10830"/>
                  </a:cubicBezTo>
                  <a:cubicBezTo>
                    <a:pt x="6249" y="11567"/>
                    <a:pt x="5479" y="12465"/>
                    <a:pt x="4732" y="13518"/>
                  </a:cubicBezTo>
                  <a:cubicBezTo>
                    <a:pt x="4562" y="13764"/>
                    <a:pt x="4482" y="14032"/>
                    <a:pt x="4496" y="14323"/>
                  </a:cubicBezTo>
                  <a:cubicBezTo>
                    <a:pt x="4510" y="14617"/>
                    <a:pt x="4620" y="14862"/>
                    <a:pt x="4821" y="15063"/>
                  </a:cubicBezTo>
                  <a:cubicBezTo>
                    <a:pt x="4971" y="15221"/>
                    <a:pt x="5163" y="15311"/>
                    <a:pt x="5392" y="15317"/>
                  </a:cubicBezTo>
                  <a:cubicBezTo>
                    <a:pt x="5668" y="15317"/>
                    <a:pt x="5900" y="15195"/>
                    <a:pt x="6087" y="14953"/>
                  </a:cubicBezTo>
                  <a:cubicBezTo>
                    <a:pt x="6759" y="14035"/>
                    <a:pt x="7435" y="13244"/>
                    <a:pt x="8116" y="12586"/>
                  </a:cubicBezTo>
                  <a:cubicBezTo>
                    <a:pt x="8794" y="11929"/>
                    <a:pt x="9510" y="11401"/>
                    <a:pt x="10259" y="11005"/>
                  </a:cubicBezTo>
                  <a:cubicBezTo>
                    <a:pt x="11010" y="10610"/>
                    <a:pt x="11801" y="10330"/>
                    <a:pt x="12636" y="10167"/>
                  </a:cubicBezTo>
                  <a:cubicBezTo>
                    <a:pt x="13467" y="10003"/>
                    <a:pt x="14372" y="9938"/>
                    <a:pt x="15350" y="997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12" name="Group 3">
            <a:extLst>
              <a:ext uri="{FF2B5EF4-FFF2-40B4-BE49-F238E27FC236}">
                <a16:creationId xmlns:a16="http://schemas.microsoft.com/office/drawing/2014/main" xmlns="" id="{21F0A3E0-4F79-4275-9A83-C6A0C5771B38}"/>
              </a:ext>
            </a:extLst>
          </p:cNvPr>
          <p:cNvGrpSpPr/>
          <p:nvPr/>
        </p:nvGrpSpPr>
        <p:grpSpPr>
          <a:xfrm>
            <a:off x="1396414" y="4073792"/>
            <a:ext cx="535369" cy="535509"/>
            <a:chOff x="1396413" y="4079540"/>
            <a:chExt cx="535369" cy="535509"/>
          </a:xfrm>
        </p:grpSpPr>
        <p:sp>
          <p:nvSpPr>
            <p:cNvPr id="16" name="is1ide-Rectangle: Rounded Corners 75">
              <a:extLst>
                <a:ext uri="{FF2B5EF4-FFF2-40B4-BE49-F238E27FC236}">
                  <a16:creationId xmlns:a16="http://schemas.microsoft.com/office/drawing/2014/main" xmlns="" id="{A8C53FAB-8662-4915-96B9-0B5173A30B39}"/>
                </a:ext>
              </a:extLst>
            </p:cNvPr>
            <p:cNvSpPr/>
            <p:nvPr/>
          </p:nvSpPr>
          <p:spPr>
            <a:xfrm>
              <a:off x="1396413" y="4079540"/>
              <a:ext cx="535369" cy="53550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7" name="is1ide-Freeform: Shape 90">
              <a:extLst>
                <a:ext uri="{FF2B5EF4-FFF2-40B4-BE49-F238E27FC236}">
                  <a16:creationId xmlns:a16="http://schemas.microsoft.com/office/drawing/2014/main" xmlns="" id="{E8C70563-CC4D-4CA7-B252-D1A22D33D6D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98777" y="4179783"/>
              <a:ext cx="330918" cy="350313"/>
            </a:xfrm>
            <a:custGeom>
              <a:avLst/>
              <a:gdLst>
                <a:gd name="T0" fmla="*/ 995 w 1588"/>
                <a:gd name="T1" fmla="*/ 870 h 1682"/>
                <a:gd name="T2" fmla="*/ 1078 w 1588"/>
                <a:gd name="T3" fmla="*/ 753 h 1682"/>
                <a:gd name="T4" fmla="*/ 1463 w 1588"/>
                <a:gd name="T5" fmla="*/ 661 h 1682"/>
                <a:gd name="T6" fmla="*/ 1546 w 1588"/>
                <a:gd name="T7" fmla="*/ 352 h 1682"/>
                <a:gd name="T8" fmla="*/ 1346 w 1588"/>
                <a:gd name="T9" fmla="*/ 527 h 1682"/>
                <a:gd name="T10" fmla="*/ 1120 w 1588"/>
                <a:gd name="T11" fmla="*/ 310 h 1682"/>
                <a:gd name="T12" fmla="*/ 1296 w 1588"/>
                <a:gd name="T13" fmla="*/ 101 h 1682"/>
                <a:gd name="T14" fmla="*/ 995 w 1588"/>
                <a:gd name="T15" fmla="*/ 184 h 1682"/>
                <a:gd name="T16" fmla="*/ 894 w 1588"/>
                <a:gd name="T17" fmla="*/ 577 h 1682"/>
                <a:gd name="T18" fmla="*/ 501 w 1588"/>
                <a:gd name="T19" fmla="*/ 452 h 1682"/>
                <a:gd name="T20" fmla="*/ 501 w 1588"/>
                <a:gd name="T21" fmla="*/ 427 h 1682"/>
                <a:gd name="T22" fmla="*/ 493 w 1588"/>
                <a:gd name="T23" fmla="*/ 0 h 1682"/>
                <a:gd name="T24" fmla="*/ 250 w 1588"/>
                <a:gd name="T25" fmla="*/ 285 h 1682"/>
                <a:gd name="T26" fmla="*/ 175 w 1588"/>
                <a:gd name="T27" fmla="*/ 393 h 1682"/>
                <a:gd name="T28" fmla="*/ 150 w 1588"/>
                <a:gd name="T29" fmla="*/ 427 h 1682"/>
                <a:gd name="T30" fmla="*/ 117 w 1588"/>
                <a:gd name="T31" fmla="*/ 477 h 1682"/>
                <a:gd name="T32" fmla="*/ 100 w 1588"/>
                <a:gd name="T33" fmla="*/ 502 h 1682"/>
                <a:gd name="T34" fmla="*/ 66 w 1588"/>
                <a:gd name="T35" fmla="*/ 586 h 1682"/>
                <a:gd name="T36" fmla="*/ 58 w 1588"/>
                <a:gd name="T37" fmla="*/ 611 h 1682"/>
                <a:gd name="T38" fmla="*/ 50 w 1588"/>
                <a:gd name="T39" fmla="*/ 678 h 1682"/>
                <a:gd name="T40" fmla="*/ 41 w 1588"/>
                <a:gd name="T41" fmla="*/ 728 h 1682"/>
                <a:gd name="T42" fmla="*/ 41 w 1588"/>
                <a:gd name="T43" fmla="*/ 744 h 1682"/>
                <a:gd name="T44" fmla="*/ 50 w 1588"/>
                <a:gd name="T45" fmla="*/ 778 h 1682"/>
                <a:gd name="T46" fmla="*/ 58 w 1588"/>
                <a:gd name="T47" fmla="*/ 811 h 1682"/>
                <a:gd name="T48" fmla="*/ 100 w 1588"/>
                <a:gd name="T49" fmla="*/ 878 h 1682"/>
                <a:gd name="T50" fmla="*/ 125 w 1588"/>
                <a:gd name="T51" fmla="*/ 853 h 1682"/>
                <a:gd name="T52" fmla="*/ 133 w 1588"/>
                <a:gd name="T53" fmla="*/ 795 h 1682"/>
                <a:gd name="T54" fmla="*/ 142 w 1588"/>
                <a:gd name="T55" fmla="*/ 770 h 1682"/>
                <a:gd name="T56" fmla="*/ 150 w 1588"/>
                <a:gd name="T57" fmla="*/ 753 h 1682"/>
                <a:gd name="T58" fmla="*/ 167 w 1588"/>
                <a:gd name="T59" fmla="*/ 720 h 1682"/>
                <a:gd name="T60" fmla="*/ 183 w 1588"/>
                <a:gd name="T61" fmla="*/ 694 h 1682"/>
                <a:gd name="T62" fmla="*/ 200 w 1588"/>
                <a:gd name="T63" fmla="*/ 669 h 1682"/>
                <a:gd name="T64" fmla="*/ 225 w 1588"/>
                <a:gd name="T65" fmla="*/ 644 h 1682"/>
                <a:gd name="T66" fmla="*/ 250 w 1588"/>
                <a:gd name="T67" fmla="*/ 619 h 1682"/>
                <a:gd name="T68" fmla="*/ 267 w 1588"/>
                <a:gd name="T69" fmla="*/ 611 h 1682"/>
                <a:gd name="T70" fmla="*/ 301 w 1588"/>
                <a:gd name="T71" fmla="*/ 594 h 1682"/>
                <a:gd name="T72" fmla="*/ 326 w 1588"/>
                <a:gd name="T73" fmla="*/ 577 h 1682"/>
                <a:gd name="T74" fmla="*/ 342 w 1588"/>
                <a:gd name="T75" fmla="*/ 569 h 1682"/>
                <a:gd name="T76" fmla="*/ 359 w 1588"/>
                <a:gd name="T77" fmla="*/ 586 h 1682"/>
                <a:gd name="T78" fmla="*/ 75 w 1588"/>
                <a:gd name="T79" fmla="*/ 1363 h 1682"/>
                <a:gd name="T80" fmla="*/ 292 w 1588"/>
                <a:gd name="T81" fmla="*/ 1581 h 1682"/>
                <a:gd name="T82" fmla="*/ 777 w 1588"/>
                <a:gd name="T83" fmla="*/ 1087 h 1682"/>
                <a:gd name="T84" fmla="*/ 1530 w 1588"/>
                <a:gd name="T85" fmla="*/ 1623 h 1682"/>
                <a:gd name="T86" fmla="*/ 217 w 1588"/>
                <a:gd name="T87" fmla="*/ 1522 h 1682"/>
                <a:gd name="T88" fmla="*/ 133 w 1588"/>
                <a:gd name="T89" fmla="*/ 1438 h 1682"/>
                <a:gd name="T90" fmla="*/ 217 w 1588"/>
                <a:gd name="T91" fmla="*/ 1522 h 1682"/>
                <a:gd name="T92" fmla="*/ 217 w 1588"/>
                <a:gd name="T93" fmla="*/ 1522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88" h="1682">
                  <a:moveTo>
                    <a:pt x="1530" y="1405"/>
                  </a:moveTo>
                  <a:cubicBezTo>
                    <a:pt x="995" y="870"/>
                    <a:pt x="995" y="870"/>
                    <a:pt x="995" y="870"/>
                  </a:cubicBezTo>
                  <a:cubicBezTo>
                    <a:pt x="995" y="862"/>
                    <a:pt x="986" y="862"/>
                    <a:pt x="978" y="853"/>
                  </a:cubicBezTo>
                  <a:cubicBezTo>
                    <a:pt x="1078" y="753"/>
                    <a:pt x="1078" y="753"/>
                    <a:pt x="1078" y="753"/>
                  </a:cubicBezTo>
                  <a:cubicBezTo>
                    <a:pt x="1078" y="753"/>
                    <a:pt x="1086" y="744"/>
                    <a:pt x="1086" y="736"/>
                  </a:cubicBezTo>
                  <a:cubicBezTo>
                    <a:pt x="1212" y="786"/>
                    <a:pt x="1362" y="761"/>
                    <a:pt x="1463" y="661"/>
                  </a:cubicBezTo>
                  <a:cubicBezTo>
                    <a:pt x="1538" y="586"/>
                    <a:pt x="1570" y="485"/>
                    <a:pt x="1562" y="377"/>
                  </a:cubicBezTo>
                  <a:cubicBezTo>
                    <a:pt x="1562" y="368"/>
                    <a:pt x="1554" y="352"/>
                    <a:pt x="1546" y="352"/>
                  </a:cubicBezTo>
                  <a:cubicBezTo>
                    <a:pt x="1538" y="352"/>
                    <a:pt x="1521" y="352"/>
                    <a:pt x="1513" y="360"/>
                  </a:cubicBezTo>
                  <a:cubicBezTo>
                    <a:pt x="1346" y="527"/>
                    <a:pt x="1346" y="527"/>
                    <a:pt x="1346" y="527"/>
                  </a:cubicBezTo>
                  <a:cubicBezTo>
                    <a:pt x="1170" y="485"/>
                    <a:pt x="1170" y="485"/>
                    <a:pt x="1170" y="485"/>
                  </a:cubicBezTo>
                  <a:cubicBezTo>
                    <a:pt x="1120" y="310"/>
                    <a:pt x="1120" y="310"/>
                    <a:pt x="1120" y="310"/>
                  </a:cubicBezTo>
                  <a:cubicBezTo>
                    <a:pt x="1287" y="134"/>
                    <a:pt x="1287" y="134"/>
                    <a:pt x="1287" y="134"/>
                  </a:cubicBezTo>
                  <a:cubicBezTo>
                    <a:pt x="1296" y="126"/>
                    <a:pt x="1304" y="118"/>
                    <a:pt x="1296" y="101"/>
                  </a:cubicBezTo>
                  <a:cubicBezTo>
                    <a:pt x="1296" y="92"/>
                    <a:pt x="1287" y="84"/>
                    <a:pt x="1270" y="84"/>
                  </a:cubicBezTo>
                  <a:cubicBezTo>
                    <a:pt x="1170" y="76"/>
                    <a:pt x="1061" y="109"/>
                    <a:pt x="995" y="184"/>
                  </a:cubicBezTo>
                  <a:cubicBezTo>
                    <a:pt x="886" y="285"/>
                    <a:pt x="861" y="435"/>
                    <a:pt x="911" y="561"/>
                  </a:cubicBezTo>
                  <a:cubicBezTo>
                    <a:pt x="903" y="569"/>
                    <a:pt x="903" y="569"/>
                    <a:pt x="894" y="577"/>
                  </a:cubicBezTo>
                  <a:cubicBezTo>
                    <a:pt x="752" y="711"/>
                    <a:pt x="752" y="711"/>
                    <a:pt x="752" y="711"/>
                  </a:cubicBezTo>
                  <a:cubicBezTo>
                    <a:pt x="501" y="452"/>
                    <a:pt x="501" y="452"/>
                    <a:pt x="501" y="452"/>
                  </a:cubicBezTo>
                  <a:cubicBezTo>
                    <a:pt x="493" y="452"/>
                    <a:pt x="493" y="443"/>
                    <a:pt x="484" y="443"/>
                  </a:cubicBezTo>
                  <a:cubicBezTo>
                    <a:pt x="493" y="435"/>
                    <a:pt x="493" y="435"/>
                    <a:pt x="501" y="427"/>
                  </a:cubicBezTo>
                  <a:cubicBezTo>
                    <a:pt x="551" y="435"/>
                    <a:pt x="652" y="335"/>
                    <a:pt x="735" y="251"/>
                  </a:cubicBezTo>
                  <a:cubicBezTo>
                    <a:pt x="493" y="0"/>
                    <a:pt x="493" y="0"/>
                    <a:pt x="493" y="0"/>
                  </a:cubicBezTo>
                  <a:cubicBezTo>
                    <a:pt x="376" y="109"/>
                    <a:pt x="301" y="184"/>
                    <a:pt x="309" y="243"/>
                  </a:cubicBezTo>
                  <a:cubicBezTo>
                    <a:pt x="284" y="251"/>
                    <a:pt x="259" y="268"/>
                    <a:pt x="250" y="285"/>
                  </a:cubicBezTo>
                  <a:cubicBezTo>
                    <a:pt x="209" y="318"/>
                    <a:pt x="209" y="318"/>
                    <a:pt x="209" y="318"/>
                  </a:cubicBezTo>
                  <a:cubicBezTo>
                    <a:pt x="192" y="343"/>
                    <a:pt x="175" y="368"/>
                    <a:pt x="175" y="393"/>
                  </a:cubicBezTo>
                  <a:cubicBezTo>
                    <a:pt x="167" y="402"/>
                    <a:pt x="167" y="402"/>
                    <a:pt x="159" y="410"/>
                  </a:cubicBezTo>
                  <a:cubicBezTo>
                    <a:pt x="150" y="427"/>
                    <a:pt x="150" y="427"/>
                    <a:pt x="150" y="427"/>
                  </a:cubicBezTo>
                  <a:cubicBezTo>
                    <a:pt x="133" y="443"/>
                    <a:pt x="133" y="443"/>
                    <a:pt x="133" y="443"/>
                  </a:cubicBezTo>
                  <a:cubicBezTo>
                    <a:pt x="125" y="452"/>
                    <a:pt x="125" y="469"/>
                    <a:pt x="117" y="477"/>
                  </a:cubicBezTo>
                  <a:lnTo>
                    <a:pt x="108" y="485"/>
                  </a:lnTo>
                  <a:cubicBezTo>
                    <a:pt x="100" y="502"/>
                    <a:pt x="100" y="502"/>
                    <a:pt x="100" y="502"/>
                  </a:cubicBezTo>
                  <a:cubicBezTo>
                    <a:pt x="100" y="510"/>
                    <a:pt x="91" y="519"/>
                    <a:pt x="83" y="536"/>
                  </a:cubicBezTo>
                  <a:cubicBezTo>
                    <a:pt x="75" y="552"/>
                    <a:pt x="66" y="569"/>
                    <a:pt x="66" y="586"/>
                  </a:cubicBezTo>
                  <a:cubicBezTo>
                    <a:pt x="66" y="594"/>
                    <a:pt x="66" y="594"/>
                    <a:pt x="66" y="594"/>
                  </a:cubicBezTo>
                  <a:cubicBezTo>
                    <a:pt x="58" y="602"/>
                    <a:pt x="58" y="602"/>
                    <a:pt x="58" y="611"/>
                  </a:cubicBezTo>
                  <a:cubicBezTo>
                    <a:pt x="50" y="636"/>
                    <a:pt x="50" y="636"/>
                    <a:pt x="50" y="636"/>
                  </a:cubicBezTo>
                  <a:cubicBezTo>
                    <a:pt x="50" y="653"/>
                    <a:pt x="50" y="669"/>
                    <a:pt x="50" y="678"/>
                  </a:cubicBezTo>
                  <a:cubicBezTo>
                    <a:pt x="50" y="686"/>
                    <a:pt x="50" y="686"/>
                    <a:pt x="50" y="686"/>
                  </a:cubicBezTo>
                  <a:cubicBezTo>
                    <a:pt x="41" y="703"/>
                    <a:pt x="41" y="711"/>
                    <a:pt x="41" y="728"/>
                  </a:cubicBezTo>
                  <a:lnTo>
                    <a:pt x="41" y="736"/>
                  </a:lnTo>
                  <a:lnTo>
                    <a:pt x="41" y="744"/>
                  </a:lnTo>
                  <a:cubicBezTo>
                    <a:pt x="50" y="744"/>
                    <a:pt x="50" y="753"/>
                    <a:pt x="50" y="761"/>
                  </a:cubicBezTo>
                  <a:cubicBezTo>
                    <a:pt x="50" y="778"/>
                    <a:pt x="50" y="778"/>
                    <a:pt x="50" y="778"/>
                  </a:cubicBezTo>
                  <a:cubicBezTo>
                    <a:pt x="50" y="786"/>
                    <a:pt x="50" y="786"/>
                    <a:pt x="50" y="786"/>
                  </a:cubicBezTo>
                  <a:cubicBezTo>
                    <a:pt x="50" y="795"/>
                    <a:pt x="50" y="803"/>
                    <a:pt x="58" y="811"/>
                  </a:cubicBezTo>
                  <a:cubicBezTo>
                    <a:pt x="66" y="853"/>
                    <a:pt x="66" y="853"/>
                    <a:pt x="66" y="853"/>
                  </a:cubicBezTo>
                  <a:cubicBezTo>
                    <a:pt x="75" y="870"/>
                    <a:pt x="83" y="878"/>
                    <a:pt x="100" y="878"/>
                  </a:cubicBezTo>
                  <a:cubicBezTo>
                    <a:pt x="108" y="878"/>
                    <a:pt x="117" y="870"/>
                    <a:pt x="117" y="870"/>
                  </a:cubicBezTo>
                  <a:cubicBezTo>
                    <a:pt x="125" y="862"/>
                    <a:pt x="125" y="862"/>
                    <a:pt x="125" y="853"/>
                  </a:cubicBezTo>
                  <a:cubicBezTo>
                    <a:pt x="133" y="811"/>
                    <a:pt x="133" y="811"/>
                    <a:pt x="133" y="811"/>
                  </a:cubicBezTo>
                  <a:cubicBezTo>
                    <a:pt x="133" y="803"/>
                    <a:pt x="133" y="803"/>
                    <a:pt x="133" y="795"/>
                  </a:cubicBezTo>
                  <a:cubicBezTo>
                    <a:pt x="133" y="786"/>
                    <a:pt x="142" y="786"/>
                    <a:pt x="142" y="786"/>
                  </a:cubicBezTo>
                  <a:cubicBezTo>
                    <a:pt x="142" y="770"/>
                    <a:pt x="142" y="770"/>
                    <a:pt x="142" y="770"/>
                  </a:cubicBezTo>
                  <a:cubicBezTo>
                    <a:pt x="142" y="761"/>
                    <a:pt x="142" y="761"/>
                    <a:pt x="150" y="761"/>
                  </a:cubicBezTo>
                  <a:lnTo>
                    <a:pt x="150" y="753"/>
                  </a:lnTo>
                  <a:lnTo>
                    <a:pt x="150" y="744"/>
                  </a:lnTo>
                  <a:cubicBezTo>
                    <a:pt x="159" y="736"/>
                    <a:pt x="159" y="728"/>
                    <a:pt x="167" y="720"/>
                  </a:cubicBezTo>
                  <a:lnTo>
                    <a:pt x="167" y="711"/>
                  </a:lnTo>
                  <a:cubicBezTo>
                    <a:pt x="175" y="703"/>
                    <a:pt x="175" y="703"/>
                    <a:pt x="183" y="694"/>
                  </a:cubicBezTo>
                  <a:cubicBezTo>
                    <a:pt x="192" y="678"/>
                    <a:pt x="192" y="678"/>
                    <a:pt x="192" y="678"/>
                  </a:cubicBezTo>
                  <a:lnTo>
                    <a:pt x="200" y="669"/>
                  </a:lnTo>
                  <a:cubicBezTo>
                    <a:pt x="200" y="669"/>
                    <a:pt x="200" y="661"/>
                    <a:pt x="209" y="661"/>
                  </a:cubicBezTo>
                  <a:cubicBezTo>
                    <a:pt x="209" y="653"/>
                    <a:pt x="217" y="644"/>
                    <a:pt x="225" y="644"/>
                  </a:cubicBezTo>
                  <a:cubicBezTo>
                    <a:pt x="234" y="636"/>
                    <a:pt x="234" y="636"/>
                    <a:pt x="234" y="636"/>
                  </a:cubicBezTo>
                  <a:cubicBezTo>
                    <a:pt x="234" y="636"/>
                    <a:pt x="242" y="628"/>
                    <a:pt x="250" y="619"/>
                  </a:cubicBezTo>
                  <a:lnTo>
                    <a:pt x="259" y="619"/>
                  </a:lnTo>
                  <a:cubicBezTo>
                    <a:pt x="259" y="611"/>
                    <a:pt x="267" y="611"/>
                    <a:pt x="267" y="611"/>
                  </a:cubicBezTo>
                  <a:cubicBezTo>
                    <a:pt x="275" y="602"/>
                    <a:pt x="275" y="602"/>
                    <a:pt x="284" y="602"/>
                  </a:cubicBezTo>
                  <a:cubicBezTo>
                    <a:pt x="301" y="594"/>
                    <a:pt x="301" y="594"/>
                    <a:pt x="301" y="594"/>
                  </a:cubicBezTo>
                  <a:cubicBezTo>
                    <a:pt x="309" y="586"/>
                    <a:pt x="309" y="586"/>
                    <a:pt x="309" y="586"/>
                  </a:cubicBezTo>
                  <a:cubicBezTo>
                    <a:pt x="317" y="586"/>
                    <a:pt x="317" y="586"/>
                    <a:pt x="326" y="577"/>
                  </a:cubicBezTo>
                  <a:lnTo>
                    <a:pt x="334" y="577"/>
                  </a:lnTo>
                  <a:cubicBezTo>
                    <a:pt x="342" y="577"/>
                    <a:pt x="342" y="569"/>
                    <a:pt x="342" y="569"/>
                  </a:cubicBezTo>
                  <a:cubicBezTo>
                    <a:pt x="351" y="569"/>
                    <a:pt x="351" y="569"/>
                    <a:pt x="351" y="569"/>
                  </a:cubicBezTo>
                  <a:cubicBezTo>
                    <a:pt x="351" y="577"/>
                    <a:pt x="359" y="586"/>
                    <a:pt x="359" y="586"/>
                  </a:cubicBezTo>
                  <a:cubicBezTo>
                    <a:pt x="618" y="845"/>
                    <a:pt x="618" y="845"/>
                    <a:pt x="618" y="845"/>
                  </a:cubicBezTo>
                  <a:cubicBezTo>
                    <a:pt x="75" y="1363"/>
                    <a:pt x="75" y="1363"/>
                    <a:pt x="75" y="1363"/>
                  </a:cubicBezTo>
                  <a:cubicBezTo>
                    <a:pt x="8" y="1430"/>
                    <a:pt x="0" y="1531"/>
                    <a:pt x="66" y="1597"/>
                  </a:cubicBezTo>
                  <a:cubicBezTo>
                    <a:pt x="133" y="1664"/>
                    <a:pt x="225" y="1647"/>
                    <a:pt x="292" y="1581"/>
                  </a:cubicBezTo>
                  <a:cubicBezTo>
                    <a:pt x="769" y="1079"/>
                    <a:pt x="769" y="1079"/>
                    <a:pt x="769" y="1079"/>
                  </a:cubicBezTo>
                  <a:cubicBezTo>
                    <a:pt x="769" y="1079"/>
                    <a:pt x="777" y="1079"/>
                    <a:pt x="777" y="1087"/>
                  </a:cubicBezTo>
                  <a:cubicBezTo>
                    <a:pt x="1312" y="1623"/>
                    <a:pt x="1312" y="1623"/>
                    <a:pt x="1312" y="1623"/>
                  </a:cubicBezTo>
                  <a:cubicBezTo>
                    <a:pt x="1371" y="1681"/>
                    <a:pt x="1471" y="1681"/>
                    <a:pt x="1530" y="1623"/>
                  </a:cubicBezTo>
                  <a:cubicBezTo>
                    <a:pt x="1587" y="1564"/>
                    <a:pt x="1587" y="1464"/>
                    <a:pt x="1530" y="1405"/>
                  </a:cubicBezTo>
                  <a:close/>
                  <a:moveTo>
                    <a:pt x="217" y="1522"/>
                  </a:moveTo>
                  <a:cubicBezTo>
                    <a:pt x="192" y="1547"/>
                    <a:pt x="159" y="1547"/>
                    <a:pt x="133" y="1522"/>
                  </a:cubicBezTo>
                  <a:cubicBezTo>
                    <a:pt x="108" y="1497"/>
                    <a:pt x="108" y="1455"/>
                    <a:pt x="133" y="1438"/>
                  </a:cubicBezTo>
                  <a:cubicBezTo>
                    <a:pt x="159" y="1413"/>
                    <a:pt x="192" y="1413"/>
                    <a:pt x="217" y="1438"/>
                  </a:cubicBezTo>
                  <a:cubicBezTo>
                    <a:pt x="242" y="1455"/>
                    <a:pt x="242" y="1497"/>
                    <a:pt x="217" y="1522"/>
                  </a:cubicBezTo>
                  <a:close/>
                  <a:moveTo>
                    <a:pt x="217" y="1522"/>
                  </a:moveTo>
                  <a:lnTo>
                    <a:pt x="217" y="15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sp>
        <p:nvSpPr>
          <p:cNvPr id="57" name="išľíďè">
            <a:extLst>
              <a:ext uri="{FF2B5EF4-FFF2-40B4-BE49-F238E27FC236}">
                <a16:creationId xmlns:a16="http://schemas.microsoft.com/office/drawing/2014/main" xmlns="" id="{A719516E-C08F-4A5A-9851-9A82529FE29B}"/>
              </a:ext>
            </a:extLst>
          </p:cNvPr>
          <p:cNvSpPr/>
          <p:nvPr/>
        </p:nvSpPr>
        <p:spPr bwMode="auto">
          <a:xfrm>
            <a:off x="2205670" y="1975495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58" name="iSlíďè">
            <a:extLst>
              <a:ext uri="{FF2B5EF4-FFF2-40B4-BE49-F238E27FC236}">
                <a16:creationId xmlns:a16="http://schemas.microsoft.com/office/drawing/2014/main" xmlns="" id="{F8A4C27A-B9D7-46F1-A35D-49F1DD01B446}"/>
              </a:ext>
            </a:extLst>
          </p:cNvPr>
          <p:cNvSpPr txBox="1"/>
          <p:nvPr/>
        </p:nvSpPr>
        <p:spPr bwMode="auto">
          <a:xfrm>
            <a:off x="2213063" y="1641044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0" name="išľíďè">
            <a:extLst>
              <a:ext uri="{FF2B5EF4-FFF2-40B4-BE49-F238E27FC236}">
                <a16:creationId xmlns:a16="http://schemas.microsoft.com/office/drawing/2014/main" xmlns="" id="{92DB4E04-E09C-4400-9A4A-EA650B8BCFBE}"/>
              </a:ext>
            </a:extLst>
          </p:cNvPr>
          <p:cNvSpPr/>
          <p:nvPr/>
        </p:nvSpPr>
        <p:spPr bwMode="auto">
          <a:xfrm>
            <a:off x="2207103" y="2829316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1" name="iSlíďè">
            <a:extLst>
              <a:ext uri="{FF2B5EF4-FFF2-40B4-BE49-F238E27FC236}">
                <a16:creationId xmlns:a16="http://schemas.microsoft.com/office/drawing/2014/main" xmlns="" id="{00634544-EA88-42B1-8217-A453388C9D78}"/>
              </a:ext>
            </a:extLst>
          </p:cNvPr>
          <p:cNvSpPr txBox="1"/>
          <p:nvPr/>
        </p:nvSpPr>
        <p:spPr bwMode="auto">
          <a:xfrm>
            <a:off x="2214496" y="2494865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2" name="išľíďè">
            <a:extLst>
              <a:ext uri="{FF2B5EF4-FFF2-40B4-BE49-F238E27FC236}">
                <a16:creationId xmlns:a16="http://schemas.microsoft.com/office/drawing/2014/main" xmlns="" id="{A273DC7B-9F71-4348-AF8F-77A032038A0C}"/>
              </a:ext>
            </a:extLst>
          </p:cNvPr>
          <p:cNvSpPr/>
          <p:nvPr/>
        </p:nvSpPr>
        <p:spPr bwMode="auto">
          <a:xfrm>
            <a:off x="2214354" y="3608823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3" name="iSlíďè">
            <a:extLst>
              <a:ext uri="{FF2B5EF4-FFF2-40B4-BE49-F238E27FC236}">
                <a16:creationId xmlns:a16="http://schemas.microsoft.com/office/drawing/2014/main" xmlns="" id="{460E968D-98E9-46A6-91ED-54015FBB01A5}"/>
              </a:ext>
            </a:extLst>
          </p:cNvPr>
          <p:cNvSpPr txBox="1"/>
          <p:nvPr/>
        </p:nvSpPr>
        <p:spPr bwMode="auto">
          <a:xfrm>
            <a:off x="2221747" y="3274372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4" name="išľíďè">
            <a:extLst>
              <a:ext uri="{FF2B5EF4-FFF2-40B4-BE49-F238E27FC236}">
                <a16:creationId xmlns:a16="http://schemas.microsoft.com/office/drawing/2014/main" xmlns="" id="{34364F82-9CDE-442C-9560-FE192814F9B4}"/>
              </a:ext>
            </a:extLst>
          </p:cNvPr>
          <p:cNvSpPr/>
          <p:nvPr/>
        </p:nvSpPr>
        <p:spPr bwMode="auto">
          <a:xfrm>
            <a:off x="2205670" y="4374956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5" name="iSlíďè">
            <a:extLst>
              <a:ext uri="{FF2B5EF4-FFF2-40B4-BE49-F238E27FC236}">
                <a16:creationId xmlns:a16="http://schemas.microsoft.com/office/drawing/2014/main" xmlns="" id="{2CFFB3F6-3A3D-4446-960B-EE1A8444FF89}"/>
              </a:ext>
            </a:extLst>
          </p:cNvPr>
          <p:cNvSpPr txBox="1"/>
          <p:nvPr/>
        </p:nvSpPr>
        <p:spPr bwMode="auto">
          <a:xfrm>
            <a:off x="2213063" y="4040505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6" name="išľíďè">
            <a:extLst>
              <a:ext uri="{FF2B5EF4-FFF2-40B4-BE49-F238E27FC236}">
                <a16:creationId xmlns:a16="http://schemas.microsoft.com/office/drawing/2014/main" xmlns="" id="{CD8415EA-FF19-4641-9482-941EC52A04CA}"/>
              </a:ext>
            </a:extLst>
          </p:cNvPr>
          <p:cNvSpPr/>
          <p:nvPr/>
        </p:nvSpPr>
        <p:spPr bwMode="auto">
          <a:xfrm>
            <a:off x="2213063" y="5128501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7" name="iSlíďè">
            <a:extLst>
              <a:ext uri="{FF2B5EF4-FFF2-40B4-BE49-F238E27FC236}">
                <a16:creationId xmlns:a16="http://schemas.microsoft.com/office/drawing/2014/main" xmlns="" id="{8ECF7098-A55E-4283-9D78-5EDDB4E63624}"/>
              </a:ext>
            </a:extLst>
          </p:cNvPr>
          <p:cNvSpPr txBox="1"/>
          <p:nvPr/>
        </p:nvSpPr>
        <p:spPr bwMode="auto">
          <a:xfrm>
            <a:off x="2220456" y="4794050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grpSp>
        <p:nvGrpSpPr>
          <p:cNvPr id="68" name="组合 67">
            <a:extLst>
              <a:ext uri="{FF2B5EF4-FFF2-40B4-BE49-F238E27FC236}">
                <a16:creationId xmlns:a16="http://schemas.microsoft.com/office/drawing/2014/main" xmlns="" id="{37CBEA82-48A4-422E-A5E6-B2C73E4AFE2B}"/>
              </a:ext>
            </a:extLst>
          </p:cNvPr>
          <p:cNvGrpSpPr/>
          <p:nvPr/>
        </p:nvGrpSpPr>
        <p:grpSpPr>
          <a:xfrm>
            <a:off x="282538" y="96999"/>
            <a:ext cx="11746018" cy="287919"/>
            <a:chOff x="231493" y="95831"/>
            <a:chExt cx="8646289" cy="176685"/>
          </a:xfrm>
        </p:grpSpPr>
        <p:sp>
          <p:nvSpPr>
            <p:cNvPr id="69" name="矩形 68">
              <a:extLst>
                <a:ext uri="{FF2B5EF4-FFF2-40B4-BE49-F238E27FC236}">
                  <a16:creationId xmlns:a16="http://schemas.microsoft.com/office/drawing/2014/main" xmlns="" id="{50F08E93-862C-49FE-820F-C9E18DAA6CC1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70" name="TextBox 76">
              <a:extLst>
                <a:ext uri="{FF2B5EF4-FFF2-40B4-BE49-F238E27FC236}">
                  <a16:creationId xmlns:a16="http://schemas.microsoft.com/office/drawing/2014/main" xmlns="" id="{7A565AD1-FA5A-4F41-A33D-28C5C0635513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工作完成情况</a:t>
              </a:r>
            </a:p>
          </p:txBody>
        </p:sp>
        <p:cxnSp>
          <p:nvCxnSpPr>
            <p:cNvPr id="71" name="直接连接符 70">
              <a:extLst>
                <a:ext uri="{FF2B5EF4-FFF2-40B4-BE49-F238E27FC236}">
                  <a16:creationId xmlns:a16="http://schemas.microsoft.com/office/drawing/2014/main" xmlns="" id="{582720D5-2731-476B-8392-3BA225EEFD8E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75204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39" grpId="0" animBg="1"/>
      <p:bldP spid="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99342" y="1966242"/>
            <a:ext cx="3764132" cy="3762597"/>
            <a:chOff x="4199342" y="1966245"/>
            <a:chExt cx="3764132" cy="3762597"/>
          </a:xfrm>
        </p:grpSpPr>
        <p:sp>
          <p:nvSpPr>
            <p:cNvPr id="53" name="椭圆 52"/>
            <p:cNvSpPr>
              <a:spLocks/>
            </p:cNvSpPr>
            <p:nvPr/>
          </p:nvSpPr>
          <p:spPr bwMode="auto">
            <a:xfrm>
              <a:off x="4199342" y="1966245"/>
              <a:ext cx="3764132" cy="3762597"/>
            </a:xfrm>
            <a:prstGeom prst="ellipse">
              <a:avLst/>
            </a:prstGeom>
            <a:noFill/>
            <a:ln w="9525" cap="rnd">
              <a:solidFill>
                <a:schemeClr val="tx2">
                  <a:lumMod val="20000"/>
                  <a:lumOff val="8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4" name="椭圆 53"/>
            <p:cNvSpPr>
              <a:spLocks/>
            </p:cNvSpPr>
            <p:nvPr/>
          </p:nvSpPr>
          <p:spPr bwMode="auto">
            <a:xfrm>
              <a:off x="4480441" y="2247346"/>
              <a:ext cx="3201165" cy="3199628"/>
            </a:xfrm>
            <a:prstGeom prst="ellipse">
              <a:avLst/>
            </a:prstGeom>
            <a:noFill/>
            <a:ln w="9525" cap="rnd">
              <a:solidFill>
                <a:schemeClr val="tx2">
                  <a:lumMod val="20000"/>
                  <a:lumOff val="8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125593" y="2852555"/>
            <a:ext cx="1954647" cy="4096692"/>
            <a:chOff x="3844194" y="2139416"/>
            <a:chExt cx="1465985" cy="3072519"/>
          </a:xfrm>
        </p:grpSpPr>
        <p:grpSp>
          <p:nvGrpSpPr>
            <p:cNvPr id="5" name="组合 4"/>
            <p:cNvGrpSpPr/>
            <p:nvPr/>
          </p:nvGrpSpPr>
          <p:grpSpPr>
            <a:xfrm>
              <a:off x="3844194" y="2139416"/>
              <a:ext cx="1465985" cy="3072519"/>
              <a:chOff x="5101641" y="2822878"/>
              <a:chExt cx="1925269" cy="4035122"/>
            </a:xfrm>
          </p:grpSpPr>
          <p:sp>
            <p:nvSpPr>
              <p:cNvPr id="37" name="矩形 36"/>
              <p:cNvSpPr>
                <a:spLocks/>
              </p:cNvSpPr>
              <p:nvPr/>
            </p:nvSpPr>
            <p:spPr bwMode="auto">
              <a:xfrm>
                <a:off x="5928485" y="4683089"/>
                <a:ext cx="264772" cy="27158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8" name="任意多边形: 形状 37"/>
              <p:cNvSpPr>
                <a:spLocks/>
              </p:cNvSpPr>
              <p:nvPr/>
            </p:nvSpPr>
            <p:spPr bwMode="auto">
              <a:xfrm>
                <a:off x="6057088" y="5957776"/>
                <a:ext cx="685381" cy="621079"/>
              </a:xfrm>
              <a:custGeom>
                <a:avLst/>
                <a:gdLst>
                  <a:gd name="T0" fmla="*/ 383 w 383"/>
                  <a:gd name="T1" fmla="*/ 0 h 347"/>
                  <a:gd name="T2" fmla="*/ 200 w 383"/>
                  <a:gd name="T3" fmla="*/ 198 h 347"/>
                  <a:gd name="T4" fmla="*/ 200 w 383"/>
                  <a:gd name="T5" fmla="*/ 347 h 347"/>
                  <a:gd name="T6" fmla="*/ 0 w 383"/>
                  <a:gd name="T7" fmla="*/ 347 h 347"/>
                  <a:gd name="T8" fmla="*/ 0 w 383"/>
                  <a:gd name="T9" fmla="*/ 90 h 347"/>
                  <a:gd name="T10" fmla="*/ 383 w 383"/>
                  <a:gd name="T11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3" h="347">
                    <a:moveTo>
                      <a:pt x="383" y="0"/>
                    </a:moveTo>
                    <a:cubicBezTo>
                      <a:pt x="383" y="0"/>
                      <a:pt x="352" y="89"/>
                      <a:pt x="200" y="198"/>
                    </a:cubicBezTo>
                    <a:cubicBezTo>
                      <a:pt x="200" y="347"/>
                      <a:pt x="200" y="347"/>
                      <a:pt x="200" y="347"/>
                    </a:cubicBezTo>
                    <a:cubicBezTo>
                      <a:pt x="0" y="347"/>
                      <a:pt x="0" y="347"/>
                      <a:pt x="0" y="347"/>
                    </a:cubicBezTo>
                    <a:cubicBezTo>
                      <a:pt x="0" y="90"/>
                      <a:pt x="0" y="90"/>
                      <a:pt x="0" y="90"/>
                    </a:cubicBezTo>
                    <a:lnTo>
                      <a:pt x="383" y="0"/>
                    </a:lnTo>
                    <a:close/>
                  </a:path>
                </a:pathLst>
              </a:custGeom>
              <a:solidFill>
                <a:srgbClr val="F4B28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9" name="矩形 38"/>
              <p:cNvSpPr>
                <a:spLocks/>
              </p:cNvSpPr>
              <p:nvPr/>
            </p:nvSpPr>
            <p:spPr bwMode="auto">
              <a:xfrm>
                <a:off x="5792317" y="4919114"/>
                <a:ext cx="543917" cy="1165752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0" name="任意多边形: 形状 39"/>
              <p:cNvSpPr>
                <a:spLocks/>
              </p:cNvSpPr>
              <p:nvPr/>
            </p:nvSpPr>
            <p:spPr bwMode="auto">
              <a:xfrm>
                <a:off x="6039689" y="4904741"/>
                <a:ext cx="731527" cy="482641"/>
              </a:xfrm>
              <a:custGeom>
                <a:avLst/>
                <a:gdLst>
                  <a:gd name="T0" fmla="*/ 395 w 409"/>
                  <a:gd name="T1" fmla="*/ 56 h 270"/>
                  <a:gd name="T2" fmla="*/ 353 w 409"/>
                  <a:gd name="T3" fmla="*/ 150 h 270"/>
                  <a:gd name="T4" fmla="*/ 108 w 409"/>
                  <a:gd name="T5" fmla="*/ 256 h 270"/>
                  <a:gd name="T6" fmla="*/ 15 w 409"/>
                  <a:gd name="T7" fmla="*/ 213 h 270"/>
                  <a:gd name="T8" fmla="*/ 15 w 409"/>
                  <a:gd name="T9" fmla="*/ 213 h 270"/>
                  <a:gd name="T10" fmla="*/ 57 w 409"/>
                  <a:gd name="T11" fmla="*/ 119 h 270"/>
                  <a:gd name="T12" fmla="*/ 302 w 409"/>
                  <a:gd name="T13" fmla="*/ 14 h 270"/>
                  <a:gd name="T14" fmla="*/ 395 w 409"/>
                  <a:gd name="T15" fmla="*/ 5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9" h="270">
                    <a:moveTo>
                      <a:pt x="395" y="56"/>
                    </a:moveTo>
                    <a:cubicBezTo>
                      <a:pt x="409" y="94"/>
                      <a:pt x="390" y="136"/>
                      <a:pt x="353" y="150"/>
                    </a:cubicBezTo>
                    <a:cubicBezTo>
                      <a:pt x="108" y="256"/>
                      <a:pt x="108" y="256"/>
                      <a:pt x="108" y="256"/>
                    </a:cubicBezTo>
                    <a:cubicBezTo>
                      <a:pt x="71" y="270"/>
                      <a:pt x="29" y="250"/>
                      <a:pt x="15" y="213"/>
                    </a:cubicBezTo>
                    <a:cubicBezTo>
                      <a:pt x="15" y="213"/>
                      <a:pt x="15" y="213"/>
                      <a:pt x="15" y="213"/>
                    </a:cubicBezTo>
                    <a:cubicBezTo>
                      <a:pt x="0" y="175"/>
                      <a:pt x="20" y="133"/>
                      <a:pt x="57" y="119"/>
                    </a:cubicBezTo>
                    <a:cubicBezTo>
                      <a:pt x="302" y="14"/>
                      <a:pt x="302" y="14"/>
                      <a:pt x="302" y="14"/>
                    </a:cubicBezTo>
                    <a:cubicBezTo>
                      <a:pt x="339" y="0"/>
                      <a:pt x="381" y="19"/>
                      <a:pt x="395" y="56"/>
                    </a:cubicBezTo>
                    <a:close/>
                  </a:path>
                </a:pathLst>
              </a:custGeom>
              <a:solidFill>
                <a:srgbClr val="F4B28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1" name="任意多边形: 形状 40"/>
              <p:cNvSpPr>
                <a:spLocks/>
              </p:cNvSpPr>
              <p:nvPr/>
            </p:nvSpPr>
            <p:spPr bwMode="auto">
              <a:xfrm>
                <a:off x="6079027" y="5136983"/>
                <a:ext cx="161133" cy="225434"/>
              </a:xfrm>
              <a:custGeom>
                <a:avLst/>
                <a:gdLst>
                  <a:gd name="T0" fmla="*/ 12 w 90"/>
                  <a:gd name="T1" fmla="*/ 78 h 126"/>
                  <a:gd name="T2" fmla="*/ 47 w 90"/>
                  <a:gd name="T3" fmla="*/ 0 h 126"/>
                  <a:gd name="T4" fmla="*/ 90 w 90"/>
                  <a:gd name="T5" fmla="*/ 114 h 126"/>
                  <a:gd name="T6" fmla="*/ 12 w 90"/>
                  <a:gd name="T7" fmla="*/ 78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126">
                    <a:moveTo>
                      <a:pt x="12" y="78"/>
                    </a:moveTo>
                    <a:cubicBezTo>
                      <a:pt x="0" y="47"/>
                      <a:pt x="16" y="12"/>
                      <a:pt x="47" y="0"/>
                    </a:cubicBezTo>
                    <a:cubicBezTo>
                      <a:pt x="90" y="114"/>
                      <a:pt x="90" y="114"/>
                      <a:pt x="90" y="114"/>
                    </a:cubicBezTo>
                    <a:cubicBezTo>
                      <a:pt x="58" y="126"/>
                      <a:pt x="23" y="110"/>
                      <a:pt x="12" y="78"/>
                    </a:cubicBezTo>
                    <a:close/>
                  </a:path>
                </a:pathLst>
              </a:custGeom>
              <a:solidFill>
                <a:srgbClr val="FFE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2" name="任意多边形: 形状 41"/>
              <p:cNvSpPr>
                <a:spLocks/>
              </p:cNvSpPr>
              <p:nvPr/>
            </p:nvSpPr>
            <p:spPr bwMode="auto">
              <a:xfrm>
                <a:off x="6057088" y="5180103"/>
                <a:ext cx="732283" cy="484911"/>
              </a:xfrm>
              <a:custGeom>
                <a:avLst/>
                <a:gdLst>
                  <a:gd name="T0" fmla="*/ 395 w 409"/>
                  <a:gd name="T1" fmla="*/ 57 h 271"/>
                  <a:gd name="T2" fmla="*/ 352 w 409"/>
                  <a:gd name="T3" fmla="*/ 151 h 271"/>
                  <a:gd name="T4" fmla="*/ 108 w 409"/>
                  <a:gd name="T5" fmla="*/ 256 h 271"/>
                  <a:gd name="T6" fmla="*/ 14 w 409"/>
                  <a:gd name="T7" fmla="*/ 214 h 271"/>
                  <a:gd name="T8" fmla="*/ 14 w 409"/>
                  <a:gd name="T9" fmla="*/ 214 h 271"/>
                  <a:gd name="T10" fmla="*/ 57 w 409"/>
                  <a:gd name="T11" fmla="*/ 120 h 271"/>
                  <a:gd name="T12" fmla="*/ 301 w 409"/>
                  <a:gd name="T13" fmla="*/ 15 h 271"/>
                  <a:gd name="T14" fmla="*/ 395 w 409"/>
                  <a:gd name="T15" fmla="*/ 5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9" h="271">
                    <a:moveTo>
                      <a:pt x="395" y="57"/>
                    </a:moveTo>
                    <a:cubicBezTo>
                      <a:pt x="409" y="95"/>
                      <a:pt x="390" y="137"/>
                      <a:pt x="352" y="151"/>
                    </a:cubicBezTo>
                    <a:cubicBezTo>
                      <a:pt x="108" y="256"/>
                      <a:pt x="108" y="256"/>
                      <a:pt x="108" y="256"/>
                    </a:cubicBezTo>
                    <a:cubicBezTo>
                      <a:pt x="70" y="271"/>
                      <a:pt x="28" y="251"/>
                      <a:pt x="14" y="214"/>
                    </a:cubicBezTo>
                    <a:cubicBezTo>
                      <a:pt x="14" y="214"/>
                      <a:pt x="14" y="214"/>
                      <a:pt x="14" y="214"/>
                    </a:cubicBezTo>
                    <a:cubicBezTo>
                      <a:pt x="0" y="176"/>
                      <a:pt x="19" y="134"/>
                      <a:pt x="57" y="120"/>
                    </a:cubicBezTo>
                    <a:cubicBezTo>
                      <a:pt x="301" y="15"/>
                      <a:pt x="301" y="15"/>
                      <a:pt x="301" y="15"/>
                    </a:cubicBezTo>
                    <a:cubicBezTo>
                      <a:pt x="339" y="0"/>
                      <a:pt x="381" y="20"/>
                      <a:pt x="395" y="57"/>
                    </a:cubicBezTo>
                    <a:close/>
                  </a:path>
                </a:pathLst>
              </a:custGeom>
              <a:solidFill>
                <a:srgbClr val="F4B28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3" name="任意多边形: 形状 42"/>
              <p:cNvSpPr>
                <a:spLocks/>
              </p:cNvSpPr>
              <p:nvPr/>
            </p:nvSpPr>
            <p:spPr bwMode="auto">
              <a:xfrm>
                <a:off x="6094913" y="5405537"/>
                <a:ext cx="161133" cy="225434"/>
              </a:xfrm>
              <a:custGeom>
                <a:avLst/>
                <a:gdLst>
                  <a:gd name="T0" fmla="*/ 12 w 90"/>
                  <a:gd name="T1" fmla="*/ 79 h 126"/>
                  <a:gd name="T2" fmla="*/ 48 w 90"/>
                  <a:gd name="T3" fmla="*/ 0 h 126"/>
                  <a:gd name="T4" fmla="*/ 90 w 90"/>
                  <a:gd name="T5" fmla="*/ 114 h 126"/>
                  <a:gd name="T6" fmla="*/ 12 w 90"/>
                  <a:gd name="T7" fmla="*/ 7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126">
                    <a:moveTo>
                      <a:pt x="12" y="79"/>
                    </a:moveTo>
                    <a:cubicBezTo>
                      <a:pt x="0" y="47"/>
                      <a:pt x="16" y="12"/>
                      <a:pt x="48" y="0"/>
                    </a:cubicBezTo>
                    <a:cubicBezTo>
                      <a:pt x="90" y="114"/>
                      <a:pt x="90" y="114"/>
                      <a:pt x="90" y="114"/>
                    </a:cubicBezTo>
                    <a:cubicBezTo>
                      <a:pt x="59" y="126"/>
                      <a:pt x="24" y="110"/>
                      <a:pt x="12" y="79"/>
                    </a:cubicBezTo>
                    <a:close/>
                  </a:path>
                </a:pathLst>
              </a:custGeom>
              <a:solidFill>
                <a:srgbClr val="FFE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4" name="任意多边形: 形状 43"/>
              <p:cNvSpPr>
                <a:spLocks/>
              </p:cNvSpPr>
              <p:nvPr/>
            </p:nvSpPr>
            <p:spPr bwMode="auto">
              <a:xfrm>
                <a:off x="5463243" y="5195990"/>
                <a:ext cx="963013" cy="1382865"/>
              </a:xfrm>
              <a:custGeom>
                <a:avLst/>
                <a:gdLst>
                  <a:gd name="T0" fmla="*/ 485 w 538"/>
                  <a:gd name="T1" fmla="*/ 66 h 773"/>
                  <a:gd name="T2" fmla="*/ 357 w 538"/>
                  <a:gd name="T3" fmla="*/ 9 h 773"/>
                  <a:gd name="T4" fmla="*/ 275 w 538"/>
                  <a:gd name="T5" fmla="*/ 5 h 773"/>
                  <a:gd name="T6" fmla="*/ 140 w 538"/>
                  <a:gd name="T7" fmla="*/ 5 h 773"/>
                  <a:gd name="T8" fmla="*/ 85 w 538"/>
                  <a:gd name="T9" fmla="*/ 5 h 773"/>
                  <a:gd name="T10" fmla="*/ 0 w 538"/>
                  <a:gd name="T11" fmla="*/ 80 h 773"/>
                  <a:gd name="T12" fmla="*/ 0 w 538"/>
                  <a:gd name="T13" fmla="*/ 136 h 773"/>
                  <a:gd name="T14" fmla="*/ 0 w 538"/>
                  <a:gd name="T15" fmla="*/ 540 h 773"/>
                  <a:gd name="T16" fmla="*/ 124 w 538"/>
                  <a:gd name="T17" fmla="*/ 675 h 773"/>
                  <a:gd name="T18" fmla="*/ 124 w 538"/>
                  <a:gd name="T19" fmla="*/ 773 h 773"/>
                  <a:gd name="T20" fmla="*/ 344 w 538"/>
                  <a:gd name="T21" fmla="*/ 773 h 773"/>
                  <a:gd name="T22" fmla="*/ 344 w 538"/>
                  <a:gd name="T23" fmla="*/ 596 h 773"/>
                  <a:gd name="T24" fmla="*/ 344 w 538"/>
                  <a:gd name="T25" fmla="*/ 552 h 773"/>
                  <a:gd name="T26" fmla="*/ 188 w 538"/>
                  <a:gd name="T27" fmla="*/ 148 h 773"/>
                  <a:gd name="T28" fmla="*/ 315 w 538"/>
                  <a:gd name="T29" fmla="*/ 151 h 773"/>
                  <a:gd name="T30" fmla="*/ 424 w 538"/>
                  <a:gd name="T31" fmla="*/ 198 h 773"/>
                  <a:gd name="T32" fmla="*/ 521 w 538"/>
                  <a:gd name="T33" fmla="*/ 162 h 773"/>
                  <a:gd name="T34" fmla="*/ 485 w 538"/>
                  <a:gd name="T35" fmla="*/ 66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8" h="773">
                    <a:moveTo>
                      <a:pt x="485" y="66"/>
                    </a:moveTo>
                    <a:cubicBezTo>
                      <a:pt x="357" y="9"/>
                      <a:pt x="357" y="9"/>
                      <a:pt x="357" y="9"/>
                    </a:cubicBezTo>
                    <a:cubicBezTo>
                      <a:pt x="338" y="0"/>
                      <a:pt x="284" y="5"/>
                      <a:pt x="275" y="5"/>
                    </a:cubicBezTo>
                    <a:cubicBezTo>
                      <a:pt x="140" y="5"/>
                      <a:pt x="140" y="5"/>
                      <a:pt x="140" y="5"/>
                    </a:cubicBezTo>
                    <a:cubicBezTo>
                      <a:pt x="85" y="5"/>
                      <a:pt x="85" y="5"/>
                      <a:pt x="85" y="5"/>
                    </a:cubicBezTo>
                    <a:cubicBezTo>
                      <a:pt x="41" y="5"/>
                      <a:pt x="0" y="35"/>
                      <a:pt x="0" y="8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540"/>
                      <a:pt x="0" y="540"/>
                      <a:pt x="0" y="540"/>
                    </a:cubicBezTo>
                    <a:cubicBezTo>
                      <a:pt x="0" y="610"/>
                      <a:pt x="56" y="669"/>
                      <a:pt x="124" y="675"/>
                    </a:cubicBezTo>
                    <a:cubicBezTo>
                      <a:pt x="124" y="773"/>
                      <a:pt x="124" y="773"/>
                      <a:pt x="124" y="773"/>
                    </a:cubicBezTo>
                    <a:cubicBezTo>
                      <a:pt x="344" y="773"/>
                      <a:pt x="344" y="773"/>
                      <a:pt x="344" y="773"/>
                    </a:cubicBezTo>
                    <a:cubicBezTo>
                      <a:pt x="344" y="596"/>
                      <a:pt x="344" y="596"/>
                      <a:pt x="344" y="596"/>
                    </a:cubicBezTo>
                    <a:cubicBezTo>
                      <a:pt x="344" y="552"/>
                      <a:pt x="344" y="552"/>
                      <a:pt x="344" y="552"/>
                    </a:cubicBezTo>
                    <a:cubicBezTo>
                      <a:pt x="344" y="303"/>
                      <a:pt x="188" y="148"/>
                      <a:pt x="188" y="148"/>
                    </a:cubicBezTo>
                    <a:cubicBezTo>
                      <a:pt x="188" y="148"/>
                      <a:pt x="283" y="147"/>
                      <a:pt x="315" y="151"/>
                    </a:cubicBezTo>
                    <a:cubicBezTo>
                      <a:pt x="349" y="155"/>
                      <a:pt x="424" y="198"/>
                      <a:pt x="424" y="198"/>
                    </a:cubicBezTo>
                    <a:cubicBezTo>
                      <a:pt x="461" y="215"/>
                      <a:pt x="504" y="199"/>
                      <a:pt x="521" y="162"/>
                    </a:cubicBezTo>
                    <a:cubicBezTo>
                      <a:pt x="538" y="126"/>
                      <a:pt x="522" y="83"/>
                      <a:pt x="485" y="66"/>
                    </a:cubicBezTo>
                    <a:close/>
                  </a:path>
                </a:pathLst>
              </a:custGeom>
              <a:solidFill>
                <a:srgbClr val="FCC3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5" name="任意多边形: 形状 44"/>
              <p:cNvSpPr>
                <a:spLocks/>
              </p:cNvSpPr>
              <p:nvPr/>
            </p:nvSpPr>
            <p:spPr bwMode="auto">
              <a:xfrm>
                <a:off x="6228812" y="5329888"/>
                <a:ext cx="164915" cy="218626"/>
              </a:xfrm>
              <a:custGeom>
                <a:avLst/>
                <a:gdLst>
                  <a:gd name="T0" fmla="*/ 78 w 92"/>
                  <a:gd name="T1" fmla="*/ 79 h 122"/>
                  <a:gd name="T2" fmla="*/ 0 w 92"/>
                  <a:gd name="T3" fmla="*/ 108 h 122"/>
                  <a:gd name="T4" fmla="*/ 49 w 92"/>
                  <a:gd name="T5" fmla="*/ 0 h 122"/>
                  <a:gd name="T6" fmla="*/ 78 w 92"/>
                  <a:gd name="T7" fmla="*/ 7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122">
                    <a:moveTo>
                      <a:pt x="78" y="79"/>
                    </a:moveTo>
                    <a:cubicBezTo>
                      <a:pt x="65" y="109"/>
                      <a:pt x="30" y="122"/>
                      <a:pt x="0" y="108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79" y="14"/>
                      <a:pt x="92" y="49"/>
                      <a:pt x="78" y="79"/>
                    </a:cubicBezTo>
                    <a:close/>
                  </a:path>
                </a:pathLst>
              </a:custGeom>
              <a:solidFill>
                <a:srgbClr val="FFE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6" name="矩形 45"/>
              <p:cNvSpPr>
                <a:spLocks/>
              </p:cNvSpPr>
              <p:nvPr/>
            </p:nvSpPr>
            <p:spPr bwMode="auto">
              <a:xfrm>
                <a:off x="5628158" y="6556917"/>
                <a:ext cx="865425" cy="301083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7" name="矩形 46"/>
              <p:cNvSpPr>
                <a:spLocks/>
              </p:cNvSpPr>
              <p:nvPr/>
            </p:nvSpPr>
            <p:spPr bwMode="auto">
              <a:xfrm>
                <a:off x="6079027" y="6556917"/>
                <a:ext cx="414557" cy="301083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8" name="任意多边形: 形状 47"/>
              <p:cNvSpPr>
                <a:spLocks/>
              </p:cNvSpPr>
              <p:nvPr/>
            </p:nvSpPr>
            <p:spPr bwMode="auto">
              <a:xfrm>
                <a:off x="6066166" y="5456979"/>
                <a:ext cx="732283" cy="483398"/>
              </a:xfrm>
              <a:custGeom>
                <a:avLst/>
                <a:gdLst>
                  <a:gd name="T0" fmla="*/ 395 w 409"/>
                  <a:gd name="T1" fmla="*/ 57 h 270"/>
                  <a:gd name="T2" fmla="*/ 352 w 409"/>
                  <a:gd name="T3" fmla="*/ 151 h 270"/>
                  <a:gd name="T4" fmla="*/ 107 w 409"/>
                  <a:gd name="T5" fmla="*/ 256 h 270"/>
                  <a:gd name="T6" fmla="*/ 14 w 409"/>
                  <a:gd name="T7" fmla="*/ 214 h 270"/>
                  <a:gd name="T8" fmla="*/ 14 w 409"/>
                  <a:gd name="T9" fmla="*/ 214 h 270"/>
                  <a:gd name="T10" fmla="*/ 56 w 409"/>
                  <a:gd name="T11" fmla="*/ 120 h 270"/>
                  <a:gd name="T12" fmla="*/ 301 w 409"/>
                  <a:gd name="T13" fmla="*/ 14 h 270"/>
                  <a:gd name="T14" fmla="*/ 395 w 409"/>
                  <a:gd name="T15" fmla="*/ 57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9" h="270">
                    <a:moveTo>
                      <a:pt x="395" y="57"/>
                    </a:moveTo>
                    <a:cubicBezTo>
                      <a:pt x="409" y="95"/>
                      <a:pt x="389" y="137"/>
                      <a:pt x="352" y="151"/>
                    </a:cubicBezTo>
                    <a:cubicBezTo>
                      <a:pt x="107" y="256"/>
                      <a:pt x="107" y="256"/>
                      <a:pt x="107" y="256"/>
                    </a:cubicBezTo>
                    <a:cubicBezTo>
                      <a:pt x="70" y="270"/>
                      <a:pt x="28" y="251"/>
                      <a:pt x="14" y="214"/>
                    </a:cubicBezTo>
                    <a:cubicBezTo>
                      <a:pt x="14" y="214"/>
                      <a:pt x="14" y="214"/>
                      <a:pt x="14" y="214"/>
                    </a:cubicBezTo>
                    <a:cubicBezTo>
                      <a:pt x="0" y="176"/>
                      <a:pt x="19" y="134"/>
                      <a:pt x="56" y="120"/>
                    </a:cubicBezTo>
                    <a:cubicBezTo>
                      <a:pt x="301" y="14"/>
                      <a:pt x="301" y="14"/>
                      <a:pt x="301" y="14"/>
                    </a:cubicBezTo>
                    <a:cubicBezTo>
                      <a:pt x="339" y="0"/>
                      <a:pt x="380" y="19"/>
                      <a:pt x="395" y="57"/>
                    </a:cubicBezTo>
                    <a:close/>
                  </a:path>
                </a:pathLst>
              </a:custGeom>
              <a:solidFill>
                <a:srgbClr val="F4B28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9" name="任意多边形: 形状 48"/>
              <p:cNvSpPr>
                <a:spLocks/>
              </p:cNvSpPr>
              <p:nvPr/>
            </p:nvSpPr>
            <p:spPr bwMode="auto">
              <a:xfrm>
                <a:off x="6096426" y="5691491"/>
                <a:ext cx="155837" cy="216356"/>
              </a:xfrm>
              <a:custGeom>
                <a:avLst/>
                <a:gdLst>
                  <a:gd name="T0" fmla="*/ 12 w 87"/>
                  <a:gd name="T1" fmla="*/ 76 h 121"/>
                  <a:gd name="T2" fmla="*/ 46 w 87"/>
                  <a:gd name="T3" fmla="*/ 0 h 121"/>
                  <a:gd name="T4" fmla="*/ 87 w 87"/>
                  <a:gd name="T5" fmla="*/ 110 h 121"/>
                  <a:gd name="T6" fmla="*/ 12 w 87"/>
                  <a:gd name="T7" fmla="*/ 7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121">
                    <a:moveTo>
                      <a:pt x="12" y="76"/>
                    </a:moveTo>
                    <a:cubicBezTo>
                      <a:pt x="0" y="45"/>
                      <a:pt x="16" y="11"/>
                      <a:pt x="46" y="0"/>
                    </a:cubicBezTo>
                    <a:cubicBezTo>
                      <a:pt x="87" y="110"/>
                      <a:pt x="87" y="110"/>
                      <a:pt x="87" y="110"/>
                    </a:cubicBezTo>
                    <a:cubicBezTo>
                      <a:pt x="57" y="121"/>
                      <a:pt x="23" y="106"/>
                      <a:pt x="12" y="76"/>
                    </a:cubicBezTo>
                    <a:close/>
                  </a:path>
                </a:pathLst>
              </a:custGeom>
              <a:solidFill>
                <a:srgbClr val="FFE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0" name="任意多边形: 形状 49"/>
              <p:cNvSpPr>
                <a:spLocks/>
              </p:cNvSpPr>
              <p:nvPr/>
            </p:nvSpPr>
            <p:spPr bwMode="auto">
              <a:xfrm>
                <a:off x="6057088" y="5743689"/>
                <a:ext cx="732283" cy="482641"/>
              </a:xfrm>
              <a:custGeom>
                <a:avLst/>
                <a:gdLst>
                  <a:gd name="T0" fmla="*/ 395 w 409"/>
                  <a:gd name="T1" fmla="*/ 57 h 270"/>
                  <a:gd name="T2" fmla="*/ 352 w 409"/>
                  <a:gd name="T3" fmla="*/ 150 h 270"/>
                  <a:gd name="T4" fmla="*/ 108 w 409"/>
                  <a:gd name="T5" fmla="*/ 256 h 270"/>
                  <a:gd name="T6" fmla="*/ 14 w 409"/>
                  <a:gd name="T7" fmla="*/ 213 h 270"/>
                  <a:gd name="T8" fmla="*/ 14 w 409"/>
                  <a:gd name="T9" fmla="*/ 213 h 270"/>
                  <a:gd name="T10" fmla="*/ 57 w 409"/>
                  <a:gd name="T11" fmla="*/ 120 h 270"/>
                  <a:gd name="T12" fmla="*/ 301 w 409"/>
                  <a:gd name="T13" fmla="*/ 14 h 270"/>
                  <a:gd name="T14" fmla="*/ 395 w 409"/>
                  <a:gd name="T15" fmla="*/ 57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9" h="270">
                    <a:moveTo>
                      <a:pt x="395" y="57"/>
                    </a:moveTo>
                    <a:cubicBezTo>
                      <a:pt x="409" y="94"/>
                      <a:pt x="390" y="136"/>
                      <a:pt x="352" y="150"/>
                    </a:cubicBezTo>
                    <a:cubicBezTo>
                      <a:pt x="108" y="256"/>
                      <a:pt x="108" y="256"/>
                      <a:pt x="108" y="256"/>
                    </a:cubicBezTo>
                    <a:cubicBezTo>
                      <a:pt x="70" y="270"/>
                      <a:pt x="28" y="251"/>
                      <a:pt x="14" y="213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0" y="176"/>
                      <a:pt x="19" y="134"/>
                      <a:pt x="57" y="120"/>
                    </a:cubicBezTo>
                    <a:cubicBezTo>
                      <a:pt x="301" y="14"/>
                      <a:pt x="301" y="14"/>
                      <a:pt x="301" y="14"/>
                    </a:cubicBezTo>
                    <a:cubicBezTo>
                      <a:pt x="339" y="0"/>
                      <a:pt x="381" y="19"/>
                      <a:pt x="395" y="57"/>
                    </a:cubicBezTo>
                    <a:close/>
                  </a:path>
                </a:pathLst>
              </a:custGeom>
              <a:solidFill>
                <a:srgbClr val="F4B28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1" name="任意多边形: 形状 50"/>
              <p:cNvSpPr>
                <a:spLocks/>
              </p:cNvSpPr>
              <p:nvPr/>
            </p:nvSpPr>
            <p:spPr bwMode="auto">
              <a:xfrm>
                <a:off x="6096426" y="5977445"/>
                <a:ext cx="155837" cy="216356"/>
              </a:xfrm>
              <a:custGeom>
                <a:avLst/>
                <a:gdLst>
                  <a:gd name="T0" fmla="*/ 12 w 87"/>
                  <a:gd name="T1" fmla="*/ 75 h 121"/>
                  <a:gd name="T2" fmla="*/ 46 w 87"/>
                  <a:gd name="T3" fmla="*/ 0 h 121"/>
                  <a:gd name="T4" fmla="*/ 87 w 87"/>
                  <a:gd name="T5" fmla="*/ 110 h 121"/>
                  <a:gd name="T6" fmla="*/ 12 w 87"/>
                  <a:gd name="T7" fmla="*/ 7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121">
                    <a:moveTo>
                      <a:pt x="12" y="75"/>
                    </a:moveTo>
                    <a:cubicBezTo>
                      <a:pt x="0" y="45"/>
                      <a:pt x="16" y="11"/>
                      <a:pt x="46" y="0"/>
                    </a:cubicBezTo>
                    <a:cubicBezTo>
                      <a:pt x="87" y="110"/>
                      <a:pt x="87" y="110"/>
                      <a:pt x="87" y="110"/>
                    </a:cubicBezTo>
                    <a:cubicBezTo>
                      <a:pt x="57" y="121"/>
                      <a:pt x="23" y="106"/>
                      <a:pt x="12" y="75"/>
                    </a:cubicBezTo>
                    <a:close/>
                  </a:path>
                </a:pathLst>
              </a:custGeom>
              <a:solidFill>
                <a:srgbClr val="FFE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2" name="任意多边形: 形状 51"/>
              <p:cNvSpPr>
                <a:spLocks/>
              </p:cNvSpPr>
              <p:nvPr/>
            </p:nvSpPr>
            <p:spPr bwMode="auto">
              <a:xfrm>
                <a:off x="5101641" y="2822878"/>
                <a:ext cx="1925269" cy="1924513"/>
              </a:xfrm>
              <a:custGeom>
                <a:avLst/>
                <a:gdLst>
                  <a:gd name="T0" fmla="*/ 538 w 1076"/>
                  <a:gd name="T1" fmla="*/ 1076 h 1076"/>
                  <a:gd name="T2" fmla="*/ 0 w 1076"/>
                  <a:gd name="T3" fmla="*/ 538 h 1076"/>
                  <a:gd name="T4" fmla="*/ 538 w 1076"/>
                  <a:gd name="T5" fmla="*/ 0 h 1076"/>
                  <a:gd name="T6" fmla="*/ 1076 w 1076"/>
                  <a:gd name="T7" fmla="*/ 538 h 1076"/>
                  <a:gd name="T8" fmla="*/ 538 w 1076"/>
                  <a:gd name="T9" fmla="*/ 1076 h 1076"/>
                  <a:gd name="T10" fmla="*/ 538 w 1076"/>
                  <a:gd name="T11" fmla="*/ 80 h 1076"/>
                  <a:gd name="T12" fmla="*/ 80 w 1076"/>
                  <a:gd name="T13" fmla="*/ 538 h 1076"/>
                  <a:gd name="T14" fmla="*/ 538 w 1076"/>
                  <a:gd name="T15" fmla="*/ 996 h 1076"/>
                  <a:gd name="T16" fmla="*/ 996 w 1076"/>
                  <a:gd name="T17" fmla="*/ 538 h 1076"/>
                  <a:gd name="T18" fmla="*/ 538 w 1076"/>
                  <a:gd name="T19" fmla="*/ 80 h 10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76" h="1076">
                    <a:moveTo>
                      <a:pt x="538" y="1076"/>
                    </a:moveTo>
                    <a:cubicBezTo>
                      <a:pt x="241" y="1076"/>
                      <a:pt x="0" y="835"/>
                      <a:pt x="0" y="538"/>
                    </a:cubicBezTo>
                    <a:cubicBezTo>
                      <a:pt x="0" y="242"/>
                      <a:pt x="241" y="0"/>
                      <a:pt x="538" y="0"/>
                    </a:cubicBezTo>
                    <a:cubicBezTo>
                      <a:pt x="835" y="0"/>
                      <a:pt x="1076" y="242"/>
                      <a:pt x="1076" y="538"/>
                    </a:cubicBezTo>
                    <a:cubicBezTo>
                      <a:pt x="1076" y="835"/>
                      <a:pt x="835" y="1076"/>
                      <a:pt x="538" y="1076"/>
                    </a:cubicBezTo>
                    <a:close/>
                    <a:moveTo>
                      <a:pt x="538" y="80"/>
                    </a:moveTo>
                    <a:cubicBezTo>
                      <a:pt x="286" y="80"/>
                      <a:pt x="80" y="286"/>
                      <a:pt x="80" y="538"/>
                    </a:cubicBezTo>
                    <a:cubicBezTo>
                      <a:pt x="80" y="791"/>
                      <a:pt x="286" y="996"/>
                      <a:pt x="538" y="996"/>
                    </a:cubicBezTo>
                    <a:cubicBezTo>
                      <a:pt x="791" y="996"/>
                      <a:pt x="996" y="791"/>
                      <a:pt x="996" y="538"/>
                    </a:cubicBezTo>
                    <a:cubicBezTo>
                      <a:pt x="996" y="286"/>
                      <a:pt x="791" y="80"/>
                      <a:pt x="538" y="8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sp>
          <p:nvSpPr>
            <p:cNvPr id="24" name="文本框 40"/>
            <p:cNvSpPr txBox="1"/>
            <p:nvPr/>
          </p:nvSpPr>
          <p:spPr>
            <a:xfrm>
              <a:off x="4156502" y="2622206"/>
              <a:ext cx="830997" cy="484748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</a:t>
              </a:r>
              <a:b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文本预设</a:t>
              </a:r>
            </a:p>
          </p:txBody>
        </p:sp>
      </p:grpSp>
      <p:grpSp>
        <p:nvGrpSpPr>
          <p:cNvPr id="181" name="组合 180"/>
          <p:cNvGrpSpPr/>
          <p:nvPr/>
        </p:nvGrpSpPr>
        <p:grpSpPr>
          <a:xfrm>
            <a:off x="3079817" y="2279205"/>
            <a:ext cx="6032366" cy="3121309"/>
            <a:chOff x="2309862" y="1709404"/>
            <a:chExt cx="4524275" cy="2340982"/>
          </a:xfrm>
        </p:grpSpPr>
        <p:cxnSp>
          <p:nvCxnSpPr>
            <p:cNvPr id="194" name="直接连接符 193"/>
            <p:cNvCxnSpPr/>
            <p:nvPr/>
          </p:nvCxnSpPr>
          <p:spPr>
            <a:xfrm flipH="1">
              <a:off x="2309862" y="2821885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 flipH="1">
              <a:off x="2677030" y="3813843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 flipH="1">
              <a:off x="2677030" y="1885104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>
              <a:off x="6398940" y="2821885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接连接符 197"/>
            <p:cNvCxnSpPr/>
            <p:nvPr/>
          </p:nvCxnSpPr>
          <p:spPr>
            <a:xfrm>
              <a:off x="6031772" y="3813843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接连接符 198"/>
            <p:cNvCxnSpPr/>
            <p:nvPr/>
          </p:nvCxnSpPr>
          <p:spPr>
            <a:xfrm>
              <a:off x="6031772" y="1885104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任意多边形: 形状 199"/>
            <p:cNvSpPr>
              <a:spLocks/>
            </p:cNvSpPr>
            <p:nvPr/>
          </p:nvSpPr>
          <p:spPr bwMode="auto">
            <a:xfrm>
              <a:off x="5188380" y="1709404"/>
              <a:ext cx="554648" cy="554152"/>
            </a:xfrm>
            <a:custGeom>
              <a:avLst/>
              <a:gdLst>
                <a:gd name="T0" fmla="*/ 390 w 474"/>
                <a:gd name="T1" fmla="*/ 390 h 474"/>
                <a:gd name="T2" fmla="*/ 84 w 474"/>
                <a:gd name="T3" fmla="*/ 390 h 474"/>
                <a:gd name="T4" fmla="*/ 84 w 474"/>
                <a:gd name="T5" fmla="*/ 84 h 474"/>
                <a:gd name="T6" fmla="*/ 390 w 474"/>
                <a:gd name="T7" fmla="*/ 84 h 474"/>
                <a:gd name="T8" fmla="*/ 390 w 474"/>
                <a:gd name="T9" fmla="*/ 39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474">
                  <a:moveTo>
                    <a:pt x="390" y="390"/>
                  </a:moveTo>
                  <a:cubicBezTo>
                    <a:pt x="306" y="474"/>
                    <a:pt x="169" y="474"/>
                    <a:pt x="84" y="390"/>
                  </a:cubicBezTo>
                  <a:cubicBezTo>
                    <a:pt x="0" y="305"/>
                    <a:pt x="0" y="168"/>
                    <a:pt x="84" y="84"/>
                  </a:cubicBezTo>
                  <a:cubicBezTo>
                    <a:pt x="169" y="0"/>
                    <a:pt x="306" y="0"/>
                    <a:pt x="390" y="84"/>
                  </a:cubicBezTo>
                  <a:cubicBezTo>
                    <a:pt x="474" y="168"/>
                    <a:pt x="474" y="305"/>
                    <a:pt x="390" y="390"/>
                  </a:cubicBezTo>
                  <a:close/>
                </a:path>
              </a:pathLst>
            </a:custGeom>
            <a:solidFill>
              <a:schemeClr val="accent4"/>
            </a:solidFill>
            <a:ln w="58738" cap="flat">
              <a:solidFill>
                <a:schemeClr val="accent5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  <p:sp>
          <p:nvSpPr>
            <p:cNvPr id="201" name="任意多边形: 形状 200"/>
            <p:cNvSpPr>
              <a:spLocks/>
            </p:cNvSpPr>
            <p:nvPr/>
          </p:nvSpPr>
          <p:spPr bwMode="auto">
            <a:xfrm>
              <a:off x="5370357" y="1897224"/>
              <a:ext cx="190692" cy="178511"/>
            </a:xfrm>
            <a:custGeom>
              <a:avLst/>
              <a:gdLst>
                <a:gd name="connsiteX0" fmla="*/ 241311 w 331352"/>
                <a:gd name="connsiteY0" fmla="*/ 265737 h 310187"/>
                <a:gd name="connsiteX1" fmla="*/ 227023 w 331352"/>
                <a:gd name="connsiteY1" fmla="*/ 280025 h 310187"/>
                <a:gd name="connsiteX2" fmla="*/ 241311 w 331352"/>
                <a:gd name="connsiteY2" fmla="*/ 294313 h 310187"/>
                <a:gd name="connsiteX3" fmla="*/ 255599 w 331352"/>
                <a:gd name="connsiteY3" fmla="*/ 280025 h 310187"/>
                <a:gd name="connsiteX4" fmla="*/ 241311 w 331352"/>
                <a:gd name="connsiteY4" fmla="*/ 265737 h 310187"/>
                <a:gd name="connsiteX5" fmla="*/ 125424 w 331352"/>
                <a:gd name="connsiteY5" fmla="*/ 265737 h 310187"/>
                <a:gd name="connsiteX6" fmla="*/ 111136 w 331352"/>
                <a:gd name="connsiteY6" fmla="*/ 280025 h 310187"/>
                <a:gd name="connsiteX7" fmla="*/ 125424 w 331352"/>
                <a:gd name="connsiteY7" fmla="*/ 294313 h 310187"/>
                <a:gd name="connsiteX8" fmla="*/ 139712 w 331352"/>
                <a:gd name="connsiteY8" fmla="*/ 280025 h 310187"/>
                <a:gd name="connsiteX9" fmla="*/ 125424 w 331352"/>
                <a:gd name="connsiteY9" fmla="*/ 265737 h 310187"/>
                <a:gd name="connsiteX10" fmla="*/ 242898 w 331352"/>
                <a:gd name="connsiteY10" fmla="*/ 168899 h 310187"/>
                <a:gd name="connsiteX11" fmla="*/ 242898 w 331352"/>
                <a:gd name="connsiteY11" fmla="*/ 192712 h 310187"/>
                <a:gd name="connsiteX12" fmla="*/ 268298 w 331352"/>
                <a:gd name="connsiteY12" fmla="*/ 192712 h 310187"/>
                <a:gd name="connsiteX13" fmla="*/ 276236 w 331352"/>
                <a:gd name="connsiteY13" fmla="*/ 168899 h 310187"/>
                <a:gd name="connsiteX14" fmla="*/ 173048 w 331352"/>
                <a:gd name="connsiteY14" fmla="*/ 168899 h 310187"/>
                <a:gd name="connsiteX15" fmla="*/ 173048 w 331352"/>
                <a:gd name="connsiteY15" fmla="*/ 192712 h 310187"/>
                <a:gd name="connsiteX16" fmla="*/ 222261 w 331352"/>
                <a:gd name="connsiteY16" fmla="*/ 192712 h 310187"/>
                <a:gd name="connsiteX17" fmla="*/ 222261 w 331352"/>
                <a:gd name="connsiteY17" fmla="*/ 168899 h 310187"/>
                <a:gd name="connsiteX18" fmla="*/ 120661 w 331352"/>
                <a:gd name="connsiteY18" fmla="*/ 168899 h 310187"/>
                <a:gd name="connsiteX19" fmla="*/ 128598 w 331352"/>
                <a:gd name="connsiteY19" fmla="*/ 192712 h 310187"/>
                <a:gd name="connsiteX20" fmla="*/ 152411 w 331352"/>
                <a:gd name="connsiteY20" fmla="*/ 192712 h 310187"/>
                <a:gd name="connsiteX21" fmla="*/ 152411 w 331352"/>
                <a:gd name="connsiteY21" fmla="*/ 168899 h 310187"/>
                <a:gd name="connsiteX22" fmla="*/ 242898 w 331352"/>
                <a:gd name="connsiteY22" fmla="*/ 119687 h 310187"/>
                <a:gd name="connsiteX23" fmla="*/ 242898 w 331352"/>
                <a:gd name="connsiteY23" fmla="*/ 148262 h 310187"/>
                <a:gd name="connsiteX24" fmla="*/ 282586 w 331352"/>
                <a:gd name="connsiteY24" fmla="*/ 148262 h 310187"/>
                <a:gd name="connsiteX25" fmla="*/ 290523 w 331352"/>
                <a:gd name="connsiteY25" fmla="*/ 119687 h 310187"/>
                <a:gd name="connsiteX26" fmla="*/ 173048 w 331352"/>
                <a:gd name="connsiteY26" fmla="*/ 119687 h 310187"/>
                <a:gd name="connsiteX27" fmla="*/ 173048 w 331352"/>
                <a:gd name="connsiteY27" fmla="*/ 148262 h 310187"/>
                <a:gd name="connsiteX28" fmla="*/ 222261 w 331352"/>
                <a:gd name="connsiteY28" fmla="*/ 148262 h 310187"/>
                <a:gd name="connsiteX29" fmla="*/ 222261 w 331352"/>
                <a:gd name="connsiteY29" fmla="*/ 119687 h 310187"/>
                <a:gd name="connsiteX30" fmla="*/ 103198 w 331352"/>
                <a:gd name="connsiteY30" fmla="*/ 119687 h 310187"/>
                <a:gd name="connsiteX31" fmla="*/ 112723 w 331352"/>
                <a:gd name="connsiteY31" fmla="*/ 148262 h 310187"/>
                <a:gd name="connsiteX32" fmla="*/ 152411 w 331352"/>
                <a:gd name="connsiteY32" fmla="*/ 148262 h 310187"/>
                <a:gd name="connsiteX33" fmla="*/ 152411 w 331352"/>
                <a:gd name="connsiteY33" fmla="*/ 119687 h 310187"/>
                <a:gd name="connsiteX34" fmla="*/ 242898 w 331352"/>
                <a:gd name="connsiteY34" fmla="*/ 75237 h 310187"/>
                <a:gd name="connsiteX35" fmla="*/ 242898 w 331352"/>
                <a:gd name="connsiteY35" fmla="*/ 99050 h 310187"/>
                <a:gd name="connsiteX36" fmla="*/ 296873 w 331352"/>
                <a:gd name="connsiteY36" fmla="*/ 99050 h 310187"/>
                <a:gd name="connsiteX37" fmla="*/ 304811 w 331352"/>
                <a:gd name="connsiteY37" fmla="*/ 75237 h 310187"/>
                <a:gd name="connsiteX38" fmla="*/ 173048 w 331352"/>
                <a:gd name="connsiteY38" fmla="*/ 75237 h 310187"/>
                <a:gd name="connsiteX39" fmla="*/ 173048 w 331352"/>
                <a:gd name="connsiteY39" fmla="*/ 99050 h 310187"/>
                <a:gd name="connsiteX40" fmla="*/ 222261 w 331352"/>
                <a:gd name="connsiteY40" fmla="*/ 99050 h 310187"/>
                <a:gd name="connsiteX41" fmla="*/ 222261 w 331352"/>
                <a:gd name="connsiteY41" fmla="*/ 75237 h 310187"/>
                <a:gd name="connsiteX42" fmla="*/ 87323 w 331352"/>
                <a:gd name="connsiteY42" fmla="*/ 75237 h 310187"/>
                <a:gd name="connsiteX43" fmla="*/ 95261 w 331352"/>
                <a:gd name="connsiteY43" fmla="*/ 99050 h 310187"/>
                <a:gd name="connsiteX44" fmla="*/ 152411 w 331352"/>
                <a:gd name="connsiteY44" fmla="*/ 99050 h 310187"/>
                <a:gd name="connsiteX45" fmla="*/ 152411 w 331352"/>
                <a:gd name="connsiteY45" fmla="*/ 75237 h 310187"/>
                <a:gd name="connsiteX46" fmla="*/ 13989 w 331352"/>
                <a:gd name="connsiteY46" fmla="*/ 328 h 310187"/>
                <a:gd name="connsiteX47" fmla="*/ 64579 w 331352"/>
                <a:gd name="connsiteY47" fmla="*/ 19694 h 310187"/>
                <a:gd name="connsiteX48" fmla="*/ 69768 w 331352"/>
                <a:gd name="connsiteY48" fmla="*/ 26149 h 310187"/>
                <a:gd name="connsiteX49" fmla="*/ 80145 w 331352"/>
                <a:gd name="connsiteY49" fmla="*/ 54553 h 310187"/>
                <a:gd name="connsiteX50" fmla="*/ 81442 w 331352"/>
                <a:gd name="connsiteY50" fmla="*/ 54553 h 310187"/>
                <a:gd name="connsiteX51" fmla="*/ 321421 w 331352"/>
                <a:gd name="connsiteY51" fmla="*/ 54553 h 310187"/>
                <a:gd name="connsiteX52" fmla="*/ 329204 w 331352"/>
                <a:gd name="connsiteY52" fmla="*/ 58426 h 310187"/>
                <a:gd name="connsiteX53" fmla="*/ 330501 w 331352"/>
                <a:gd name="connsiteY53" fmla="*/ 68755 h 310187"/>
                <a:gd name="connsiteX54" fmla="*/ 286397 w 331352"/>
                <a:gd name="connsiteY54" fmla="*/ 205610 h 310187"/>
                <a:gd name="connsiteX55" fmla="*/ 276019 w 331352"/>
                <a:gd name="connsiteY55" fmla="*/ 213356 h 310187"/>
                <a:gd name="connsiteX56" fmla="*/ 120358 w 331352"/>
                <a:gd name="connsiteY56" fmla="*/ 213356 h 310187"/>
                <a:gd name="connsiteX57" fmla="*/ 116466 w 331352"/>
                <a:gd name="connsiteY57" fmla="*/ 212065 h 310187"/>
                <a:gd name="connsiteX58" fmla="*/ 106089 w 331352"/>
                <a:gd name="connsiteY58" fmla="*/ 240469 h 310187"/>
                <a:gd name="connsiteX59" fmla="*/ 276019 w 331352"/>
                <a:gd name="connsiteY59" fmla="*/ 240469 h 310187"/>
                <a:gd name="connsiteX60" fmla="*/ 285100 w 331352"/>
                <a:gd name="connsiteY60" fmla="*/ 248215 h 310187"/>
                <a:gd name="connsiteX61" fmla="*/ 276019 w 331352"/>
                <a:gd name="connsiteY61" fmla="*/ 257253 h 310187"/>
                <a:gd name="connsiteX62" fmla="*/ 266939 w 331352"/>
                <a:gd name="connsiteY62" fmla="*/ 257253 h 310187"/>
                <a:gd name="connsiteX63" fmla="*/ 274722 w 331352"/>
                <a:gd name="connsiteY63" fmla="*/ 279201 h 310187"/>
                <a:gd name="connsiteX64" fmla="*/ 242293 w 331352"/>
                <a:gd name="connsiteY64" fmla="*/ 310187 h 310187"/>
                <a:gd name="connsiteX65" fmla="*/ 211160 w 331352"/>
                <a:gd name="connsiteY65" fmla="*/ 279201 h 310187"/>
                <a:gd name="connsiteX66" fmla="*/ 218943 w 331352"/>
                <a:gd name="connsiteY66" fmla="*/ 257253 h 310187"/>
                <a:gd name="connsiteX67" fmla="*/ 148896 w 331352"/>
                <a:gd name="connsiteY67" fmla="*/ 257253 h 310187"/>
                <a:gd name="connsiteX68" fmla="*/ 157976 w 331352"/>
                <a:gd name="connsiteY68" fmla="*/ 279201 h 310187"/>
                <a:gd name="connsiteX69" fmla="*/ 125547 w 331352"/>
                <a:gd name="connsiteY69" fmla="*/ 310187 h 310187"/>
                <a:gd name="connsiteX70" fmla="*/ 93117 w 331352"/>
                <a:gd name="connsiteY70" fmla="*/ 279201 h 310187"/>
                <a:gd name="connsiteX71" fmla="*/ 102197 w 331352"/>
                <a:gd name="connsiteY71" fmla="*/ 257253 h 310187"/>
                <a:gd name="connsiteX72" fmla="*/ 93117 w 331352"/>
                <a:gd name="connsiteY72" fmla="*/ 257253 h 310187"/>
                <a:gd name="connsiteX73" fmla="*/ 86631 w 331352"/>
                <a:gd name="connsiteY73" fmla="*/ 253380 h 310187"/>
                <a:gd name="connsiteX74" fmla="*/ 85334 w 331352"/>
                <a:gd name="connsiteY74" fmla="*/ 245633 h 310187"/>
                <a:gd name="connsiteX75" fmla="*/ 100900 w 331352"/>
                <a:gd name="connsiteY75" fmla="*/ 201737 h 310187"/>
                <a:gd name="connsiteX76" fmla="*/ 107386 w 331352"/>
                <a:gd name="connsiteY76" fmla="*/ 196572 h 310187"/>
                <a:gd name="connsiteX77" fmla="*/ 51607 w 331352"/>
                <a:gd name="connsiteY77" fmla="*/ 37769 h 310187"/>
                <a:gd name="connsiteX78" fmla="*/ 6206 w 331352"/>
                <a:gd name="connsiteY78" fmla="*/ 19694 h 310187"/>
                <a:gd name="connsiteX79" fmla="*/ 1017 w 331352"/>
                <a:gd name="connsiteY79" fmla="*/ 6783 h 310187"/>
                <a:gd name="connsiteX80" fmla="*/ 13989 w 331352"/>
                <a:gd name="connsiteY80" fmla="*/ 328 h 31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31352" h="310187">
                  <a:moveTo>
                    <a:pt x="241311" y="265737"/>
                  </a:moveTo>
                  <a:cubicBezTo>
                    <a:pt x="233420" y="265737"/>
                    <a:pt x="227023" y="272134"/>
                    <a:pt x="227023" y="280025"/>
                  </a:cubicBezTo>
                  <a:cubicBezTo>
                    <a:pt x="227023" y="287916"/>
                    <a:pt x="233420" y="294313"/>
                    <a:pt x="241311" y="294313"/>
                  </a:cubicBezTo>
                  <a:cubicBezTo>
                    <a:pt x="249202" y="294313"/>
                    <a:pt x="255599" y="287916"/>
                    <a:pt x="255599" y="280025"/>
                  </a:cubicBezTo>
                  <a:cubicBezTo>
                    <a:pt x="255599" y="272134"/>
                    <a:pt x="249202" y="265737"/>
                    <a:pt x="241311" y="265737"/>
                  </a:cubicBezTo>
                  <a:close/>
                  <a:moveTo>
                    <a:pt x="125424" y="265737"/>
                  </a:moveTo>
                  <a:cubicBezTo>
                    <a:pt x="117533" y="265737"/>
                    <a:pt x="111136" y="272134"/>
                    <a:pt x="111136" y="280025"/>
                  </a:cubicBezTo>
                  <a:cubicBezTo>
                    <a:pt x="111136" y="287916"/>
                    <a:pt x="117533" y="294313"/>
                    <a:pt x="125424" y="294313"/>
                  </a:cubicBezTo>
                  <a:cubicBezTo>
                    <a:pt x="133315" y="294313"/>
                    <a:pt x="139712" y="287916"/>
                    <a:pt x="139712" y="280025"/>
                  </a:cubicBezTo>
                  <a:cubicBezTo>
                    <a:pt x="139712" y="272134"/>
                    <a:pt x="133315" y="265737"/>
                    <a:pt x="125424" y="265737"/>
                  </a:cubicBezTo>
                  <a:close/>
                  <a:moveTo>
                    <a:pt x="242898" y="168899"/>
                  </a:moveTo>
                  <a:lnTo>
                    <a:pt x="242898" y="192712"/>
                  </a:lnTo>
                  <a:lnTo>
                    <a:pt x="268298" y="192712"/>
                  </a:lnTo>
                  <a:lnTo>
                    <a:pt x="276236" y="168899"/>
                  </a:lnTo>
                  <a:close/>
                  <a:moveTo>
                    <a:pt x="173048" y="168899"/>
                  </a:moveTo>
                  <a:lnTo>
                    <a:pt x="173048" y="192712"/>
                  </a:lnTo>
                  <a:lnTo>
                    <a:pt x="222261" y="192712"/>
                  </a:lnTo>
                  <a:lnTo>
                    <a:pt x="222261" y="168899"/>
                  </a:lnTo>
                  <a:close/>
                  <a:moveTo>
                    <a:pt x="120661" y="168899"/>
                  </a:moveTo>
                  <a:lnTo>
                    <a:pt x="128598" y="192712"/>
                  </a:lnTo>
                  <a:lnTo>
                    <a:pt x="152411" y="192712"/>
                  </a:lnTo>
                  <a:lnTo>
                    <a:pt x="152411" y="168899"/>
                  </a:lnTo>
                  <a:close/>
                  <a:moveTo>
                    <a:pt x="242898" y="119687"/>
                  </a:moveTo>
                  <a:lnTo>
                    <a:pt x="242898" y="148262"/>
                  </a:lnTo>
                  <a:lnTo>
                    <a:pt x="282586" y="148262"/>
                  </a:lnTo>
                  <a:lnTo>
                    <a:pt x="290523" y="119687"/>
                  </a:lnTo>
                  <a:close/>
                  <a:moveTo>
                    <a:pt x="173048" y="119687"/>
                  </a:moveTo>
                  <a:lnTo>
                    <a:pt x="173048" y="148262"/>
                  </a:lnTo>
                  <a:lnTo>
                    <a:pt x="222261" y="148262"/>
                  </a:lnTo>
                  <a:lnTo>
                    <a:pt x="222261" y="119687"/>
                  </a:lnTo>
                  <a:close/>
                  <a:moveTo>
                    <a:pt x="103198" y="119687"/>
                  </a:moveTo>
                  <a:lnTo>
                    <a:pt x="112723" y="148262"/>
                  </a:lnTo>
                  <a:lnTo>
                    <a:pt x="152411" y="148262"/>
                  </a:lnTo>
                  <a:lnTo>
                    <a:pt x="152411" y="119687"/>
                  </a:lnTo>
                  <a:close/>
                  <a:moveTo>
                    <a:pt x="242898" y="75237"/>
                  </a:moveTo>
                  <a:lnTo>
                    <a:pt x="242898" y="99050"/>
                  </a:lnTo>
                  <a:lnTo>
                    <a:pt x="296873" y="99050"/>
                  </a:lnTo>
                  <a:lnTo>
                    <a:pt x="304811" y="75237"/>
                  </a:lnTo>
                  <a:close/>
                  <a:moveTo>
                    <a:pt x="173048" y="75237"/>
                  </a:moveTo>
                  <a:lnTo>
                    <a:pt x="173048" y="99050"/>
                  </a:lnTo>
                  <a:lnTo>
                    <a:pt x="222261" y="99050"/>
                  </a:lnTo>
                  <a:lnTo>
                    <a:pt x="222261" y="75237"/>
                  </a:lnTo>
                  <a:close/>
                  <a:moveTo>
                    <a:pt x="87323" y="75237"/>
                  </a:moveTo>
                  <a:lnTo>
                    <a:pt x="95261" y="99050"/>
                  </a:lnTo>
                  <a:lnTo>
                    <a:pt x="152411" y="99050"/>
                  </a:lnTo>
                  <a:lnTo>
                    <a:pt x="152411" y="75237"/>
                  </a:lnTo>
                  <a:close/>
                  <a:moveTo>
                    <a:pt x="13989" y="328"/>
                  </a:moveTo>
                  <a:cubicBezTo>
                    <a:pt x="13989" y="328"/>
                    <a:pt x="13989" y="328"/>
                    <a:pt x="64579" y="19694"/>
                  </a:cubicBezTo>
                  <a:cubicBezTo>
                    <a:pt x="67173" y="20985"/>
                    <a:pt x="68471" y="23567"/>
                    <a:pt x="69768" y="26149"/>
                  </a:cubicBezTo>
                  <a:cubicBezTo>
                    <a:pt x="69768" y="26149"/>
                    <a:pt x="69768" y="26149"/>
                    <a:pt x="80145" y="54553"/>
                  </a:cubicBezTo>
                  <a:cubicBezTo>
                    <a:pt x="80145" y="54553"/>
                    <a:pt x="81442" y="54553"/>
                    <a:pt x="81442" y="54553"/>
                  </a:cubicBezTo>
                  <a:cubicBezTo>
                    <a:pt x="81442" y="54553"/>
                    <a:pt x="81442" y="54553"/>
                    <a:pt x="321421" y="54553"/>
                  </a:cubicBezTo>
                  <a:cubicBezTo>
                    <a:pt x="324015" y="54553"/>
                    <a:pt x="327907" y="55844"/>
                    <a:pt x="329204" y="58426"/>
                  </a:cubicBezTo>
                  <a:cubicBezTo>
                    <a:pt x="331798" y="62300"/>
                    <a:pt x="331798" y="64882"/>
                    <a:pt x="330501" y="68755"/>
                  </a:cubicBezTo>
                  <a:cubicBezTo>
                    <a:pt x="330501" y="68755"/>
                    <a:pt x="330501" y="68755"/>
                    <a:pt x="286397" y="205610"/>
                  </a:cubicBezTo>
                  <a:cubicBezTo>
                    <a:pt x="285100" y="210774"/>
                    <a:pt x="281208" y="213356"/>
                    <a:pt x="276019" y="213356"/>
                  </a:cubicBezTo>
                  <a:cubicBezTo>
                    <a:pt x="276019" y="213356"/>
                    <a:pt x="276019" y="213356"/>
                    <a:pt x="120358" y="213356"/>
                  </a:cubicBezTo>
                  <a:cubicBezTo>
                    <a:pt x="119061" y="213356"/>
                    <a:pt x="117763" y="213356"/>
                    <a:pt x="116466" y="212065"/>
                  </a:cubicBezTo>
                  <a:cubicBezTo>
                    <a:pt x="116466" y="212065"/>
                    <a:pt x="116466" y="212065"/>
                    <a:pt x="106089" y="240469"/>
                  </a:cubicBezTo>
                  <a:cubicBezTo>
                    <a:pt x="106089" y="240469"/>
                    <a:pt x="106089" y="240469"/>
                    <a:pt x="276019" y="240469"/>
                  </a:cubicBezTo>
                  <a:cubicBezTo>
                    <a:pt x="281208" y="240469"/>
                    <a:pt x="285100" y="244342"/>
                    <a:pt x="285100" y="248215"/>
                  </a:cubicBezTo>
                  <a:cubicBezTo>
                    <a:pt x="285100" y="253380"/>
                    <a:pt x="281208" y="257253"/>
                    <a:pt x="276019" y="257253"/>
                  </a:cubicBezTo>
                  <a:cubicBezTo>
                    <a:pt x="276019" y="257253"/>
                    <a:pt x="276019" y="257253"/>
                    <a:pt x="266939" y="257253"/>
                  </a:cubicBezTo>
                  <a:cubicBezTo>
                    <a:pt x="272128" y="263708"/>
                    <a:pt x="274722" y="270164"/>
                    <a:pt x="274722" y="279201"/>
                  </a:cubicBezTo>
                  <a:cubicBezTo>
                    <a:pt x="274722" y="295985"/>
                    <a:pt x="260453" y="310187"/>
                    <a:pt x="242293" y="310187"/>
                  </a:cubicBezTo>
                  <a:cubicBezTo>
                    <a:pt x="225429" y="310187"/>
                    <a:pt x="211160" y="295985"/>
                    <a:pt x="211160" y="279201"/>
                  </a:cubicBezTo>
                  <a:cubicBezTo>
                    <a:pt x="211160" y="270164"/>
                    <a:pt x="213755" y="263708"/>
                    <a:pt x="218943" y="257253"/>
                  </a:cubicBezTo>
                  <a:cubicBezTo>
                    <a:pt x="218943" y="257253"/>
                    <a:pt x="218943" y="257253"/>
                    <a:pt x="148896" y="257253"/>
                  </a:cubicBezTo>
                  <a:cubicBezTo>
                    <a:pt x="154084" y="263708"/>
                    <a:pt x="157976" y="270164"/>
                    <a:pt x="157976" y="279201"/>
                  </a:cubicBezTo>
                  <a:cubicBezTo>
                    <a:pt x="157976" y="295985"/>
                    <a:pt x="143707" y="310187"/>
                    <a:pt x="125547" y="310187"/>
                  </a:cubicBezTo>
                  <a:cubicBezTo>
                    <a:pt x="108683" y="310187"/>
                    <a:pt x="93117" y="295985"/>
                    <a:pt x="93117" y="279201"/>
                  </a:cubicBezTo>
                  <a:cubicBezTo>
                    <a:pt x="93117" y="270164"/>
                    <a:pt x="97009" y="263708"/>
                    <a:pt x="102197" y="257253"/>
                  </a:cubicBezTo>
                  <a:cubicBezTo>
                    <a:pt x="102197" y="257253"/>
                    <a:pt x="102197" y="257253"/>
                    <a:pt x="93117" y="257253"/>
                  </a:cubicBezTo>
                  <a:cubicBezTo>
                    <a:pt x="90523" y="257253"/>
                    <a:pt x="87928" y="255962"/>
                    <a:pt x="86631" y="253380"/>
                  </a:cubicBezTo>
                  <a:cubicBezTo>
                    <a:pt x="85334" y="252089"/>
                    <a:pt x="84037" y="248215"/>
                    <a:pt x="85334" y="245633"/>
                  </a:cubicBezTo>
                  <a:cubicBezTo>
                    <a:pt x="85334" y="245633"/>
                    <a:pt x="85334" y="245633"/>
                    <a:pt x="100900" y="201737"/>
                  </a:cubicBezTo>
                  <a:cubicBezTo>
                    <a:pt x="102197" y="199154"/>
                    <a:pt x="104792" y="196572"/>
                    <a:pt x="107386" y="196572"/>
                  </a:cubicBezTo>
                  <a:cubicBezTo>
                    <a:pt x="107386" y="196572"/>
                    <a:pt x="107386" y="196572"/>
                    <a:pt x="51607" y="37769"/>
                  </a:cubicBezTo>
                  <a:cubicBezTo>
                    <a:pt x="51607" y="37769"/>
                    <a:pt x="51607" y="37769"/>
                    <a:pt x="6206" y="19694"/>
                  </a:cubicBezTo>
                  <a:cubicBezTo>
                    <a:pt x="1017" y="18403"/>
                    <a:pt x="-1577" y="11948"/>
                    <a:pt x="1017" y="6783"/>
                  </a:cubicBezTo>
                  <a:cubicBezTo>
                    <a:pt x="2315" y="1619"/>
                    <a:pt x="8800" y="-963"/>
                    <a:pt x="13989" y="3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  <p:sp>
          <p:nvSpPr>
            <p:cNvPr id="202" name="任意多边形: 形状 201"/>
            <p:cNvSpPr>
              <a:spLocks/>
            </p:cNvSpPr>
            <p:nvPr/>
          </p:nvSpPr>
          <p:spPr bwMode="auto">
            <a:xfrm>
              <a:off x="3400932" y="3496234"/>
              <a:ext cx="554153" cy="554152"/>
            </a:xfrm>
            <a:custGeom>
              <a:avLst/>
              <a:gdLst>
                <a:gd name="T0" fmla="*/ 84 w 474"/>
                <a:gd name="T1" fmla="*/ 84 h 474"/>
                <a:gd name="T2" fmla="*/ 390 w 474"/>
                <a:gd name="T3" fmla="*/ 84 h 474"/>
                <a:gd name="T4" fmla="*/ 390 w 474"/>
                <a:gd name="T5" fmla="*/ 390 h 474"/>
                <a:gd name="T6" fmla="*/ 84 w 474"/>
                <a:gd name="T7" fmla="*/ 390 h 474"/>
                <a:gd name="T8" fmla="*/ 84 w 474"/>
                <a:gd name="T9" fmla="*/ 8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474">
                  <a:moveTo>
                    <a:pt x="84" y="84"/>
                  </a:moveTo>
                  <a:cubicBezTo>
                    <a:pt x="168" y="0"/>
                    <a:pt x="305" y="0"/>
                    <a:pt x="390" y="84"/>
                  </a:cubicBezTo>
                  <a:cubicBezTo>
                    <a:pt x="474" y="169"/>
                    <a:pt x="474" y="306"/>
                    <a:pt x="390" y="390"/>
                  </a:cubicBezTo>
                  <a:cubicBezTo>
                    <a:pt x="305" y="474"/>
                    <a:pt x="168" y="474"/>
                    <a:pt x="84" y="390"/>
                  </a:cubicBezTo>
                  <a:cubicBezTo>
                    <a:pt x="0" y="306"/>
                    <a:pt x="0" y="169"/>
                    <a:pt x="84" y="84"/>
                  </a:cubicBezTo>
                  <a:close/>
                </a:path>
              </a:pathLst>
            </a:custGeom>
            <a:solidFill>
              <a:schemeClr val="accent3"/>
            </a:solidFill>
            <a:ln w="58738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  <p:sp>
          <p:nvSpPr>
            <p:cNvPr id="203" name="椭圆 202"/>
            <p:cNvSpPr>
              <a:spLocks/>
            </p:cNvSpPr>
            <p:nvPr/>
          </p:nvSpPr>
          <p:spPr bwMode="auto">
            <a:xfrm>
              <a:off x="5584056" y="2627535"/>
              <a:ext cx="505214" cy="504719"/>
            </a:xfrm>
            <a:prstGeom prst="ellipse">
              <a:avLst/>
            </a:prstGeom>
            <a:solidFill>
              <a:schemeClr val="accent6"/>
            </a:solidFill>
            <a:ln w="5873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  <p:sp>
          <p:nvSpPr>
            <p:cNvPr id="204" name="任意多边形: 形状 203"/>
            <p:cNvSpPr>
              <a:spLocks/>
            </p:cNvSpPr>
            <p:nvPr/>
          </p:nvSpPr>
          <p:spPr bwMode="auto">
            <a:xfrm>
              <a:off x="3620005" y="3677964"/>
              <a:ext cx="116008" cy="190692"/>
            </a:xfrm>
            <a:custGeom>
              <a:avLst/>
              <a:gdLst>
                <a:gd name="connsiteX0" fmla="*/ 77917 w 205125"/>
                <a:gd name="connsiteY0" fmla="*/ 23813 h 337179"/>
                <a:gd name="connsiteX1" fmla="*/ 46037 w 205125"/>
                <a:gd name="connsiteY1" fmla="*/ 57327 h 337179"/>
                <a:gd name="connsiteX2" fmla="*/ 59321 w 205125"/>
                <a:gd name="connsiteY2" fmla="*/ 82798 h 337179"/>
                <a:gd name="connsiteX3" fmla="*/ 59321 w 205125"/>
                <a:gd name="connsiteY3" fmla="*/ 60008 h 337179"/>
                <a:gd name="connsiteX4" fmla="*/ 77917 w 205125"/>
                <a:gd name="connsiteY4" fmla="*/ 41240 h 337179"/>
                <a:gd name="connsiteX5" fmla="*/ 95185 w 205125"/>
                <a:gd name="connsiteY5" fmla="*/ 64030 h 337179"/>
                <a:gd name="connsiteX6" fmla="*/ 95185 w 205125"/>
                <a:gd name="connsiteY6" fmla="*/ 84138 h 337179"/>
                <a:gd name="connsiteX7" fmla="*/ 111125 w 205125"/>
                <a:gd name="connsiteY7" fmla="*/ 57327 h 337179"/>
                <a:gd name="connsiteX8" fmla="*/ 77917 w 205125"/>
                <a:gd name="connsiteY8" fmla="*/ 23813 h 337179"/>
                <a:gd name="connsiteX9" fmla="*/ 77555 w 205125"/>
                <a:gd name="connsiteY9" fmla="*/ 0 h 337179"/>
                <a:gd name="connsiteX10" fmla="*/ 134078 w 205125"/>
                <a:gd name="connsiteY10" fmla="*/ 56621 h 337179"/>
                <a:gd name="connsiteX11" fmla="*/ 94644 w 205125"/>
                <a:gd name="connsiteY11" fmla="*/ 109292 h 337179"/>
                <a:gd name="connsiteX12" fmla="*/ 94644 w 205125"/>
                <a:gd name="connsiteY12" fmla="*/ 168546 h 337179"/>
                <a:gd name="connsiteX13" fmla="*/ 101216 w 205125"/>
                <a:gd name="connsiteY13" fmla="*/ 168546 h 337179"/>
                <a:gd name="connsiteX14" fmla="*/ 102531 w 205125"/>
                <a:gd name="connsiteY14" fmla="*/ 135627 h 337179"/>
                <a:gd name="connsiteX15" fmla="*/ 115675 w 205125"/>
                <a:gd name="connsiteY15" fmla="*/ 131677 h 337179"/>
                <a:gd name="connsiteX16" fmla="*/ 132764 w 205125"/>
                <a:gd name="connsiteY16" fmla="*/ 140894 h 337179"/>
                <a:gd name="connsiteX17" fmla="*/ 132764 w 205125"/>
                <a:gd name="connsiteY17" fmla="*/ 177763 h 337179"/>
                <a:gd name="connsiteX18" fmla="*/ 140651 w 205125"/>
                <a:gd name="connsiteY18" fmla="*/ 177763 h 337179"/>
                <a:gd name="connsiteX19" fmla="*/ 140651 w 205125"/>
                <a:gd name="connsiteY19" fmla="*/ 144844 h 337179"/>
                <a:gd name="connsiteX20" fmla="*/ 157739 w 205125"/>
                <a:gd name="connsiteY20" fmla="*/ 146161 h 337179"/>
                <a:gd name="connsiteX21" fmla="*/ 170884 w 205125"/>
                <a:gd name="connsiteY21" fmla="*/ 159329 h 337179"/>
                <a:gd name="connsiteX22" fmla="*/ 170884 w 205125"/>
                <a:gd name="connsiteY22" fmla="*/ 192248 h 337179"/>
                <a:gd name="connsiteX23" fmla="*/ 177456 w 205125"/>
                <a:gd name="connsiteY23" fmla="*/ 192248 h 337179"/>
                <a:gd name="connsiteX24" fmla="*/ 177456 w 205125"/>
                <a:gd name="connsiteY24" fmla="*/ 163279 h 337179"/>
                <a:gd name="connsiteX25" fmla="*/ 193230 w 205125"/>
                <a:gd name="connsiteY25" fmla="*/ 168546 h 337179"/>
                <a:gd name="connsiteX26" fmla="*/ 205061 w 205125"/>
                <a:gd name="connsiteY26" fmla="*/ 192248 h 337179"/>
                <a:gd name="connsiteX27" fmla="*/ 197174 w 205125"/>
                <a:gd name="connsiteY27" fmla="*/ 316023 h 337179"/>
                <a:gd name="connsiteX28" fmla="*/ 119619 w 205125"/>
                <a:gd name="connsiteY28" fmla="*/ 337092 h 337179"/>
                <a:gd name="connsiteX29" fmla="*/ 48636 w 205125"/>
                <a:gd name="connsiteY29" fmla="*/ 298906 h 337179"/>
                <a:gd name="connsiteX30" fmla="*/ 30233 w 205125"/>
                <a:gd name="connsiteY30" fmla="*/ 235701 h 337179"/>
                <a:gd name="connsiteX31" fmla="*/ 0 w 205125"/>
                <a:gd name="connsiteY31" fmla="*/ 167229 h 337179"/>
                <a:gd name="connsiteX32" fmla="*/ 24975 w 205125"/>
                <a:gd name="connsiteY32" fmla="*/ 163279 h 337179"/>
                <a:gd name="connsiteX33" fmla="*/ 59152 w 205125"/>
                <a:gd name="connsiteY33" fmla="*/ 208049 h 337179"/>
                <a:gd name="connsiteX34" fmla="*/ 59152 w 205125"/>
                <a:gd name="connsiteY34" fmla="*/ 109292 h 337179"/>
                <a:gd name="connsiteX35" fmla="*/ 22346 w 205125"/>
                <a:gd name="connsiteY35" fmla="*/ 56621 h 337179"/>
                <a:gd name="connsiteX36" fmla="*/ 77555 w 205125"/>
                <a:gd name="connsiteY36" fmla="*/ 0 h 337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5125" h="337179">
                  <a:moveTo>
                    <a:pt x="77917" y="23813"/>
                  </a:moveTo>
                  <a:cubicBezTo>
                    <a:pt x="60649" y="23813"/>
                    <a:pt x="46037" y="38559"/>
                    <a:pt x="46037" y="57327"/>
                  </a:cubicBezTo>
                  <a:cubicBezTo>
                    <a:pt x="46037" y="68052"/>
                    <a:pt x="51351" y="77435"/>
                    <a:pt x="59321" y="82798"/>
                  </a:cubicBezTo>
                  <a:cubicBezTo>
                    <a:pt x="59321" y="82798"/>
                    <a:pt x="59321" y="82798"/>
                    <a:pt x="59321" y="60008"/>
                  </a:cubicBezTo>
                  <a:cubicBezTo>
                    <a:pt x="59321" y="60008"/>
                    <a:pt x="64634" y="41240"/>
                    <a:pt x="77917" y="41240"/>
                  </a:cubicBezTo>
                  <a:cubicBezTo>
                    <a:pt x="91200" y="41240"/>
                    <a:pt x="95185" y="64030"/>
                    <a:pt x="95185" y="64030"/>
                  </a:cubicBezTo>
                  <a:cubicBezTo>
                    <a:pt x="95185" y="64030"/>
                    <a:pt x="95185" y="64030"/>
                    <a:pt x="95185" y="84138"/>
                  </a:cubicBezTo>
                  <a:cubicBezTo>
                    <a:pt x="104484" y="78776"/>
                    <a:pt x="111125" y="68052"/>
                    <a:pt x="111125" y="57327"/>
                  </a:cubicBezTo>
                  <a:cubicBezTo>
                    <a:pt x="111125" y="38559"/>
                    <a:pt x="96514" y="23813"/>
                    <a:pt x="77917" y="23813"/>
                  </a:cubicBezTo>
                  <a:close/>
                  <a:moveTo>
                    <a:pt x="77555" y="0"/>
                  </a:moveTo>
                  <a:cubicBezTo>
                    <a:pt x="109103" y="0"/>
                    <a:pt x="134078" y="25019"/>
                    <a:pt x="134078" y="56621"/>
                  </a:cubicBezTo>
                  <a:cubicBezTo>
                    <a:pt x="134078" y="81640"/>
                    <a:pt x="116990" y="102708"/>
                    <a:pt x="94644" y="109292"/>
                  </a:cubicBezTo>
                  <a:cubicBezTo>
                    <a:pt x="94644" y="109292"/>
                    <a:pt x="94644" y="109292"/>
                    <a:pt x="94644" y="168546"/>
                  </a:cubicBezTo>
                  <a:cubicBezTo>
                    <a:pt x="94644" y="168546"/>
                    <a:pt x="94644" y="168546"/>
                    <a:pt x="101216" y="168546"/>
                  </a:cubicBezTo>
                  <a:cubicBezTo>
                    <a:pt x="101216" y="168546"/>
                    <a:pt x="101216" y="168546"/>
                    <a:pt x="102531" y="135627"/>
                  </a:cubicBezTo>
                  <a:cubicBezTo>
                    <a:pt x="105159" y="132993"/>
                    <a:pt x="110417" y="131677"/>
                    <a:pt x="115675" y="131677"/>
                  </a:cubicBezTo>
                  <a:cubicBezTo>
                    <a:pt x="124877" y="132993"/>
                    <a:pt x="130135" y="136944"/>
                    <a:pt x="132764" y="140894"/>
                  </a:cubicBezTo>
                  <a:cubicBezTo>
                    <a:pt x="132764" y="140894"/>
                    <a:pt x="132764" y="140894"/>
                    <a:pt x="132764" y="177763"/>
                  </a:cubicBezTo>
                  <a:cubicBezTo>
                    <a:pt x="132764" y="177763"/>
                    <a:pt x="132764" y="177763"/>
                    <a:pt x="140651" y="177763"/>
                  </a:cubicBezTo>
                  <a:cubicBezTo>
                    <a:pt x="140651" y="177763"/>
                    <a:pt x="140651" y="177763"/>
                    <a:pt x="140651" y="144844"/>
                  </a:cubicBezTo>
                  <a:cubicBezTo>
                    <a:pt x="144594" y="143527"/>
                    <a:pt x="151167" y="143527"/>
                    <a:pt x="157739" y="146161"/>
                  </a:cubicBezTo>
                  <a:cubicBezTo>
                    <a:pt x="164312" y="148795"/>
                    <a:pt x="168255" y="155378"/>
                    <a:pt x="170884" y="159329"/>
                  </a:cubicBezTo>
                  <a:cubicBezTo>
                    <a:pt x="170884" y="159329"/>
                    <a:pt x="170884" y="159329"/>
                    <a:pt x="170884" y="192248"/>
                  </a:cubicBezTo>
                  <a:cubicBezTo>
                    <a:pt x="170884" y="192248"/>
                    <a:pt x="170884" y="192248"/>
                    <a:pt x="177456" y="192248"/>
                  </a:cubicBezTo>
                  <a:cubicBezTo>
                    <a:pt x="177456" y="192248"/>
                    <a:pt x="177456" y="192248"/>
                    <a:pt x="177456" y="163279"/>
                  </a:cubicBezTo>
                  <a:cubicBezTo>
                    <a:pt x="181400" y="161962"/>
                    <a:pt x="187972" y="163279"/>
                    <a:pt x="193230" y="168546"/>
                  </a:cubicBezTo>
                  <a:cubicBezTo>
                    <a:pt x="203746" y="176447"/>
                    <a:pt x="205061" y="192248"/>
                    <a:pt x="205061" y="192248"/>
                  </a:cubicBezTo>
                  <a:cubicBezTo>
                    <a:pt x="205061" y="192248"/>
                    <a:pt x="206375" y="292322"/>
                    <a:pt x="197174" y="316023"/>
                  </a:cubicBezTo>
                  <a:cubicBezTo>
                    <a:pt x="186658" y="339725"/>
                    <a:pt x="147223" y="337092"/>
                    <a:pt x="119619" y="337092"/>
                  </a:cubicBezTo>
                  <a:cubicBezTo>
                    <a:pt x="90700" y="337092"/>
                    <a:pt x="67039" y="333141"/>
                    <a:pt x="48636" y="298906"/>
                  </a:cubicBezTo>
                  <a:cubicBezTo>
                    <a:pt x="40749" y="285738"/>
                    <a:pt x="38120" y="259403"/>
                    <a:pt x="30233" y="235701"/>
                  </a:cubicBezTo>
                  <a:cubicBezTo>
                    <a:pt x="17088" y="200148"/>
                    <a:pt x="0" y="167229"/>
                    <a:pt x="0" y="167229"/>
                  </a:cubicBezTo>
                  <a:cubicBezTo>
                    <a:pt x="0" y="167229"/>
                    <a:pt x="9201" y="158012"/>
                    <a:pt x="24975" y="163279"/>
                  </a:cubicBezTo>
                  <a:cubicBezTo>
                    <a:pt x="40749" y="168546"/>
                    <a:pt x="59152" y="208049"/>
                    <a:pt x="59152" y="208049"/>
                  </a:cubicBezTo>
                  <a:cubicBezTo>
                    <a:pt x="59152" y="208049"/>
                    <a:pt x="59152" y="208049"/>
                    <a:pt x="59152" y="109292"/>
                  </a:cubicBezTo>
                  <a:cubicBezTo>
                    <a:pt x="36805" y="101391"/>
                    <a:pt x="22346" y="80323"/>
                    <a:pt x="22346" y="56621"/>
                  </a:cubicBezTo>
                  <a:cubicBezTo>
                    <a:pt x="22346" y="25019"/>
                    <a:pt x="47322" y="0"/>
                    <a:pt x="775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  <p:sp>
          <p:nvSpPr>
            <p:cNvPr id="205" name="任意多边形: 形状 204"/>
            <p:cNvSpPr>
              <a:spLocks/>
            </p:cNvSpPr>
            <p:nvPr/>
          </p:nvSpPr>
          <p:spPr bwMode="auto">
            <a:xfrm>
              <a:off x="5741317" y="2802797"/>
              <a:ext cx="190692" cy="154195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  <p:sp>
          <p:nvSpPr>
            <p:cNvPr id="206" name="任意多边形: 形状 205"/>
            <p:cNvSpPr>
              <a:spLocks/>
            </p:cNvSpPr>
            <p:nvPr/>
          </p:nvSpPr>
          <p:spPr bwMode="auto">
            <a:xfrm>
              <a:off x="3400932" y="1709404"/>
              <a:ext cx="554153" cy="554152"/>
            </a:xfrm>
            <a:custGeom>
              <a:avLst/>
              <a:gdLst>
                <a:gd name="T0" fmla="*/ 390 w 474"/>
                <a:gd name="T1" fmla="*/ 84 h 474"/>
                <a:gd name="T2" fmla="*/ 390 w 474"/>
                <a:gd name="T3" fmla="*/ 390 h 474"/>
                <a:gd name="T4" fmla="*/ 84 w 474"/>
                <a:gd name="T5" fmla="*/ 390 h 474"/>
                <a:gd name="T6" fmla="*/ 84 w 474"/>
                <a:gd name="T7" fmla="*/ 84 h 474"/>
                <a:gd name="T8" fmla="*/ 390 w 474"/>
                <a:gd name="T9" fmla="*/ 8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474">
                  <a:moveTo>
                    <a:pt x="390" y="84"/>
                  </a:moveTo>
                  <a:cubicBezTo>
                    <a:pt x="474" y="168"/>
                    <a:pt x="474" y="305"/>
                    <a:pt x="390" y="390"/>
                  </a:cubicBezTo>
                  <a:cubicBezTo>
                    <a:pt x="305" y="474"/>
                    <a:pt x="168" y="474"/>
                    <a:pt x="84" y="390"/>
                  </a:cubicBezTo>
                  <a:cubicBezTo>
                    <a:pt x="0" y="305"/>
                    <a:pt x="0" y="168"/>
                    <a:pt x="84" y="84"/>
                  </a:cubicBezTo>
                  <a:cubicBezTo>
                    <a:pt x="168" y="0"/>
                    <a:pt x="305" y="0"/>
                    <a:pt x="390" y="84"/>
                  </a:cubicBezTo>
                  <a:close/>
                </a:path>
              </a:pathLst>
            </a:custGeom>
            <a:solidFill>
              <a:schemeClr val="accent1"/>
            </a:solidFill>
            <a:ln w="58738" cap="flat">
              <a:solidFill>
                <a:schemeClr val="accent3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  <p:sp>
          <p:nvSpPr>
            <p:cNvPr id="207" name="椭圆 206"/>
            <p:cNvSpPr>
              <a:spLocks/>
            </p:cNvSpPr>
            <p:nvPr/>
          </p:nvSpPr>
          <p:spPr bwMode="auto">
            <a:xfrm>
              <a:off x="3054729" y="2627535"/>
              <a:ext cx="505214" cy="504719"/>
            </a:xfrm>
            <a:prstGeom prst="ellipse">
              <a:avLst/>
            </a:prstGeom>
            <a:solidFill>
              <a:schemeClr val="accent2"/>
            </a:solidFill>
            <a:ln w="5873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/>
            </a:p>
          </p:txBody>
        </p:sp>
        <p:sp>
          <p:nvSpPr>
            <p:cNvPr id="208" name="任意多边形: 形状 207"/>
            <p:cNvSpPr>
              <a:spLocks/>
            </p:cNvSpPr>
            <p:nvPr/>
          </p:nvSpPr>
          <p:spPr bwMode="auto">
            <a:xfrm>
              <a:off x="5188380" y="3496234"/>
              <a:ext cx="554648" cy="554152"/>
            </a:xfrm>
            <a:custGeom>
              <a:avLst/>
              <a:gdLst>
                <a:gd name="T0" fmla="*/ 84 w 474"/>
                <a:gd name="T1" fmla="*/ 390 h 474"/>
                <a:gd name="T2" fmla="*/ 84 w 474"/>
                <a:gd name="T3" fmla="*/ 84 h 474"/>
                <a:gd name="T4" fmla="*/ 390 w 474"/>
                <a:gd name="T5" fmla="*/ 84 h 474"/>
                <a:gd name="T6" fmla="*/ 390 w 474"/>
                <a:gd name="T7" fmla="*/ 390 h 474"/>
                <a:gd name="T8" fmla="*/ 84 w 474"/>
                <a:gd name="T9" fmla="*/ 39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474">
                  <a:moveTo>
                    <a:pt x="84" y="390"/>
                  </a:moveTo>
                  <a:cubicBezTo>
                    <a:pt x="0" y="306"/>
                    <a:pt x="0" y="169"/>
                    <a:pt x="84" y="84"/>
                  </a:cubicBezTo>
                  <a:cubicBezTo>
                    <a:pt x="169" y="0"/>
                    <a:pt x="306" y="0"/>
                    <a:pt x="390" y="84"/>
                  </a:cubicBezTo>
                  <a:cubicBezTo>
                    <a:pt x="474" y="169"/>
                    <a:pt x="474" y="306"/>
                    <a:pt x="390" y="390"/>
                  </a:cubicBezTo>
                  <a:cubicBezTo>
                    <a:pt x="306" y="474"/>
                    <a:pt x="169" y="474"/>
                    <a:pt x="84" y="390"/>
                  </a:cubicBezTo>
                  <a:close/>
                </a:path>
              </a:pathLst>
            </a:custGeom>
            <a:solidFill>
              <a:schemeClr val="accent5"/>
            </a:solidFill>
            <a:ln w="58738" cap="flat">
              <a:solidFill>
                <a:schemeClr val="accent5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  <p:sp>
          <p:nvSpPr>
            <p:cNvPr id="209" name="任意多边形: 形状 208"/>
            <p:cNvSpPr>
              <a:spLocks/>
            </p:cNvSpPr>
            <p:nvPr/>
          </p:nvSpPr>
          <p:spPr bwMode="auto">
            <a:xfrm>
              <a:off x="3597854" y="1891297"/>
              <a:ext cx="160308" cy="190367"/>
            </a:xfrm>
            <a:custGeom>
              <a:avLst/>
              <a:gdLst>
                <a:gd name="T0" fmla="*/ 149 w 216"/>
                <a:gd name="T1" fmla="*/ 112 h 256"/>
                <a:gd name="T2" fmla="*/ 196 w 216"/>
                <a:gd name="T3" fmla="*/ 112 h 256"/>
                <a:gd name="T4" fmla="*/ 196 w 216"/>
                <a:gd name="T5" fmla="*/ 140 h 256"/>
                <a:gd name="T6" fmla="*/ 134 w 216"/>
                <a:gd name="T7" fmla="*/ 140 h 256"/>
                <a:gd name="T8" fmla="*/ 134 w 216"/>
                <a:gd name="T9" fmla="*/ 165 h 256"/>
                <a:gd name="T10" fmla="*/ 196 w 216"/>
                <a:gd name="T11" fmla="*/ 165 h 256"/>
                <a:gd name="T12" fmla="*/ 196 w 216"/>
                <a:gd name="T13" fmla="*/ 193 h 256"/>
                <a:gd name="T14" fmla="*/ 134 w 216"/>
                <a:gd name="T15" fmla="*/ 193 h 256"/>
                <a:gd name="T16" fmla="*/ 134 w 216"/>
                <a:gd name="T17" fmla="*/ 256 h 256"/>
                <a:gd name="T18" fmla="*/ 78 w 216"/>
                <a:gd name="T19" fmla="*/ 256 h 256"/>
                <a:gd name="T20" fmla="*/ 78 w 216"/>
                <a:gd name="T21" fmla="*/ 193 h 256"/>
                <a:gd name="T22" fmla="*/ 17 w 216"/>
                <a:gd name="T23" fmla="*/ 193 h 256"/>
                <a:gd name="T24" fmla="*/ 17 w 216"/>
                <a:gd name="T25" fmla="*/ 165 h 256"/>
                <a:gd name="T26" fmla="*/ 78 w 216"/>
                <a:gd name="T27" fmla="*/ 165 h 256"/>
                <a:gd name="T28" fmla="*/ 78 w 216"/>
                <a:gd name="T29" fmla="*/ 140 h 256"/>
                <a:gd name="T30" fmla="*/ 17 w 216"/>
                <a:gd name="T31" fmla="*/ 140 h 256"/>
                <a:gd name="T32" fmla="*/ 17 w 216"/>
                <a:gd name="T33" fmla="*/ 112 h 256"/>
                <a:gd name="T34" fmla="*/ 64 w 216"/>
                <a:gd name="T35" fmla="*/ 112 h 256"/>
                <a:gd name="T36" fmla="*/ 0 w 216"/>
                <a:gd name="T37" fmla="*/ 0 h 256"/>
                <a:gd name="T38" fmla="*/ 64 w 216"/>
                <a:gd name="T39" fmla="*/ 0 h 256"/>
                <a:gd name="T40" fmla="*/ 91 w 216"/>
                <a:gd name="T41" fmla="*/ 63 h 256"/>
                <a:gd name="T42" fmla="*/ 108 w 216"/>
                <a:gd name="T43" fmla="*/ 106 h 256"/>
                <a:gd name="T44" fmla="*/ 109 w 216"/>
                <a:gd name="T45" fmla="*/ 106 h 256"/>
                <a:gd name="T46" fmla="*/ 126 w 216"/>
                <a:gd name="T47" fmla="*/ 63 h 256"/>
                <a:gd name="T48" fmla="*/ 153 w 216"/>
                <a:gd name="T49" fmla="*/ 0 h 256"/>
                <a:gd name="T50" fmla="*/ 216 w 216"/>
                <a:gd name="T51" fmla="*/ 0 h 256"/>
                <a:gd name="T52" fmla="*/ 149 w 216"/>
                <a:gd name="T53" fmla="*/ 1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6" h="256">
                  <a:moveTo>
                    <a:pt x="149" y="112"/>
                  </a:moveTo>
                  <a:cubicBezTo>
                    <a:pt x="196" y="112"/>
                    <a:pt x="196" y="112"/>
                    <a:pt x="196" y="112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6" y="193"/>
                    <a:pt x="196" y="193"/>
                    <a:pt x="196" y="193"/>
                  </a:cubicBezTo>
                  <a:cubicBezTo>
                    <a:pt x="134" y="193"/>
                    <a:pt x="134" y="193"/>
                    <a:pt x="134" y="193"/>
                  </a:cubicBezTo>
                  <a:cubicBezTo>
                    <a:pt x="134" y="256"/>
                    <a:pt x="134" y="256"/>
                    <a:pt x="134" y="256"/>
                  </a:cubicBezTo>
                  <a:cubicBezTo>
                    <a:pt x="78" y="256"/>
                    <a:pt x="78" y="256"/>
                    <a:pt x="78" y="256"/>
                  </a:cubicBezTo>
                  <a:cubicBezTo>
                    <a:pt x="78" y="193"/>
                    <a:pt x="78" y="193"/>
                    <a:pt x="78" y="193"/>
                  </a:cubicBezTo>
                  <a:cubicBezTo>
                    <a:pt x="17" y="193"/>
                    <a:pt x="17" y="193"/>
                    <a:pt x="17" y="193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8" y="79"/>
                    <a:pt x="103" y="92"/>
                    <a:pt x="108" y="106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114" y="93"/>
                    <a:pt x="119" y="78"/>
                    <a:pt x="126" y="63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149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  <p:sp>
          <p:nvSpPr>
            <p:cNvPr id="210" name="任意多边形: 形状 209"/>
            <p:cNvSpPr>
              <a:spLocks/>
            </p:cNvSpPr>
            <p:nvPr/>
          </p:nvSpPr>
          <p:spPr bwMode="auto">
            <a:xfrm>
              <a:off x="5370357" y="3684231"/>
              <a:ext cx="190692" cy="178158"/>
            </a:xfrm>
            <a:custGeom>
              <a:avLst/>
              <a:gdLst>
                <a:gd name="connsiteX0" fmla="*/ 159472 w 338138"/>
                <a:gd name="connsiteY0" fmla="*/ 265112 h 315913"/>
                <a:gd name="connsiteX1" fmla="*/ 155575 w 338138"/>
                <a:gd name="connsiteY1" fmla="*/ 269194 h 315913"/>
                <a:gd name="connsiteX2" fmla="*/ 155575 w 338138"/>
                <a:gd name="connsiteY2" fmla="*/ 289605 h 315913"/>
                <a:gd name="connsiteX3" fmla="*/ 158173 w 338138"/>
                <a:gd name="connsiteY3" fmla="*/ 293687 h 315913"/>
                <a:gd name="connsiteX4" fmla="*/ 181553 w 338138"/>
                <a:gd name="connsiteY4" fmla="*/ 293687 h 315913"/>
                <a:gd name="connsiteX5" fmla="*/ 184150 w 338138"/>
                <a:gd name="connsiteY5" fmla="*/ 290966 h 315913"/>
                <a:gd name="connsiteX6" fmla="*/ 184150 w 338138"/>
                <a:gd name="connsiteY6" fmla="*/ 269194 h 315913"/>
                <a:gd name="connsiteX7" fmla="*/ 181553 w 338138"/>
                <a:gd name="connsiteY7" fmla="*/ 265112 h 315913"/>
                <a:gd name="connsiteX8" fmla="*/ 159472 w 338138"/>
                <a:gd name="connsiteY8" fmla="*/ 265112 h 315913"/>
                <a:gd name="connsiteX9" fmla="*/ 169069 w 338138"/>
                <a:gd name="connsiteY9" fmla="*/ 222250 h 315913"/>
                <a:gd name="connsiteX10" fmla="*/ 155575 w 338138"/>
                <a:gd name="connsiteY10" fmla="*/ 235744 h 315913"/>
                <a:gd name="connsiteX11" fmla="*/ 169069 w 338138"/>
                <a:gd name="connsiteY11" fmla="*/ 249238 h 315913"/>
                <a:gd name="connsiteX12" fmla="*/ 182563 w 338138"/>
                <a:gd name="connsiteY12" fmla="*/ 235744 h 315913"/>
                <a:gd name="connsiteX13" fmla="*/ 169069 w 338138"/>
                <a:gd name="connsiteY13" fmla="*/ 222250 h 315913"/>
                <a:gd name="connsiteX14" fmla="*/ 145852 w 338138"/>
                <a:gd name="connsiteY14" fmla="*/ 55033 h 315913"/>
                <a:gd name="connsiteX15" fmla="*/ 157704 w 338138"/>
                <a:gd name="connsiteY15" fmla="*/ 56356 h 315913"/>
                <a:gd name="connsiteX16" fmla="*/ 156388 w 338138"/>
                <a:gd name="connsiteY16" fmla="*/ 68262 h 315913"/>
                <a:gd name="connsiteX17" fmla="*/ 57619 w 338138"/>
                <a:gd name="connsiteY17" fmla="*/ 137054 h 315913"/>
                <a:gd name="connsiteX18" fmla="*/ 53669 w 338138"/>
                <a:gd name="connsiteY18" fmla="*/ 139700 h 315913"/>
                <a:gd name="connsiteX19" fmla="*/ 47084 w 338138"/>
                <a:gd name="connsiteY19" fmla="*/ 135731 h 315913"/>
                <a:gd name="connsiteX20" fmla="*/ 48401 w 338138"/>
                <a:gd name="connsiteY20" fmla="*/ 123825 h 315913"/>
                <a:gd name="connsiteX21" fmla="*/ 145852 w 338138"/>
                <a:gd name="connsiteY21" fmla="*/ 55033 h 315913"/>
                <a:gd name="connsiteX22" fmla="*/ 88577 w 338138"/>
                <a:gd name="connsiteY22" fmla="*/ 47055 h 315913"/>
                <a:gd name="connsiteX23" fmla="*/ 100532 w 338138"/>
                <a:gd name="connsiteY23" fmla="*/ 48358 h 315913"/>
                <a:gd name="connsiteX24" fmla="*/ 99203 w 338138"/>
                <a:gd name="connsiteY24" fmla="*/ 60081 h 315913"/>
                <a:gd name="connsiteX25" fmla="*/ 52712 w 338138"/>
                <a:gd name="connsiteY25" fmla="*/ 92645 h 315913"/>
                <a:gd name="connsiteX26" fmla="*/ 47399 w 338138"/>
                <a:gd name="connsiteY26" fmla="*/ 95250 h 315913"/>
                <a:gd name="connsiteX27" fmla="*/ 40757 w 338138"/>
                <a:gd name="connsiteY27" fmla="*/ 91342 h 315913"/>
                <a:gd name="connsiteX28" fmla="*/ 43414 w 338138"/>
                <a:gd name="connsiteY28" fmla="*/ 79619 h 315913"/>
                <a:gd name="connsiteX29" fmla="*/ 88577 w 338138"/>
                <a:gd name="connsiteY29" fmla="*/ 47055 h 315913"/>
                <a:gd name="connsiteX30" fmla="*/ 35086 w 338138"/>
                <a:gd name="connsiteY30" fmla="*/ 22225 h 315913"/>
                <a:gd name="connsiteX31" fmla="*/ 20637 w 338138"/>
                <a:gd name="connsiteY31" fmla="*/ 35344 h 315913"/>
                <a:gd name="connsiteX32" fmla="*/ 20637 w 338138"/>
                <a:gd name="connsiteY32" fmla="*/ 196707 h 315913"/>
                <a:gd name="connsiteX33" fmla="*/ 35086 w 338138"/>
                <a:gd name="connsiteY33" fmla="*/ 211138 h 315913"/>
                <a:gd name="connsiteX34" fmla="*/ 303051 w 338138"/>
                <a:gd name="connsiteY34" fmla="*/ 211138 h 315913"/>
                <a:gd name="connsiteX35" fmla="*/ 317500 w 338138"/>
                <a:gd name="connsiteY35" fmla="*/ 196707 h 315913"/>
                <a:gd name="connsiteX36" fmla="*/ 317500 w 338138"/>
                <a:gd name="connsiteY36" fmla="*/ 35344 h 315913"/>
                <a:gd name="connsiteX37" fmla="*/ 303051 w 338138"/>
                <a:gd name="connsiteY37" fmla="*/ 22225 h 315913"/>
                <a:gd name="connsiteX38" fmla="*/ 35086 w 338138"/>
                <a:gd name="connsiteY38" fmla="*/ 22225 h 315913"/>
                <a:gd name="connsiteX39" fmla="*/ 14529 w 338138"/>
                <a:gd name="connsiteY39" fmla="*/ 0 h 315913"/>
                <a:gd name="connsiteX40" fmla="*/ 323609 w 338138"/>
                <a:gd name="connsiteY40" fmla="*/ 0 h 315913"/>
                <a:gd name="connsiteX41" fmla="*/ 338138 w 338138"/>
                <a:gd name="connsiteY41" fmla="*/ 13163 h 315913"/>
                <a:gd name="connsiteX42" fmla="*/ 338138 w 338138"/>
                <a:gd name="connsiteY42" fmla="*/ 251414 h 315913"/>
                <a:gd name="connsiteX43" fmla="*/ 323609 w 338138"/>
                <a:gd name="connsiteY43" fmla="*/ 265893 h 315913"/>
                <a:gd name="connsiteX44" fmla="*/ 210016 w 338138"/>
                <a:gd name="connsiteY44" fmla="*/ 265893 h 315913"/>
                <a:gd name="connsiteX45" fmla="*/ 207374 w 338138"/>
                <a:gd name="connsiteY45" fmla="*/ 268526 h 315913"/>
                <a:gd name="connsiteX46" fmla="*/ 207374 w 338138"/>
                <a:gd name="connsiteY46" fmla="*/ 290903 h 315913"/>
                <a:gd name="connsiteX47" fmla="*/ 208695 w 338138"/>
                <a:gd name="connsiteY47" fmla="*/ 293536 h 315913"/>
                <a:gd name="connsiteX48" fmla="*/ 239074 w 338138"/>
                <a:gd name="connsiteY48" fmla="*/ 293536 h 315913"/>
                <a:gd name="connsiteX49" fmla="*/ 250962 w 338138"/>
                <a:gd name="connsiteY49" fmla="*/ 305383 h 315913"/>
                <a:gd name="connsiteX50" fmla="*/ 239074 w 338138"/>
                <a:gd name="connsiteY50" fmla="*/ 315913 h 315913"/>
                <a:gd name="connsiteX51" fmla="*/ 99064 w 338138"/>
                <a:gd name="connsiteY51" fmla="*/ 315913 h 315913"/>
                <a:gd name="connsiteX52" fmla="*/ 87176 w 338138"/>
                <a:gd name="connsiteY52" fmla="*/ 305383 h 315913"/>
                <a:gd name="connsiteX53" fmla="*/ 99064 w 338138"/>
                <a:gd name="connsiteY53" fmla="*/ 293536 h 315913"/>
                <a:gd name="connsiteX54" fmla="*/ 129444 w 338138"/>
                <a:gd name="connsiteY54" fmla="*/ 293536 h 315913"/>
                <a:gd name="connsiteX55" fmla="*/ 130765 w 338138"/>
                <a:gd name="connsiteY55" fmla="*/ 289587 h 315913"/>
                <a:gd name="connsiteX56" fmla="*/ 130765 w 338138"/>
                <a:gd name="connsiteY56" fmla="*/ 268526 h 315913"/>
                <a:gd name="connsiteX57" fmla="*/ 126802 w 338138"/>
                <a:gd name="connsiteY57" fmla="*/ 265893 h 315913"/>
                <a:gd name="connsiteX58" fmla="*/ 14529 w 338138"/>
                <a:gd name="connsiteY58" fmla="*/ 265893 h 315913"/>
                <a:gd name="connsiteX59" fmla="*/ 0 w 338138"/>
                <a:gd name="connsiteY59" fmla="*/ 251414 h 315913"/>
                <a:gd name="connsiteX60" fmla="*/ 0 w 338138"/>
                <a:gd name="connsiteY60" fmla="*/ 13163 h 315913"/>
                <a:gd name="connsiteX61" fmla="*/ 14529 w 338138"/>
                <a:gd name="connsiteY61" fmla="*/ 0 h 31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38138" h="315913">
                  <a:moveTo>
                    <a:pt x="159472" y="265112"/>
                  </a:moveTo>
                  <a:cubicBezTo>
                    <a:pt x="159472" y="265112"/>
                    <a:pt x="155575" y="265112"/>
                    <a:pt x="155575" y="269194"/>
                  </a:cubicBezTo>
                  <a:cubicBezTo>
                    <a:pt x="155575" y="269194"/>
                    <a:pt x="155575" y="269194"/>
                    <a:pt x="155575" y="289605"/>
                  </a:cubicBezTo>
                  <a:cubicBezTo>
                    <a:pt x="155575" y="292326"/>
                    <a:pt x="155575" y="293687"/>
                    <a:pt x="158173" y="293687"/>
                  </a:cubicBezTo>
                  <a:cubicBezTo>
                    <a:pt x="158173" y="293687"/>
                    <a:pt x="158173" y="293687"/>
                    <a:pt x="181553" y="293687"/>
                  </a:cubicBezTo>
                  <a:cubicBezTo>
                    <a:pt x="182851" y="293687"/>
                    <a:pt x="184150" y="292326"/>
                    <a:pt x="184150" y="290966"/>
                  </a:cubicBezTo>
                  <a:cubicBezTo>
                    <a:pt x="184150" y="290966"/>
                    <a:pt x="184150" y="290966"/>
                    <a:pt x="184150" y="269194"/>
                  </a:cubicBezTo>
                  <a:cubicBezTo>
                    <a:pt x="184150" y="265112"/>
                    <a:pt x="181553" y="265112"/>
                    <a:pt x="181553" y="265112"/>
                  </a:cubicBezTo>
                  <a:cubicBezTo>
                    <a:pt x="181553" y="265112"/>
                    <a:pt x="181553" y="265112"/>
                    <a:pt x="159472" y="265112"/>
                  </a:cubicBezTo>
                  <a:close/>
                  <a:moveTo>
                    <a:pt x="169069" y="222250"/>
                  </a:moveTo>
                  <a:cubicBezTo>
                    <a:pt x="161616" y="222250"/>
                    <a:pt x="155575" y="228291"/>
                    <a:pt x="155575" y="235744"/>
                  </a:cubicBezTo>
                  <a:cubicBezTo>
                    <a:pt x="155575" y="243197"/>
                    <a:pt x="161616" y="249238"/>
                    <a:pt x="169069" y="249238"/>
                  </a:cubicBezTo>
                  <a:cubicBezTo>
                    <a:pt x="176522" y="249238"/>
                    <a:pt x="182563" y="243197"/>
                    <a:pt x="182563" y="235744"/>
                  </a:cubicBezTo>
                  <a:cubicBezTo>
                    <a:pt x="182563" y="228291"/>
                    <a:pt x="176522" y="222250"/>
                    <a:pt x="169069" y="222250"/>
                  </a:cubicBezTo>
                  <a:close/>
                  <a:moveTo>
                    <a:pt x="145852" y="55033"/>
                  </a:moveTo>
                  <a:cubicBezTo>
                    <a:pt x="149803" y="52387"/>
                    <a:pt x="155071" y="52387"/>
                    <a:pt x="157704" y="56356"/>
                  </a:cubicBezTo>
                  <a:cubicBezTo>
                    <a:pt x="160338" y="60325"/>
                    <a:pt x="159021" y="65616"/>
                    <a:pt x="156388" y="68262"/>
                  </a:cubicBezTo>
                  <a:cubicBezTo>
                    <a:pt x="57619" y="137054"/>
                    <a:pt x="57619" y="137054"/>
                    <a:pt x="57619" y="137054"/>
                  </a:cubicBezTo>
                  <a:cubicBezTo>
                    <a:pt x="56302" y="138377"/>
                    <a:pt x="54986" y="139700"/>
                    <a:pt x="53669" y="139700"/>
                  </a:cubicBezTo>
                  <a:cubicBezTo>
                    <a:pt x="51035" y="139700"/>
                    <a:pt x="48401" y="138377"/>
                    <a:pt x="47084" y="135731"/>
                  </a:cubicBezTo>
                  <a:cubicBezTo>
                    <a:pt x="44450" y="131762"/>
                    <a:pt x="44450" y="126471"/>
                    <a:pt x="48401" y="123825"/>
                  </a:cubicBezTo>
                  <a:cubicBezTo>
                    <a:pt x="145852" y="55033"/>
                    <a:pt x="145852" y="55033"/>
                    <a:pt x="145852" y="55033"/>
                  </a:cubicBezTo>
                  <a:close/>
                  <a:moveTo>
                    <a:pt x="88577" y="47055"/>
                  </a:moveTo>
                  <a:cubicBezTo>
                    <a:pt x="92562" y="44450"/>
                    <a:pt x="97875" y="44450"/>
                    <a:pt x="100532" y="48358"/>
                  </a:cubicBezTo>
                  <a:cubicBezTo>
                    <a:pt x="103188" y="52265"/>
                    <a:pt x="101860" y="57476"/>
                    <a:pt x="99203" y="60081"/>
                  </a:cubicBezTo>
                  <a:cubicBezTo>
                    <a:pt x="52712" y="92645"/>
                    <a:pt x="52712" y="92645"/>
                    <a:pt x="52712" y="92645"/>
                  </a:cubicBezTo>
                  <a:cubicBezTo>
                    <a:pt x="51384" y="93947"/>
                    <a:pt x="50055" y="95250"/>
                    <a:pt x="47399" y="95250"/>
                  </a:cubicBezTo>
                  <a:cubicBezTo>
                    <a:pt x="44742" y="95250"/>
                    <a:pt x="42085" y="93947"/>
                    <a:pt x="40757" y="91342"/>
                  </a:cubicBezTo>
                  <a:cubicBezTo>
                    <a:pt x="38100" y="87435"/>
                    <a:pt x="39429" y="82224"/>
                    <a:pt x="43414" y="79619"/>
                  </a:cubicBezTo>
                  <a:cubicBezTo>
                    <a:pt x="88577" y="47055"/>
                    <a:pt x="88577" y="47055"/>
                    <a:pt x="88577" y="47055"/>
                  </a:cubicBezTo>
                  <a:close/>
                  <a:moveTo>
                    <a:pt x="35086" y="22225"/>
                  </a:moveTo>
                  <a:cubicBezTo>
                    <a:pt x="27205" y="22225"/>
                    <a:pt x="20637" y="28785"/>
                    <a:pt x="20637" y="35344"/>
                  </a:cubicBezTo>
                  <a:cubicBezTo>
                    <a:pt x="20637" y="35344"/>
                    <a:pt x="20637" y="35344"/>
                    <a:pt x="20637" y="196707"/>
                  </a:cubicBezTo>
                  <a:cubicBezTo>
                    <a:pt x="20637" y="204579"/>
                    <a:pt x="27205" y="211138"/>
                    <a:pt x="35086" y="211138"/>
                  </a:cubicBezTo>
                  <a:cubicBezTo>
                    <a:pt x="35086" y="211138"/>
                    <a:pt x="35086" y="211138"/>
                    <a:pt x="303051" y="211138"/>
                  </a:cubicBezTo>
                  <a:cubicBezTo>
                    <a:pt x="310932" y="211138"/>
                    <a:pt x="317500" y="204579"/>
                    <a:pt x="317500" y="196707"/>
                  </a:cubicBezTo>
                  <a:lnTo>
                    <a:pt x="317500" y="35344"/>
                  </a:lnTo>
                  <a:cubicBezTo>
                    <a:pt x="317500" y="28785"/>
                    <a:pt x="310932" y="22225"/>
                    <a:pt x="303051" y="22225"/>
                  </a:cubicBezTo>
                  <a:cubicBezTo>
                    <a:pt x="303051" y="22225"/>
                    <a:pt x="303051" y="22225"/>
                    <a:pt x="35086" y="22225"/>
                  </a:cubicBezTo>
                  <a:close/>
                  <a:moveTo>
                    <a:pt x="14529" y="0"/>
                  </a:moveTo>
                  <a:cubicBezTo>
                    <a:pt x="14529" y="0"/>
                    <a:pt x="14529" y="0"/>
                    <a:pt x="323609" y="0"/>
                  </a:cubicBezTo>
                  <a:cubicBezTo>
                    <a:pt x="331534" y="0"/>
                    <a:pt x="338138" y="5265"/>
                    <a:pt x="338138" y="13163"/>
                  </a:cubicBezTo>
                  <a:cubicBezTo>
                    <a:pt x="338138" y="13163"/>
                    <a:pt x="338138" y="13163"/>
                    <a:pt x="338138" y="251414"/>
                  </a:cubicBezTo>
                  <a:cubicBezTo>
                    <a:pt x="338138" y="259312"/>
                    <a:pt x="331534" y="265893"/>
                    <a:pt x="323609" y="265893"/>
                  </a:cubicBezTo>
                  <a:cubicBezTo>
                    <a:pt x="323609" y="265893"/>
                    <a:pt x="323609" y="265893"/>
                    <a:pt x="210016" y="265893"/>
                  </a:cubicBezTo>
                  <a:cubicBezTo>
                    <a:pt x="210016" y="265893"/>
                    <a:pt x="207374" y="265893"/>
                    <a:pt x="207374" y="268526"/>
                  </a:cubicBezTo>
                  <a:cubicBezTo>
                    <a:pt x="207374" y="268526"/>
                    <a:pt x="207374" y="268526"/>
                    <a:pt x="207374" y="290903"/>
                  </a:cubicBezTo>
                  <a:cubicBezTo>
                    <a:pt x="207374" y="292220"/>
                    <a:pt x="207374" y="293536"/>
                    <a:pt x="208695" y="293536"/>
                  </a:cubicBezTo>
                  <a:cubicBezTo>
                    <a:pt x="208695" y="293536"/>
                    <a:pt x="208695" y="293536"/>
                    <a:pt x="239074" y="293536"/>
                  </a:cubicBezTo>
                  <a:cubicBezTo>
                    <a:pt x="245679" y="293536"/>
                    <a:pt x="250962" y="298801"/>
                    <a:pt x="250962" y="305383"/>
                  </a:cubicBezTo>
                  <a:cubicBezTo>
                    <a:pt x="250962" y="310648"/>
                    <a:pt x="245679" y="315913"/>
                    <a:pt x="239074" y="315913"/>
                  </a:cubicBezTo>
                  <a:cubicBezTo>
                    <a:pt x="239074" y="315913"/>
                    <a:pt x="239074" y="315913"/>
                    <a:pt x="99064" y="315913"/>
                  </a:cubicBezTo>
                  <a:cubicBezTo>
                    <a:pt x="92460" y="315913"/>
                    <a:pt x="87176" y="310648"/>
                    <a:pt x="87176" y="305383"/>
                  </a:cubicBezTo>
                  <a:cubicBezTo>
                    <a:pt x="87176" y="298801"/>
                    <a:pt x="92460" y="293536"/>
                    <a:pt x="99064" y="293536"/>
                  </a:cubicBezTo>
                  <a:cubicBezTo>
                    <a:pt x="99064" y="293536"/>
                    <a:pt x="99064" y="293536"/>
                    <a:pt x="129444" y="293536"/>
                  </a:cubicBezTo>
                  <a:cubicBezTo>
                    <a:pt x="130765" y="293536"/>
                    <a:pt x="130765" y="292220"/>
                    <a:pt x="130765" y="289587"/>
                  </a:cubicBezTo>
                  <a:cubicBezTo>
                    <a:pt x="130765" y="289587"/>
                    <a:pt x="130765" y="289587"/>
                    <a:pt x="130765" y="268526"/>
                  </a:cubicBezTo>
                  <a:cubicBezTo>
                    <a:pt x="130765" y="264577"/>
                    <a:pt x="126802" y="265893"/>
                    <a:pt x="126802" y="265893"/>
                  </a:cubicBezTo>
                  <a:cubicBezTo>
                    <a:pt x="126802" y="265893"/>
                    <a:pt x="126802" y="265893"/>
                    <a:pt x="14529" y="265893"/>
                  </a:cubicBezTo>
                  <a:cubicBezTo>
                    <a:pt x="6604" y="265893"/>
                    <a:pt x="0" y="259312"/>
                    <a:pt x="0" y="251414"/>
                  </a:cubicBezTo>
                  <a:cubicBezTo>
                    <a:pt x="0" y="251414"/>
                    <a:pt x="0" y="251414"/>
                    <a:pt x="0" y="13163"/>
                  </a:cubicBezTo>
                  <a:cubicBezTo>
                    <a:pt x="0" y="5265"/>
                    <a:pt x="6604" y="0"/>
                    <a:pt x="145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  <p:sp>
          <p:nvSpPr>
            <p:cNvPr id="211" name="任意多边形: 形状 210"/>
            <p:cNvSpPr>
              <a:spLocks/>
            </p:cNvSpPr>
            <p:nvPr/>
          </p:nvSpPr>
          <p:spPr bwMode="auto">
            <a:xfrm>
              <a:off x="3214827" y="2777685"/>
              <a:ext cx="190692" cy="188867"/>
            </a:xfrm>
            <a:custGeom>
              <a:avLst/>
              <a:gdLst>
                <a:gd name="connsiteX0" fmla="*/ 242094 w 331788"/>
                <a:gd name="connsiteY0" fmla="*/ 203585 h 328613"/>
                <a:gd name="connsiteX1" fmla="*/ 214264 w 331788"/>
                <a:gd name="connsiteY1" fmla="*/ 214264 h 328613"/>
                <a:gd name="connsiteX2" fmla="*/ 214264 w 331788"/>
                <a:gd name="connsiteY2" fmla="*/ 269924 h 328613"/>
                <a:gd name="connsiteX3" fmla="*/ 269924 w 331788"/>
                <a:gd name="connsiteY3" fmla="*/ 269924 h 328613"/>
                <a:gd name="connsiteX4" fmla="*/ 269924 w 331788"/>
                <a:gd name="connsiteY4" fmla="*/ 214264 h 328613"/>
                <a:gd name="connsiteX5" fmla="*/ 242094 w 331788"/>
                <a:gd name="connsiteY5" fmla="*/ 203585 h 328613"/>
                <a:gd name="connsiteX6" fmla="*/ 85725 w 331788"/>
                <a:gd name="connsiteY6" fmla="*/ 200752 h 328613"/>
                <a:gd name="connsiteX7" fmla="*/ 136525 w 331788"/>
                <a:gd name="connsiteY7" fmla="*/ 207698 h 328613"/>
                <a:gd name="connsiteX8" fmla="*/ 132667 w 331788"/>
                <a:gd name="connsiteY8" fmla="*/ 222250 h 328613"/>
                <a:gd name="connsiteX9" fmla="*/ 38783 w 331788"/>
                <a:gd name="connsiteY9" fmla="*/ 222250 h 328613"/>
                <a:gd name="connsiteX10" fmla="*/ 34925 w 331788"/>
                <a:gd name="connsiteY10" fmla="*/ 207698 h 328613"/>
                <a:gd name="connsiteX11" fmla="*/ 85725 w 331788"/>
                <a:gd name="connsiteY11" fmla="*/ 200752 h 328613"/>
                <a:gd name="connsiteX12" fmla="*/ 86038 w 331788"/>
                <a:gd name="connsiteY12" fmla="*/ 150283 h 328613"/>
                <a:gd name="connsiteX13" fmla="*/ 136525 w 331788"/>
                <a:gd name="connsiteY13" fmla="*/ 158221 h 328613"/>
                <a:gd name="connsiteX14" fmla="*/ 132678 w 331788"/>
                <a:gd name="connsiteY14" fmla="*/ 171450 h 328613"/>
                <a:gd name="connsiteX15" fmla="*/ 39076 w 331788"/>
                <a:gd name="connsiteY15" fmla="*/ 171450 h 328613"/>
                <a:gd name="connsiteX16" fmla="*/ 36512 w 331788"/>
                <a:gd name="connsiteY16" fmla="*/ 158221 h 328613"/>
                <a:gd name="connsiteX17" fmla="*/ 86038 w 331788"/>
                <a:gd name="connsiteY17" fmla="*/ 150283 h 328613"/>
                <a:gd name="connsiteX18" fmla="*/ 243681 w 331788"/>
                <a:gd name="connsiteY18" fmla="*/ 148724 h 328613"/>
                <a:gd name="connsiteX19" fmla="*/ 295275 w 331788"/>
                <a:gd name="connsiteY19" fmla="*/ 156745 h 328613"/>
                <a:gd name="connsiteX20" fmla="*/ 292663 w 331788"/>
                <a:gd name="connsiteY20" fmla="*/ 171450 h 328613"/>
                <a:gd name="connsiteX21" fmla="*/ 197312 w 331788"/>
                <a:gd name="connsiteY21" fmla="*/ 171450 h 328613"/>
                <a:gd name="connsiteX22" fmla="*/ 192087 w 331788"/>
                <a:gd name="connsiteY22" fmla="*/ 156745 h 328613"/>
                <a:gd name="connsiteX23" fmla="*/ 243681 w 331788"/>
                <a:gd name="connsiteY23" fmla="*/ 148724 h 328613"/>
                <a:gd name="connsiteX24" fmla="*/ 86038 w 331788"/>
                <a:gd name="connsiteY24" fmla="*/ 99483 h 328613"/>
                <a:gd name="connsiteX25" fmla="*/ 136525 w 331788"/>
                <a:gd name="connsiteY25" fmla="*/ 107421 h 328613"/>
                <a:gd name="connsiteX26" fmla="*/ 132678 w 331788"/>
                <a:gd name="connsiteY26" fmla="*/ 120650 h 328613"/>
                <a:gd name="connsiteX27" fmla="*/ 39076 w 331788"/>
                <a:gd name="connsiteY27" fmla="*/ 120650 h 328613"/>
                <a:gd name="connsiteX28" fmla="*/ 36512 w 331788"/>
                <a:gd name="connsiteY28" fmla="*/ 107421 h 328613"/>
                <a:gd name="connsiteX29" fmla="*/ 86038 w 331788"/>
                <a:gd name="connsiteY29" fmla="*/ 99483 h 328613"/>
                <a:gd name="connsiteX30" fmla="*/ 243681 w 331788"/>
                <a:gd name="connsiteY30" fmla="*/ 99152 h 328613"/>
                <a:gd name="connsiteX31" fmla="*/ 295275 w 331788"/>
                <a:gd name="connsiteY31" fmla="*/ 106098 h 328613"/>
                <a:gd name="connsiteX32" fmla="*/ 292663 w 331788"/>
                <a:gd name="connsiteY32" fmla="*/ 120650 h 328613"/>
                <a:gd name="connsiteX33" fmla="*/ 196006 w 331788"/>
                <a:gd name="connsiteY33" fmla="*/ 120650 h 328613"/>
                <a:gd name="connsiteX34" fmla="*/ 192087 w 331788"/>
                <a:gd name="connsiteY34" fmla="*/ 106098 h 328613"/>
                <a:gd name="connsiteX35" fmla="*/ 243681 w 331788"/>
                <a:gd name="connsiteY35" fmla="*/ 99152 h 328613"/>
                <a:gd name="connsiteX36" fmla="*/ 243681 w 331788"/>
                <a:gd name="connsiteY36" fmla="*/ 48711 h 328613"/>
                <a:gd name="connsiteX37" fmla="*/ 295275 w 331788"/>
                <a:gd name="connsiteY37" fmla="*/ 56732 h 328613"/>
                <a:gd name="connsiteX38" fmla="*/ 292663 w 331788"/>
                <a:gd name="connsiteY38" fmla="*/ 71437 h 328613"/>
                <a:gd name="connsiteX39" fmla="*/ 197312 w 331788"/>
                <a:gd name="connsiteY39" fmla="*/ 71437 h 328613"/>
                <a:gd name="connsiteX40" fmla="*/ 192087 w 331788"/>
                <a:gd name="connsiteY40" fmla="*/ 56732 h 328613"/>
                <a:gd name="connsiteX41" fmla="*/ 243681 w 331788"/>
                <a:gd name="connsiteY41" fmla="*/ 48711 h 328613"/>
                <a:gd name="connsiteX42" fmla="*/ 85725 w 331788"/>
                <a:gd name="connsiteY42" fmla="*/ 48683 h 328613"/>
                <a:gd name="connsiteX43" fmla="*/ 136525 w 331788"/>
                <a:gd name="connsiteY43" fmla="*/ 56621 h 328613"/>
                <a:gd name="connsiteX44" fmla="*/ 132667 w 331788"/>
                <a:gd name="connsiteY44" fmla="*/ 69850 h 328613"/>
                <a:gd name="connsiteX45" fmla="*/ 38783 w 331788"/>
                <a:gd name="connsiteY45" fmla="*/ 69850 h 328613"/>
                <a:gd name="connsiteX46" fmla="*/ 34925 w 331788"/>
                <a:gd name="connsiteY46" fmla="*/ 56621 h 328613"/>
                <a:gd name="connsiteX47" fmla="*/ 85725 w 331788"/>
                <a:gd name="connsiteY47" fmla="*/ 48683 h 328613"/>
                <a:gd name="connsiteX48" fmla="*/ 245779 w 331788"/>
                <a:gd name="connsiteY48" fmla="*/ 12700 h 328613"/>
                <a:gd name="connsiteX49" fmla="*/ 171450 w 331788"/>
                <a:gd name="connsiteY49" fmla="*/ 28215 h 328613"/>
                <a:gd name="connsiteX50" fmla="*/ 171450 w 331788"/>
                <a:gd name="connsiteY50" fmla="*/ 263525 h 328613"/>
                <a:gd name="connsiteX51" fmla="*/ 192314 w 331788"/>
                <a:gd name="connsiteY51" fmla="*/ 257061 h 328613"/>
                <a:gd name="connsiteX52" fmla="*/ 205355 w 331788"/>
                <a:gd name="connsiteY52" fmla="*/ 205344 h 328613"/>
                <a:gd name="connsiteX53" fmla="*/ 279684 w 331788"/>
                <a:gd name="connsiteY53" fmla="*/ 205344 h 328613"/>
                <a:gd name="connsiteX54" fmla="*/ 294028 w 331788"/>
                <a:gd name="connsiteY54" fmla="*/ 257061 h 328613"/>
                <a:gd name="connsiteX55" fmla="*/ 317500 w 331788"/>
                <a:gd name="connsiteY55" fmla="*/ 263525 h 328613"/>
                <a:gd name="connsiteX56" fmla="*/ 317500 w 331788"/>
                <a:gd name="connsiteY56" fmla="*/ 28215 h 328613"/>
                <a:gd name="connsiteX57" fmla="*/ 245779 w 331788"/>
                <a:gd name="connsiteY57" fmla="*/ 12700 h 328613"/>
                <a:gd name="connsiteX58" fmla="*/ 84931 w 331788"/>
                <a:gd name="connsiteY58" fmla="*/ 12700 h 328613"/>
                <a:gd name="connsiteX59" fmla="*/ 12700 w 331788"/>
                <a:gd name="connsiteY59" fmla="*/ 28215 h 328613"/>
                <a:gd name="connsiteX60" fmla="*/ 12700 w 331788"/>
                <a:gd name="connsiteY60" fmla="*/ 263525 h 328613"/>
                <a:gd name="connsiteX61" fmla="*/ 84931 w 331788"/>
                <a:gd name="connsiteY61" fmla="*/ 249303 h 328613"/>
                <a:gd name="connsiteX62" fmla="*/ 157163 w 331788"/>
                <a:gd name="connsiteY62" fmla="*/ 263525 h 328613"/>
                <a:gd name="connsiteX63" fmla="*/ 157163 w 331788"/>
                <a:gd name="connsiteY63" fmla="*/ 28215 h 328613"/>
                <a:gd name="connsiteX64" fmla="*/ 84931 w 331788"/>
                <a:gd name="connsiteY64" fmla="*/ 12700 h 328613"/>
                <a:gd name="connsiteX65" fmla="*/ 86835 w 331788"/>
                <a:gd name="connsiteY65" fmla="*/ 0 h 328613"/>
                <a:gd name="connsiteX66" fmla="*/ 165894 w 331788"/>
                <a:gd name="connsiteY66" fmla="*/ 15525 h 328613"/>
                <a:gd name="connsiteX67" fmla="*/ 244953 w 331788"/>
                <a:gd name="connsiteY67" fmla="*/ 0 h 328613"/>
                <a:gd name="connsiteX68" fmla="*/ 326604 w 331788"/>
                <a:gd name="connsiteY68" fmla="*/ 16819 h 328613"/>
                <a:gd name="connsiteX69" fmla="*/ 331788 w 331788"/>
                <a:gd name="connsiteY69" fmla="*/ 23288 h 328613"/>
                <a:gd name="connsiteX70" fmla="*/ 331788 w 331788"/>
                <a:gd name="connsiteY70" fmla="*/ 274276 h 328613"/>
                <a:gd name="connsiteX71" fmla="*/ 322716 w 331788"/>
                <a:gd name="connsiteY71" fmla="*/ 280744 h 328613"/>
                <a:gd name="connsiteX72" fmla="*/ 289019 w 331788"/>
                <a:gd name="connsiteY72" fmla="*/ 269101 h 328613"/>
                <a:gd name="connsiteX73" fmla="*/ 285130 w 331788"/>
                <a:gd name="connsiteY73" fmla="*/ 274276 h 328613"/>
                <a:gd name="connsiteX74" fmla="*/ 329196 w 331788"/>
                <a:gd name="connsiteY74" fmla="*/ 318263 h 328613"/>
                <a:gd name="connsiteX75" fmla="*/ 318828 w 331788"/>
                <a:gd name="connsiteY75" fmla="*/ 328613 h 328613"/>
                <a:gd name="connsiteX76" fmla="*/ 274762 w 331788"/>
                <a:gd name="connsiteY76" fmla="*/ 284626 h 328613"/>
                <a:gd name="connsiteX77" fmla="*/ 206072 w 331788"/>
                <a:gd name="connsiteY77" fmla="*/ 279451 h 328613"/>
                <a:gd name="connsiteX78" fmla="*/ 198295 w 331788"/>
                <a:gd name="connsiteY78" fmla="*/ 270394 h 328613"/>
                <a:gd name="connsiteX79" fmla="*/ 167190 w 331788"/>
                <a:gd name="connsiteY79" fmla="*/ 280744 h 328613"/>
                <a:gd name="connsiteX80" fmla="*/ 163302 w 331788"/>
                <a:gd name="connsiteY80" fmla="*/ 280744 h 328613"/>
                <a:gd name="connsiteX81" fmla="*/ 85539 w 331788"/>
                <a:gd name="connsiteY81" fmla="*/ 263926 h 328613"/>
                <a:gd name="connsiteX82" fmla="*/ 9072 w 331788"/>
                <a:gd name="connsiteY82" fmla="*/ 280744 h 328613"/>
                <a:gd name="connsiteX83" fmla="*/ 0 w 331788"/>
                <a:gd name="connsiteY83" fmla="*/ 274276 h 328613"/>
                <a:gd name="connsiteX84" fmla="*/ 0 w 331788"/>
                <a:gd name="connsiteY84" fmla="*/ 23288 h 328613"/>
                <a:gd name="connsiteX85" fmla="*/ 5184 w 331788"/>
                <a:gd name="connsiteY85" fmla="*/ 16819 h 328613"/>
                <a:gd name="connsiteX86" fmla="*/ 86835 w 331788"/>
                <a:gd name="connsiteY86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1788" h="328613">
                  <a:moveTo>
                    <a:pt x="242094" y="203585"/>
                  </a:moveTo>
                  <a:cubicBezTo>
                    <a:pt x="232062" y="203585"/>
                    <a:pt x="222031" y="207145"/>
                    <a:pt x="214264" y="214264"/>
                  </a:cubicBezTo>
                  <a:cubicBezTo>
                    <a:pt x="200025" y="229797"/>
                    <a:pt x="200025" y="254391"/>
                    <a:pt x="214264" y="269924"/>
                  </a:cubicBezTo>
                  <a:cubicBezTo>
                    <a:pt x="229797" y="284163"/>
                    <a:pt x="254391" y="284163"/>
                    <a:pt x="269924" y="269924"/>
                  </a:cubicBezTo>
                  <a:cubicBezTo>
                    <a:pt x="284163" y="254391"/>
                    <a:pt x="284163" y="229797"/>
                    <a:pt x="269924" y="214264"/>
                  </a:cubicBezTo>
                  <a:cubicBezTo>
                    <a:pt x="262158" y="207145"/>
                    <a:pt x="252126" y="203585"/>
                    <a:pt x="242094" y="203585"/>
                  </a:cubicBezTo>
                  <a:close/>
                  <a:moveTo>
                    <a:pt x="85725" y="200752"/>
                  </a:moveTo>
                  <a:cubicBezTo>
                    <a:pt x="102122" y="200752"/>
                    <a:pt x="118520" y="203067"/>
                    <a:pt x="136525" y="207698"/>
                  </a:cubicBezTo>
                  <a:cubicBezTo>
                    <a:pt x="136525" y="207698"/>
                    <a:pt x="136525" y="207698"/>
                    <a:pt x="132667" y="222250"/>
                  </a:cubicBezTo>
                  <a:cubicBezTo>
                    <a:pt x="99229" y="211667"/>
                    <a:pt x="72221" y="211667"/>
                    <a:pt x="38783" y="222250"/>
                  </a:cubicBezTo>
                  <a:cubicBezTo>
                    <a:pt x="38783" y="222250"/>
                    <a:pt x="38783" y="222250"/>
                    <a:pt x="34925" y="207698"/>
                  </a:cubicBezTo>
                  <a:cubicBezTo>
                    <a:pt x="52930" y="203067"/>
                    <a:pt x="69327" y="200752"/>
                    <a:pt x="85725" y="200752"/>
                  </a:cubicBezTo>
                  <a:close/>
                  <a:moveTo>
                    <a:pt x="86038" y="150283"/>
                  </a:moveTo>
                  <a:cubicBezTo>
                    <a:pt x="102226" y="150283"/>
                    <a:pt x="118574" y="152929"/>
                    <a:pt x="136525" y="158221"/>
                  </a:cubicBezTo>
                  <a:cubicBezTo>
                    <a:pt x="136525" y="158221"/>
                    <a:pt x="136525" y="158221"/>
                    <a:pt x="132678" y="171450"/>
                  </a:cubicBezTo>
                  <a:cubicBezTo>
                    <a:pt x="99341" y="162190"/>
                    <a:pt x="72414" y="162190"/>
                    <a:pt x="39076" y="171450"/>
                  </a:cubicBezTo>
                  <a:cubicBezTo>
                    <a:pt x="39076" y="171450"/>
                    <a:pt x="39076" y="171450"/>
                    <a:pt x="36512" y="158221"/>
                  </a:cubicBezTo>
                  <a:cubicBezTo>
                    <a:pt x="53822" y="152929"/>
                    <a:pt x="69850" y="150283"/>
                    <a:pt x="86038" y="150283"/>
                  </a:cubicBezTo>
                  <a:close/>
                  <a:moveTo>
                    <a:pt x="243681" y="148724"/>
                  </a:moveTo>
                  <a:cubicBezTo>
                    <a:pt x="260335" y="148724"/>
                    <a:pt x="276989" y="151398"/>
                    <a:pt x="295275" y="156745"/>
                  </a:cubicBezTo>
                  <a:cubicBezTo>
                    <a:pt x="295275" y="156745"/>
                    <a:pt x="295275" y="156745"/>
                    <a:pt x="292663" y="171450"/>
                  </a:cubicBezTo>
                  <a:cubicBezTo>
                    <a:pt x="257396" y="162092"/>
                    <a:pt x="231272" y="162092"/>
                    <a:pt x="197312" y="171450"/>
                  </a:cubicBezTo>
                  <a:cubicBezTo>
                    <a:pt x="197312" y="171450"/>
                    <a:pt x="197312" y="171450"/>
                    <a:pt x="192087" y="156745"/>
                  </a:cubicBezTo>
                  <a:cubicBezTo>
                    <a:pt x="210374" y="151398"/>
                    <a:pt x="227027" y="148724"/>
                    <a:pt x="243681" y="148724"/>
                  </a:cubicBezTo>
                  <a:close/>
                  <a:moveTo>
                    <a:pt x="86038" y="99483"/>
                  </a:moveTo>
                  <a:cubicBezTo>
                    <a:pt x="102226" y="99483"/>
                    <a:pt x="118574" y="102129"/>
                    <a:pt x="136525" y="107421"/>
                  </a:cubicBezTo>
                  <a:cubicBezTo>
                    <a:pt x="136525" y="107421"/>
                    <a:pt x="136525" y="107421"/>
                    <a:pt x="132678" y="120650"/>
                  </a:cubicBezTo>
                  <a:cubicBezTo>
                    <a:pt x="99341" y="111390"/>
                    <a:pt x="72414" y="111390"/>
                    <a:pt x="39076" y="120650"/>
                  </a:cubicBezTo>
                  <a:cubicBezTo>
                    <a:pt x="39076" y="120650"/>
                    <a:pt x="39076" y="120650"/>
                    <a:pt x="36512" y="107421"/>
                  </a:cubicBezTo>
                  <a:cubicBezTo>
                    <a:pt x="53822" y="102129"/>
                    <a:pt x="69850" y="99483"/>
                    <a:pt x="86038" y="99483"/>
                  </a:cubicBezTo>
                  <a:close/>
                  <a:moveTo>
                    <a:pt x="243681" y="99152"/>
                  </a:moveTo>
                  <a:cubicBezTo>
                    <a:pt x="260335" y="99152"/>
                    <a:pt x="276989" y="101467"/>
                    <a:pt x="295275" y="106098"/>
                  </a:cubicBezTo>
                  <a:cubicBezTo>
                    <a:pt x="295275" y="106098"/>
                    <a:pt x="295275" y="106098"/>
                    <a:pt x="292663" y="120650"/>
                  </a:cubicBezTo>
                  <a:cubicBezTo>
                    <a:pt x="257396" y="111390"/>
                    <a:pt x="231272" y="111390"/>
                    <a:pt x="196006" y="120650"/>
                  </a:cubicBezTo>
                  <a:cubicBezTo>
                    <a:pt x="196006" y="120650"/>
                    <a:pt x="196006" y="120650"/>
                    <a:pt x="192087" y="106098"/>
                  </a:cubicBezTo>
                  <a:cubicBezTo>
                    <a:pt x="210374" y="101467"/>
                    <a:pt x="227027" y="99152"/>
                    <a:pt x="243681" y="99152"/>
                  </a:cubicBezTo>
                  <a:close/>
                  <a:moveTo>
                    <a:pt x="243681" y="48711"/>
                  </a:moveTo>
                  <a:cubicBezTo>
                    <a:pt x="260335" y="48711"/>
                    <a:pt x="276989" y="51385"/>
                    <a:pt x="295275" y="56732"/>
                  </a:cubicBezTo>
                  <a:cubicBezTo>
                    <a:pt x="295275" y="56732"/>
                    <a:pt x="295275" y="56732"/>
                    <a:pt x="292663" y="71437"/>
                  </a:cubicBezTo>
                  <a:cubicBezTo>
                    <a:pt x="257396" y="60742"/>
                    <a:pt x="231272" y="60742"/>
                    <a:pt x="197312" y="71437"/>
                  </a:cubicBezTo>
                  <a:cubicBezTo>
                    <a:pt x="197312" y="71437"/>
                    <a:pt x="197312" y="71437"/>
                    <a:pt x="192087" y="56732"/>
                  </a:cubicBezTo>
                  <a:cubicBezTo>
                    <a:pt x="210374" y="51385"/>
                    <a:pt x="227027" y="48711"/>
                    <a:pt x="243681" y="48711"/>
                  </a:cubicBezTo>
                  <a:close/>
                  <a:moveTo>
                    <a:pt x="85725" y="48683"/>
                  </a:moveTo>
                  <a:cubicBezTo>
                    <a:pt x="102122" y="48683"/>
                    <a:pt x="118520" y="51329"/>
                    <a:pt x="136525" y="56621"/>
                  </a:cubicBezTo>
                  <a:cubicBezTo>
                    <a:pt x="136525" y="56621"/>
                    <a:pt x="136525" y="56621"/>
                    <a:pt x="132667" y="69850"/>
                  </a:cubicBezTo>
                  <a:cubicBezTo>
                    <a:pt x="99229" y="60590"/>
                    <a:pt x="72221" y="60590"/>
                    <a:pt x="38783" y="69850"/>
                  </a:cubicBezTo>
                  <a:lnTo>
                    <a:pt x="34925" y="56621"/>
                  </a:lnTo>
                  <a:cubicBezTo>
                    <a:pt x="52930" y="51329"/>
                    <a:pt x="69327" y="48683"/>
                    <a:pt x="85725" y="48683"/>
                  </a:cubicBezTo>
                  <a:close/>
                  <a:moveTo>
                    <a:pt x="245779" y="12700"/>
                  </a:moveTo>
                  <a:cubicBezTo>
                    <a:pt x="224915" y="12700"/>
                    <a:pt x="201443" y="16579"/>
                    <a:pt x="171450" y="28215"/>
                  </a:cubicBezTo>
                  <a:cubicBezTo>
                    <a:pt x="171450" y="28215"/>
                    <a:pt x="171450" y="28215"/>
                    <a:pt x="171450" y="263525"/>
                  </a:cubicBezTo>
                  <a:cubicBezTo>
                    <a:pt x="176666" y="262232"/>
                    <a:pt x="185794" y="259646"/>
                    <a:pt x="192314" y="257061"/>
                  </a:cubicBezTo>
                  <a:cubicBezTo>
                    <a:pt x="185794" y="238960"/>
                    <a:pt x="191010" y="219566"/>
                    <a:pt x="205355" y="205344"/>
                  </a:cubicBezTo>
                  <a:cubicBezTo>
                    <a:pt x="226219" y="184657"/>
                    <a:pt x="258819" y="184657"/>
                    <a:pt x="279684" y="205344"/>
                  </a:cubicBezTo>
                  <a:cubicBezTo>
                    <a:pt x="294028" y="218273"/>
                    <a:pt x="299244" y="238960"/>
                    <a:pt x="294028" y="257061"/>
                  </a:cubicBezTo>
                  <a:cubicBezTo>
                    <a:pt x="301852" y="258353"/>
                    <a:pt x="312284" y="262232"/>
                    <a:pt x="317500" y="263525"/>
                  </a:cubicBezTo>
                  <a:lnTo>
                    <a:pt x="317500" y="28215"/>
                  </a:lnTo>
                  <a:cubicBezTo>
                    <a:pt x="288812" y="17872"/>
                    <a:pt x="266643" y="12700"/>
                    <a:pt x="245779" y="12700"/>
                  </a:cubicBezTo>
                  <a:close/>
                  <a:moveTo>
                    <a:pt x="84931" y="12700"/>
                  </a:moveTo>
                  <a:cubicBezTo>
                    <a:pt x="63004" y="12700"/>
                    <a:pt x="42366" y="17872"/>
                    <a:pt x="12700" y="28215"/>
                  </a:cubicBezTo>
                  <a:cubicBezTo>
                    <a:pt x="12700" y="28215"/>
                    <a:pt x="12700" y="28215"/>
                    <a:pt x="12700" y="263525"/>
                  </a:cubicBezTo>
                  <a:cubicBezTo>
                    <a:pt x="41077" y="254475"/>
                    <a:pt x="63004" y="249303"/>
                    <a:pt x="84931" y="249303"/>
                  </a:cubicBezTo>
                  <a:cubicBezTo>
                    <a:pt x="106859" y="249303"/>
                    <a:pt x="128786" y="254475"/>
                    <a:pt x="157163" y="263525"/>
                  </a:cubicBezTo>
                  <a:lnTo>
                    <a:pt x="157163" y="28215"/>
                  </a:lnTo>
                  <a:cubicBezTo>
                    <a:pt x="128786" y="17872"/>
                    <a:pt x="106859" y="12700"/>
                    <a:pt x="84931" y="12700"/>
                  </a:cubicBezTo>
                  <a:close/>
                  <a:moveTo>
                    <a:pt x="86835" y="0"/>
                  </a:moveTo>
                  <a:cubicBezTo>
                    <a:pt x="110164" y="0"/>
                    <a:pt x="133493" y="5175"/>
                    <a:pt x="165894" y="15525"/>
                  </a:cubicBezTo>
                  <a:cubicBezTo>
                    <a:pt x="198295" y="5175"/>
                    <a:pt x="221624" y="0"/>
                    <a:pt x="244953" y="0"/>
                  </a:cubicBezTo>
                  <a:cubicBezTo>
                    <a:pt x="269578" y="0"/>
                    <a:pt x="294203" y="5175"/>
                    <a:pt x="326604" y="16819"/>
                  </a:cubicBezTo>
                  <a:cubicBezTo>
                    <a:pt x="329196" y="18113"/>
                    <a:pt x="331788" y="20700"/>
                    <a:pt x="331788" y="23288"/>
                  </a:cubicBezTo>
                  <a:cubicBezTo>
                    <a:pt x="331788" y="23288"/>
                    <a:pt x="331788" y="23288"/>
                    <a:pt x="331788" y="274276"/>
                  </a:cubicBezTo>
                  <a:cubicBezTo>
                    <a:pt x="331788" y="280744"/>
                    <a:pt x="325308" y="280744"/>
                    <a:pt x="322716" y="280744"/>
                  </a:cubicBezTo>
                  <a:cubicBezTo>
                    <a:pt x="313643" y="276863"/>
                    <a:pt x="299387" y="272982"/>
                    <a:pt x="289019" y="269101"/>
                  </a:cubicBezTo>
                  <a:cubicBezTo>
                    <a:pt x="287723" y="271688"/>
                    <a:pt x="286427" y="272982"/>
                    <a:pt x="285130" y="274276"/>
                  </a:cubicBezTo>
                  <a:cubicBezTo>
                    <a:pt x="285130" y="274276"/>
                    <a:pt x="285130" y="274276"/>
                    <a:pt x="329196" y="318263"/>
                  </a:cubicBezTo>
                  <a:cubicBezTo>
                    <a:pt x="329196" y="318263"/>
                    <a:pt x="329196" y="318263"/>
                    <a:pt x="318828" y="328613"/>
                  </a:cubicBezTo>
                  <a:cubicBezTo>
                    <a:pt x="318828" y="328613"/>
                    <a:pt x="318828" y="328613"/>
                    <a:pt x="274762" y="284626"/>
                  </a:cubicBezTo>
                  <a:cubicBezTo>
                    <a:pt x="254025" y="300151"/>
                    <a:pt x="224216" y="298857"/>
                    <a:pt x="206072" y="279451"/>
                  </a:cubicBezTo>
                  <a:cubicBezTo>
                    <a:pt x="202183" y="276863"/>
                    <a:pt x="200887" y="274276"/>
                    <a:pt x="198295" y="270394"/>
                  </a:cubicBezTo>
                  <a:cubicBezTo>
                    <a:pt x="189223" y="272982"/>
                    <a:pt x="174966" y="278157"/>
                    <a:pt x="167190" y="280744"/>
                  </a:cubicBezTo>
                  <a:cubicBezTo>
                    <a:pt x="165894" y="280744"/>
                    <a:pt x="164598" y="280744"/>
                    <a:pt x="163302" y="280744"/>
                  </a:cubicBezTo>
                  <a:cubicBezTo>
                    <a:pt x="130901" y="269101"/>
                    <a:pt x="108868" y="263926"/>
                    <a:pt x="85539" y="263926"/>
                  </a:cubicBezTo>
                  <a:cubicBezTo>
                    <a:pt x="63506" y="263926"/>
                    <a:pt x="40177" y="269101"/>
                    <a:pt x="9072" y="280744"/>
                  </a:cubicBezTo>
                  <a:cubicBezTo>
                    <a:pt x="6480" y="280744"/>
                    <a:pt x="0" y="280744"/>
                    <a:pt x="0" y="274276"/>
                  </a:cubicBezTo>
                  <a:cubicBezTo>
                    <a:pt x="0" y="274276"/>
                    <a:pt x="0" y="274276"/>
                    <a:pt x="0" y="23288"/>
                  </a:cubicBezTo>
                  <a:cubicBezTo>
                    <a:pt x="0" y="20700"/>
                    <a:pt x="2592" y="18113"/>
                    <a:pt x="5184" y="16819"/>
                  </a:cubicBezTo>
                  <a:cubicBezTo>
                    <a:pt x="37585" y="5175"/>
                    <a:pt x="62210" y="0"/>
                    <a:pt x="868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</p:grpSp>
      <p:sp>
        <p:nvSpPr>
          <p:cNvPr id="57" name="išľíďè">
            <a:extLst>
              <a:ext uri="{FF2B5EF4-FFF2-40B4-BE49-F238E27FC236}">
                <a16:creationId xmlns:a16="http://schemas.microsoft.com/office/drawing/2014/main" xmlns="" id="{04835ECD-B790-4958-BA3E-32601242FCE8}"/>
              </a:ext>
            </a:extLst>
          </p:cNvPr>
          <p:cNvSpPr/>
          <p:nvPr/>
        </p:nvSpPr>
        <p:spPr bwMode="auto">
          <a:xfrm>
            <a:off x="634215" y="2527104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r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58" name="iSlíďè">
            <a:extLst>
              <a:ext uri="{FF2B5EF4-FFF2-40B4-BE49-F238E27FC236}">
                <a16:creationId xmlns:a16="http://schemas.microsoft.com/office/drawing/2014/main" xmlns="" id="{7B1931A2-3812-4592-A57E-093EBE0B819A}"/>
              </a:ext>
            </a:extLst>
          </p:cNvPr>
          <p:cNvSpPr txBox="1"/>
          <p:nvPr/>
        </p:nvSpPr>
        <p:spPr bwMode="auto">
          <a:xfrm>
            <a:off x="1988554" y="2261840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0" name="išľíďè">
            <a:extLst>
              <a:ext uri="{FF2B5EF4-FFF2-40B4-BE49-F238E27FC236}">
                <a16:creationId xmlns:a16="http://schemas.microsoft.com/office/drawing/2014/main" xmlns="" id="{B8BBEA22-8C62-4F06-9A84-201897A5129C}"/>
              </a:ext>
            </a:extLst>
          </p:cNvPr>
          <p:cNvSpPr/>
          <p:nvPr/>
        </p:nvSpPr>
        <p:spPr bwMode="auto">
          <a:xfrm>
            <a:off x="222866" y="3756054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r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1" name="iSlíďè">
            <a:extLst>
              <a:ext uri="{FF2B5EF4-FFF2-40B4-BE49-F238E27FC236}">
                <a16:creationId xmlns:a16="http://schemas.microsoft.com/office/drawing/2014/main" xmlns="" id="{A6D36BCB-E173-489D-B802-FF6CF73F3E4F}"/>
              </a:ext>
            </a:extLst>
          </p:cNvPr>
          <p:cNvSpPr txBox="1"/>
          <p:nvPr/>
        </p:nvSpPr>
        <p:spPr bwMode="auto">
          <a:xfrm>
            <a:off x="1577205" y="3490790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2" name="išľíďè">
            <a:extLst>
              <a:ext uri="{FF2B5EF4-FFF2-40B4-BE49-F238E27FC236}">
                <a16:creationId xmlns:a16="http://schemas.microsoft.com/office/drawing/2014/main" xmlns="" id="{EF2FB4FD-316D-470B-9409-247EBEB2B6F5}"/>
              </a:ext>
            </a:extLst>
          </p:cNvPr>
          <p:cNvSpPr/>
          <p:nvPr/>
        </p:nvSpPr>
        <p:spPr bwMode="auto">
          <a:xfrm>
            <a:off x="711526" y="5102046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r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3" name="iSlíďè">
            <a:extLst>
              <a:ext uri="{FF2B5EF4-FFF2-40B4-BE49-F238E27FC236}">
                <a16:creationId xmlns:a16="http://schemas.microsoft.com/office/drawing/2014/main" xmlns="" id="{07209A40-859F-4A5C-91DE-B38076763713}"/>
              </a:ext>
            </a:extLst>
          </p:cNvPr>
          <p:cNvSpPr txBox="1"/>
          <p:nvPr/>
        </p:nvSpPr>
        <p:spPr bwMode="auto">
          <a:xfrm>
            <a:off x="2065865" y="4836782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4" name="išľíďè">
            <a:extLst>
              <a:ext uri="{FF2B5EF4-FFF2-40B4-BE49-F238E27FC236}">
                <a16:creationId xmlns:a16="http://schemas.microsoft.com/office/drawing/2014/main" xmlns="" id="{8C54F345-23CD-491F-93DF-37DDC5B9D2E8}"/>
              </a:ext>
            </a:extLst>
          </p:cNvPr>
          <p:cNvSpPr/>
          <p:nvPr/>
        </p:nvSpPr>
        <p:spPr bwMode="auto">
          <a:xfrm>
            <a:off x="8770811" y="2482215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5" name="iSlíďè">
            <a:extLst>
              <a:ext uri="{FF2B5EF4-FFF2-40B4-BE49-F238E27FC236}">
                <a16:creationId xmlns:a16="http://schemas.microsoft.com/office/drawing/2014/main" xmlns="" id="{91BF79DE-9132-45F9-B6AE-FBFDC8661F37}"/>
              </a:ext>
            </a:extLst>
          </p:cNvPr>
          <p:cNvSpPr txBox="1"/>
          <p:nvPr/>
        </p:nvSpPr>
        <p:spPr bwMode="auto">
          <a:xfrm>
            <a:off x="8770811" y="2162583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6" name="išľíďè">
            <a:extLst>
              <a:ext uri="{FF2B5EF4-FFF2-40B4-BE49-F238E27FC236}">
                <a16:creationId xmlns:a16="http://schemas.microsoft.com/office/drawing/2014/main" xmlns="" id="{498263DB-B304-416D-BFE1-376B6C6CB395}"/>
              </a:ext>
            </a:extLst>
          </p:cNvPr>
          <p:cNvSpPr/>
          <p:nvPr/>
        </p:nvSpPr>
        <p:spPr bwMode="auto">
          <a:xfrm>
            <a:off x="9125271" y="3737062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7" name="iSlíďè">
            <a:extLst>
              <a:ext uri="{FF2B5EF4-FFF2-40B4-BE49-F238E27FC236}">
                <a16:creationId xmlns:a16="http://schemas.microsoft.com/office/drawing/2014/main" xmlns="" id="{0CD3A502-442F-4038-B70F-F98D0D19803E}"/>
              </a:ext>
            </a:extLst>
          </p:cNvPr>
          <p:cNvSpPr txBox="1"/>
          <p:nvPr/>
        </p:nvSpPr>
        <p:spPr bwMode="auto">
          <a:xfrm>
            <a:off x="9125271" y="3417430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8" name="išľíďè">
            <a:extLst>
              <a:ext uri="{FF2B5EF4-FFF2-40B4-BE49-F238E27FC236}">
                <a16:creationId xmlns:a16="http://schemas.microsoft.com/office/drawing/2014/main" xmlns="" id="{2CA9259F-A5C5-483C-B8F4-B35A92ACE25A}"/>
              </a:ext>
            </a:extLst>
          </p:cNvPr>
          <p:cNvSpPr/>
          <p:nvPr/>
        </p:nvSpPr>
        <p:spPr bwMode="auto">
          <a:xfrm>
            <a:off x="8762702" y="5158207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9" name="iSlíďè">
            <a:extLst>
              <a:ext uri="{FF2B5EF4-FFF2-40B4-BE49-F238E27FC236}">
                <a16:creationId xmlns:a16="http://schemas.microsoft.com/office/drawing/2014/main" xmlns="" id="{61064227-E202-4385-ACDD-19BFF297F695}"/>
              </a:ext>
            </a:extLst>
          </p:cNvPr>
          <p:cNvSpPr txBox="1"/>
          <p:nvPr/>
        </p:nvSpPr>
        <p:spPr bwMode="auto">
          <a:xfrm>
            <a:off x="8762702" y="4838575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1E966B5E-73D2-4BE7-87E7-72EB6A3709D2}"/>
              </a:ext>
            </a:extLst>
          </p:cNvPr>
          <p:cNvGrpSpPr/>
          <p:nvPr/>
        </p:nvGrpSpPr>
        <p:grpSpPr>
          <a:xfrm>
            <a:off x="282538" y="96999"/>
            <a:ext cx="11746018" cy="287919"/>
            <a:chOff x="231493" y="95831"/>
            <a:chExt cx="8646289" cy="176685"/>
          </a:xfrm>
        </p:grpSpPr>
        <p:sp>
          <p:nvSpPr>
            <p:cNvPr id="71" name="矩形 70">
              <a:extLst>
                <a:ext uri="{FF2B5EF4-FFF2-40B4-BE49-F238E27FC236}">
                  <a16:creationId xmlns:a16="http://schemas.microsoft.com/office/drawing/2014/main" xmlns="" id="{CFEDB2B0-4193-4A55-A15C-F3A6369D61BC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72" name="TextBox 76">
              <a:extLst>
                <a:ext uri="{FF2B5EF4-FFF2-40B4-BE49-F238E27FC236}">
                  <a16:creationId xmlns:a16="http://schemas.microsoft.com/office/drawing/2014/main" xmlns="" id="{05863E65-2B22-4417-A05A-89A47D75EBC4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工作完成情况</a:t>
              </a:r>
            </a:p>
          </p:txBody>
        </p:sp>
        <p:cxnSp>
          <p:nvCxnSpPr>
            <p:cNvPr id="73" name="直接连接符 72">
              <a:extLst>
                <a:ext uri="{FF2B5EF4-FFF2-40B4-BE49-F238E27FC236}">
                  <a16:creationId xmlns:a16="http://schemas.microsoft.com/office/drawing/2014/main" xmlns="" id="{BCE6B201-50DC-4A04-AEA6-D1F4B5994BF6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497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E80C0221-581D-4CE7-958A-7C221CA98EEB}"/>
              </a:ext>
            </a:extLst>
          </p:cNvPr>
          <p:cNvGrpSpPr/>
          <p:nvPr/>
        </p:nvGrpSpPr>
        <p:grpSpPr>
          <a:xfrm>
            <a:off x="6789430" y="1659785"/>
            <a:ext cx="5659437" cy="4005263"/>
            <a:chOff x="6096000" y="2221080"/>
            <a:chExt cx="5659437" cy="4005263"/>
          </a:xfrm>
        </p:grpSpPr>
        <p:sp>
          <p:nvSpPr>
            <p:cNvPr id="41" name="íślíḋè-Oval 40">
              <a:extLst>
                <a:ext uri="{FF2B5EF4-FFF2-40B4-BE49-F238E27FC236}">
                  <a16:creationId xmlns:a16="http://schemas.microsoft.com/office/drawing/2014/main" xmlns="" id="{62455BDB-E75E-4B46-92FD-9D3ACDDEE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400" y="6099343"/>
              <a:ext cx="5380037" cy="107950"/>
            </a:xfrm>
            <a:prstGeom prst="ellipse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xmlns="" id="{A55451D9-A14A-49E8-AE36-86A8C0BD7649}"/>
                </a:ext>
              </a:extLst>
            </p:cNvPr>
            <p:cNvGrpSpPr/>
            <p:nvPr/>
          </p:nvGrpSpPr>
          <p:grpSpPr>
            <a:xfrm>
              <a:off x="7321550" y="2221080"/>
              <a:ext cx="4056062" cy="4005263"/>
              <a:chOff x="7321550" y="2221080"/>
              <a:chExt cx="4056062" cy="4005263"/>
            </a:xfrm>
          </p:grpSpPr>
          <p:sp>
            <p:nvSpPr>
              <p:cNvPr id="88" name="íślíḋè-Freeform 87">
                <a:extLst>
                  <a:ext uri="{FF2B5EF4-FFF2-40B4-BE49-F238E27FC236}">
                    <a16:creationId xmlns:a16="http://schemas.microsoft.com/office/drawing/2014/main" xmlns="" id="{CE97404A-D4A7-4A27-AAB0-7E9191EF3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1550" y="4364205"/>
                <a:ext cx="1814512" cy="1576388"/>
              </a:xfrm>
              <a:custGeom>
                <a:avLst/>
                <a:gdLst>
                  <a:gd name="T0" fmla="*/ 823 w 823"/>
                  <a:gd name="T1" fmla="*/ 75 h 715"/>
                  <a:gd name="T2" fmla="*/ 672 w 823"/>
                  <a:gd name="T3" fmla="*/ 290 h 715"/>
                  <a:gd name="T4" fmla="*/ 317 w 823"/>
                  <a:gd name="T5" fmla="*/ 582 h 715"/>
                  <a:gd name="T6" fmla="*/ 274 w 823"/>
                  <a:gd name="T7" fmla="*/ 624 h 715"/>
                  <a:gd name="T8" fmla="*/ 143 w 823"/>
                  <a:gd name="T9" fmla="*/ 644 h 715"/>
                  <a:gd name="T10" fmla="*/ 75 w 823"/>
                  <a:gd name="T11" fmla="*/ 688 h 715"/>
                  <a:gd name="T12" fmla="*/ 34 w 823"/>
                  <a:gd name="T13" fmla="*/ 714 h 715"/>
                  <a:gd name="T14" fmla="*/ 29 w 823"/>
                  <a:gd name="T15" fmla="*/ 703 h 715"/>
                  <a:gd name="T16" fmla="*/ 27 w 823"/>
                  <a:gd name="T17" fmla="*/ 703 h 715"/>
                  <a:gd name="T18" fmla="*/ 17 w 823"/>
                  <a:gd name="T19" fmla="*/ 709 h 715"/>
                  <a:gd name="T20" fmla="*/ 9 w 823"/>
                  <a:gd name="T21" fmla="*/ 703 h 715"/>
                  <a:gd name="T22" fmla="*/ 14 w 823"/>
                  <a:gd name="T23" fmla="*/ 696 h 715"/>
                  <a:gd name="T24" fmla="*/ 13 w 823"/>
                  <a:gd name="T25" fmla="*/ 695 h 715"/>
                  <a:gd name="T26" fmla="*/ 7 w 823"/>
                  <a:gd name="T27" fmla="*/ 695 h 715"/>
                  <a:gd name="T28" fmla="*/ 36 w 823"/>
                  <a:gd name="T29" fmla="*/ 656 h 715"/>
                  <a:gd name="T30" fmla="*/ 112 w 823"/>
                  <a:gd name="T31" fmla="*/ 567 h 715"/>
                  <a:gd name="T32" fmla="*/ 267 w 823"/>
                  <a:gd name="T33" fmla="*/ 547 h 715"/>
                  <a:gd name="T34" fmla="*/ 608 w 823"/>
                  <a:gd name="T35" fmla="*/ 222 h 715"/>
                  <a:gd name="T36" fmla="*/ 727 w 823"/>
                  <a:gd name="T37" fmla="*/ 0 h 715"/>
                  <a:gd name="T38" fmla="*/ 823 w 823"/>
                  <a:gd name="T39" fmla="*/ 75 h 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23" h="715">
                    <a:moveTo>
                      <a:pt x="823" y="75"/>
                    </a:moveTo>
                    <a:cubicBezTo>
                      <a:pt x="812" y="100"/>
                      <a:pt x="773" y="184"/>
                      <a:pt x="672" y="290"/>
                    </a:cubicBezTo>
                    <a:cubicBezTo>
                      <a:pt x="600" y="365"/>
                      <a:pt x="340" y="538"/>
                      <a:pt x="317" y="582"/>
                    </a:cubicBezTo>
                    <a:cubicBezTo>
                      <a:pt x="300" y="613"/>
                      <a:pt x="277" y="624"/>
                      <a:pt x="274" y="624"/>
                    </a:cubicBezTo>
                    <a:cubicBezTo>
                      <a:pt x="261" y="624"/>
                      <a:pt x="149" y="641"/>
                      <a:pt x="143" y="644"/>
                    </a:cubicBezTo>
                    <a:cubicBezTo>
                      <a:pt x="139" y="646"/>
                      <a:pt x="104" y="670"/>
                      <a:pt x="75" y="688"/>
                    </a:cubicBezTo>
                    <a:cubicBezTo>
                      <a:pt x="59" y="701"/>
                      <a:pt x="40" y="715"/>
                      <a:pt x="34" y="714"/>
                    </a:cubicBezTo>
                    <a:cubicBezTo>
                      <a:pt x="28" y="713"/>
                      <a:pt x="28" y="707"/>
                      <a:pt x="29" y="703"/>
                    </a:cubicBezTo>
                    <a:cubicBezTo>
                      <a:pt x="28" y="703"/>
                      <a:pt x="28" y="703"/>
                      <a:pt x="27" y="703"/>
                    </a:cubicBezTo>
                    <a:cubicBezTo>
                      <a:pt x="24" y="706"/>
                      <a:pt x="20" y="709"/>
                      <a:pt x="17" y="709"/>
                    </a:cubicBezTo>
                    <a:cubicBezTo>
                      <a:pt x="12" y="709"/>
                      <a:pt x="6" y="707"/>
                      <a:pt x="9" y="703"/>
                    </a:cubicBezTo>
                    <a:cubicBezTo>
                      <a:pt x="10" y="701"/>
                      <a:pt x="12" y="699"/>
                      <a:pt x="14" y="696"/>
                    </a:cubicBezTo>
                    <a:cubicBezTo>
                      <a:pt x="13" y="696"/>
                      <a:pt x="13" y="695"/>
                      <a:pt x="13" y="695"/>
                    </a:cubicBezTo>
                    <a:cubicBezTo>
                      <a:pt x="11" y="696"/>
                      <a:pt x="9" y="696"/>
                      <a:pt x="7" y="695"/>
                    </a:cubicBezTo>
                    <a:cubicBezTo>
                      <a:pt x="0" y="691"/>
                      <a:pt x="36" y="656"/>
                      <a:pt x="36" y="656"/>
                    </a:cubicBezTo>
                    <a:cubicBezTo>
                      <a:pt x="65" y="621"/>
                      <a:pt x="112" y="567"/>
                      <a:pt x="112" y="567"/>
                    </a:cubicBezTo>
                    <a:cubicBezTo>
                      <a:pt x="267" y="547"/>
                      <a:pt x="267" y="547"/>
                      <a:pt x="267" y="547"/>
                    </a:cubicBezTo>
                    <a:cubicBezTo>
                      <a:pt x="267" y="547"/>
                      <a:pt x="596" y="236"/>
                      <a:pt x="608" y="222"/>
                    </a:cubicBezTo>
                    <a:cubicBezTo>
                      <a:pt x="620" y="207"/>
                      <a:pt x="727" y="0"/>
                      <a:pt x="727" y="0"/>
                    </a:cubicBezTo>
                    <a:lnTo>
                      <a:pt x="823" y="75"/>
                    </a:lnTo>
                    <a:close/>
                  </a:path>
                </a:pathLst>
              </a:custGeom>
              <a:solidFill>
                <a:srgbClr val="E3C2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9" name="íślíḋè-Freeform 88">
                <a:extLst>
                  <a:ext uri="{FF2B5EF4-FFF2-40B4-BE49-F238E27FC236}">
                    <a16:creationId xmlns:a16="http://schemas.microsoft.com/office/drawing/2014/main" xmlns="" id="{E9E5A058-D9CE-4AAE-8A0B-04A4A74803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4262" y="4034005"/>
                <a:ext cx="611187" cy="850900"/>
              </a:xfrm>
              <a:custGeom>
                <a:avLst/>
                <a:gdLst>
                  <a:gd name="T0" fmla="*/ 175 w 278"/>
                  <a:gd name="T1" fmla="*/ 0 h 386"/>
                  <a:gd name="T2" fmla="*/ 8 w 278"/>
                  <a:gd name="T3" fmla="*/ 304 h 386"/>
                  <a:gd name="T4" fmla="*/ 125 w 278"/>
                  <a:gd name="T5" fmla="*/ 377 h 386"/>
                  <a:gd name="T6" fmla="*/ 278 w 278"/>
                  <a:gd name="T7" fmla="*/ 100 h 386"/>
                  <a:gd name="T8" fmla="*/ 175 w 278"/>
                  <a:gd name="T9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386">
                    <a:moveTo>
                      <a:pt x="175" y="0"/>
                    </a:moveTo>
                    <a:cubicBezTo>
                      <a:pt x="162" y="13"/>
                      <a:pt x="0" y="300"/>
                      <a:pt x="8" y="304"/>
                    </a:cubicBezTo>
                    <a:cubicBezTo>
                      <a:pt x="17" y="309"/>
                      <a:pt x="119" y="386"/>
                      <a:pt x="125" y="377"/>
                    </a:cubicBezTo>
                    <a:cubicBezTo>
                      <a:pt x="130" y="367"/>
                      <a:pt x="278" y="100"/>
                      <a:pt x="278" y="100"/>
                    </a:cubicBezTo>
                    <a:lnTo>
                      <a:pt x="1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0" name="íślíḋè-Freeform 89">
                <a:extLst>
                  <a:ext uri="{FF2B5EF4-FFF2-40B4-BE49-F238E27FC236}">
                    <a16:creationId xmlns:a16="http://schemas.microsoft.com/office/drawing/2014/main" xmlns="" id="{4AF3651C-E317-415D-9899-DF435BD1FA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5087" y="3832393"/>
                <a:ext cx="188912" cy="349250"/>
              </a:xfrm>
              <a:custGeom>
                <a:avLst/>
                <a:gdLst>
                  <a:gd name="T0" fmla="*/ 86 w 86"/>
                  <a:gd name="T1" fmla="*/ 29 h 158"/>
                  <a:gd name="T2" fmla="*/ 50 w 86"/>
                  <a:gd name="T3" fmla="*/ 0 h 158"/>
                  <a:gd name="T4" fmla="*/ 6 w 86"/>
                  <a:gd name="T5" fmla="*/ 88 h 158"/>
                  <a:gd name="T6" fmla="*/ 64 w 86"/>
                  <a:gd name="T7" fmla="*/ 149 h 158"/>
                  <a:gd name="T8" fmla="*/ 86 w 86"/>
                  <a:gd name="T9" fmla="*/ 29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8">
                    <a:moveTo>
                      <a:pt x="86" y="29"/>
                    </a:moveTo>
                    <a:cubicBezTo>
                      <a:pt x="83" y="26"/>
                      <a:pt x="50" y="0"/>
                      <a:pt x="50" y="0"/>
                    </a:cubicBezTo>
                    <a:cubicBezTo>
                      <a:pt x="50" y="0"/>
                      <a:pt x="0" y="82"/>
                      <a:pt x="6" y="88"/>
                    </a:cubicBezTo>
                    <a:cubicBezTo>
                      <a:pt x="12" y="93"/>
                      <a:pt x="62" y="158"/>
                      <a:pt x="64" y="149"/>
                    </a:cubicBezTo>
                    <a:cubicBezTo>
                      <a:pt x="66" y="140"/>
                      <a:pt x="86" y="29"/>
                      <a:pt x="86" y="2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1" name="íślíḋè-Freeform 90">
                <a:extLst>
                  <a:ext uri="{FF2B5EF4-FFF2-40B4-BE49-F238E27FC236}">
                    <a16:creationId xmlns:a16="http://schemas.microsoft.com/office/drawing/2014/main" xmlns="" id="{9C38706C-4DF8-4316-B4F8-1CD1A5C1DD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2862" y="3400593"/>
                <a:ext cx="477837" cy="695325"/>
              </a:xfrm>
              <a:custGeom>
                <a:avLst/>
                <a:gdLst>
                  <a:gd name="T0" fmla="*/ 0 w 217"/>
                  <a:gd name="T1" fmla="*/ 103 h 315"/>
                  <a:gd name="T2" fmla="*/ 72 w 217"/>
                  <a:gd name="T3" fmla="*/ 245 h 315"/>
                  <a:gd name="T4" fmla="*/ 121 w 217"/>
                  <a:gd name="T5" fmla="*/ 289 h 315"/>
                  <a:gd name="T6" fmla="*/ 217 w 217"/>
                  <a:gd name="T7" fmla="*/ 117 h 315"/>
                  <a:gd name="T8" fmla="*/ 107 w 217"/>
                  <a:gd name="T9" fmla="*/ 0 h 315"/>
                  <a:gd name="T10" fmla="*/ 0 w 217"/>
                  <a:gd name="T11" fmla="*/ 103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7" h="315">
                    <a:moveTo>
                      <a:pt x="0" y="103"/>
                    </a:moveTo>
                    <a:cubicBezTo>
                      <a:pt x="7" y="108"/>
                      <a:pt x="60" y="174"/>
                      <a:pt x="72" y="245"/>
                    </a:cubicBezTo>
                    <a:cubicBezTo>
                      <a:pt x="84" y="315"/>
                      <a:pt x="117" y="296"/>
                      <a:pt x="121" y="289"/>
                    </a:cubicBezTo>
                    <a:cubicBezTo>
                      <a:pt x="217" y="117"/>
                      <a:pt x="217" y="117"/>
                      <a:pt x="217" y="117"/>
                    </a:cubicBezTo>
                    <a:cubicBezTo>
                      <a:pt x="107" y="0"/>
                      <a:pt x="107" y="0"/>
                      <a:pt x="107" y="0"/>
                    </a:cubicBezTo>
                    <a:lnTo>
                      <a:pt x="0" y="103"/>
                    </a:lnTo>
                    <a:close/>
                  </a:path>
                </a:pathLst>
              </a:custGeom>
              <a:solidFill>
                <a:srgbClr val="E2C4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2" name="íślíḋè-Freeform 91">
                <a:extLst>
                  <a:ext uri="{FF2B5EF4-FFF2-40B4-BE49-F238E27FC236}">
                    <a16:creationId xmlns:a16="http://schemas.microsoft.com/office/drawing/2014/main" xmlns="" id="{9F0DB837-1D35-420D-9FF8-AC40A5B59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91600" y="3489493"/>
                <a:ext cx="485775" cy="782638"/>
              </a:xfrm>
              <a:custGeom>
                <a:avLst/>
                <a:gdLst>
                  <a:gd name="T0" fmla="*/ 220 w 220"/>
                  <a:gd name="T1" fmla="*/ 46 h 355"/>
                  <a:gd name="T2" fmla="*/ 134 w 220"/>
                  <a:gd name="T3" fmla="*/ 7 h 355"/>
                  <a:gd name="T4" fmla="*/ 4 w 220"/>
                  <a:gd name="T5" fmla="*/ 243 h 355"/>
                  <a:gd name="T6" fmla="*/ 44 w 220"/>
                  <a:gd name="T7" fmla="*/ 347 h 355"/>
                  <a:gd name="T8" fmla="*/ 220 w 220"/>
                  <a:gd name="T9" fmla="*/ 46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55">
                    <a:moveTo>
                      <a:pt x="220" y="46"/>
                    </a:moveTo>
                    <a:cubicBezTo>
                      <a:pt x="212" y="42"/>
                      <a:pt x="138" y="0"/>
                      <a:pt x="134" y="7"/>
                    </a:cubicBezTo>
                    <a:cubicBezTo>
                      <a:pt x="130" y="13"/>
                      <a:pt x="0" y="236"/>
                      <a:pt x="4" y="243"/>
                    </a:cubicBezTo>
                    <a:cubicBezTo>
                      <a:pt x="7" y="249"/>
                      <a:pt x="42" y="355"/>
                      <a:pt x="44" y="347"/>
                    </a:cubicBezTo>
                    <a:cubicBezTo>
                      <a:pt x="46" y="339"/>
                      <a:pt x="220" y="46"/>
                      <a:pt x="220" y="4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3" name="íślíḋè-Freeform 92">
                <a:extLst>
                  <a:ext uri="{FF2B5EF4-FFF2-40B4-BE49-F238E27FC236}">
                    <a16:creationId xmlns:a16="http://schemas.microsoft.com/office/drawing/2014/main" xmlns="" id="{053350B6-9EDE-48F5-9D91-0F76FA4693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37612" y="4994443"/>
                <a:ext cx="1089025" cy="741363"/>
              </a:xfrm>
              <a:custGeom>
                <a:avLst/>
                <a:gdLst>
                  <a:gd name="T0" fmla="*/ 462 w 494"/>
                  <a:gd name="T1" fmla="*/ 177 h 336"/>
                  <a:gd name="T2" fmla="*/ 82 w 494"/>
                  <a:gd name="T3" fmla="*/ 37 h 336"/>
                  <a:gd name="T4" fmla="*/ 21 w 494"/>
                  <a:gd name="T5" fmla="*/ 212 h 336"/>
                  <a:gd name="T6" fmla="*/ 450 w 494"/>
                  <a:gd name="T7" fmla="*/ 305 h 336"/>
                  <a:gd name="T8" fmla="*/ 462 w 494"/>
                  <a:gd name="T9" fmla="*/ 177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4" h="336">
                    <a:moveTo>
                      <a:pt x="462" y="177"/>
                    </a:moveTo>
                    <a:cubicBezTo>
                      <a:pt x="406" y="158"/>
                      <a:pt x="142" y="0"/>
                      <a:pt x="82" y="37"/>
                    </a:cubicBezTo>
                    <a:cubicBezTo>
                      <a:pt x="22" y="74"/>
                      <a:pt x="0" y="187"/>
                      <a:pt x="21" y="212"/>
                    </a:cubicBezTo>
                    <a:cubicBezTo>
                      <a:pt x="42" y="237"/>
                      <a:pt x="405" y="336"/>
                      <a:pt x="450" y="305"/>
                    </a:cubicBezTo>
                    <a:cubicBezTo>
                      <a:pt x="494" y="274"/>
                      <a:pt x="462" y="177"/>
                      <a:pt x="462" y="17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4" name="íślíḋè-Freeform 93">
                <a:extLst>
                  <a:ext uri="{FF2B5EF4-FFF2-40B4-BE49-F238E27FC236}">
                    <a16:creationId xmlns:a16="http://schemas.microsoft.com/office/drawing/2014/main" xmlns="" id="{6A24DB9D-2B4B-4F77-BF47-1B071D69B2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6387" y="5265905"/>
                <a:ext cx="403225" cy="193675"/>
              </a:xfrm>
              <a:custGeom>
                <a:avLst/>
                <a:gdLst>
                  <a:gd name="T0" fmla="*/ 183 w 183"/>
                  <a:gd name="T1" fmla="*/ 88 h 88"/>
                  <a:gd name="T2" fmla="*/ 22 w 183"/>
                  <a:gd name="T3" fmla="*/ 22 h 88"/>
                  <a:gd name="T4" fmla="*/ 0 w 183"/>
                  <a:gd name="T5" fmla="*/ 0 h 88"/>
                  <a:gd name="T6" fmla="*/ 4 w 183"/>
                  <a:gd name="T7" fmla="*/ 46 h 88"/>
                  <a:gd name="T8" fmla="*/ 3 w 183"/>
                  <a:gd name="T9" fmla="*/ 78 h 88"/>
                  <a:gd name="T10" fmla="*/ 183 w 183"/>
                  <a:gd name="T11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3" h="88">
                    <a:moveTo>
                      <a:pt x="183" y="88"/>
                    </a:moveTo>
                    <a:cubicBezTo>
                      <a:pt x="156" y="75"/>
                      <a:pt x="22" y="22"/>
                      <a:pt x="22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3" y="78"/>
                      <a:pt x="3" y="78"/>
                      <a:pt x="3" y="78"/>
                    </a:cubicBezTo>
                    <a:lnTo>
                      <a:pt x="183" y="88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5" name="íślíḋè-Freeform 94">
                <a:extLst>
                  <a:ext uri="{FF2B5EF4-FFF2-40B4-BE49-F238E27FC236}">
                    <a16:creationId xmlns:a16="http://schemas.microsoft.com/office/drawing/2014/main" xmlns="" id="{243252DA-47B5-48C3-982C-2CD81BA76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0675" y="4143543"/>
                <a:ext cx="1144587" cy="1484313"/>
              </a:xfrm>
              <a:custGeom>
                <a:avLst/>
                <a:gdLst>
                  <a:gd name="T0" fmla="*/ 0 w 520"/>
                  <a:gd name="T1" fmla="*/ 140 h 673"/>
                  <a:gd name="T2" fmla="*/ 114 w 520"/>
                  <a:gd name="T3" fmla="*/ 365 h 673"/>
                  <a:gd name="T4" fmla="*/ 163 w 520"/>
                  <a:gd name="T5" fmla="*/ 650 h 673"/>
                  <a:gd name="T6" fmla="*/ 520 w 520"/>
                  <a:gd name="T7" fmla="*/ 673 h 673"/>
                  <a:gd name="T8" fmla="*/ 386 w 520"/>
                  <a:gd name="T9" fmla="*/ 208 h 673"/>
                  <a:gd name="T10" fmla="*/ 244 w 520"/>
                  <a:gd name="T11" fmla="*/ 8 h 673"/>
                  <a:gd name="T12" fmla="*/ 0 w 520"/>
                  <a:gd name="T13" fmla="*/ 14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0" h="673">
                    <a:moveTo>
                      <a:pt x="0" y="140"/>
                    </a:moveTo>
                    <a:cubicBezTo>
                      <a:pt x="7" y="151"/>
                      <a:pt x="60" y="231"/>
                      <a:pt x="114" y="365"/>
                    </a:cubicBezTo>
                    <a:cubicBezTo>
                      <a:pt x="168" y="499"/>
                      <a:pt x="153" y="650"/>
                      <a:pt x="163" y="650"/>
                    </a:cubicBezTo>
                    <a:cubicBezTo>
                      <a:pt x="174" y="650"/>
                      <a:pt x="520" y="673"/>
                      <a:pt x="520" y="673"/>
                    </a:cubicBezTo>
                    <a:cubicBezTo>
                      <a:pt x="520" y="673"/>
                      <a:pt x="465" y="342"/>
                      <a:pt x="386" y="208"/>
                    </a:cubicBezTo>
                    <a:cubicBezTo>
                      <a:pt x="308" y="74"/>
                      <a:pt x="256" y="0"/>
                      <a:pt x="244" y="8"/>
                    </a:cubicBezTo>
                    <a:cubicBezTo>
                      <a:pt x="231" y="16"/>
                      <a:pt x="0" y="140"/>
                      <a:pt x="0" y="14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6" name="íślíḋè-Freeform 95">
                <a:extLst>
                  <a:ext uri="{FF2B5EF4-FFF2-40B4-BE49-F238E27FC236}">
                    <a16:creationId xmlns:a16="http://schemas.microsoft.com/office/drawing/2014/main" xmlns="" id="{F129A017-D106-4FD0-A80F-8CB404DF4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500" y="5719930"/>
                <a:ext cx="258762" cy="141288"/>
              </a:xfrm>
              <a:custGeom>
                <a:avLst/>
                <a:gdLst>
                  <a:gd name="T0" fmla="*/ 117 w 117"/>
                  <a:gd name="T1" fmla="*/ 0 h 64"/>
                  <a:gd name="T2" fmla="*/ 1 w 117"/>
                  <a:gd name="T3" fmla="*/ 48 h 64"/>
                  <a:gd name="T4" fmla="*/ 18 w 117"/>
                  <a:gd name="T5" fmla="*/ 63 h 64"/>
                  <a:gd name="T6" fmla="*/ 85 w 117"/>
                  <a:gd name="T7" fmla="*/ 41 h 64"/>
                  <a:gd name="T8" fmla="*/ 117 w 117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64">
                    <a:moveTo>
                      <a:pt x="117" y="0"/>
                    </a:moveTo>
                    <a:cubicBezTo>
                      <a:pt x="102" y="8"/>
                      <a:pt x="0" y="43"/>
                      <a:pt x="1" y="48"/>
                    </a:cubicBezTo>
                    <a:cubicBezTo>
                      <a:pt x="3" y="56"/>
                      <a:pt x="7" y="62"/>
                      <a:pt x="18" y="63"/>
                    </a:cubicBezTo>
                    <a:cubicBezTo>
                      <a:pt x="29" y="64"/>
                      <a:pt x="88" y="46"/>
                      <a:pt x="85" y="41"/>
                    </a:cubicBezTo>
                    <a:cubicBezTo>
                      <a:pt x="82" y="37"/>
                      <a:pt x="117" y="0"/>
                      <a:pt x="117" y="0"/>
                    </a:cubicBezTo>
                    <a:close/>
                  </a:path>
                </a:pathLst>
              </a:custGeom>
              <a:solidFill>
                <a:srgbClr val="F0D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7" name="íślíḋè-Freeform 96">
                <a:extLst>
                  <a:ext uri="{FF2B5EF4-FFF2-40B4-BE49-F238E27FC236}">
                    <a16:creationId xmlns:a16="http://schemas.microsoft.com/office/drawing/2014/main" xmlns="" id="{D5FDD1A5-05C3-448F-B328-60B9F4B49D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0" y="4473743"/>
                <a:ext cx="1814512" cy="1573213"/>
              </a:xfrm>
              <a:custGeom>
                <a:avLst/>
                <a:gdLst>
                  <a:gd name="T0" fmla="*/ 824 w 824"/>
                  <a:gd name="T1" fmla="*/ 75 h 713"/>
                  <a:gd name="T2" fmla="*/ 673 w 824"/>
                  <a:gd name="T3" fmla="*/ 290 h 713"/>
                  <a:gd name="T4" fmla="*/ 318 w 824"/>
                  <a:gd name="T5" fmla="*/ 582 h 713"/>
                  <a:gd name="T6" fmla="*/ 275 w 824"/>
                  <a:gd name="T7" fmla="*/ 624 h 713"/>
                  <a:gd name="T8" fmla="*/ 144 w 824"/>
                  <a:gd name="T9" fmla="*/ 643 h 713"/>
                  <a:gd name="T10" fmla="*/ 114 w 824"/>
                  <a:gd name="T11" fmla="*/ 663 h 713"/>
                  <a:gd name="T12" fmla="*/ 114 w 824"/>
                  <a:gd name="T13" fmla="*/ 663 h 713"/>
                  <a:gd name="T14" fmla="*/ 76 w 824"/>
                  <a:gd name="T15" fmla="*/ 687 h 713"/>
                  <a:gd name="T16" fmla="*/ 32 w 824"/>
                  <a:gd name="T17" fmla="*/ 712 h 713"/>
                  <a:gd name="T18" fmla="*/ 22 w 824"/>
                  <a:gd name="T19" fmla="*/ 706 h 713"/>
                  <a:gd name="T20" fmla="*/ 19 w 824"/>
                  <a:gd name="T21" fmla="*/ 707 h 713"/>
                  <a:gd name="T22" fmla="*/ 9 w 824"/>
                  <a:gd name="T23" fmla="*/ 699 h 713"/>
                  <a:gd name="T24" fmla="*/ 4 w 824"/>
                  <a:gd name="T25" fmla="*/ 687 h 713"/>
                  <a:gd name="T26" fmla="*/ 8 w 824"/>
                  <a:gd name="T27" fmla="*/ 682 h 713"/>
                  <a:gd name="T28" fmla="*/ 10 w 824"/>
                  <a:gd name="T29" fmla="*/ 675 h 713"/>
                  <a:gd name="T30" fmla="*/ 61 w 824"/>
                  <a:gd name="T31" fmla="*/ 627 h 713"/>
                  <a:gd name="T32" fmla="*/ 114 w 824"/>
                  <a:gd name="T33" fmla="*/ 567 h 713"/>
                  <a:gd name="T34" fmla="*/ 268 w 824"/>
                  <a:gd name="T35" fmla="*/ 547 h 713"/>
                  <a:gd name="T36" fmla="*/ 609 w 824"/>
                  <a:gd name="T37" fmla="*/ 221 h 713"/>
                  <a:gd name="T38" fmla="*/ 728 w 824"/>
                  <a:gd name="T39" fmla="*/ 0 h 713"/>
                  <a:gd name="T40" fmla="*/ 824 w 824"/>
                  <a:gd name="T41" fmla="*/ 75 h 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4" h="713">
                    <a:moveTo>
                      <a:pt x="824" y="75"/>
                    </a:moveTo>
                    <a:cubicBezTo>
                      <a:pt x="813" y="99"/>
                      <a:pt x="774" y="184"/>
                      <a:pt x="673" y="290"/>
                    </a:cubicBezTo>
                    <a:cubicBezTo>
                      <a:pt x="602" y="365"/>
                      <a:pt x="342" y="538"/>
                      <a:pt x="318" y="582"/>
                    </a:cubicBezTo>
                    <a:cubicBezTo>
                      <a:pt x="302" y="613"/>
                      <a:pt x="278" y="624"/>
                      <a:pt x="275" y="624"/>
                    </a:cubicBezTo>
                    <a:cubicBezTo>
                      <a:pt x="262" y="624"/>
                      <a:pt x="150" y="640"/>
                      <a:pt x="144" y="643"/>
                    </a:cubicBezTo>
                    <a:cubicBezTo>
                      <a:pt x="142" y="644"/>
                      <a:pt x="130" y="653"/>
                      <a:pt x="114" y="663"/>
                    </a:cubicBezTo>
                    <a:cubicBezTo>
                      <a:pt x="114" y="663"/>
                      <a:pt x="114" y="663"/>
                      <a:pt x="114" y="663"/>
                    </a:cubicBezTo>
                    <a:cubicBezTo>
                      <a:pt x="103" y="671"/>
                      <a:pt x="89" y="680"/>
                      <a:pt x="76" y="687"/>
                    </a:cubicBezTo>
                    <a:cubicBezTo>
                      <a:pt x="57" y="699"/>
                      <a:pt x="37" y="711"/>
                      <a:pt x="32" y="712"/>
                    </a:cubicBezTo>
                    <a:cubicBezTo>
                      <a:pt x="25" y="713"/>
                      <a:pt x="21" y="712"/>
                      <a:pt x="22" y="706"/>
                    </a:cubicBezTo>
                    <a:cubicBezTo>
                      <a:pt x="21" y="707"/>
                      <a:pt x="20" y="707"/>
                      <a:pt x="19" y="707"/>
                    </a:cubicBezTo>
                    <a:cubicBezTo>
                      <a:pt x="11" y="708"/>
                      <a:pt x="7" y="707"/>
                      <a:pt x="9" y="699"/>
                    </a:cubicBezTo>
                    <a:cubicBezTo>
                      <a:pt x="3" y="699"/>
                      <a:pt x="0" y="696"/>
                      <a:pt x="4" y="687"/>
                    </a:cubicBezTo>
                    <a:cubicBezTo>
                      <a:pt x="5" y="686"/>
                      <a:pt x="6" y="684"/>
                      <a:pt x="8" y="682"/>
                    </a:cubicBezTo>
                    <a:cubicBezTo>
                      <a:pt x="8" y="680"/>
                      <a:pt x="9" y="678"/>
                      <a:pt x="10" y="675"/>
                    </a:cubicBezTo>
                    <a:cubicBezTo>
                      <a:pt x="13" y="669"/>
                      <a:pt x="41" y="645"/>
                      <a:pt x="61" y="627"/>
                    </a:cubicBezTo>
                    <a:cubicBezTo>
                      <a:pt x="87" y="597"/>
                      <a:pt x="114" y="567"/>
                      <a:pt x="114" y="567"/>
                    </a:cubicBezTo>
                    <a:cubicBezTo>
                      <a:pt x="268" y="547"/>
                      <a:pt x="268" y="547"/>
                      <a:pt x="268" y="547"/>
                    </a:cubicBezTo>
                    <a:cubicBezTo>
                      <a:pt x="268" y="547"/>
                      <a:pt x="597" y="236"/>
                      <a:pt x="609" y="221"/>
                    </a:cubicBezTo>
                    <a:cubicBezTo>
                      <a:pt x="621" y="207"/>
                      <a:pt x="728" y="0"/>
                      <a:pt x="728" y="0"/>
                    </a:cubicBezTo>
                    <a:lnTo>
                      <a:pt x="824" y="75"/>
                    </a:lnTo>
                    <a:close/>
                  </a:path>
                </a:pathLst>
              </a:custGeom>
              <a:solidFill>
                <a:srgbClr val="F0D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8" name="íślíḋè-Freeform 97">
                <a:extLst>
                  <a:ext uri="{FF2B5EF4-FFF2-40B4-BE49-F238E27FC236}">
                    <a16:creationId xmlns:a16="http://schemas.microsoft.com/office/drawing/2014/main" xmlns="" id="{187541A9-59A5-41FD-959E-02797DB7AF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8550" y="4745205"/>
                <a:ext cx="1654175" cy="1298575"/>
              </a:xfrm>
              <a:custGeom>
                <a:avLst/>
                <a:gdLst>
                  <a:gd name="T0" fmla="*/ 751 w 751"/>
                  <a:gd name="T1" fmla="*/ 41 h 589"/>
                  <a:gd name="T2" fmla="*/ 650 w 751"/>
                  <a:gd name="T3" fmla="*/ 167 h 589"/>
                  <a:gd name="T4" fmla="*/ 295 w 751"/>
                  <a:gd name="T5" fmla="*/ 459 h 589"/>
                  <a:gd name="T6" fmla="*/ 252 w 751"/>
                  <a:gd name="T7" fmla="*/ 501 h 589"/>
                  <a:gd name="T8" fmla="*/ 121 w 751"/>
                  <a:gd name="T9" fmla="*/ 520 h 589"/>
                  <a:gd name="T10" fmla="*/ 91 w 751"/>
                  <a:gd name="T11" fmla="*/ 540 h 589"/>
                  <a:gd name="T12" fmla="*/ 91 w 751"/>
                  <a:gd name="T13" fmla="*/ 540 h 589"/>
                  <a:gd name="T14" fmla="*/ 53 w 751"/>
                  <a:gd name="T15" fmla="*/ 564 h 589"/>
                  <a:gd name="T16" fmla="*/ 9 w 751"/>
                  <a:gd name="T17" fmla="*/ 589 h 589"/>
                  <a:gd name="T18" fmla="*/ 0 w 751"/>
                  <a:gd name="T19" fmla="*/ 588 h 589"/>
                  <a:gd name="T20" fmla="*/ 5 w 751"/>
                  <a:gd name="T21" fmla="*/ 587 h 589"/>
                  <a:gd name="T22" fmla="*/ 115 w 751"/>
                  <a:gd name="T23" fmla="*/ 514 h 589"/>
                  <a:gd name="T24" fmla="*/ 249 w 751"/>
                  <a:gd name="T25" fmla="*/ 488 h 589"/>
                  <a:gd name="T26" fmla="*/ 285 w 751"/>
                  <a:gd name="T27" fmla="*/ 444 h 589"/>
                  <a:gd name="T28" fmla="*/ 645 w 751"/>
                  <a:gd name="T29" fmla="*/ 138 h 589"/>
                  <a:gd name="T30" fmla="*/ 725 w 751"/>
                  <a:gd name="T31" fmla="*/ 0 h 589"/>
                  <a:gd name="T32" fmla="*/ 751 w 751"/>
                  <a:gd name="T33" fmla="*/ 4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51" h="589">
                    <a:moveTo>
                      <a:pt x="751" y="41"/>
                    </a:moveTo>
                    <a:cubicBezTo>
                      <a:pt x="728" y="77"/>
                      <a:pt x="695" y="119"/>
                      <a:pt x="650" y="167"/>
                    </a:cubicBezTo>
                    <a:cubicBezTo>
                      <a:pt x="579" y="242"/>
                      <a:pt x="319" y="415"/>
                      <a:pt x="295" y="459"/>
                    </a:cubicBezTo>
                    <a:cubicBezTo>
                      <a:pt x="279" y="490"/>
                      <a:pt x="255" y="501"/>
                      <a:pt x="252" y="501"/>
                    </a:cubicBezTo>
                    <a:cubicBezTo>
                      <a:pt x="239" y="501"/>
                      <a:pt x="127" y="517"/>
                      <a:pt x="121" y="520"/>
                    </a:cubicBezTo>
                    <a:cubicBezTo>
                      <a:pt x="119" y="521"/>
                      <a:pt x="107" y="530"/>
                      <a:pt x="91" y="540"/>
                    </a:cubicBezTo>
                    <a:cubicBezTo>
                      <a:pt x="91" y="540"/>
                      <a:pt x="91" y="540"/>
                      <a:pt x="91" y="540"/>
                    </a:cubicBezTo>
                    <a:cubicBezTo>
                      <a:pt x="80" y="548"/>
                      <a:pt x="66" y="557"/>
                      <a:pt x="53" y="564"/>
                    </a:cubicBezTo>
                    <a:cubicBezTo>
                      <a:pt x="34" y="576"/>
                      <a:pt x="14" y="588"/>
                      <a:pt x="9" y="589"/>
                    </a:cubicBezTo>
                    <a:cubicBezTo>
                      <a:pt x="5" y="589"/>
                      <a:pt x="2" y="589"/>
                      <a:pt x="0" y="588"/>
                    </a:cubicBezTo>
                    <a:cubicBezTo>
                      <a:pt x="2" y="588"/>
                      <a:pt x="3" y="587"/>
                      <a:pt x="5" y="587"/>
                    </a:cubicBezTo>
                    <a:cubicBezTo>
                      <a:pt x="10" y="585"/>
                      <a:pt x="115" y="514"/>
                      <a:pt x="115" y="514"/>
                    </a:cubicBezTo>
                    <a:cubicBezTo>
                      <a:pt x="115" y="514"/>
                      <a:pt x="225" y="498"/>
                      <a:pt x="249" y="488"/>
                    </a:cubicBezTo>
                    <a:cubicBezTo>
                      <a:pt x="272" y="477"/>
                      <a:pt x="285" y="444"/>
                      <a:pt x="285" y="444"/>
                    </a:cubicBezTo>
                    <a:cubicBezTo>
                      <a:pt x="285" y="444"/>
                      <a:pt x="629" y="157"/>
                      <a:pt x="645" y="138"/>
                    </a:cubicBezTo>
                    <a:cubicBezTo>
                      <a:pt x="662" y="118"/>
                      <a:pt x="725" y="0"/>
                      <a:pt x="725" y="0"/>
                    </a:cubicBezTo>
                    <a:lnTo>
                      <a:pt x="751" y="41"/>
                    </a:lnTo>
                    <a:close/>
                  </a:path>
                </a:pathLst>
              </a:custGeom>
              <a:solidFill>
                <a:srgbClr val="E8C6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9" name="íślíḋè-Freeform 98">
                <a:extLst>
                  <a:ext uri="{FF2B5EF4-FFF2-40B4-BE49-F238E27FC236}">
                    <a16:creationId xmlns:a16="http://schemas.microsoft.com/office/drawing/2014/main" xmlns="" id="{BA4DF99C-50C2-4B29-8D8C-17AC631B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77262" y="5551655"/>
                <a:ext cx="976312" cy="587375"/>
              </a:xfrm>
              <a:custGeom>
                <a:avLst/>
                <a:gdLst>
                  <a:gd name="T0" fmla="*/ 443 w 443"/>
                  <a:gd name="T1" fmla="*/ 133 h 266"/>
                  <a:gd name="T2" fmla="*/ 160 w 443"/>
                  <a:gd name="T3" fmla="*/ 200 h 266"/>
                  <a:gd name="T4" fmla="*/ 105 w 443"/>
                  <a:gd name="T5" fmla="*/ 45 h 266"/>
                  <a:gd name="T6" fmla="*/ 443 w 443"/>
                  <a:gd name="T7" fmla="*/ 133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3" h="266">
                    <a:moveTo>
                      <a:pt x="443" y="133"/>
                    </a:moveTo>
                    <a:cubicBezTo>
                      <a:pt x="387" y="245"/>
                      <a:pt x="262" y="266"/>
                      <a:pt x="160" y="200"/>
                    </a:cubicBezTo>
                    <a:cubicBezTo>
                      <a:pt x="67" y="140"/>
                      <a:pt x="0" y="89"/>
                      <a:pt x="105" y="45"/>
                    </a:cubicBezTo>
                    <a:cubicBezTo>
                      <a:pt x="211" y="0"/>
                      <a:pt x="443" y="133"/>
                      <a:pt x="443" y="13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0" name="íślíḋè-Freeform 99">
                <a:extLst>
                  <a:ext uri="{FF2B5EF4-FFF2-40B4-BE49-F238E27FC236}">
                    <a16:creationId xmlns:a16="http://schemas.microsoft.com/office/drawing/2014/main" xmlns="" id="{1C29BC94-0FEB-4E05-8B73-060F14F6B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0412" y="5259555"/>
                <a:ext cx="2132012" cy="896938"/>
              </a:xfrm>
              <a:custGeom>
                <a:avLst/>
                <a:gdLst>
                  <a:gd name="T0" fmla="*/ 833 w 968"/>
                  <a:gd name="T1" fmla="*/ 108 h 407"/>
                  <a:gd name="T2" fmla="*/ 122 w 968"/>
                  <a:gd name="T3" fmla="*/ 22 h 407"/>
                  <a:gd name="T4" fmla="*/ 8 w 968"/>
                  <a:gd name="T5" fmla="*/ 178 h 407"/>
                  <a:gd name="T6" fmla="*/ 390 w 968"/>
                  <a:gd name="T7" fmla="*/ 308 h 407"/>
                  <a:gd name="T8" fmla="*/ 831 w 968"/>
                  <a:gd name="T9" fmla="*/ 385 h 407"/>
                  <a:gd name="T10" fmla="*/ 833 w 968"/>
                  <a:gd name="T11" fmla="*/ 108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8" h="407">
                    <a:moveTo>
                      <a:pt x="833" y="108"/>
                    </a:moveTo>
                    <a:cubicBezTo>
                      <a:pt x="792" y="98"/>
                      <a:pt x="209" y="0"/>
                      <a:pt x="122" y="22"/>
                    </a:cubicBezTo>
                    <a:cubicBezTo>
                      <a:pt x="35" y="44"/>
                      <a:pt x="0" y="123"/>
                      <a:pt x="8" y="178"/>
                    </a:cubicBezTo>
                    <a:cubicBezTo>
                      <a:pt x="16" y="234"/>
                      <a:pt x="291" y="279"/>
                      <a:pt x="390" y="308"/>
                    </a:cubicBezTo>
                    <a:cubicBezTo>
                      <a:pt x="489" y="337"/>
                      <a:pt x="685" y="407"/>
                      <a:pt x="831" y="385"/>
                    </a:cubicBezTo>
                    <a:cubicBezTo>
                      <a:pt x="968" y="364"/>
                      <a:pt x="937" y="105"/>
                      <a:pt x="833" y="108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1" name="íślíḋè-Freeform 100">
                <a:extLst>
                  <a:ext uri="{FF2B5EF4-FFF2-40B4-BE49-F238E27FC236}">
                    <a16:creationId xmlns:a16="http://schemas.microsoft.com/office/drawing/2014/main" xmlns="" id="{E722F86A-99AE-4E9A-99BB-92297F678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10575" y="5270668"/>
                <a:ext cx="1589087" cy="303213"/>
              </a:xfrm>
              <a:custGeom>
                <a:avLst/>
                <a:gdLst>
                  <a:gd name="T0" fmla="*/ 719 w 721"/>
                  <a:gd name="T1" fmla="*/ 85 h 138"/>
                  <a:gd name="T2" fmla="*/ 108 w 721"/>
                  <a:gd name="T3" fmla="*/ 17 h 138"/>
                  <a:gd name="T4" fmla="*/ 0 w 721"/>
                  <a:gd name="T5" fmla="*/ 114 h 138"/>
                  <a:gd name="T6" fmla="*/ 721 w 721"/>
                  <a:gd name="T7" fmla="*/ 138 h 138"/>
                  <a:gd name="T8" fmla="*/ 719 w 721"/>
                  <a:gd name="T9" fmla="*/ 85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1" h="138">
                    <a:moveTo>
                      <a:pt x="719" y="85"/>
                    </a:moveTo>
                    <a:cubicBezTo>
                      <a:pt x="538" y="54"/>
                      <a:pt x="175" y="0"/>
                      <a:pt x="108" y="17"/>
                    </a:cubicBezTo>
                    <a:cubicBezTo>
                      <a:pt x="50" y="32"/>
                      <a:pt x="15" y="72"/>
                      <a:pt x="0" y="114"/>
                    </a:cubicBezTo>
                    <a:cubicBezTo>
                      <a:pt x="142" y="7"/>
                      <a:pt x="594" y="104"/>
                      <a:pt x="721" y="138"/>
                    </a:cubicBezTo>
                    <a:cubicBezTo>
                      <a:pt x="721" y="138"/>
                      <a:pt x="720" y="111"/>
                      <a:pt x="719" y="8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2" name="íślíḋè-Freeform 101">
                <a:extLst>
                  <a:ext uri="{FF2B5EF4-FFF2-40B4-BE49-F238E27FC236}">
                    <a16:creationId xmlns:a16="http://schemas.microsoft.com/office/drawing/2014/main" xmlns="" id="{B8CCAEA3-3976-43A3-8620-CF194E7BCE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2175" y="5607218"/>
                <a:ext cx="1752600" cy="265113"/>
              </a:xfrm>
              <a:custGeom>
                <a:avLst/>
                <a:gdLst>
                  <a:gd name="T0" fmla="*/ 796 w 796"/>
                  <a:gd name="T1" fmla="*/ 47 h 120"/>
                  <a:gd name="T2" fmla="*/ 704 w 796"/>
                  <a:gd name="T3" fmla="*/ 119 h 120"/>
                  <a:gd name="T4" fmla="*/ 423 w 796"/>
                  <a:gd name="T5" fmla="*/ 74 h 120"/>
                  <a:gd name="T6" fmla="*/ 68 w 796"/>
                  <a:gd name="T7" fmla="*/ 20 h 120"/>
                  <a:gd name="T8" fmla="*/ 11 w 796"/>
                  <a:gd name="T9" fmla="*/ 66 h 120"/>
                  <a:gd name="T10" fmla="*/ 0 w 796"/>
                  <a:gd name="T11" fmla="*/ 61 h 120"/>
                  <a:gd name="T12" fmla="*/ 64 w 796"/>
                  <a:gd name="T13" fmla="*/ 8 h 120"/>
                  <a:gd name="T14" fmla="*/ 425 w 796"/>
                  <a:gd name="T15" fmla="*/ 62 h 120"/>
                  <a:gd name="T16" fmla="*/ 704 w 796"/>
                  <a:gd name="T17" fmla="*/ 107 h 120"/>
                  <a:gd name="T18" fmla="*/ 785 w 796"/>
                  <a:gd name="T19" fmla="*/ 42 h 120"/>
                  <a:gd name="T20" fmla="*/ 796 w 796"/>
                  <a:gd name="T21" fmla="*/ 47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6" h="120">
                    <a:moveTo>
                      <a:pt x="796" y="47"/>
                    </a:moveTo>
                    <a:cubicBezTo>
                      <a:pt x="796" y="47"/>
                      <a:pt x="771" y="117"/>
                      <a:pt x="704" y="119"/>
                    </a:cubicBezTo>
                    <a:cubicBezTo>
                      <a:pt x="675" y="120"/>
                      <a:pt x="553" y="97"/>
                      <a:pt x="423" y="74"/>
                    </a:cubicBezTo>
                    <a:cubicBezTo>
                      <a:pt x="263" y="44"/>
                      <a:pt x="90" y="13"/>
                      <a:pt x="68" y="20"/>
                    </a:cubicBezTo>
                    <a:cubicBezTo>
                      <a:pt x="28" y="32"/>
                      <a:pt x="11" y="66"/>
                      <a:pt x="11" y="66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1"/>
                      <a:pt x="19" y="22"/>
                      <a:pt x="64" y="8"/>
                    </a:cubicBezTo>
                    <a:cubicBezTo>
                      <a:pt x="89" y="0"/>
                      <a:pt x="264" y="32"/>
                      <a:pt x="425" y="62"/>
                    </a:cubicBezTo>
                    <a:cubicBezTo>
                      <a:pt x="555" y="85"/>
                      <a:pt x="676" y="107"/>
                      <a:pt x="704" y="107"/>
                    </a:cubicBezTo>
                    <a:cubicBezTo>
                      <a:pt x="762" y="105"/>
                      <a:pt x="785" y="43"/>
                      <a:pt x="785" y="42"/>
                    </a:cubicBezTo>
                    <a:lnTo>
                      <a:pt x="796" y="47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3" name="íślíḋè-Freeform 102">
                <a:extLst>
                  <a:ext uri="{FF2B5EF4-FFF2-40B4-BE49-F238E27FC236}">
                    <a16:creationId xmlns:a16="http://schemas.microsoft.com/office/drawing/2014/main" xmlns="" id="{87AC17B8-7637-47B8-BA1B-B3895BF0C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8562" y="3586330"/>
                <a:ext cx="1847850" cy="2257425"/>
              </a:xfrm>
              <a:custGeom>
                <a:avLst/>
                <a:gdLst>
                  <a:gd name="T0" fmla="*/ 348 w 839"/>
                  <a:gd name="T1" fmla="*/ 0 h 1024"/>
                  <a:gd name="T2" fmla="*/ 250 w 839"/>
                  <a:gd name="T3" fmla="*/ 17 h 1024"/>
                  <a:gd name="T4" fmla="*/ 94 w 839"/>
                  <a:gd name="T5" fmla="*/ 368 h 1024"/>
                  <a:gd name="T6" fmla="*/ 14 w 839"/>
                  <a:gd name="T7" fmla="*/ 534 h 1024"/>
                  <a:gd name="T8" fmla="*/ 193 w 839"/>
                  <a:gd name="T9" fmla="*/ 632 h 1024"/>
                  <a:gd name="T10" fmla="*/ 230 w 839"/>
                  <a:gd name="T11" fmla="*/ 461 h 1024"/>
                  <a:gd name="T12" fmla="*/ 377 w 839"/>
                  <a:gd name="T13" fmla="*/ 620 h 1024"/>
                  <a:gd name="T14" fmla="*/ 420 w 839"/>
                  <a:gd name="T15" fmla="*/ 830 h 1024"/>
                  <a:gd name="T16" fmla="*/ 528 w 839"/>
                  <a:gd name="T17" fmla="*/ 955 h 1024"/>
                  <a:gd name="T18" fmla="*/ 724 w 839"/>
                  <a:gd name="T19" fmla="*/ 1006 h 1024"/>
                  <a:gd name="T20" fmla="*/ 839 w 839"/>
                  <a:gd name="T21" fmla="*/ 954 h 1024"/>
                  <a:gd name="T22" fmla="*/ 726 w 839"/>
                  <a:gd name="T23" fmla="*/ 641 h 1024"/>
                  <a:gd name="T24" fmla="*/ 478 w 839"/>
                  <a:gd name="T25" fmla="*/ 158 h 1024"/>
                  <a:gd name="T26" fmla="*/ 348 w 839"/>
                  <a:gd name="T27" fmla="*/ 0 h 1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39" h="1024">
                    <a:moveTo>
                      <a:pt x="348" y="0"/>
                    </a:moveTo>
                    <a:cubicBezTo>
                      <a:pt x="337" y="1"/>
                      <a:pt x="250" y="17"/>
                      <a:pt x="250" y="17"/>
                    </a:cubicBezTo>
                    <a:cubicBezTo>
                      <a:pt x="250" y="17"/>
                      <a:pt x="104" y="344"/>
                      <a:pt x="94" y="368"/>
                    </a:cubicBezTo>
                    <a:cubicBezTo>
                      <a:pt x="84" y="393"/>
                      <a:pt x="0" y="532"/>
                      <a:pt x="14" y="534"/>
                    </a:cubicBezTo>
                    <a:cubicBezTo>
                      <a:pt x="29" y="537"/>
                      <a:pt x="193" y="645"/>
                      <a:pt x="193" y="632"/>
                    </a:cubicBezTo>
                    <a:cubicBezTo>
                      <a:pt x="193" y="620"/>
                      <a:pt x="230" y="461"/>
                      <a:pt x="230" y="461"/>
                    </a:cubicBezTo>
                    <a:cubicBezTo>
                      <a:pt x="230" y="461"/>
                      <a:pt x="282" y="494"/>
                      <a:pt x="377" y="620"/>
                    </a:cubicBezTo>
                    <a:cubicBezTo>
                      <a:pt x="472" y="746"/>
                      <a:pt x="396" y="832"/>
                      <a:pt x="420" y="830"/>
                    </a:cubicBezTo>
                    <a:cubicBezTo>
                      <a:pt x="432" y="830"/>
                      <a:pt x="468" y="910"/>
                      <a:pt x="528" y="955"/>
                    </a:cubicBezTo>
                    <a:cubicBezTo>
                      <a:pt x="598" y="1007"/>
                      <a:pt x="694" y="1024"/>
                      <a:pt x="724" y="1006"/>
                    </a:cubicBezTo>
                    <a:cubicBezTo>
                      <a:pt x="779" y="972"/>
                      <a:pt x="839" y="954"/>
                      <a:pt x="839" y="954"/>
                    </a:cubicBezTo>
                    <a:cubicBezTo>
                      <a:pt x="839" y="954"/>
                      <a:pt x="734" y="653"/>
                      <a:pt x="726" y="641"/>
                    </a:cubicBezTo>
                    <a:cubicBezTo>
                      <a:pt x="718" y="629"/>
                      <a:pt x="544" y="238"/>
                      <a:pt x="478" y="158"/>
                    </a:cubicBezTo>
                    <a:cubicBezTo>
                      <a:pt x="412" y="77"/>
                      <a:pt x="348" y="0"/>
                      <a:pt x="34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4" name="íślíḋè-Freeform 103">
                <a:extLst>
                  <a:ext uri="{FF2B5EF4-FFF2-40B4-BE49-F238E27FC236}">
                    <a16:creationId xmlns:a16="http://schemas.microsoft.com/office/drawing/2014/main" xmlns="" id="{37E28362-77C7-4354-B103-7A246BB7A1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6712" y="3586330"/>
                <a:ext cx="1371600" cy="1995488"/>
              </a:xfrm>
              <a:custGeom>
                <a:avLst/>
                <a:gdLst>
                  <a:gd name="T0" fmla="*/ 149 w 623"/>
                  <a:gd name="T1" fmla="*/ 0 h 905"/>
                  <a:gd name="T2" fmla="*/ 67 w 623"/>
                  <a:gd name="T3" fmla="*/ 14 h 905"/>
                  <a:gd name="T4" fmla="*/ 6 w 623"/>
                  <a:gd name="T5" fmla="*/ 118 h 905"/>
                  <a:gd name="T6" fmla="*/ 156 w 623"/>
                  <a:gd name="T7" fmla="*/ 71 h 905"/>
                  <a:gd name="T8" fmla="*/ 494 w 623"/>
                  <a:gd name="T9" fmla="*/ 706 h 905"/>
                  <a:gd name="T10" fmla="*/ 623 w 623"/>
                  <a:gd name="T11" fmla="*/ 905 h 905"/>
                  <a:gd name="T12" fmla="*/ 527 w 623"/>
                  <a:gd name="T13" fmla="*/ 641 h 905"/>
                  <a:gd name="T14" fmla="*/ 279 w 623"/>
                  <a:gd name="T15" fmla="*/ 158 h 905"/>
                  <a:gd name="T16" fmla="*/ 149 w 623"/>
                  <a:gd name="T17" fmla="*/ 0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3" h="905">
                    <a:moveTo>
                      <a:pt x="149" y="0"/>
                    </a:moveTo>
                    <a:cubicBezTo>
                      <a:pt x="141" y="1"/>
                      <a:pt x="93" y="9"/>
                      <a:pt x="67" y="14"/>
                    </a:cubicBezTo>
                    <a:cubicBezTo>
                      <a:pt x="63" y="30"/>
                      <a:pt x="0" y="121"/>
                      <a:pt x="6" y="118"/>
                    </a:cubicBezTo>
                    <a:cubicBezTo>
                      <a:pt x="21" y="111"/>
                      <a:pt x="116" y="23"/>
                      <a:pt x="156" y="71"/>
                    </a:cubicBezTo>
                    <a:cubicBezTo>
                      <a:pt x="232" y="161"/>
                      <a:pt x="454" y="629"/>
                      <a:pt x="494" y="706"/>
                    </a:cubicBezTo>
                    <a:cubicBezTo>
                      <a:pt x="537" y="786"/>
                      <a:pt x="590" y="868"/>
                      <a:pt x="623" y="905"/>
                    </a:cubicBezTo>
                    <a:cubicBezTo>
                      <a:pt x="592" y="819"/>
                      <a:pt x="533" y="650"/>
                      <a:pt x="527" y="641"/>
                    </a:cubicBezTo>
                    <a:cubicBezTo>
                      <a:pt x="519" y="629"/>
                      <a:pt x="345" y="238"/>
                      <a:pt x="279" y="158"/>
                    </a:cubicBezTo>
                    <a:cubicBezTo>
                      <a:pt x="213" y="77"/>
                      <a:pt x="149" y="0"/>
                      <a:pt x="1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5" name="íślíḋè-Freeform 104">
                <a:extLst>
                  <a:ext uri="{FF2B5EF4-FFF2-40B4-BE49-F238E27FC236}">
                    <a16:creationId xmlns:a16="http://schemas.microsoft.com/office/drawing/2014/main" xmlns="" id="{F986C6E6-7930-49EA-8F62-3B44E3DB68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75737" y="4164180"/>
                <a:ext cx="812800" cy="1362075"/>
              </a:xfrm>
              <a:custGeom>
                <a:avLst/>
                <a:gdLst>
                  <a:gd name="T0" fmla="*/ 0 w 369"/>
                  <a:gd name="T1" fmla="*/ 331 h 618"/>
                  <a:gd name="T2" fmla="*/ 76 w 369"/>
                  <a:gd name="T3" fmla="*/ 370 h 618"/>
                  <a:gd name="T4" fmla="*/ 113 w 369"/>
                  <a:gd name="T5" fmla="*/ 199 h 618"/>
                  <a:gd name="T6" fmla="*/ 255 w 369"/>
                  <a:gd name="T7" fmla="*/ 363 h 618"/>
                  <a:gd name="T8" fmla="*/ 299 w 369"/>
                  <a:gd name="T9" fmla="*/ 569 h 618"/>
                  <a:gd name="T10" fmla="*/ 342 w 369"/>
                  <a:gd name="T11" fmla="*/ 618 h 618"/>
                  <a:gd name="T12" fmla="*/ 363 w 369"/>
                  <a:gd name="T13" fmla="*/ 473 h 618"/>
                  <a:gd name="T14" fmla="*/ 224 w 369"/>
                  <a:gd name="T15" fmla="*/ 220 h 618"/>
                  <a:gd name="T16" fmla="*/ 170 w 369"/>
                  <a:gd name="T17" fmla="*/ 0 h 618"/>
                  <a:gd name="T18" fmla="*/ 24 w 369"/>
                  <a:gd name="T19" fmla="*/ 316 h 618"/>
                  <a:gd name="T20" fmla="*/ 0 w 369"/>
                  <a:gd name="T21" fmla="*/ 331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9" h="618">
                    <a:moveTo>
                      <a:pt x="0" y="331"/>
                    </a:moveTo>
                    <a:cubicBezTo>
                      <a:pt x="40" y="355"/>
                      <a:pt x="76" y="376"/>
                      <a:pt x="76" y="370"/>
                    </a:cubicBezTo>
                    <a:cubicBezTo>
                      <a:pt x="76" y="358"/>
                      <a:pt x="113" y="199"/>
                      <a:pt x="113" y="199"/>
                    </a:cubicBezTo>
                    <a:cubicBezTo>
                      <a:pt x="113" y="199"/>
                      <a:pt x="160" y="237"/>
                      <a:pt x="255" y="363"/>
                    </a:cubicBezTo>
                    <a:cubicBezTo>
                      <a:pt x="350" y="489"/>
                      <a:pt x="284" y="569"/>
                      <a:pt x="299" y="569"/>
                    </a:cubicBezTo>
                    <a:cubicBezTo>
                      <a:pt x="314" y="569"/>
                      <a:pt x="321" y="602"/>
                      <a:pt x="342" y="618"/>
                    </a:cubicBezTo>
                    <a:cubicBezTo>
                      <a:pt x="354" y="588"/>
                      <a:pt x="369" y="551"/>
                      <a:pt x="363" y="473"/>
                    </a:cubicBezTo>
                    <a:cubicBezTo>
                      <a:pt x="356" y="394"/>
                      <a:pt x="260" y="307"/>
                      <a:pt x="224" y="220"/>
                    </a:cubicBezTo>
                    <a:cubicBezTo>
                      <a:pt x="188" y="134"/>
                      <a:pt x="170" y="0"/>
                      <a:pt x="170" y="0"/>
                    </a:cubicBezTo>
                    <a:cubicBezTo>
                      <a:pt x="170" y="0"/>
                      <a:pt x="32" y="298"/>
                      <a:pt x="24" y="316"/>
                    </a:cubicBezTo>
                    <a:cubicBezTo>
                      <a:pt x="22" y="322"/>
                      <a:pt x="12" y="327"/>
                      <a:pt x="0" y="33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6" name="íślíḋè-Freeform 105">
                <a:extLst>
                  <a:ext uri="{FF2B5EF4-FFF2-40B4-BE49-F238E27FC236}">
                    <a16:creationId xmlns:a16="http://schemas.microsoft.com/office/drawing/2014/main" xmlns="" id="{A1450C86-DCE9-4123-BE01-E26FB4724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5000" y="4602330"/>
                <a:ext cx="788987" cy="385763"/>
              </a:xfrm>
              <a:custGeom>
                <a:avLst/>
                <a:gdLst>
                  <a:gd name="T0" fmla="*/ 0 w 358"/>
                  <a:gd name="T1" fmla="*/ 40 h 175"/>
                  <a:gd name="T2" fmla="*/ 111 w 358"/>
                  <a:gd name="T3" fmla="*/ 92 h 175"/>
                  <a:gd name="T4" fmla="*/ 155 w 358"/>
                  <a:gd name="T5" fmla="*/ 94 h 175"/>
                  <a:gd name="T6" fmla="*/ 358 w 358"/>
                  <a:gd name="T7" fmla="*/ 175 h 175"/>
                  <a:gd name="T8" fmla="*/ 345 w 358"/>
                  <a:gd name="T9" fmla="*/ 122 h 175"/>
                  <a:gd name="T10" fmla="*/ 6 w 358"/>
                  <a:gd name="T11" fmla="*/ 2 h 175"/>
                  <a:gd name="T12" fmla="*/ 0 w 358"/>
                  <a:gd name="T13" fmla="*/ 4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8" h="175">
                    <a:moveTo>
                      <a:pt x="0" y="40"/>
                    </a:moveTo>
                    <a:cubicBezTo>
                      <a:pt x="0" y="40"/>
                      <a:pt x="98" y="94"/>
                      <a:pt x="111" y="92"/>
                    </a:cubicBezTo>
                    <a:cubicBezTo>
                      <a:pt x="125" y="89"/>
                      <a:pt x="155" y="94"/>
                      <a:pt x="155" y="94"/>
                    </a:cubicBezTo>
                    <a:cubicBezTo>
                      <a:pt x="358" y="175"/>
                      <a:pt x="358" y="175"/>
                      <a:pt x="358" y="175"/>
                    </a:cubicBezTo>
                    <a:cubicBezTo>
                      <a:pt x="345" y="122"/>
                      <a:pt x="345" y="122"/>
                      <a:pt x="345" y="122"/>
                    </a:cubicBezTo>
                    <a:cubicBezTo>
                      <a:pt x="345" y="122"/>
                      <a:pt x="0" y="4"/>
                      <a:pt x="6" y="2"/>
                    </a:cubicBezTo>
                    <a:cubicBezTo>
                      <a:pt x="12" y="0"/>
                      <a:pt x="0" y="40"/>
                      <a:pt x="0" y="40"/>
                    </a:cubicBezTo>
                    <a:close/>
                  </a:path>
                </a:pathLst>
              </a:custGeom>
              <a:solidFill>
                <a:srgbClr val="689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7" name="íślíḋè-Freeform 106">
                <a:extLst>
                  <a:ext uri="{FF2B5EF4-FFF2-40B4-BE49-F238E27FC236}">
                    <a16:creationId xmlns:a16="http://schemas.microsoft.com/office/drawing/2014/main" xmlns="" id="{618DDB5D-716F-44BA-B19E-4EBD97430E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5150" y="5623093"/>
                <a:ext cx="1287462" cy="603250"/>
              </a:xfrm>
              <a:custGeom>
                <a:avLst/>
                <a:gdLst>
                  <a:gd name="T0" fmla="*/ 496 w 584"/>
                  <a:gd name="T1" fmla="*/ 202 h 274"/>
                  <a:gd name="T2" fmla="*/ 15 w 584"/>
                  <a:gd name="T3" fmla="*/ 156 h 274"/>
                  <a:gd name="T4" fmla="*/ 76 w 584"/>
                  <a:gd name="T5" fmla="*/ 20 h 274"/>
                  <a:gd name="T6" fmla="*/ 266 w 584"/>
                  <a:gd name="T7" fmla="*/ 42 h 274"/>
                  <a:gd name="T8" fmla="*/ 411 w 584"/>
                  <a:gd name="T9" fmla="*/ 48 h 274"/>
                  <a:gd name="T10" fmla="*/ 496 w 584"/>
                  <a:gd name="T11" fmla="*/ 202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4" h="274">
                    <a:moveTo>
                      <a:pt x="496" y="202"/>
                    </a:moveTo>
                    <a:cubicBezTo>
                      <a:pt x="425" y="217"/>
                      <a:pt x="75" y="274"/>
                      <a:pt x="15" y="156"/>
                    </a:cubicBezTo>
                    <a:cubicBezTo>
                      <a:pt x="0" y="126"/>
                      <a:pt x="22" y="40"/>
                      <a:pt x="76" y="20"/>
                    </a:cubicBezTo>
                    <a:cubicBezTo>
                      <a:pt x="129" y="0"/>
                      <a:pt x="214" y="32"/>
                      <a:pt x="266" y="42"/>
                    </a:cubicBezTo>
                    <a:cubicBezTo>
                      <a:pt x="318" y="51"/>
                      <a:pt x="329" y="54"/>
                      <a:pt x="411" y="48"/>
                    </a:cubicBezTo>
                    <a:cubicBezTo>
                      <a:pt x="584" y="37"/>
                      <a:pt x="550" y="189"/>
                      <a:pt x="496" y="202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8" name="íślíḋè-Freeform 107">
                <a:extLst>
                  <a:ext uri="{FF2B5EF4-FFF2-40B4-BE49-F238E27FC236}">
                    <a16:creationId xmlns:a16="http://schemas.microsoft.com/office/drawing/2014/main" xmlns="" id="{18BDE57F-8386-4676-8BD4-6C8554010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4362" y="5653255"/>
                <a:ext cx="1117600" cy="447675"/>
              </a:xfrm>
              <a:custGeom>
                <a:avLst/>
                <a:gdLst>
                  <a:gd name="T0" fmla="*/ 471 w 507"/>
                  <a:gd name="T1" fmla="*/ 175 h 203"/>
                  <a:gd name="T2" fmla="*/ 497 w 507"/>
                  <a:gd name="T3" fmla="*/ 151 h 203"/>
                  <a:gd name="T4" fmla="*/ 504 w 507"/>
                  <a:gd name="T5" fmla="*/ 104 h 203"/>
                  <a:gd name="T6" fmla="*/ 476 w 507"/>
                  <a:gd name="T7" fmla="*/ 62 h 203"/>
                  <a:gd name="T8" fmla="*/ 390 w 507"/>
                  <a:gd name="T9" fmla="*/ 47 h 203"/>
                  <a:gd name="T10" fmla="*/ 289 w 507"/>
                  <a:gd name="T11" fmla="*/ 48 h 203"/>
                  <a:gd name="T12" fmla="*/ 242 w 507"/>
                  <a:gd name="T13" fmla="*/ 40 h 203"/>
                  <a:gd name="T14" fmla="*/ 58 w 507"/>
                  <a:gd name="T15" fmla="*/ 18 h 203"/>
                  <a:gd name="T16" fmla="*/ 51 w 507"/>
                  <a:gd name="T17" fmla="*/ 21 h 203"/>
                  <a:gd name="T18" fmla="*/ 16 w 507"/>
                  <a:gd name="T19" fmla="*/ 59 h 203"/>
                  <a:gd name="T20" fmla="*/ 2 w 507"/>
                  <a:gd name="T21" fmla="*/ 104 h 203"/>
                  <a:gd name="T22" fmla="*/ 4 w 507"/>
                  <a:gd name="T23" fmla="*/ 136 h 203"/>
                  <a:gd name="T24" fmla="*/ 237 w 507"/>
                  <a:gd name="T25" fmla="*/ 202 h 203"/>
                  <a:gd name="T26" fmla="*/ 379 w 507"/>
                  <a:gd name="T27" fmla="*/ 191 h 203"/>
                  <a:gd name="T28" fmla="*/ 471 w 507"/>
                  <a:gd name="T29" fmla="*/ 175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7" h="203">
                    <a:moveTo>
                      <a:pt x="471" y="175"/>
                    </a:moveTo>
                    <a:cubicBezTo>
                      <a:pt x="483" y="173"/>
                      <a:pt x="492" y="161"/>
                      <a:pt x="497" y="151"/>
                    </a:cubicBezTo>
                    <a:cubicBezTo>
                      <a:pt x="504" y="137"/>
                      <a:pt x="507" y="120"/>
                      <a:pt x="504" y="104"/>
                    </a:cubicBezTo>
                    <a:cubicBezTo>
                      <a:pt x="501" y="86"/>
                      <a:pt x="491" y="72"/>
                      <a:pt x="476" y="62"/>
                    </a:cubicBezTo>
                    <a:cubicBezTo>
                      <a:pt x="452" y="47"/>
                      <a:pt x="417" y="45"/>
                      <a:pt x="390" y="47"/>
                    </a:cubicBezTo>
                    <a:cubicBezTo>
                      <a:pt x="357" y="49"/>
                      <a:pt x="322" y="52"/>
                      <a:pt x="289" y="48"/>
                    </a:cubicBezTo>
                    <a:cubicBezTo>
                      <a:pt x="273" y="46"/>
                      <a:pt x="257" y="43"/>
                      <a:pt x="242" y="40"/>
                    </a:cubicBezTo>
                    <a:cubicBezTo>
                      <a:pt x="191" y="31"/>
                      <a:pt x="107" y="0"/>
                      <a:pt x="58" y="18"/>
                    </a:cubicBezTo>
                    <a:cubicBezTo>
                      <a:pt x="56" y="19"/>
                      <a:pt x="53" y="20"/>
                      <a:pt x="51" y="21"/>
                    </a:cubicBezTo>
                    <a:cubicBezTo>
                      <a:pt x="36" y="29"/>
                      <a:pt x="24" y="44"/>
                      <a:pt x="16" y="59"/>
                    </a:cubicBezTo>
                    <a:cubicBezTo>
                      <a:pt x="9" y="73"/>
                      <a:pt x="4" y="89"/>
                      <a:pt x="2" y="104"/>
                    </a:cubicBezTo>
                    <a:cubicBezTo>
                      <a:pt x="1" y="113"/>
                      <a:pt x="0" y="128"/>
                      <a:pt x="4" y="136"/>
                    </a:cubicBezTo>
                    <a:cubicBezTo>
                      <a:pt x="37" y="201"/>
                      <a:pt x="176" y="203"/>
                      <a:pt x="237" y="202"/>
                    </a:cubicBezTo>
                    <a:cubicBezTo>
                      <a:pt x="284" y="201"/>
                      <a:pt x="332" y="197"/>
                      <a:pt x="379" y="191"/>
                    </a:cubicBezTo>
                    <a:cubicBezTo>
                      <a:pt x="409" y="187"/>
                      <a:pt x="441" y="182"/>
                      <a:pt x="471" y="175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9" name="íślíḋè-Freeform 108">
                <a:extLst>
                  <a:ext uri="{FF2B5EF4-FFF2-40B4-BE49-F238E27FC236}">
                    <a16:creationId xmlns:a16="http://schemas.microsoft.com/office/drawing/2014/main" xmlns="" id="{6A8D88DA-C716-467E-AD85-A9356B541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2587" y="3524418"/>
                <a:ext cx="569912" cy="317500"/>
              </a:xfrm>
              <a:custGeom>
                <a:avLst/>
                <a:gdLst>
                  <a:gd name="T0" fmla="*/ 259 w 259"/>
                  <a:gd name="T1" fmla="*/ 94 h 144"/>
                  <a:gd name="T2" fmla="*/ 0 w 259"/>
                  <a:gd name="T3" fmla="*/ 144 h 144"/>
                  <a:gd name="T4" fmla="*/ 61 w 259"/>
                  <a:gd name="T5" fmla="*/ 15 h 144"/>
                  <a:gd name="T6" fmla="*/ 255 w 259"/>
                  <a:gd name="T7" fmla="*/ 27 h 144"/>
                  <a:gd name="T8" fmla="*/ 259 w 259"/>
                  <a:gd name="T9" fmla="*/ 9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9" h="144">
                    <a:moveTo>
                      <a:pt x="259" y="94"/>
                    </a:moveTo>
                    <a:cubicBezTo>
                      <a:pt x="116" y="78"/>
                      <a:pt x="125" y="27"/>
                      <a:pt x="0" y="144"/>
                    </a:cubicBezTo>
                    <a:cubicBezTo>
                      <a:pt x="9" y="82"/>
                      <a:pt x="3" y="54"/>
                      <a:pt x="61" y="15"/>
                    </a:cubicBezTo>
                    <a:cubicBezTo>
                      <a:pt x="82" y="0"/>
                      <a:pt x="255" y="27"/>
                      <a:pt x="255" y="27"/>
                    </a:cubicBezTo>
                    <a:lnTo>
                      <a:pt x="259" y="94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0" name="íślíḋè-Freeform 109">
                <a:extLst>
                  <a:ext uri="{FF2B5EF4-FFF2-40B4-BE49-F238E27FC236}">
                    <a16:creationId xmlns:a16="http://schemas.microsoft.com/office/drawing/2014/main" xmlns="" id="{C102DE6E-5A17-4A1E-A68A-65BBF2ADF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7200" y="4441993"/>
                <a:ext cx="1252537" cy="623888"/>
              </a:xfrm>
              <a:custGeom>
                <a:avLst/>
                <a:gdLst>
                  <a:gd name="T0" fmla="*/ 16 w 569"/>
                  <a:gd name="T1" fmla="*/ 0 h 283"/>
                  <a:gd name="T2" fmla="*/ 230 w 569"/>
                  <a:gd name="T3" fmla="*/ 90 h 283"/>
                  <a:gd name="T4" fmla="*/ 569 w 569"/>
                  <a:gd name="T5" fmla="*/ 177 h 283"/>
                  <a:gd name="T6" fmla="*/ 559 w 569"/>
                  <a:gd name="T7" fmla="*/ 283 h 283"/>
                  <a:gd name="T8" fmla="*/ 0 w 569"/>
                  <a:gd name="T9" fmla="*/ 53 h 283"/>
                  <a:gd name="T10" fmla="*/ 16 w 569"/>
                  <a:gd name="T11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9" h="283">
                    <a:moveTo>
                      <a:pt x="16" y="0"/>
                    </a:moveTo>
                    <a:cubicBezTo>
                      <a:pt x="16" y="0"/>
                      <a:pt x="120" y="43"/>
                      <a:pt x="230" y="90"/>
                    </a:cubicBezTo>
                    <a:cubicBezTo>
                      <a:pt x="340" y="137"/>
                      <a:pt x="569" y="177"/>
                      <a:pt x="569" y="177"/>
                    </a:cubicBezTo>
                    <a:cubicBezTo>
                      <a:pt x="559" y="283"/>
                      <a:pt x="559" y="283"/>
                      <a:pt x="559" y="283"/>
                    </a:cubicBezTo>
                    <a:cubicBezTo>
                      <a:pt x="0" y="53"/>
                      <a:pt x="0" y="53"/>
                      <a:pt x="0" y="53"/>
                    </a:cubicBez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1" name="íślíḋè-Freeform 110">
                <a:extLst>
                  <a:ext uri="{FF2B5EF4-FFF2-40B4-BE49-F238E27FC236}">
                    <a16:creationId xmlns:a16="http://schemas.microsoft.com/office/drawing/2014/main" xmlns="" id="{98964461-A13F-48CA-A294-9B10F441DC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8500" y="3773655"/>
                <a:ext cx="141287" cy="127000"/>
              </a:xfrm>
              <a:custGeom>
                <a:avLst/>
                <a:gdLst>
                  <a:gd name="T0" fmla="*/ 0 w 64"/>
                  <a:gd name="T1" fmla="*/ 46 h 58"/>
                  <a:gd name="T2" fmla="*/ 11 w 64"/>
                  <a:gd name="T3" fmla="*/ 58 h 58"/>
                  <a:gd name="T4" fmla="*/ 63 w 64"/>
                  <a:gd name="T5" fmla="*/ 21 h 58"/>
                  <a:gd name="T6" fmla="*/ 56 w 64"/>
                  <a:gd name="T7" fmla="*/ 0 h 58"/>
                  <a:gd name="T8" fmla="*/ 0 w 64"/>
                  <a:gd name="T9" fmla="*/ 4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8">
                    <a:moveTo>
                      <a:pt x="0" y="46"/>
                    </a:moveTo>
                    <a:cubicBezTo>
                      <a:pt x="2" y="48"/>
                      <a:pt x="6" y="57"/>
                      <a:pt x="11" y="58"/>
                    </a:cubicBezTo>
                    <a:cubicBezTo>
                      <a:pt x="15" y="58"/>
                      <a:pt x="61" y="26"/>
                      <a:pt x="63" y="21"/>
                    </a:cubicBezTo>
                    <a:cubicBezTo>
                      <a:pt x="64" y="15"/>
                      <a:pt x="56" y="0"/>
                      <a:pt x="56" y="0"/>
                    </a:cubicBez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E5E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2" name="íślíḋè-Freeform 111">
                <a:extLst>
                  <a:ext uri="{FF2B5EF4-FFF2-40B4-BE49-F238E27FC236}">
                    <a16:creationId xmlns:a16="http://schemas.microsoft.com/office/drawing/2014/main" xmlns="" id="{30437F92-3A3C-4832-8692-696660CF15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3700" y="2646530"/>
                <a:ext cx="1339850" cy="1401763"/>
              </a:xfrm>
              <a:custGeom>
                <a:avLst/>
                <a:gdLst>
                  <a:gd name="T0" fmla="*/ 51 w 608"/>
                  <a:gd name="T1" fmla="*/ 153 h 636"/>
                  <a:gd name="T2" fmla="*/ 3 w 608"/>
                  <a:gd name="T3" fmla="*/ 328 h 636"/>
                  <a:gd name="T4" fmla="*/ 53 w 608"/>
                  <a:gd name="T5" fmla="*/ 379 h 636"/>
                  <a:gd name="T6" fmla="*/ 68 w 608"/>
                  <a:gd name="T7" fmla="*/ 408 h 636"/>
                  <a:gd name="T8" fmla="*/ 40 w 608"/>
                  <a:gd name="T9" fmla="*/ 533 h 636"/>
                  <a:gd name="T10" fmla="*/ 110 w 608"/>
                  <a:gd name="T11" fmla="*/ 545 h 636"/>
                  <a:gd name="T12" fmla="*/ 134 w 608"/>
                  <a:gd name="T13" fmla="*/ 588 h 636"/>
                  <a:gd name="T14" fmla="*/ 150 w 608"/>
                  <a:gd name="T15" fmla="*/ 591 h 636"/>
                  <a:gd name="T16" fmla="*/ 163 w 608"/>
                  <a:gd name="T17" fmla="*/ 605 h 636"/>
                  <a:gd name="T18" fmla="*/ 193 w 608"/>
                  <a:gd name="T19" fmla="*/ 608 h 636"/>
                  <a:gd name="T20" fmla="*/ 280 w 608"/>
                  <a:gd name="T21" fmla="*/ 630 h 636"/>
                  <a:gd name="T22" fmla="*/ 525 w 608"/>
                  <a:gd name="T23" fmla="*/ 419 h 636"/>
                  <a:gd name="T24" fmla="*/ 598 w 608"/>
                  <a:gd name="T25" fmla="*/ 316 h 636"/>
                  <a:gd name="T26" fmla="*/ 558 w 608"/>
                  <a:gd name="T27" fmla="*/ 33 h 636"/>
                  <a:gd name="T28" fmla="*/ 137 w 608"/>
                  <a:gd name="T29" fmla="*/ 6 h 636"/>
                  <a:gd name="T30" fmla="*/ 51 w 608"/>
                  <a:gd name="T31" fmla="*/ 153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8" h="636">
                    <a:moveTo>
                      <a:pt x="51" y="153"/>
                    </a:moveTo>
                    <a:cubicBezTo>
                      <a:pt x="30" y="213"/>
                      <a:pt x="0" y="320"/>
                      <a:pt x="3" y="328"/>
                    </a:cubicBezTo>
                    <a:cubicBezTo>
                      <a:pt x="7" y="337"/>
                      <a:pt x="43" y="364"/>
                      <a:pt x="53" y="379"/>
                    </a:cubicBezTo>
                    <a:cubicBezTo>
                      <a:pt x="64" y="394"/>
                      <a:pt x="68" y="408"/>
                      <a:pt x="68" y="408"/>
                    </a:cubicBezTo>
                    <a:cubicBezTo>
                      <a:pt x="68" y="408"/>
                      <a:pt x="36" y="523"/>
                      <a:pt x="40" y="533"/>
                    </a:cubicBezTo>
                    <a:cubicBezTo>
                      <a:pt x="44" y="542"/>
                      <a:pt x="110" y="545"/>
                      <a:pt x="110" y="545"/>
                    </a:cubicBezTo>
                    <a:cubicBezTo>
                      <a:pt x="130" y="559"/>
                      <a:pt x="127" y="580"/>
                      <a:pt x="134" y="588"/>
                    </a:cubicBezTo>
                    <a:cubicBezTo>
                      <a:pt x="136" y="590"/>
                      <a:pt x="147" y="591"/>
                      <a:pt x="150" y="591"/>
                    </a:cubicBezTo>
                    <a:cubicBezTo>
                      <a:pt x="150" y="591"/>
                      <a:pt x="159" y="603"/>
                      <a:pt x="163" y="605"/>
                    </a:cubicBezTo>
                    <a:cubicBezTo>
                      <a:pt x="170" y="610"/>
                      <a:pt x="188" y="599"/>
                      <a:pt x="193" y="608"/>
                    </a:cubicBezTo>
                    <a:cubicBezTo>
                      <a:pt x="209" y="632"/>
                      <a:pt x="250" y="636"/>
                      <a:pt x="280" y="630"/>
                    </a:cubicBezTo>
                    <a:cubicBezTo>
                      <a:pt x="356" y="614"/>
                      <a:pt x="454" y="511"/>
                      <a:pt x="525" y="419"/>
                    </a:cubicBezTo>
                    <a:cubicBezTo>
                      <a:pt x="555" y="380"/>
                      <a:pt x="581" y="343"/>
                      <a:pt x="598" y="316"/>
                    </a:cubicBezTo>
                    <a:cubicBezTo>
                      <a:pt x="608" y="300"/>
                      <a:pt x="587" y="56"/>
                      <a:pt x="558" y="33"/>
                    </a:cubicBezTo>
                    <a:cubicBezTo>
                      <a:pt x="529" y="10"/>
                      <a:pt x="149" y="0"/>
                      <a:pt x="137" y="6"/>
                    </a:cubicBezTo>
                    <a:cubicBezTo>
                      <a:pt x="126" y="12"/>
                      <a:pt x="51" y="153"/>
                      <a:pt x="51" y="153"/>
                    </a:cubicBezTo>
                    <a:close/>
                  </a:path>
                </a:pathLst>
              </a:custGeom>
              <a:solidFill>
                <a:srgbClr val="F0D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3" name="íślíḋè-Freeform 112">
                <a:extLst>
                  <a:ext uri="{FF2B5EF4-FFF2-40B4-BE49-F238E27FC236}">
                    <a16:creationId xmlns:a16="http://schemas.microsoft.com/office/drawing/2014/main" xmlns="" id="{A9063C1A-FF5B-4847-AA47-873D13711B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0225" y="3167230"/>
                <a:ext cx="709612" cy="574675"/>
              </a:xfrm>
              <a:custGeom>
                <a:avLst/>
                <a:gdLst>
                  <a:gd name="T0" fmla="*/ 322 w 322"/>
                  <a:gd name="T1" fmla="*/ 22 h 261"/>
                  <a:gd name="T2" fmla="*/ 59 w 322"/>
                  <a:gd name="T3" fmla="*/ 143 h 261"/>
                  <a:gd name="T4" fmla="*/ 75 w 322"/>
                  <a:gd name="T5" fmla="*/ 235 h 261"/>
                  <a:gd name="T6" fmla="*/ 43 w 322"/>
                  <a:gd name="T7" fmla="*/ 248 h 261"/>
                  <a:gd name="T8" fmla="*/ 0 w 322"/>
                  <a:gd name="T9" fmla="*/ 136 h 261"/>
                  <a:gd name="T10" fmla="*/ 322 w 322"/>
                  <a:gd name="T11" fmla="*/ 0 h 261"/>
                  <a:gd name="T12" fmla="*/ 322 w 322"/>
                  <a:gd name="T13" fmla="*/ 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" h="261">
                    <a:moveTo>
                      <a:pt x="322" y="22"/>
                    </a:moveTo>
                    <a:cubicBezTo>
                      <a:pt x="319" y="23"/>
                      <a:pt x="59" y="143"/>
                      <a:pt x="59" y="143"/>
                    </a:cubicBezTo>
                    <a:cubicBezTo>
                      <a:pt x="59" y="143"/>
                      <a:pt x="76" y="218"/>
                      <a:pt x="75" y="235"/>
                    </a:cubicBezTo>
                    <a:cubicBezTo>
                      <a:pt x="73" y="252"/>
                      <a:pt x="54" y="261"/>
                      <a:pt x="43" y="248"/>
                    </a:cubicBezTo>
                    <a:cubicBezTo>
                      <a:pt x="33" y="235"/>
                      <a:pt x="0" y="136"/>
                      <a:pt x="0" y="136"/>
                    </a:cubicBezTo>
                    <a:cubicBezTo>
                      <a:pt x="322" y="0"/>
                      <a:pt x="322" y="0"/>
                      <a:pt x="322" y="0"/>
                    </a:cubicBezTo>
                    <a:lnTo>
                      <a:pt x="322" y="22"/>
                    </a:lnTo>
                    <a:close/>
                  </a:path>
                </a:pathLst>
              </a:custGeom>
              <a:solidFill>
                <a:srgbClr val="D0B4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4" name="íślíḋè-Freeform 113">
                <a:extLst>
                  <a:ext uri="{FF2B5EF4-FFF2-40B4-BE49-F238E27FC236}">
                    <a16:creationId xmlns:a16="http://schemas.microsoft.com/office/drawing/2014/main" xmlns="" id="{C5539E2F-8054-4A79-A84B-349736430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9887" y="3248193"/>
                <a:ext cx="381000" cy="153988"/>
              </a:xfrm>
              <a:custGeom>
                <a:avLst/>
                <a:gdLst>
                  <a:gd name="T0" fmla="*/ 12 w 173"/>
                  <a:gd name="T1" fmla="*/ 33 h 70"/>
                  <a:gd name="T2" fmla="*/ 4 w 173"/>
                  <a:gd name="T3" fmla="*/ 51 h 70"/>
                  <a:gd name="T4" fmla="*/ 29 w 173"/>
                  <a:gd name="T5" fmla="*/ 65 h 70"/>
                  <a:gd name="T6" fmla="*/ 132 w 173"/>
                  <a:gd name="T7" fmla="*/ 38 h 70"/>
                  <a:gd name="T8" fmla="*/ 172 w 173"/>
                  <a:gd name="T9" fmla="*/ 35 h 70"/>
                  <a:gd name="T10" fmla="*/ 146 w 173"/>
                  <a:gd name="T11" fmla="*/ 12 h 70"/>
                  <a:gd name="T12" fmla="*/ 12 w 173"/>
                  <a:gd name="T13" fmla="*/ 33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70">
                    <a:moveTo>
                      <a:pt x="12" y="33"/>
                    </a:moveTo>
                    <a:cubicBezTo>
                      <a:pt x="4" y="39"/>
                      <a:pt x="0" y="40"/>
                      <a:pt x="4" y="51"/>
                    </a:cubicBezTo>
                    <a:cubicBezTo>
                      <a:pt x="8" y="62"/>
                      <a:pt x="17" y="70"/>
                      <a:pt x="29" y="65"/>
                    </a:cubicBezTo>
                    <a:cubicBezTo>
                      <a:pt x="41" y="60"/>
                      <a:pt x="116" y="38"/>
                      <a:pt x="132" y="38"/>
                    </a:cubicBezTo>
                    <a:cubicBezTo>
                      <a:pt x="147" y="39"/>
                      <a:pt x="173" y="45"/>
                      <a:pt x="172" y="35"/>
                    </a:cubicBezTo>
                    <a:cubicBezTo>
                      <a:pt x="170" y="24"/>
                      <a:pt x="162" y="18"/>
                      <a:pt x="146" y="12"/>
                    </a:cubicBezTo>
                    <a:cubicBezTo>
                      <a:pt x="117" y="0"/>
                      <a:pt x="31" y="22"/>
                      <a:pt x="12" y="3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5" name="íślíḋè-Freeform 114">
                <a:extLst>
                  <a:ext uri="{FF2B5EF4-FFF2-40B4-BE49-F238E27FC236}">
                    <a16:creationId xmlns:a16="http://schemas.microsoft.com/office/drawing/2014/main" xmlns="" id="{4E046271-4A05-4388-8243-327E1E9EB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7350" y="3314868"/>
                <a:ext cx="350837" cy="85725"/>
              </a:xfrm>
              <a:custGeom>
                <a:avLst/>
                <a:gdLst>
                  <a:gd name="T0" fmla="*/ 0 w 159"/>
                  <a:gd name="T1" fmla="*/ 28 h 39"/>
                  <a:gd name="T2" fmla="*/ 21 w 159"/>
                  <a:gd name="T3" fmla="*/ 35 h 39"/>
                  <a:gd name="T4" fmla="*/ 124 w 159"/>
                  <a:gd name="T5" fmla="*/ 8 h 39"/>
                  <a:gd name="T6" fmla="*/ 159 w 159"/>
                  <a:gd name="T7" fmla="*/ 10 h 39"/>
                  <a:gd name="T8" fmla="*/ 115 w 159"/>
                  <a:gd name="T9" fmla="*/ 0 h 39"/>
                  <a:gd name="T10" fmla="*/ 14 w 159"/>
                  <a:gd name="T11" fmla="*/ 29 h 39"/>
                  <a:gd name="T12" fmla="*/ 0 w 159"/>
                  <a:gd name="T13" fmla="*/ 2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" h="39">
                    <a:moveTo>
                      <a:pt x="0" y="28"/>
                    </a:moveTo>
                    <a:cubicBezTo>
                      <a:pt x="4" y="35"/>
                      <a:pt x="12" y="39"/>
                      <a:pt x="21" y="35"/>
                    </a:cubicBezTo>
                    <a:cubicBezTo>
                      <a:pt x="33" y="30"/>
                      <a:pt x="108" y="8"/>
                      <a:pt x="124" y="8"/>
                    </a:cubicBezTo>
                    <a:cubicBezTo>
                      <a:pt x="134" y="9"/>
                      <a:pt x="150" y="12"/>
                      <a:pt x="159" y="10"/>
                    </a:cubicBezTo>
                    <a:cubicBezTo>
                      <a:pt x="148" y="5"/>
                      <a:pt x="131" y="0"/>
                      <a:pt x="115" y="0"/>
                    </a:cubicBezTo>
                    <a:cubicBezTo>
                      <a:pt x="88" y="1"/>
                      <a:pt x="32" y="28"/>
                      <a:pt x="14" y="29"/>
                    </a:cubicBezTo>
                    <a:cubicBezTo>
                      <a:pt x="9" y="30"/>
                      <a:pt x="4" y="29"/>
                      <a:pt x="0" y="28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6" name="íślíḋè-Freeform 115">
                <a:extLst>
                  <a:ext uri="{FF2B5EF4-FFF2-40B4-BE49-F238E27FC236}">
                    <a16:creationId xmlns:a16="http://schemas.microsoft.com/office/drawing/2014/main" xmlns="" id="{6AA8E90C-A6D1-45BB-AD5A-D8EC371CC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8112" y="2221080"/>
                <a:ext cx="1693862" cy="1300163"/>
              </a:xfrm>
              <a:custGeom>
                <a:avLst/>
                <a:gdLst>
                  <a:gd name="T0" fmla="*/ 633 w 769"/>
                  <a:gd name="T1" fmla="*/ 173 h 590"/>
                  <a:gd name="T2" fmla="*/ 0 w 769"/>
                  <a:gd name="T3" fmla="*/ 205 h 590"/>
                  <a:gd name="T4" fmla="*/ 446 w 769"/>
                  <a:gd name="T5" fmla="*/ 308 h 590"/>
                  <a:gd name="T6" fmla="*/ 492 w 769"/>
                  <a:gd name="T7" fmla="*/ 456 h 590"/>
                  <a:gd name="T8" fmla="*/ 507 w 769"/>
                  <a:gd name="T9" fmla="*/ 579 h 590"/>
                  <a:gd name="T10" fmla="*/ 547 w 769"/>
                  <a:gd name="T11" fmla="*/ 423 h 590"/>
                  <a:gd name="T12" fmla="*/ 637 w 769"/>
                  <a:gd name="T13" fmla="*/ 365 h 590"/>
                  <a:gd name="T14" fmla="*/ 654 w 769"/>
                  <a:gd name="T15" fmla="*/ 511 h 590"/>
                  <a:gd name="T16" fmla="*/ 659 w 769"/>
                  <a:gd name="T17" fmla="*/ 589 h 590"/>
                  <a:gd name="T18" fmla="*/ 738 w 769"/>
                  <a:gd name="T19" fmla="*/ 454 h 590"/>
                  <a:gd name="T20" fmla="*/ 633 w 769"/>
                  <a:gd name="T21" fmla="*/ 17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9" h="590">
                    <a:moveTo>
                      <a:pt x="633" y="173"/>
                    </a:moveTo>
                    <a:cubicBezTo>
                      <a:pt x="411" y="0"/>
                      <a:pt x="109" y="261"/>
                      <a:pt x="0" y="205"/>
                    </a:cubicBezTo>
                    <a:cubicBezTo>
                      <a:pt x="104" y="380"/>
                      <a:pt x="316" y="364"/>
                      <a:pt x="446" y="308"/>
                    </a:cubicBezTo>
                    <a:cubicBezTo>
                      <a:pt x="446" y="308"/>
                      <a:pt x="472" y="383"/>
                      <a:pt x="492" y="456"/>
                    </a:cubicBezTo>
                    <a:cubicBezTo>
                      <a:pt x="512" y="530"/>
                      <a:pt x="501" y="590"/>
                      <a:pt x="507" y="579"/>
                    </a:cubicBezTo>
                    <a:cubicBezTo>
                      <a:pt x="556" y="496"/>
                      <a:pt x="528" y="466"/>
                      <a:pt x="547" y="423"/>
                    </a:cubicBezTo>
                    <a:cubicBezTo>
                      <a:pt x="562" y="391"/>
                      <a:pt x="578" y="333"/>
                      <a:pt x="637" y="365"/>
                    </a:cubicBezTo>
                    <a:cubicBezTo>
                      <a:pt x="685" y="392"/>
                      <a:pt x="667" y="461"/>
                      <a:pt x="654" y="511"/>
                    </a:cubicBezTo>
                    <a:cubicBezTo>
                      <a:pt x="664" y="550"/>
                      <a:pt x="659" y="589"/>
                      <a:pt x="659" y="589"/>
                    </a:cubicBezTo>
                    <a:cubicBezTo>
                      <a:pt x="709" y="569"/>
                      <a:pt x="726" y="511"/>
                      <a:pt x="738" y="454"/>
                    </a:cubicBezTo>
                    <a:cubicBezTo>
                      <a:pt x="769" y="308"/>
                      <a:pt x="725" y="184"/>
                      <a:pt x="633" y="17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7" name="íślíḋè-Freeform 116">
                <a:extLst>
                  <a:ext uri="{FF2B5EF4-FFF2-40B4-BE49-F238E27FC236}">
                    <a16:creationId xmlns:a16="http://schemas.microsoft.com/office/drawing/2014/main" xmlns="" id="{6AE1146B-33C1-473D-A316-77A3CAD959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9562" y="2911643"/>
                <a:ext cx="201612" cy="608013"/>
              </a:xfrm>
              <a:custGeom>
                <a:avLst/>
                <a:gdLst>
                  <a:gd name="T0" fmla="*/ 14 w 92"/>
                  <a:gd name="T1" fmla="*/ 125 h 276"/>
                  <a:gd name="T2" fmla="*/ 0 w 92"/>
                  <a:gd name="T3" fmla="*/ 198 h 276"/>
                  <a:gd name="T4" fmla="*/ 5 w 92"/>
                  <a:gd name="T5" fmla="*/ 276 h 276"/>
                  <a:gd name="T6" fmla="*/ 84 w 92"/>
                  <a:gd name="T7" fmla="*/ 141 h 276"/>
                  <a:gd name="T8" fmla="*/ 92 w 92"/>
                  <a:gd name="T9" fmla="*/ 88 h 276"/>
                  <a:gd name="T10" fmla="*/ 68 w 92"/>
                  <a:gd name="T11" fmla="*/ 181 h 276"/>
                  <a:gd name="T12" fmla="*/ 69 w 92"/>
                  <a:gd name="T13" fmla="*/ 148 h 276"/>
                  <a:gd name="T14" fmla="*/ 73 w 92"/>
                  <a:gd name="T15" fmla="*/ 48 h 276"/>
                  <a:gd name="T16" fmla="*/ 70 w 92"/>
                  <a:gd name="T17" fmla="*/ 79 h 276"/>
                  <a:gd name="T18" fmla="*/ 32 w 92"/>
                  <a:gd name="T19" fmla="*/ 206 h 276"/>
                  <a:gd name="T20" fmla="*/ 40 w 92"/>
                  <a:gd name="T21" fmla="*/ 108 h 276"/>
                  <a:gd name="T22" fmla="*/ 33 w 92"/>
                  <a:gd name="T23" fmla="*/ 0 h 276"/>
                  <a:gd name="T24" fmla="*/ 23 w 92"/>
                  <a:gd name="T25" fmla="*/ 89 h 276"/>
                  <a:gd name="T26" fmla="*/ 14 w 92"/>
                  <a:gd name="T27" fmla="*/ 125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2" h="276">
                    <a:moveTo>
                      <a:pt x="14" y="125"/>
                    </a:moveTo>
                    <a:cubicBezTo>
                      <a:pt x="12" y="150"/>
                      <a:pt x="6" y="176"/>
                      <a:pt x="0" y="198"/>
                    </a:cubicBezTo>
                    <a:cubicBezTo>
                      <a:pt x="10" y="237"/>
                      <a:pt x="5" y="276"/>
                      <a:pt x="5" y="276"/>
                    </a:cubicBezTo>
                    <a:cubicBezTo>
                      <a:pt x="55" y="256"/>
                      <a:pt x="72" y="198"/>
                      <a:pt x="84" y="141"/>
                    </a:cubicBezTo>
                    <a:cubicBezTo>
                      <a:pt x="88" y="123"/>
                      <a:pt x="91" y="105"/>
                      <a:pt x="92" y="88"/>
                    </a:cubicBezTo>
                    <a:cubicBezTo>
                      <a:pt x="83" y="133"/>
                      <a:pt x="73" y="174"/>
                      <a:pt x="68" y="181"/>
                    </a:cubicBezTo>
                    <a:cubicBezTo>
                      <a:pt x="57" y="197"/>
                      <a:pt x="68" y="184"/>
                      <a:pt x="69" y="148"/>
                    </a:cubicBezTo>
                    <a:cubicBezTo>
                      <a:pt x="70" y="111"/>
                      <a:pt x="73" y="48"/>
                      <a:pt x="73" y="48"/>
                    </a:cubicBezTo>
                    <a:cubicBezTo>
                      <a:pt x="73" y="48"/>
                      <a:pt x="73" y="59"/>
                      <a:pt x="70" y="79"/>
                    </a:cubicBezTo>
                    <a:cubicBezTo>
                      <a:pt x="67" y="99"/>
                      <a:pt x="35" y="196"/>
                      <a:pt x="32" y="206"/>
                    </a:cubicBezTo>
                    <a:cubicBezTo>
                      <a:pt x="28" y="216"/>
                      <a:pt x="34" y="183"/>
                      <a:pt x="40" y="108"/>
                    </a:cubicBezTo>
                    <a:cubicBezTo>
                      <a:pt x="47" y="32"/>
                      <a:pt x="33" y="0"/>
                      <a:pt x="33" y="0"/>
                    </a:cubicBezTo>
                    <a:cubicBezTo>
                      <a:pt x="33" y="0"/>
                      <a:pt x="34" y="35"/>
                      <a:pt x="23" y="89"/>
                    </a:cubicBezTo>
                    <a:cubicBezTo>
                      <a:pt x="20" y="101"/>
                      <a:pt x="17" y="114"/>
                      <a:pt x="14" y="125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8" name="íślíḋè-Freeform 117">
                <a:extLst>
                  <a:ext uri="{FF2B5EF4-FFF2-40B4-BE49-F238E27FC236}">
                    <a16:creationId xmlns:a16="http://schemas.microsoft.com/office/drawing/2014/main" xmlns="" id="{5D599490-C1BC-4C94-8D1B-7EA87272B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4462" y="2684630"/>
                <a:ext cx="1130300" cy="819150"/>
              </a:xfrm>
              <a:custGeom>
                <a:avLst/>
                <a:gdLst>
                  <a:gd name="T0" fmla="*/ 488 w 513"/>
                  <a:gd name="T1" fmla="*/ 133 h 372"/>
                  <a:gd name="T2" fmla="*/ 462 w 513"/>
                  <a:gd name="T3" fmla="*/ 60 h 372"/>
                  <a:gd name="T4" fmla="*/ 333 w 513"/>
                  <a:gd name="T5" fmla="*/ 53 h 372"/>
                  <a:gd name="T6" fmla="*/ 370 w 513"/>
                  <a:gd name="T7" fmla="*/ 73 h 372"/>
                  <a:gd name="T8" fmla="*/ 270 w 513"/>
                  <a:gd name="T9" fmla="*/ 75 h 372"/>
                  <a:gd name="T10" fmla="*/ 170 w 513"/>
                  <a:gd name="T11" fmla="*/ 52 h 372"/>
                  <a:gd name="T12" fmla="*/ 239 w 513"/>
                  <a:gd name="T13" fmla="*/ 93 h 372"/>
                  <a:gd name="T14" fmla="*/ 100 w 513"/>
                  <a:gd name="T15" fmla="*/ 59 h 372"/>
                  <a:gd name="T16" fmla="*/ 0 w 513"/>
                  <a:gd name="T17" fmla="*/ 0 h 372"/>
                  <a:gd name="T18" fmla="*/ 91 w 513"/>
                  <a:gd name="T19" fmla="*/ 96 h 372"/>
                  <a:gd name="T20" fmla="*/ 19 w 513"/>
                  <a:gd name="T21" fmla="*/ 70 h 372"/>
                  <a:gd name="T22" fmla="*/ 62 w 513"/>
                  <a:gd name="T23" fmla="*/ 110 h 372"/>
                  <a:gd name="T24" fmla="*/ 137 w 513"/>
                  <a:gd name="T25" fmla="*/ 141 h 372"/>
                  <a:gd name="T26" fmla="*/ 54 w 513"/>
                  <a:gd name="T27" fmla="*/ 135 h 372"/>
                  <a:gd name="T28" fmla="*/ 223 w 513"/>
                  <a:gd name="T29" fmla="*/ 175 h 372"/>
                  <a:gd name="T30" fmla="*/ 305 w 513"/>
                  <a:gd name="T31" fmla="*/ 163 h 372"/>
                  <a:gd name="T32" fmla="*/ 455 w 513"/>
                  <a:gd name="T33" fmla="*/ 135 h 372"/>
                  <a:gd name="T34" fmla="*/ 489 w 513"/>
                  <a:gd name="T35" fmla="*/ 246 h 372"/>
                  <a:gd name="T36" fmla="*/ 502 w 513"/>
                  <a:gd name="T37" fmla="*/ 370 h 372"/>
                  <a:gd name="T38" fmla="*/ 503 w 513"/>
                  <a:gd name="T39" fmla="*/ 372 h 372"/>
                  <a:gd name="T40" fmla="*/ 503 w 513"/>
                  <a:gd name="T41" fmla="*/ 372 h 372"/>
                  <a:gd name="T42" fmla="*/ 488 w 513"/>
                  <a:gd name="T43" fmla="*/ 133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3" h="372">
                    <a:moveTo>
                      <a:pt x="488" y="133"/>
                    </a:moveTo>
                    <a:cubicBezTo>
                      <a:pt x="462" y="61"/>
                      <a:pt x="462" y="60"/>
                      <a:pt x="462" y="60"/>
                    </a:cubicBezTo>
                    <a:cubicBezTo>
                      <a:pt x="462" y="60"/>
                      <a:pt x="339" y="55"/>
                      <a:pt x="333" y="53"/>
                    </a:cubicBezTo>
                    <a:cubicBezTo>
                      <a:pt x="327" y="51"/>
                      <a:pt x="364" y="73"/>
                      <a:pt x="370" y="73"/>
                    </a:cubicBezTo>
                    <a:cubicBezTo>
                      <a:pt x="376" y="73"/>
                      <a:pt x="328" y="81"/>
                      <a:pt x="270" y="75"/>
                    </a:cubicBezTo>
                    <a:cubicBezTo>
                      <a:pt x="211" y="70"/>
                      <a:pt x="176" y="56"/>
                      <a:pt x="170" y="52"/>
                    </a:cubicBezTo>
                    <a:cubicBezTo>
                      <a:pt x="165" y="49"/>
                      <a:pt x="223" y="89"/>
                      <a:pt x="239" y="93"/>
                    </a:cubicBezTo>
                    <a:cubicBezTo>
                      <a:pt x="255" y="98"/>
                      <a:pt x="180" y="89"/>
                      <a:pt x="100" y="59"/>
                    </a:cubicBezTo>
                    <a:cubicBezTo>
                      <a:pt x="25" y="31"/>
                      <a:pt x="2" y="3"/>
                      <a:pt x="0" y="0"/>
                    </a:cubicBezTo>
                    <a:cubicBezTo>
                      <a:pt x="25" y="40"/>
                      <a:pt x="56" y="72"/>
                      <a:pt x="91" y="96"/>
                    </a:cubicBezTo>
                    <a:cubicBezTo>
                      <a:pt x="46" y="86"/>
                      <a:pt x="19" y="70"/>
                      <a:pt x="19" y="70"/>
                    </a:cubicBezTo>
                    <a:cubicBezTo>
                      <a:pt x="19" y="70"/>
                      <a:pt x="25" y="83"/>
                      <a:pt x="62" y="110"/>
                    </a:cubicBezTo>
                    <a:cubicBezTo>
                      <a:pt x="99" y="137"/>
                      <a:pt x="137" y="141"/>
                      <a:pt x="137" y="141"/>
                    </a:cubicBezTo>
                    <a:cubicBezTo>
                      <a:pt x="137" y="141"/>
                      <a:pt x="58" y="137"/>
                      <a:pt x="54" y="135"/>
                    </a:cubicBezTo>
                    <a:cubicBezTo>
                      <a:pt x="50" y="134"/>
                      <a:pt x="144" y="178"/>
                      <a:pt x="223" y="175"/>
                    </a:cubicBezTo>
                    <a:cubicBezTo>
                      <a:pt x="256" y="174"/>
                      <a:pt x="283" y="168"/>
                      <a:pt x="305" y="163"/>
                    </a:cubicBezTo>
                    <a:cubicBezTo>
                      <a:pt x="360" y="164"/>
                      <a:pt x="413" y="154"/>
                      <a:pt x="455" y="135"/>
                    </a:cubicBezTo>
                    <a:cubicBezTo>
                      <a:pt x="455" y="135"/>
                      <a:pt x="469" y="173"/>
                      <a:pt x="489" y="246"/>
                    </a:cubicBezTo>
                    <a:cubicBezTo>
                      <a:pt x="506" y="309"/>
                      <a:pt x="500" y="363"/>
                      <a:pt x="502" y="370"/>
                    </a:cubicBezTo>
                    <a:cubicBezTo>
                      <a:pt x="503" y="372"/>
                      <a:pt x="503" y="372"/>
                      <a:pt x="503" y="372"/>
                    </a:cubicBezTo>
                    <a:cubicBezTo>
                      <a:pt x="503" y="372"/>
                      <a:pt x="503" y="372"/>
                      <a:pt x="503" y="372"/>
                    </a:cubicBezTo>
                    <a:cubicBezTo>
                      <a:pt x="503" y="372"/>
                      <a:pt x="513" y="204"/>
                      <a:pt x="488" y="13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9" name="íślíḋè-Freeform 118">
                <a:extLst>
                  <a:ext uri="{FF2B5EF4-FFF2-40B4-BE49-F238E27FC236}">
                    <a16:creationId xmlns:a16="http://schemas.microsoft.com/office/drawing/2014/main" xmlns="" id="{BEFF4C2A-BA38-4937-B979-7CC1F5C460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67675" y="3100555"/>
                <a:ext cx="931862" cy="657225"/>
              </a:xfrm>
              <a:custGeom>
                <a:avLst/>
                <a:gdLst>
                  <a:gd name="T0" fmla="*/ 0 w 423"/>
                  <a:gd name="T1" fmla="*/ 154 h 298"/>
                  <a:gd name="T2" fmla="*/ 96 w 423"/>
                  <a:gd name="T3" fmla="*/ 288 h 298"/>
                  <a:gd name="T4" fmla="*/ 110 w 423"/>
                  <a:gd name="T5" fmla="*/ 272 h 298"/>
                  <a:gd name="T6" fmla="*/ 86 w 423"/>
                  <a:gd name="T7" fmla="*/ 168 h 298"/>
                  <a:gd name="T8" fmla="*/ 423 w 423"/>
                  <a:gd name="T9" fmla="*/ 18 h 298"/>
                  <a:gd name="T10" fmla="*/ 418 w 423"/>
                  <a:gd name="T11" fmla="*/ 0 h 298"/>
                  <a:gd name="T12" fmla="*/ 0 w 423"/>
                  <a:gd name="T13" fmla="*/ 154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3" h="298">
                    <a:moveTo>
                      <a:pt x="0" y="154"/>
                    </a:moveTo>
                    <a:cubicBezTo>
                      <a:pt x="21" y="203"/>
                      <a:pt x="54" y="298"/>
                      <a:pt x="96" y="288"/>
                    </a:cubicBezTo>
                    <a:cubicBezTo>
                      <a:pt x="104" y="287"/>
                      <a:pt x="108" y="282"/>
                      <a:pt x="110" y="272"/>
                    </a:cubicBezTo>
                    <a:cubicBezTo>
                      <a:pt x="114" y="255"/>
                      <a:pt x="86" y="168"/>
                      <a:pt x="86" y="168"/>
                    </a:cubicBezTo>
                    <a:cubicBezTo>
                      <a:pt x="423" y="18"/>
                      <a:pt x="423" y="18"/>
                      <a:pt x="423" y="18"/>
                    </a:cubicBezTo>
                    <a:cubicBezTo>
                      <a:pt x="418" y="0"/>
                      <a:pt x="418" y="0"/>
                      <a:pt x="418" y="0"/>
                    </a:cubicBezTo>
                    <a:cubicBezTo>
                      <a:pt x="296" y="44"/>
                      <a:pt x="128" y="97"/>
                      <a:pt x="0" y="154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0" name="íślíḋè-Freeform 119">
                <a:extLst>
                  <a:ext uri="{FF2B5EF4-FFF2-40B4-BE49-F238E27FC236}">
                    <a16:creationId xmlns:a16="http://schemas.microsoft.com/office/drawing/2014/main" xmlns="" id="{9A6690F7-6BAE-48DF-BCF3-A92E0E128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8737" y="2975143"/>
                <a:ext cx="309562" cy="469900"/>
              </a:xfrm>
              <a:custGeom>
                <a:avLst/>
                <a:gdLst>
                  <a:gd name="T0" fmla="*/ 0 w 141"/>
                  <a:gd name="T1" fmla="*/ 50 h 213"/>
                  <a:gd name="T2" fmla="*/ 51 w 141"/>
                  <a:gd name="T3" fmla="*/ 4 h 213"/>
                  <a:gd name="T4" fmla="*/ 133 w 141"/>
                  <a:gd name="T5" fmla="*/ 24 h 213"/>
                  <a:gd name="T6" fmla="*/ 128 w 141"/>
                  <a:gd name="T7" fmla="*/ 155 h 213"/>
                  <a:gd name="T8" fmla="*/ 47 w 141"/>
                  <a:gd name="T9" fmla="*/ 204 h 213"/>
                  <a:gd name="T10" fmla="*/ 3 w 141"/>
                  <a:gd name="T11" fmla="*/ 152 h 213"/>
                  <a:gd name="T12" fmla="*/ 0 w 141"/>
                  <a:gd name="T13" fmla="*/ 5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213">
                    <a:moveTo>
                      <a:pt x="0" y="50"/>
                    </a:moveTo>
                    <a:cubicBezTo>
                      <a:pt x="0" y="50"/>
                      <a:pt x="17" y="8"/>
                      <a:pt x="51" y="4"/>
                    </a:cubicBezTo>
                    <a:cubicBezTo>
                      <a:pt x="86" y="0"/>
                      <a:pt x="130" y="15"/>
                      <a:pt x="133" y="24"/>
                    </a:cubicBezTo>
                    <a:cubicBezTo>
                      <a:pt x="137" y="34"/>
                      <a:pt x="141" y="142"/>
                      <a:pt x="128" y="155"/>
                    </a:cubicBezTo>
                    <a:cubicBezTo>
                      <a:pt x="114" y="169"/>
                      <a:pt x="66" y="213"/>
                      <a:pt x="47" y="204"/>
                    </a:cubicBezTo>
                    <a:cubicBezTo>
                      <a:pt x="28" y="194"/>
                      <a:pt x="3" y="152"/>
                      <a:pt x="3" y="152"/>
                    </a:cubicBez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F0D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1" name="íślíḋé-Freeform 120">
                <a:extLst>
                  <a:ext uri="{FF2B5EF4-FFF2-40B4-BE49-F238E27FC236}">
                    <a16:creationId xmlns:a16="http://schemas.microsoft.com/office/drawing/2014/main" xmlns="" id="{52CE50F7-2DC0-4B89-8E40-B1B56EB81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02712" y="3037055"/>
                <a:ext cx="227012" cy="339725"/>
              </a:xfrm>
              <a:custGeom>
                <a:avLst/>
                <a:gdLst>
                  <a:gd name="T0" fmla="*/ 2 w 103"/>
                  <a:gd name="T1" fmla="*/ 32 h 154"/>
                  <a:gd name="T2" fmla="*/ 60 w 103"/>
                  <a:gd name="T3" fmla="*/ 5 h 154"/>
                  <a:gd name="T4" fmla="*/ 64 w 103"/>
                  <a:gd name="T5" fmla="*/ 121 h 154"/>
                  <a:gd name="T6" fmla="*/ 18 w 103"/>
                  <a:gd name="T7" fmla="*/ 142 h 154"/>
                  <a:gd name="T8" fmla="*/ 18 w 103"/>
                  <a:gd name="T9" fmla="*/ 101 h 154"/>
                  <a:gd name="T10" fmla="*/ 30 w 103"/>
                  <a:gd name="T11" fmla="*/ 75 h 154"/>
                  <a:gd name="T12" fmla="*/ 6 w 103"/>
                  <a:gd name="T13" fmla="*/ 70 h 154"/>
                  <a:gd name="T14" fmla="*/ 2 w 103"/>
                  <a:gd name="T15" fmla="*/ 3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3" h="154">
                    <a:moveTo>
                      <a:pt x="2" y="32"/>
                    </a:moveTo>
                    <a:cubicBezTo>
                      <a:pt x="0" y="12"/>
                      <a:pt x="30" y="0"/>
                      <a:pt x="60" y="5"/>
                    </a:cubicBezTo>
                    <a:cubicBezTo>
                      <a:pt x="103" y="11"/>
                      <a:pt x="86" y="98"/>
                      <a:pt x="64" y="121"/>
                    </a:cubicBezTo>
                    <a:cubicBezTo>
                      <a:pt x="52" y="135"/>
                      <a:pt x="29" y="154"/>
                      <a:pt x="18" y="142"/>
                    </a:cubicBezTo>
                    <a:cubicBezTo>
                      <a:pt x="8" y="131"/>
                      <a:pt x="18" y="101"/>
                      <a:pt x="18" y="101"/>
                    </a:cubicBezTo>
                    <a:cubicBezTo>
                      <a:pt x="18" y="101"/>
                      <a:pt x="36" y="84"/>
                      <a:pt x="30" y="75"/>
                    </a:cubicBezTo>
                    <a:cubicBezTo>
                      <a:pt x="24" y="65"/>
                      <a:pt x="9" y="78"/>
                      <a:pt x="6" y="70"/>
                    </a:cubicBezTo>
                    <a:cubicBezTo>
                      <a:pt x="3" y="61"/>
                      <a:pt x="2" y="32"/>
                      <a:pt x="2" y="32"/>
                    </a:cubicBezTo>
                    <a:close/>
                  </a:path>
                </a:pathLst>
              </a:custGeom>
              <a:solidFill>
                <a:srgbClr val="C197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2" name="îŝḷîḓé-Freeform 121">
                <a:extLst>
                  <a:ext uri="{FF2B5EF4-FFF2-40B4-BE49-F238E27FC236}">
                    <a16:creationId xmlns:a16="http://schemas.microsoft.com/office/drawing/2014/main" xmlns="" id="{9153E6F7-BF54-43D4-88FA-BB495C0F06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2150" y="3479968"/>
                <a:ext cx="1585912" cy="2292350"/>
              </a:xfrm>
              <a:custGeom>
                <a:avLst/>
                <a:gdLst>
                  <a:gd name="T0" fmla="*/ 0 w 720"/>
                  <a:gd name="T1" fmla="*/ 75 h 1040"/>
                  <a:gd name="T2" fmla="*/ 179 w 720"/>
                  <a:gd name="T3" fmla="*/ 6 h 1040"/>
                  <a:gd name="T4" fmla="*/ 454 w 720"/>
                  <a:gd name="T5" fmla="*/ 208 h 1040"/>
                  <a:gd name="T6" fmla="*/ 718 w 720"/>
                  <a:gd name="T7" fmla="*/ 644 h 1040"/>
                  <a:gd name="T8" fmla="*/ 421 w 720"/>
                  <a:gd name="T9" fmla="*/ 801 h 1040"/>
                  <a:gd name="T10" fmla="*/ 0 w 720"/>
                  <a:gd name="T11" fmla="*/ 75 h 1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0" h="1040">
                    <a:moveTo>
                      <a:pt x="0" y="75"/>
                    </a:moveTo>
                    <a:cubicBezTo>
                      <a:pt x="14" y="64"/>
                      <a:pt x="108" y="12"/>
                      <a:pt x="179" y="6"/>
                    </a:cubicBezTo>
                    <a:cubicBezTo>
                      <a:pt x="249" y="0"/>
                      <a:pt x="349" y="92"/>
                      <a:pt x="454" y="208"/>
                    </a:cubicBezTo>
                    <a:cubicBezTo>
                      <a:pt x="559" y="323"/>
                      <a:pt x="716" y="582"/>
                      <a:pt x="718" y="644"/>
                    </a:cubicBezTo>
                    <a:cubicBezTo>
                      <a:pt x="720" y="706"/>
                      <a:pt x="503" y="1040"/>
                      <a:pt x="421" y="801"/>
                    </a:cubicBezTo>
                    <a:cubicBezTo>
                      <a:pt x="338" y="562"/>
                      <a:pt x="0" y="75"/>
                      <a:pt x="0" y="7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3" name="îŝḷîḓé-Freeform 122">
                <a:extLst>
                  <a:ext uri="{FF2B5EF4-FFF2-40B4-BE49-F238E27FC236}">
                    <a16:creationId xmlns:a16="http://schemas.microsoft.com/office/drawing/2014/main" xmlns="" id="{EE7C9975-3D92-4F7B-B2A1-7CC9EF7E7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2150" y="3586330"/>
                <a:ext cx="1579562" cy="1957388"/>
              </a:xfrm>
              <a:custGeom>
                <a:avLst/>
                <a:gdLst>
                  <a:gd name="T0" fmla="*/ 0 w 717"/>
                  <a:gd name="T1" fmla="*/ 27 h 888"/>
                  <a:gd name="T2" fmla="*/ 48 w 717"/>
                  <a:gd name="T3" fmla="*/ 0 h 888"/>
                  <a:gd name="T4" fmla="*/ 213 w 717"/>
                  <a:gd name="T5" fmla="*/ 264 h 888"/>
                  <a:gd name="T6" fmla="*/ 481 w 717"/>
                  <a:gd name="T7" fmla="*/ 741 h 888"/>
                  <a:gd name="T8" fmla="*/ 643 w 717"/>
                  <a:gd name="T9" fmla="*/ 699 h 888"/>
                  <a:gd name="T10" fmla="*/ 717 w 717"/>
                  <a:gd name="T11" fmla="*/ 605 h 888"/>
                  <a:gd name="T12" fmla="*/ 470 w 717"/>
                  <a:gd name="T13" fmla="*/ 827 h 888"/>
                  <a:gd name="T14" fmla="*/ 439 w 717"/>
                  <a:gd name="T15" fmla="*/ 793 h 888"/>
                  <a:gd name="T16" fmla="*/ 421 w 717"/>
                  <a:gd name="T17" fmla="*/ 753 h 888"/>
                  <a:gd name="T18" fmla="*/ 0 w 717"/>
                  <a:gd name="T19" fmla="*/ 27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7" h="888">
                    <a:moveTo>
                      <a:pt x="0" y="27"/>
                    </a:moveTo>
                    <a:cubicBezTo>
                      <a:pt x="5" y="22"/>
                      <a:pt x="24" y="12"/>
                      <a:pt x="48" y="0"/>
                    </a:cubicBezTo>
                    <a:cubicBezTo>
                      <a:pt x="79" y="61"/>
                      <a:pt x="160" y="188"/>
                      <a:pt x="213" y="264"/>
                    </a:cubicBezTo>
                    <a:cubicBezTo>
                      <a:pt x="281" y="361"/>
                      <a:pt x="435" y="700"/>
                      <a:pt x="481" y="741"/>
                    </a:cubicBezTo>
                    <a:cubicBezTo>
                      <a:pt x="528" y="782"/>
                      <a:pt x="605" y="759"/>
                      <a:pt x="643" y="699"/>
                    </a:cubicBezTo>
                    <a:cubicBezTo>
                      <a:pt x="667" y="662"/>
                      <a:pt x="697" y="627"/>
                      <a:pt x="717" y="605"/>
                    </a:cubicBezTo>
                    <a:cubicBezTo>
                      <a:pt x="706" y="671"/>
                      <a:pt x="563" y="888"/>
                      <a:pt x="470" y="827"/>
                    </a:cubicBezTo>
                    <a:cubicBezTo>
                      <a:pt x="460" y="816"/>
                      <a:pt x="449" y="805"/>
                      <a:pt x="439" y="793"/>
                    </a:cubicBezTo>
                    <a:cubicBezTo>
                      <a:pt x="432" y="782"/>
                      <a:pt x="426" y="769"/>
                      <a:pt x="421" y="753"/>
                    </a:cubicBezTo>
                    <a:cubicBezTo>
                      <a:pt x="338" y="514"/>
                      <a:pt x="0" y="27"/>
                      <a:pt x="0" y="2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4" name="îŝḷîḓé-Freeform 123">
                <a:extLst>
                  <a:ext uri="{FF2B5EF4-FFF2-40B4-BE49-F238E27FC236}">
                    <a16:creationId xmlns:a16="http://schemas.microsoft.com/office/drawing/2014/main" xmlns="" id="{CFE8AF3A-63A3-4F53-BB24-5B8C4352ED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2150" y="3532355"/>
                <a:ext cx="977900" cy="373063"/>
              </a:xfrm>
              <a:custGeom>
                <a:avLst/>
                <a:gdLst>
                  <a:gd name="T0" fmla="*/ 0 w 444"/>
                  <a:gd name="T1" fmla="*/ 51 h 169"/>
                  <a:gd name="T2" fmla="*/ 94 w 444"/>
                  <a:gd name="T3" fmla="*/ 4 h 169"/>
                  <a:gd name="T4" fmla="*/ 184 w 444"/>
                  <a:gd name="T5" fmla="*/ 2 h 169"/>
                  <a:gd name="T6" fmla="*/ 342 w 444"/>
                  <a:gd name="T7" fmla="*/ 62 h 169"/>
                  <a:gd name="T8" fmla="*/ 441 w 444"/>
                  <a:gd name="T9" fmla="*/ 145 h 169"/>
                  <a:gd name="T10" fmla="*/ 415 w 444"/>
                  <a:gd name="T11" fmla="*/ 164 h 169"/>
                  <a:gd name="T12" fmla="*/ 211 w 444"/>
                  <a:gd name="T13" fmla="*/ 60 h 169"/>
                  <a:gd name="T14" fmla="*/ 39 w 444"/>
                  <a:gd name="T15" fmla="*/ 71 h 169"/>
                  <a:gd name="T16" fmla="*/ 10 w 444"/>
                  <a:gd name="T17" fmla="*/ 65 h 169"/>
                  <a:gd name="T18" fmla="*/ 0 w 444"/>
                  <a:gd name="T19" fmla="*/ 51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4" h="169">
                    <a:moveTo>
                      <a:pt x="0" y="51"/>
                    </a:moveTo>
                    <a:cubicBezTo>
                      <a:pt x="9" y="44"/>
                      <a:pt x="48" y="21"/>
                      <a:pt x="94" y="4"/>
                    </a:cubicBezTo>
                    <a:cubicBezTo>
                      <a:pt x="121" y="1"/>
                      <a:pt x="152" y="0"/>
                      <a:pt x="184" y="2"/>
                    </a:cubicBezTo>
                    <a:cubicBezTo>
                      <a:pt x="276" y="6"/>
                      <a:pt x="316" y="45"/>
                      <a:pt x="342" y="62"/>
                    </a:cubicBezTo>
                    <a:cubicBezTo>
                      <a:pt x="368" y="80"/>
                      <a:pt x="439" y="131"/>
                      <a:pt x="441" y="145"/>
                    </a:cubicBezTo>
                    <a:cubicBezTo>
                      <a:pt x="444" y="160"/>
                      <a:pt x="439" y="169"/>
                      <a:pt x="415" y="164"/>
                    </a:cubicBezTo>
                    <a:cubicBezTo>
                      <a:pt x="391" y="158"/>
                      <a:pt x="270" y="71"/>
                      <a:pt x="211" y="60"/>
                    </a:cubicBezTo>
                    <a:cubicBezTo>
                      <a:pt x="152" y="48"/>
                      <a:pt x="50" y="70"/>
                      <a:pt x="39" y="71"/>
                    </a:cubicBezTo>
                    <a:cubicBezTo>
                      <a:pt x="34" y="71"/>
                      <a:pt x="21" y="70"/>
                      <a:pt x="10" y="65"/>
                    </a:cubicBezTo>
                    <a:cubicBezTo>
                      <a:pt x="4" y="56"/>
                      <a:pt x="0" y="51"/>
                      <a:pt x="0" y="51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5" name="îŝḷîḓé-Freeform 124">
                <a:extLst>
                  <a:ext uri="{FF2B5EF4-FFF2-40B4-BE49-F238E27FC236}">
                    <a16:creationId xmlns:a16="http://schemas.microsoft.com/office/drawing/2014/main" xmlns="" id="{E87DB912-ABEB-4C2C-BD72-8161FC737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82275" y="3938755"/>
                <a:ext cx="795337" cy="947738"/>
              </a:xfrm>
              <a:custGeom>
                <a:avLst/>
                <a:gdLst>
                  <a:gd name="T0" fmla="*/ 0 w 361"/>
                  <a:gd name="T1" fmla="*/ 0 h 430"/>
                  <a:gd name="T2" fmla="*/ 221 w 361"/>
                  <a:gd name="T3" fmla="*/ 88 h 430"/>
                  <a:gd name="T4" fmla="*/ 343 w 361"/>
                  <a:gd name="T5" fmla="*/ 350 h 430"/>
                  <a:gd name="T6" fmla="*/ 233 w 361"/>
                  <a:gd name="T7" fmla="*/ 407 h 430"/>
                  <a:gd name="T8" fmla="*/ 0 w 361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1" h="430">
                    <a:moveTo>
                      <a:pt x="0" y="0"/>
                    </a:moveTo>
                    <a:cubicBezTo>
                      <a:pt x="31" y="8"/>
                      <a:pt x="161" y="17"/>
                      <a:pt x="221" y="88"/>
                    </a:cubicBezTo>
                    <a:cubicBezTo>
                      <a:pt x="281" y="158"/>
                      <a:pt x="361" y="298"/>
                      <a:pt x="343" y="350"/>
                    </a:cubicBezTo>
                    <a:cubicBezTo>
                      <a:pt x="324" y="401"/>
                      <a:pt x="248" y="430"/>
                      <a:pt x="233" y="407"/>
                    </a:cubicBezTo>
                    <a:cubicBezTo>
                      <a:pt x="219" y="38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6" name="îŝḷîḓé-Freeform 125">
                <a:extLst>
                  <a:ext uri="{FF2B5EF4-FFF2-40B4-BE49-F238E27FC236}">
                    <a16:creationId xmlns:a16="http://schemas.microsoft.com/office/drawing/2014/main" xmlns="" id="{61058B04-1303-4219-BC95-A4D658E89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47362" y="3991143"/>
                <a:ext cx="296862" cy="179388"/>
              </a:xfrm>
              <a:custGeom>
                <a:avLst/>
                <a:gdLst>
                  <a:gd name="T0" fmla="*/ 83 w 135"/>
                  <a:gd name="T1" fmla="*/ 0 h 81"/>
                  <a:gd name="T2" fmla="*/ 126 w 135"/>
                  <a:gd name="T3" fmla="*/ 27 h 81"/>
                  <a:gd name="T4" fmla="*/ 16 w 135"/>
                  <a:gd name="T5" fmla="*/ 67 h 81"/>
                  <a:gd name="T6" fmla="*/ 29 w 135"/>
                  <a:gd name="T7" fmla="*/ 13 h 81"/>
                  <a:gd name="T8" fmla="*/ 83 w 135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81">
                    <a:moveTo>
                      <a:pt x="83" y="0"/>
                    </a:moveTo>
                    <a:cubicBezTo>
                      <a:pt x="83" y="0"/>
                      <a:pt x="135" y="4"/>
                      <a:pt x="126" y="27"/>
                    </a:cubicBezTo>
                    <a:cubicBezTo>
                      <a:pt x="117" y="49"/>
                      <a:pt x="32" y="81"/>
                      <a:pt x="16" y="67"/>
                    </a:cubicBezTo>
                    <a:cubicBezTo>
                      <a:pt x="0" y="53"/>
                      <a:pt x="12" y="25"/>
                      <a:pt x="29" y="13"/>
                    </a:cubicBezTo>
                    <a:cubicBezTo>
                      <a:pt x="47" y="0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7" name="îŝḷîḓé-Freeform 126">
                <a:extLst>
                  <a:ext uri="{FF2B5EF4-FFF2-40B4-BE49-F238E27FC236}">
                    <a16:creationId xmlns:a16="http://schemas.microsoft.com/office/drawing/2014/main" xmlns="" id="{451C76FC-4E74-4F98-B84B-491112B854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4512" y="3433930"/>
                <a:ext cx="1212850" cy="458788"/>
              </a:xfrm>
              <a:custGeom>
                <a:avLst/>
                <a:gdLst>
                  <a:gd name="T0" fmla="*/ 507 w 550"/>
                  <a:gd name="T1" fmla="*/ 201 h 208"/>
                  <a:gd name="T2" fmla="*/ 289 w 550"/>
                  <a:gd name="T3" fmla="*/ 81 h 208"/>
                  <a:gd name="T4" fmla="*/ 91 w 550"/>
                  <a:gd name="T5" fmla="*/ 101 h 208"/>
                  <a:gd name="T6" fmla="*/ 21 w 550"/>
                  <a:gd name="T7" fmla="*/ 31 h 208"/>
                  <a:gd name="T8" fmla="*/ 286 w 550"/>
                  <a:gd name="T9" fmla="*/ 25 h 208"/>
                  <a:gd name="T10" fmla="*/ 507 w 550"/>
                  <a:gd name="T11" fmla="*/ 2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0" h="208">
                    <a:moveTo>
                      <a:pt x="507" y="201"/>
                    </a:moveTo>
                    <a:cubicBezTo>
                      <a:pt x="492" y="194"/>
                      <a:pt x="371" y="88"/>
                      <a:pt x="289" y="81"/>
                    </a:cubicBezTo>
                    <a:cubicBezTo>
                      <a:pt x="206" y="75"/>
                      <a:pt x="131" y="102"/>
                      <a:pt x="91" y="101"/>
                    </a:cubicBezTo>
                    <a:cubicBezTo>
                      <a:pt x="51" y="100"/>
                      <a:pt x="0" y="62"/>
                      <a:pt x="21" y="31"/>
                    </a:cubicBezTo>
                    <a:cubicBezTo>
                      <a:pt x="41" y="0"/>
                      <a:pt x="133" y="0"/>
                      <a:pt x="286" y="25"/>
                    </a:cubicBezTo>
                    <a:cubicBezTo>
                      <a:pt x="550" y="67"/>
                      <a:pt x="521" y="208"/>
                      <a:pt x="507" y="201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8" name="îŝḷîḓé-Freeform 127">
                <a:extLst>
                  <a:ext uri="{FF2B5EF4-FFF2-40B4-BE49-F238E27FC236}">
                    <a16:creationId xmlns:a16="http://schemas.microsoft.com/office/drawing/2014/main" xmlns="" id="{4C557CF5-3840-430C-B64D-D2BDDB519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0375" y="3429168"/>
                <a:ext cx="204787" cy="293688"/>
              </a:xfrm>
              <a:custGeom>
                <a:avLst/>
                <a:gdLst>
                  <a:gd name="T0" fmla="*/ 13 w 93"/>
                  <a:gd name="T1" fmla="*/ 12 h 133"/>
                  <a:gd name="T2" fmla="*/ 0 w 93"/>
                  <a:gd name="T3" fmla="*/ 17 h 133"/>
                  <a:gd name="T4" fmla="*/ 29 w 93"/>
                  <a:gd name="T5" fmla="*/ 85 h 133"/>
                  <a:gd name="T6" fmla="*/ 65 w 93"/>
                  <a:gd name="T7" fmla="*/ 133 h 133"/>
                  <a:gd name="T8" fmla="*/ 74 w 93"/>
                  <a:gd name="T9" fmla="*/ 133 h 133"/>
                  <a:gd name="T10" fmla="*/ 91 w 93"/>
                  <a:gd name="T11" fmla="*/ 113 h 133"/>
                  <a:gd name="T12" fmla="*/ 56 w 93"/>
                  <a:gd name="T13" fmla="*/ 10 h 133"/>
                  <a:gd name="T14" fmla="*/ 45 w 93"/>
                  <a:gd name="T15" fmla="*/ 0 h 133"/>
                  <a:gd name="T16" fmla="*/ 13 w 93"/>
                  <a:gd name="T17" fmla="*/ 1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" h="133">
                    <a:moveTo>
                      <a:pt x="13" y="12"/>
                    </a:moveTo>
                    <a:cubicBezTo>
                      <a:pt x="8" y="14"/>
                      <a:pt x="3" y="16"/>
                      <a:pt x="0" y="17"/>
                    </a:cubicBezTo>
                    <a:cubicBezTo>
                      <a:pt x="8" y="38"/>
                      <a:pt x="18" y="63"/>
                      <a:pt x="29" y="85"/>
                    </a:cubicBezTo>
                    <a:cubicBezTo>
                      <a:pt x="40" y="105"/>
                      <a:pt x="52" y="123"/>
                      <a:pt x="65" y="133"/>
                    </a:cubicBezTo>
                    <a:cubicBezTo>
                      <a:pt x="68" y="133"/>
                      <a:pt x="72" y="133"/>
                      <a:pt x="74" y="133"/>
                    </a:cubicBezTo>
                    <a:cubicBezTo>
                      <a:pt x="86" y="133"/>
                      <a:pt x="93" y="127"/>
                      <a:pt x="91" y="113"/>
                    </a:cubicBezTo>
                    <a:cubicBezTo>
                      <a:pt x="90" y="98"/>
                      <a:pt x="62" y="21"/>
                      <a:pt x="56" y="10"/>
                    </a:cubicBezTo>
                    <a:cubicBezTo>
                      <a:pt x="51" y="0"/>
                      <a:pt x="45" y="0"/>
                      <a:pt x="45" y="0"/>
                    </a:cubicBezTo>
                    <a:cubicBezTo>
                      <a:pt x="45" y="0"/>
                      <a:pt x="28" y="6"/>
                      <a:pt x="13" y="1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9" name="îŝḷîḓé-Freeform 128">
                <a:extLst>
                  <a:ext uri="{FF2B5EF4-FFF2-40B4-BE49-F238E27FC236}">
                    <a16:creationId xmlns:a16="http://schemas.microsoft.com/office/drawing/2014/main" xmlns="" id="{CE885D33-39FF-4A30-A644-9CC754B39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43850" y="2357605"/>
                <a:ext cx="1173162" cy="411163"/>
              </a:xfrm>
              <a:custGeom>
                <a:avLst/>
                <a:gdLst>
                  <a:gd name="T0" fmla="*/ 533 w 533"/>
                  <a:gd name="T1" fmla="*/ 99 h 186"/>
                  <a:gd name="T2" fmla="*/ 72 w 533"/>
                  <a:gd name="T3" fmla="*/ 124 h 186"/>
                  <a:gd name="T4" fmla="*/ 274 w 533"/>
                  <a:gd name="T5" fmla="*/ 89 h 186"/>
                  <a:gd name="T6" fmla="*/ 120 w 533"/>
                  <a:gd name="T7" fmla="*/ 143 h 186"/>
                  <a:gd name="T8" fmla="*/ 0 w 533"/>
                  <a:gd name="T9" fmla="*/ 159 h 186"/>
                  <a:gd name="T10" fmla="*/ 113 w 533"/>
                  <a:gd name="T11" fmla="*/ 166 h 186"/>
                  <a:gd name="T12" fmla="*/ 152 w 533"/>
                  <a:gd name="T13" fmla="*/ 161 h 186"/>
                  <a:gd name="T14" fmla="*/ 259 w 533"/>
                  <a:gd name="T15" fmla="*/ 136 h 186"/>
                  <a:gd name="T16" fmla="*/ 266 w 533"/>
                  <a:gd name="T17" fmla="*/ 136 h 186"/>
                  <a:gd name="T18" fmla="*/ 172 w 533"/>
                  <a:gd name="T19" fmla="*/ 185 h 186"/>
                  <a:gd name="T20" fmla="*/ 326 w 533"/>
                  <a:gd name="T21" fmla="*/ 138 h 186"/>
                  <a:gd name="T22" fmla="*/ 533 w 533"/>
                  <a:gd name="T23" fmla="*/ 99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3" h="186">
                    <a:moveTo>
                      <a:pt x="533" y="99"/>
                    </a:moveTo>
                    <a:cubicBezTo>
                      <a:pt x="386" y="0"/>
                      <a:pt x="207" y="78"/>
                      <a:pt x="72" y="124"/>
                    </a:cubicBezTo>
                    <a:cubicBezTo>
                      <a:pt x="177" y="116"/>
                      <a:pt x="275" y="89"/>
                      <a:pt x="274" y="89"/>
                    </a:cubicBezTo>
                    <a:cubicBezTo>
                      <a:pt x="264" y="92"/>
                      <a:pt x="179" y="131"/>
                      <a:pt x="120" y="143"/>
                    </a:cubicBezTo>
                    <a:cubicBezTo>
                      <a:pt x="61" y="154"/>
                      <a:pt x="0" y="159"/>
                      <a:pt x="0" y="159"/>
                    </a:cubicBezTo>
                    <a:cubicBezTo>
                      <a:pt x="0" y="159"/>
                      <a:pt x="30" y="176"/>
                      <a:pt x="113" y="166"/>
                    </a:cubicBezTo>
                    <a:cubicBezTo>
                      <a:pt x="126" y="165"/>
                      <a:pt x="139" y="163"/>
                      <a:pt x="152" y="161"/>
                    </a:cubicBezTo>
                    <a:cubicBezTo>
                      <a:pt x="200" y="152"/>
                      <a:pt x="241" y="140"/>
                      <a:pt x="259" y="136"/>
                    </a:cubicBezTo>
                    <a:cubicBezTo>
                      <a:pt x="266" y="134"/>
                      <a:pt x="269" y="134"/>
                      <a:pt x="266" y="136"/>
                    </a:cubicBezTo>
                    <a:cubicBezTo>
                      <a:pt x="256" y="144"/>
                      <a:pt x="165" y="186"/>
                      <a:pt x="172" y="185"/>
                    </a:cubicBezTo>
                    <a:cubicBezTo>
                      <a:pt x="246" y="175"/>
                      <a:pt x="288" y="156"/>
                      <a:pt x="326" y="138"/>
                    </a:cubicBezTo>
                    <a:cubicBezTo>
                      <a:pt x="379" y="113"/>
                      <a:pt x="424" y="90"/>
                      <a:pt x="533" y="99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  <a:alpha val="28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0" name="îŝḷîḓé-Freeform 129">
                <a:extLst>
                  <a:ext uri="{FF2B5EF4-FFF2-40B4-BE49-F238E27FC236}">
                    <a16:creationId xmlns:a16="http://schemas.microsoft.com/office/drawing/2014/main" xmlns="" id="{C70F8DB5-8210-4B08-B62D-809F178E35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99475" y="3345030"/>
                <a:ext cx="715962" cy="714375"/>
              </a:xfrm>
              <a:custGeom>
                <a:avLst/>
                <a:gdLst>
                  <a:gd name="T0" fmla="*/ 324 w 325"/>
                  <a:gd name="T1" fmla="*/ 47 h 324"/>
                  <a:gd name="T2" fmla="*/ 318 w 325"/>
                  <a:gd name="T3" fmla="*/ 1 h 324"/>
                  <a:gd name="T4" fmla="*/ 319 w 325"/>
                  <a:gd name="T5" fmla="*/ 0 h 324"/>
                  <a:gd name="T6" fmla="*/ 269 w 325"/>
                  <a:gd name="T7" fmla="*/ 35 h 324"/>
                  <a:gd name="T8" fmla="*/ 267 w 325"/>
                  <a:gd name="T9" fmla="*/ 116 h 324"/>
                  <a:gd name="T10" fmla="*/ 0 w 325"/>
                  <a:gd name="T11" fmla="*/ 310 h 324"/>
                  <a:gd name="T12" fmla="*/ 60 w 325"/>
                  <a:gd name="T13" fmla="*/ 314 h 324"/>
                  <a:gd name="T14" fmla="*/ 237 w 325"/>
                  <a:gd name="T15" fmla="*/ 184 h 324"/>
                  <a:gd name="T16" fmla="*/ 305 w 325"/>
                  <a:gd name="T17" fmla="*/ 102 h 324"/>
                  <a:gd name="T18" fmla="*/ 323 w 325"/>
                  <a:gd name="T19" fmla="*/ 79 h 324"/>
                  <a:gd name="T20" fmla="*/ 324 w 325"/>
                  <a:gd name="T21" fmla="*/ 47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5" h="324">
                    <a:moveTo>
                      <a:pt x="324" y="47"/>
                    </a:moveTo>
                    <a:cubicBezTo>
                      <a:pt x="324" y="33"/>
                      <a:pt x="323" y="17"/>
                      <a:pt x="318" y="1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305" y="12"/>
                      <a:pt x="285" y="28"/>
                      <a:pt x="269" y="35"/>
                    </a:cubicBezTo>
                    <a:cubicBezTo>
                      <a:pt x="269" y="35"/>
                      <a:pt x="284" y="86"/>
                      <a:pt x="267" y="116"/>
                    </a:cubicBezTo>
                    <a:cubicBezTo>
                      <a:pt x="229" y="181"/>
                      <a:pt x="100" y="324"/>
                      <a:pt x="0" y="310"/>
                    </a:cubicBezTo>
                    <a:cubicBezTo>
                      <a:pt x="11" y="317"/>
                      <a:pt x="44" y="318"/>
                      <a:pt x="60" y="314"/>
                    </a:cubicBezTo>
                    <a:cubicBezTo>
                      <a:pt x="114" y="303"/>
                      <a:pt x="178" y="247"/>
                      <a:pt x="237" y="184"/>
                    </a:cubicBezTo>
                    <a:cubicBezTo>
                      <a:pt x="261" y="157"/>
                      <a:pt x="284" y="129"/>
                      <a:pt x="305" y="102"/>
                    </a:cubicBezTo>
                    <a:cubicBezTo>
                      <a:pt x="311" y="94"/>
                      <a:pt x="317" y="87"/>
                      <a:pt x="323" y="79"/>
                    </a:cubicBezTo>
                    <a:cubicBezTo>
                      <a:pt x="323" y="79"/>
                      <a:pt x="325" y="66"/>
                      <a:pt x="324" y="47"/>
                    </a:cubicBezTo>
                    <a:close/>
                  </a:path>
                </a:pathLst>
              </a:custGeom>
              <a:solidFill>
                <a:srgbClr val="E2C4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1" name="îŝḷîḓé-Freeform 130">
                <a:extLst>
                  <a:ext uri="{FF2B5EF4-FFF2-40B4-BE49-F238E27FC236}">
                    <a16:creationId xmlns:a16="http://schemas.microsoft.com/office/drawing/2014/main" xmlns="" id="{0E5EEB50-FD1A-47A9-82EE-2F545D624A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02600" y="3753018"/>
                <a:ext cx="166687" cy="95250"/>
              </a:xfrm>
              <a:custGeom>
                <a:avLst/>
                <a:gdLst>
                  <a:gd name="T0" fmla="*/ 0 w 76"/>
                  <a:gd name="T1" fmla="*/ 31 h 43"/>
                  <a:gd name="T2" fmla="*/ 70 w 76"/>
                  <a:gd name="T3" fmla="*/ 43 h 43"/>
                  <a:gd name="T4" fmla="*/ 76 w 76"/>
                  <a:gd name="T5" fmla="*/ 0 h 43"/>
                  <a:gd name="T6" fmla="*/ 57 w 76"/>
                  <a:gd name="T7" fmla="*/ 26 h 43"/>
                  <a:gd name="T8" fmla="*/ 0 w 76"/>
                  <a:gd name="T9" fmla="*/ 3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43">
                    <a:moveTo>
                      <a:pt x="0" y="31"/>
                    </a:moveTo>
                    <a:cubicBezTo>
                      <a:pt x="4" y="40"/>
                      <a:pt x="70" y="43"/>
                      <a:pt x="70" y="43"/>
                    </a:cubicBezTo>
                    <a:cubicBezTo>
                      <a:pt x="74" y="38"/>
                      <a:pt x="76" y="0"/>
                      <a:pt x="76" y="0"/>
                    </a:cubicBezTo>
                    <a:cubicBezTo>
                      <a:pt x="76" y="0"/>
                      <a:pt x="63" y="21"/>
                      <a:pt x="57" y="26"/>
                    </a:cubicBezTo>
                    <a:cubicBezTo>
                      <a:pt x="52" y="31"/>
                      <a:pt x="0" y="31"/>
                      <a:pt x="0" y="31"/>
                    </a:cubicBezTo>
                    <a:close/>
                  </a:path>
                </a:pathLst>
              </a:custGeom>
              <a:solidFill>
                <a:srgbClr val="E2C4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2" name="îŝḷîḓé-Freeform 131">
                <a:extLst>
                  <a:ext uri="{FF2B5EF4-FFF2-40B4-BE49-F238E27FC236}">
                    <a16:creationId xmlns:a16="http://schemas.microsoft.com/office/drawing/2014/main" xmlns="" id="{2447EF74-F755-4D16-AD88-4D29F4F0D0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2587" y="3643480"/>
                <a:ext cx="338137" cy="198438"/>
              </a:xfrm>
              <a:custGeom>
                <a:avLst/>
                <a:gdLst>
                  <a:gd name="T0" fmla="*/ 3 w 154"/>
                  <a:gd name="T1" fmla="*/ 68 h 90"/>
                  <a:gd name="T2" fmla="*/ 0 w 154"/>
                  <a:gd name="T3" fmla="*/ 90 h 90"/>
                  <a:gd name="T4" fmla="*/ 36 w 154"/>
                  <a:gd name="T5" fmla="*/ 57 h 90"/>
                  <a:gd name="T6" fmla="*/ 53 w 154"/>
                  <a:gd name="T7" fmla="*/ 44 h 90"/>
                  <a:gd name="T8" fmla="*/ 154 w 154"/>
                  <a:gd name="T9" fmla="*/ 19 h 90"/>
                  <a:gd name="T10" fmla="*/ 142 w 154"/>
                  <a:gd name="T11" fmla="*/ 2 h 90"/>
                  <a:gd name="T12" fmla="*/ 137 w 154"/>
                  <a:gd name="T13" fmla="*/ 0 h 90"/>
                  <a:gd name="T14" fmla="*/ 112 w 154"/>
                  <a:gd name="T15" fmla="*/ 1 h 90"/>
                  <a:gd name="T16" fmla="*/ 72 w 154"/>
                  <a:gd name="T17" fmla="*/ 11 h 90"/>
                  <a:gd name="T18" fmla="*/ 51 w 154"/>
                  <a:gd name="T19" fmla="*/ 24 h 90"/>
                  <a:gd name="T20" fmla="*/ 30 w 154"/>
                  <a:gd name="T21" fmla="*/ 43 h 90"/>
                  <a:gd name="T22" fmla="*/ 14 w 154"/>
                  <a:gd name="T23" fmla="*/ 57 h 90"/>
                  <a:gd name="T24" fmla="*/ 3 w 154"/>
                  <a:gd name="T25" fmla="*/ 6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90">
                    <a:moveTo>
                      <a:pt x="3" y="68"/>
                    </a:moveTo>
                    <a:cubicBezTo>
                      <a:pt x="2" y="75"/>
                      <a:pt x="1" y="82"/>
                      <a:pt x="0" y="90"/>
                    </a:cubicBezTo>
                    <a:cubicBezTo>
                      <a:pt x="13" y="77"/>
                      <a:pt x="25" y="66"/>
                      <a:pt x="36" y="57"/>
                    </a:cubicBezTo>
                    <a:cubicBezTo>
                      <a:pt x="42" y="52"/>
                      <a:pt x="48" y="48"/>
                      <a:pt x="53" y="44"/>
                    </a:cubicBezTo>
                    <a:cubicBezTo>
                      <a:pt x="96" y="12"/>
                      <a:pt x="119" y="11"/>
                      <a:pt x="154" y="19"/>
                    </a:cubicBezTo>
                    <a:cubicBezTo>
                      <a:pt x="148" y="10"/>
                      <a:pt x="143" y="4"/>
                      <a:pt x="142" y="2"/>
                    </a:cubicBezTo>
                    <a:cubicBezTo>
                      <a:pt x="140" y="1"/>
                      <a:pt x="139" y="1"/>
                      <a:pt x="137" y="0"/>
                    </a:cubicBezTo>
                    <a:cubicBezTo>
                      <a:pt x="128" y="0"/>
                      <a:pt x="119" y="0"/>
                      <a:pt x="112" y="1"/>
                    </a:cubicBezTo>
                    <a:cubicBezTo>
                      <a:pt x="96" y="3"/>
                      <a:pt x="83" y="6"/>
                      <a:pt x="72" y="11"/>
                    </a:cubicBezTo>
                    <a:cubicBezTo>
                      <a:pt x="65" y="15"/>
                      <a:pt x="58" y="19"/>
                      <a:pt x="51" y="24"/>
                    </a:cubicBezTo>
                    <a:cubicBezTo>
                      <a:pt x="44" y="30"/>
                      <a:pt x="37" y="36"/>
                      <a:pt x="30" y="43"/>
                    </a:cubicBezTo>
                    <a:cubicBezTo>
                      <a:pt x="25" y="47"/>
                      <a:pt x="20" y="52"/>
                      <a:pt x="14" y="57"/>
                    </a:cubicBezTo>
                    <a:cubicBezTo>
                      <a:pt x="10" y="61"/>
                      <a:pt x="6" y="64"/>
                      <a:pt x="3" y="68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3" name="îŝḷîḓé-Freeform 132">
                <a:extLst>
                  <a:ext uri="{FF2B5EF4-FFF2-40B4-BE49-F238E27FC236}">
                    <a16:creationId xmlns:a16="http://schemas.microsoft.com/office/drawing/2014/main" xmlns="" id="{09F168BA-9A62-49A6-A000-F3A4D5FCA1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1650" y="4388018"/>
                <a:ext cx="500062" cy="287338"/>
              </a:xfrm>
              <a:custGeom>
                <a:avLst/>
                <a:gdLst>
                  <a:gd name="T0" fmla="*/ 172 w 227"/>
                  <a:gd name="T1" fmla="*/ 115 h 130"/>
                  <a:gd name="T2" fmla="*/ 209 w 227"/>
                  <a:gd name="T3" fmla="*/ 129 h 130"/>
                  <a:gd name="T4" fmla="*/ 223 w 227"/>
                  <a:gd name="T5" fmla="*/ 120 h 130"/>
                  <a:gd name="T6" fmla="*/ 227 w 227"/>
                  <a:gd name="T7" fmla="*/ 121 h 130"/>
                  <a:gd name="T8" fmla="*/ 173 w 227"/>
                  <a:gd name="T9" fmla="*/ 71 h 130"/>
                  <a:gd name="T10" fmla="*/ 4 w 227"/>
                  <a:gd name="T11" fmla="*/ 0 h 130"/>
                  <a:gd name="T12" fmla="*/ 1 w 227"/>
                  <a:gd name="T13" fmla="*/ 10 h 130"/>
                  <a:gd name="T14" fmla="*/ 0 w 227"/>
                  <a:gd name="T15" fmla="*/ 13 h 130"/>
                  <a:gd name="T16" fmla="*/ 90 w 227"/>
                  <a:gd name="T17" fmla="*/ 78 h 130"/>
                  <a:gd name="T18" fmla="*/ 172 w 227"/>
                  <a:gd name="T19" fmla="*/ 11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7" h="130">
                    <a:moveTo>
                      <a:pt x="172" y="115"/>
                    </a:moveTo>
                    <a:cubicBezTo>
                      <a:pt x="174" y="116"/>
                      <a:pt x="207" y="130"/>
                      <a:pt x="209" y="129"/>
                    </a:cubicBezTo>
                    <a:cubicBezTo>
                      <a:pt x="210" y="128"/>
                      <a:pt x="223" y="120"/>
                      <a:pt x="223" y="120"/>
                    </a:cubicBezTo>
                    <a:cubicBezTo>
                      <a:pt x="227" y="121"/>
                      <a:pt x="227" y="121"/>
                      <a:pt x="227" y="121"/>
                    </a:cubicBezTo>
                    <a:cubicBezTo>
                      <a:pt x="173" y="71"/>
                      <a:pt x="173" y="71"/>
                      <a:pt x="173" y="7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81" y="76"/>
                      <a:pt x="90" y="78"/>
                    </a:cubicBezTo>
                    <a:cubicBezTo>
                      <a:pt x="99" y="80"/>
                      <a:pt x="172" y="115"/>
                      <a:pt x="172" y="115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4" name="îŝḷîḓé-Freeform 133">
                <a:extLst>
                  <a:ext uri="{FF2B5EF4-FFF2-40B4-BE49-F238E27FC236}">
                    <a16:creationId xmlns:a16="http://schemas.microsoft.com/office/drawing/2014/main" xmlns="" id="{51B91C88-2301-4702-8003-4DDF9AF7E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7675" y="4410243"/>
                <a:ext cx="544512" cy="349250"/>
              </a:xfrm>
              <a:custGeom>
                <a:avLst/>
                <a:gdLst>
                  <a:gd name="T0" fmla="*/ 25 w 247"/>
                  <a:gd name="T1" fmla="*/ 0 h 158"/>
                  <a:gd name="T2" fmla="*/ 20 w 247"/>
                  <a:gd name="T3" fmla="*/ 14 h 158"/>
                  <a:gd name="T4" fmla="*/ 0 w 247"/>
                  <a:gd name="T5" fmla="*/ 76 h 158"/>
                  <a:gd name="T6" fmla="*/ 157 w 247"/>
                  <a:gd name="T7" fmla="*/ 144 h 158"/>
                  <a:gd name="T8" fmla="*/ 224 w 247"/>
                  <a:gd name="T9" fmla="*/ 158 h 158"/>
                  <a:gd name="T10" fmla="*/ 247 w 247"/>
                  <a:gd name="T11" fmla="*/ 110 h 158"/>
                  <a:gd name="T12" fmla="*/ 192 w 247"/>
                  <a:gd name="T13" fmla="*/ 69 h 158"/>
                  <a:gd name="T14" fmla="*/ 25 w 247"/>
                  <a:gd name="T15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7" h="158">
                    <a:moveTo>
                      <a:pt x="25" y="0"/>
                    </a:moveTo>
                    <a:cubicBezTo>
                      <a:pt x="20" y="14"/>
                      <a:pt x="20" y="14"/>
                      <a:pt x="20" y="1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151" y="141"/>
                      <a:pt x="157" y="144"/>
                    </a:cubicBezTo>
                    <a:cubicBezTo>
                      <a:pt x="163" y="147"/>
                      <a:pt x="224" y="158"/>
                      <a:pt x="224" y="158"/>
                    </a:cubicBezTo>
                    <a:cubicBezTo>
                      <a:pt x="247" y="110"/>
                      <a:pt x="247" y="110"/>
                      <a:pt x="247" y="110"/>
                    </a:cubicBezTo>
                    <a:cubicBezTo>
                      <a:pt x="192" y="69"/>
                      <a:pt x="192" y="69"/>
                      <a:pt x="192" y="69"/>
                    </a:cubicBezTo>
                    <a:cubicBezTo>
                      <a:pt x="137" y="47"/>
                      <a:pt x="32" y="3"/>
                      <a:pt x="25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5" name="îŝḷîḓé-Freeform 134">
                <a:extLst>
                  <a:ext uri="{FF2B5EF4-FFF2-40B4-BE49-F238E27FC236}">
                    <a16:creationId xmlns:a16="http://schemas.microsoft.com/office/drawing/2014/main" xmlns="" id="{372DD79D-F2D2-4C3B-A148-C1C6101F4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88575" y="4275305"/>
                <a:ext cx="790575" cy="873125"/>
              </a:xfrm>
              <a:custGeom>
                <a:avLst/>
                <a:gdLst>
                  <a:gd name="T0" fmla="*/ 201 w 359"/>
                  <a:gd name="T1" fmla="*/ 0 h 396"/>
                  <a:gd name="T2" fmla="*/ 357 w 359"/>
                  <a:gd name="T3" fmla="*/ 253 h 396"/>
                  <a:gd name="T4" fmla="*/ 277 w 359"/>
                  <a:gd name="T5" fmla="*/ 372 h 396"/>
                  <a:gd name="T6" fmla="*/ 143 w 359"/>
                  <a:gd name="T7" fmla="*/ 364 h 396"/>
                  <a:gd name="T8" fmla="*/ 6 w 359"/>
                  <a:gd name="T9" fmla="*/ 99 h 396"/>
                  <a:gd name="T10" fmla="*/ 201 w 359"/>
                  <a:gd name="T11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396">
                    <a:moveTo>
                      <a:pt x="201" y="0"/>
                    </a:moveTo>
                    <a:cubicBezTo>
                      <a:pt x="206" y="14"/>
                      <a:pt x="355" y="230"/>
                      <a:pt x="357" y="253"/>
                    </a:cubicBezTo>
                    <a:cubicBezTo>
                      <a:pt x="359" y="276"/>
                      <a:pt x="339" y="347"/>
                      <a:pt x="277" y="372"/>
                    </a:cubicBezTo>
                    <a:cubicBezTo>
                      <a:pt x="215" y="396"/>
                      <a:pt x="156" y="390"/>
                      <a:pt x="143" y="364"/>
                    </a:cubicBezTo>
                    <a:cubicBezTo>
                      <a:pt x="129" y="338"/>
                      <a:pt x="0" y="120"/>
                      <a:pt x="6" y="99"/>
                    </a:cubicBezTo>
                    <a:cubicBezTo>
                      <a:pt x="13" y="79"/>
                      <a:pt x="202" y="2"/>
                      <a:pt x="20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6" name="îŝḷîḓé-Freeform 135">
                <a:extLst>
                  <a:ext uri="{FF2B5EF4-FFF2-40B4-BE49-F238E27FC236}">
                    <a16:creationId xmlns:a16="http://schemas.microsoft.com/office/drawing/2014/main" xmlns="" id="{59AB2908-2A7F-4944-8B02-75C1584DA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0787" y="4222918"/>
                <a:ext cx="619125" cy="493713"/>
              </a:xfrm>
              <a:custGeom>
                <a:avLst/>
                <a:gdLst>
                  <a:gd name="T0" fmla="*/ 15 w 281"/>
                  <a:gd name="T1" fmla="*/ 119 h 224"/>
                  <a:gd name="T2" fmla="*/ 70 w 281"/>
                  <a:gd name="T3" fmla="*/ 207 h 224"/>
                  <a:gd name="T4" fmla="*/ 265 w 281"/>
                  <a:gd name="T5" fmla="*/ 110 h 224"/>
                  <a:gd name="T6" fmla="*/ 272 w 281"/>
                  <a:gd name="T7" fmla="*/ 54 h 224"/>
                  <a:gd name="T8" fmla="*/ 240 w 281"/>
                  <a:gd name="T9" fmla="*/ 0 h 224"/>
                  <a:gd name="T10" fmla="*/ 15 w 281"/>
                  <a:gd name="T11" fmla="*/ 119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1" h="224">
                    <a:moveTo>
                      <a:pt x="15" y="119"/>
                    </a:moveTo>
                    <a:cubicBezTo>
                      <a:pt x="0" y="128"/>
                      <a:pt x="49" y="189"/>
                      <a:pt x="70" y="207"/>
                    </a:cubicBezTo>
                    <a:cubicBezTo>
                      <a:pt x="92" y="224"/>
                      <a:pt x="248" y="132"/>
                      <a:pt x="265" y="110"/>
                    </a:cubicBezTo>
                    <a:cubicBezTo>
                      <a:pt x="281" y="89"/>
                      <a:pt x="276" y="64"/>
                      <a:pt x="272" y="54"/>
                    </a:cubicBezTo>
                    <a:cubicBezTo>
                      <a:pt x="267" y="43"/>
                      <a:pt x="246" y="0"/>
                      <a:pt x="240" y="0"/>
                    </a:cubicBezTo>
                    <a:cubicBezTo>
                      <a:pt x="227" y="0"/>
                      <a:pt x="30" y="110"/>
                      <a:pt x="15" y="119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7" name="îŝḷîḓé-Freeform 136">
                <a:extLst>
                  <a:ext uri="{FF2B5EF4-FFF2-40B4-BE49-F238E27FC236}">
                    <a16:creationId xmlns:a16="http://schemas.microsoft.com/office/drawing/2014/main" xmlns="" id="{314F9228-6EAC-4722-9FA3-3CB34D23F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1025" y="3502193"/>
                <a:ext cx="1100137" cy="384175"/>
              </a:xfrm>
              <a:custGeom>
                <a:avLst/>
                <a:gdLst>
                  <a:gd name="T0" fmla="*/ 56 w 500"/>
                  <a:gd name="T1" fmla="*/ 43 h 174"/>
                  <a:gd name="T2" fmla="*/ 38 w 500"/>
                  <a:gd name="T3" fmla="*/ 40 h 174"/>
                  <a:gd name="T4" fmla="*/ 12 w 500"/>
                  <a:gd name="T5" fmla="*/ 21 h 174"/>
                  <a:gd name="T6" fmla="*/ 4 w 500"/>
                  <a:gd name="T7" fmla="*/ 0 h 174"/>
                  <a:gd name="T8" fmla="*/ 0 w 500"/>
                  <a:gd name="T9" fmla="*/ 10 h 174"/>
                  <a:gd name="T10" fmla="*/ 0 w 500"/>
                  <a:gd name="T11" fmla="*/ 20 h 174"/>
                  <a:gd name="T12" fmla="*/ 14 w 500"/>
                  <a:gd name="T13" fmla="*/ 44 h 174"/>
                  <a:gd name="T14" fmla="*/ 47 w 500"/>
                  <a:gd name="T15" fmla="*/ 64 h 174"/>
                  <a:gd name="T16" fmla="*/ 52 w 500"/>
                  <a:gd name="T17" fmla="*/ 66 h 174"/>
                  <a:gd name="T18" fmla="*/ 75 w 500"/>
                  <a:gd name="T19" fmla="*/ 70 h 174"/>
                  <a:gd name="T20" fmla="*/ 78 w 500"/>
                  <a:gd name="T21" fmla="*/ 70 h 174"/>
                  <a:gd name="T22" fmla="*/ 166 w 500"/>
                  <a:gd name="T23" fmla="*/ 57 h 174"/>
                  <a:gd name="T24" fmla="*/ 271 w 500"/>
                  <a:gd name="T25" fmla="*/ 58 h 174"/>
                  <a:gd name="T26" fmla="*/ 468 w 500"/>
                  <a:gd name="T27" fmla="*/ 161 h 174"/>
                  <a:gd name="T28" fmla="*/ 500 w 500"/>
                  <a:gd name="T29" fmla="*/ 153 h 174"/>
                  <a:gd name="T30" fmla="*/ 498 w 500"/>
                  <a:gd name="T31" fmla="*/ 134 h 174"/>
                  <a:gd name="T32" fmla="*/ 255 w 500"/>
                  <a:gd name="T33" fmla="*/ 31 h 174"/>
                  <a:gd name="T34" fmla="*/ 144 w 500"/>
                  <a:gd name="T35" fmla="*/ 34 h 174"/>
                  <a:gd name="T36" fmla="*/ 85 w 500"/>
                  <a:gd name="T37" fmla="*/ 42 h 174"/>
                  <a:gd name="T38" fmla="*/ 56 w 500"/>
                  <a:gd name="T39" fmla="*/ 43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00" h="174">
                    <a:moveTo>
                      <a:pt x="56" y="43"/>
                    </a:moveTo>
                    <a:cubicBezTo>
                      <a:pt x="49" y="42"/>
                      <a:pt x="44" y="41"/>
                      <a:pt x="38" y="40"/>
                    </a:cubicBezTo>
                    <a:cubicBezTo>
                      <a:pt x="25" y="36"/>
                      <a:pt x="17" y="29"/>
                      <a:pt x="12" y="21"/>
                    </a:cubicBezTo>
                    <a:cubicBezTo>
                      <a:pt x="8" y="14"/>
                      <a:pt x="5" y="7"/>
                      <a:pt x="4" y="0"/>
                    </a:cubicBezTo>
                    <a:cubicBezTo>
                      <a:pt x="2" y="4"/>
                      <a:pt x="1" y="7"/>
                      <a:pt x="0" y="10"/>
                    </a:cubicBezTo>
                    <a:cubicBezTo>
                      <a:pt x="0" y="14"/>
                      <a:pt x="0" y="17"/>
                      <a:pt x="0" y="20"/>
                    </a:cubicBezTo>
                    <a:cubicBezTo>
                      <a:pt x="2" y="29"/>
                      <a:pt x="7" y="37"/>
                      <a:pt x="14" y="44"/>
                    </a:cubicBezTo>
                    <a:cubicBezTo>
                      <a:pt x="23" y="52"/>
                      <a:pt x="35" y="60"/>
                      <a:pt x="47" y="64"/>
                    </a:cubicBezTo>
                    <a:cubicBezTo>
                      <a:pt x="49" y="65"/>
                      <a:pt x="50" y="65"/>
                      <a:pt x="52" y="66"/>
                    </a:cubicBezTo>
                    <a:cubicBezTo>
                      <a:pt x="60" y="68"/>
                      <a:pt x="67" y="70"/>
                      <a:pt x="75" y="70"/>
                    </a:cubicBezTo>
                    <a:cubicBezTo>
                      <a:pt x="76" y="70"/>
                      <a:pt x="77" y="70"/>
                      <a:pt x="78" y="70"/>
                    </a:cubicBezTo>
                    <a:cubicBezTo>
                      <a:pt x="100" y="70"/>
                      <a:pt x="130" y="63"/>
                      <a:pt x="166" y="57"/>
                    </a:cubicBezTo>
                    <a:cubicBezTo>
                      <a:pt x="198" y="52"/>
                      <a:pt x="217" y="54"/>
                      <a:pt x="271" y="58"/>
                    </a:cubicBezTo>
                    <a:cubicBezTo>
                      <a:pt x="326" y="62"/>
                      <a:pt x="432" y="134"/>
                      <a:pt x="468" y="161"/>
                    </a:cubicBezTo>
                    <a:cubicBezTo>
                      <a:pt x="484" y="173"/>
                      <a:pt x="496" y="174"/>
                      <a:pt x="500" y="153"/>
                    </a:cubicBezTo>
                    <a:cubicBezTo>
                      <a:pt x="500" y="148"/>
                      <a:pt x="498" y="140"/>
                      <a:pt x="498" y="134"/>
                    </a:cubicBezTo>
                    <a:cubicBezTo>
                      <a:pt x="425" y="132"/>
                      <a:pt x="349" y="43"/>
                      <a:pt x="255" y="31"/>
                    </a:cubicBezTo>
                    <a:cubicBezTo>
                      <a:pt x="217" y="26"/>
                      <a:pt x="179" y="29"/>
                      <a:pt x="144" y="34"/>
                    </a:cubicBezTo>
                    <a:cubicBezTo>
                      <a:pt x="123" y="37"/>
                      <a:pt x="103" y="40"/>
                      <a:pt x="85" y="42"/>
                    </a:cubicBezTo>
                    <a:cubicBezTo>
                      <a:pt x="75" y="43"/>
                      <a:pt x="65" y="43"/>
                      <a:pt x="56" y="4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8" name="îŝḷîḓé-Freeform 137">
                <a:extLst>
                  <a:ext uri="{FF2B5EF4-FFF2-40B4-BE49-F238E27FC236}">
                    <a16:creationId xmlns:a16="http://schemas.microsoft.com/office/drawing/2014/main" xmlns="" id="{6165DB9B-6B16-45E0-BAFC-3E5127C7A0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82275" y="3892718"/>
                <a:ext cx="674687" cy="374650"/>
              </a:xfrm>
              <a:custGeom>
                <a:avLst/>
                <a:gdLst>
                  <a:gd name="T0" fmla="*/ 20 w 306"/>
                  <a:gd name="T1" fmla="*/ 8 h 170"/>
                  <a:gd name="T2" fmla="*/ 0 w 306"/>
                  <a:gd name="T3" fmla="*/ 21 h 170"/>
                  <a:gd name="T4" fmla="*/ 31 w 306"/>
                  <a:gd name="T5" fmla="*/ 75 h 170"/>
                  <a:gd name="T6" fmla="*/ 50 w 306"/>
                  <a:gd name="T7" fmla="*/ 109 h 170"/>
                  <a:gd name="T8" fmla="*/ 111 w 306"/>
                  <a:gd name="T9" fmla="*/ 78 h 170"/>
                  <a:gd name="T10" fmla="*/ 256 w 306"/>
                  <a:gd name="T11" fmla="*/ 155 h 170"/>
                  <a:gd name="T12" fmla="*/ 20 w 306"/>
                  <a:gd name="T13" fmla="*/ 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70">
                    <a:moveTo>
                      <a:pt x="20" y="8"/>
                    </a:moveTo>
                    <a:cubicBezTo>
                      <a:pt x="6" y="11"/>
                      <a:pt x="0" y="21"/>
                      <a:pt x="0" y="21"/>
                    </a:cubicBezTo>
                    <a:cubicBezTo>
                      <a:pt x="31" y="75"/>
                      <a:pt x="31" y="75"/>
                      <a:pt x="31" y="75"/>
                    </a:cubicBezTo>
                    <a:cubicBezTo>
                      <a:pt x="50" y="109"/>
                      <a:pt x="50" y="109"/>
                      <a:pt x="50" y="109"/>
                    </a:cubicBezTo>
                    <a:cubicBezTo>
                      <a:pt x="50" y="109"/>
                      <a:pt x="64" y="76"/>
                      <a:pt x="111" y="78"/>
                    </a:cubicBezTo>
                    <a:cubicBezTo>
                      <a:pt x="159" y="80"/>
                      <a:pt x="236" y="170"/>
                      <a:pt x="256" y="155"/>
                    </a:cubicBezTo>
                    <a:cubicBezTo>
                      <a:pt x="306" y="117"/>
                      <a:pt x="108" y="0"/>
                      <a:pt x="20" y="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9" name="îŝḷîḓé-Freeform 138">
                <a:extLst>
                  <a:ext uri="{FF2B5EF4-FFF2-40B4-BE49-F238E27FC236}">
                    <a16:creationId xmlns:a16="http://schemas.microsoft.com/office/drawing/2014/main" xmlns="" id="{C3F8FCBC-E7F9-4659-B59C-6B2BD54EE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5937" y="4016543"/>
                <a:ext cx="482600" cy="250825"/>
              </a:xfrm>
              <a:custGeom>
                <a:avLst/>
                <a:gdLst>
                  <a:gd name="T0" fmla="*/ 19 w 219"/>
                  <a:gd name="T1" fmla="*/ 39 h 114"/>
                  <a:gd name="T2" fmla="*/ 69 w 219"/>
                  <a:gd name="T3" fmla="*/ 22 h 114"/>
                  <a:gd name="T4" fmla="*/ 214 w 219"/>
                  <a:gd name="T5" fmla="*/ 99 h 114"/>
                  <a:gd name="T6" fmla="*/ 219 w 219"/>
                  <a:gd name="T7" fmla="*/ 93 h 114"/>
                  <a:gd name="T8" fmla="*/ 207 w 219"/>
                  <a:gd name="T9" fmla="*/ 89 h 114"/>
                  <a:gd name="T10" fmla="*/ 198 w 219"/>
                  <a:gd name="T11" fmla="*/ 83 h 114"/>
                  <a:gd name="T12" fmla="*/ 87 w 219"/>
                  <a:gd name="T13" fmla="*/ 10 h 114"/>
                  <a:gd name="T14" fmla="*/ 12 w 219"/>
                  <a:gd name="T15" fmla="*/ 23 h 114"/>
                  <a:gd name="T16" fmla="*/ 9 w 219"/>
                  <a:gd name="T17" fmla="*/ 26 h 114"/>
                  <a:gd name="T18" fmla="*/ 0 w 219"/>
                  <a:gd name="T19" fmla="*/ 38 h 114"/>
                  <a:gd name="T20" fmla="*/ 8 w 219"/>
                  <a:gd name="T21" fmla="*/ 53 h 114"/>
                  <a:gd name="T22" fmla="*/ 19 w 219"/>
                  <a:gd name="T23" fmla="*/ 3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114">
                    <a:moveTo>
                      <a:pt x="19" y="39"/>
                    </a:moveTo>
                    <a:cubicBezTo>
                      <a:pt x="27" y="30"/>
                      <a:pt x="43" y="20"/>
                      <a:pt x="69" y="22"/>
                    </a:cubicBezTo>
                    <a:cubicBezTo>
                      <a:pt x="117" y="24"/>
                      <a:pt x="194" y="114"/>
                      <a:pt x="214" y="99"/>
                    </a:cubicBezTo>
                    <a:cubicBezTo>
                      <a:pt x="216" y="97"/>
                      <a:pt x="218" y="95"/>
                      <a:pt x="219" y="93"/>
                    </a:cubicBezTo>
                    <a:cubicBezTo>
                      <a:pt x="216" y="93"/>
                      <a:pt x="212" y="91"/>
                      <a:pt x="207" y="89"/>
                    </a:cubicBezTo>
                    <a:cubicBezTo>
                      <a:pt x="204" y="87"/>
                      <a:pt x="201" y="85"/>
                      <a:pt x="198" y="83"/>
                    </a:cubicBezTo>
                    <a:cubicBezTo>
                      <a:pt x="169" y="64"/>
                      <a:pt x="113" y="18"/>
                      <a:pt x="87" y="10"/>
                    </a:cubicBezTo>
                    <a:cubicBezTo>
                      <a:pt x="60" y="2"/>
                      <a:pt x="32" y="0"/>
                      <a:pt x="12" y="23"/>
                    </a:cubicBezTo>
                    <a:cubicBezTo>
                      <a:pt x="11" y="24"/>
                      <a:pt x="10" y="25"/>
                      <a:pt x="9" y="26"/>
                    </a:cubicBezTo>
                    <a:cubicBezTo>
                      <a:pt x="5" y="31"/>
                      <a:pt x="2" y="34"/>
                      <a:pt x="0" y="38"/>
                    </a:cubicBezTo>
                    <a:cubicBezTo>
                      <a:pt x="2" y="43"/>
                      <a:pt x="5" y="48"/>
                      <a:pt x="8" y="53"/>
                    </a:cubicBezTo>
                    <a:cubicBezTo>
                      <a:pt x="8" y="53"/>
                      <a:pt x="11" y="47"/>
                      <a:pt x="19" y="3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0" name="îŝḷîḓé-Freeform 139">
                <a:extLst>
                  <a:ext uri="{FF2B5EF4-FFF2-40B4-BE49-F238E27FC236}">
                    <a16:creationId xmlns:a16="http://schemas.microsoft.com/office/drawing/2014/main" xmlns="" id="{2E43DE46-4F35-42BE-BD74-FE425C5E6A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01337" y="4086393"/>
                <a:ext cx="619125" cy="769938"/>
              </a:xfrm>
              <a:custGeom>
                <a:avLst/>
                <a:gdLst>
                  <a:gd name="T0" fmla="*/ 189 w 281"/>
                  <a:gd name="T1" fmla="*/ 203 h 349"/>
                  <a:gd name="T2" fmla="*/ 84 w 281"/>
                  <a:gd name="T3" fmla="*/ 0 h 349"/>
                  <a:gd name="T4" fmla="*/ 20 w 281"/>
                  <a:gd name="T5" fmla="*/ 26 h 349"/>
                  <a:gd name="T6" fmla="*/ 0 w 281"/>
                  <a:gd name="T7" fmla="*/ 28 h 349"/>
                  <a:gd name="T8" fmla="*/ 179 w 281"/>
                  <a:gd name="T9" fmla="*/ 340 h 349"/>
                  <a:gd name="T10" fmla="*/ 206 w 281"/>
                  <a:gd name="T11" fmla="*/ 348 h 349"/>
                  <a:gd name="T12" fmla="*/ 281 w 281"/>
                  <a:gd name="T13" fmla="*/ 298 h 349"/>
                  <a:gd name="T14" fmla="*/ 189 w 281"/>
                  <a:gd name="T15" fmla="*/ 203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1" h="349">
                    <a:moveTo>
                      <a:pt x="189" y="203"/>
                    </a:moveTo>
                    <a:cubicBezTo>
                      <a:pt x="159" y="154"/>
                      <a:pt x="111" y="56"/>
                      <a:pt x="84" y="0"/>
                    </a:cubicBezTo>
                    <a:cubicBezTo>
                      <a:pt x="67" y="12"/>
                      <a:pt x="41" y="22"/>
                      <a:pt x="20" y="26"/>
                    </a:cubicBezTo>
                    <a:cubicBezTo>
                      <a:pt x="13" y="28"/>
                      <a:pt x="5" y="28"/>
                      <a:pt x="0" y="28"/>
                    </a:cubicBezTo>
                    <a:cubicBezTo>
                      <a:pt x="66" y="143"/>
                      <a:pt x="169" y="325"/>
                      <a:pt x="179" y="340"/>
                    </a:cubicBezTo>
                    <a:cubicBezTo>
                      <a:pt x="184" y="347"/>
                      <a:pt x="194" y="349"/>
                      <a:pt x="206" y="348"/>
                    </a:cubicBezTo>
                    <a:cubicBezTo>
                      <a:pt x="230" y="344"/>
                      <a:pt x="263" y="326"/>
                      <a:pt x="281" y="298"/>
                    </a:cubicBezTo>
                    <a:cubicBezTo>
                      <a:pt x="255" y="279"/>
                      <a:pt x="215" y="248"/>
                      <a:pt x="189" y="20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1" name="îŝḷîḓé-Freeform 140">
                <a:extLst>
                  <a:ext uri="{FF2B5EF4-FFF2-40B4-BE49-F238E27FC236}">
                    <a16:creationId xmlns:a16="http://schemas.microsoft.com/office/drawing/2014/main" xmlns="" id="{17A613B4-CDD5-4036-90E2-F389B8DD2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3825" y="4411830"/>
                <a:ext cx="695325" cy="736600"/>
              </a:xfrm>
              <a:custGeom>
                <a:avLst/>
                <a:gdLst>
                  <a:gd name="T0" fmla="*/ 203 w 316"/>
                  <a:gd name="T1" fmla="*/ 298 h 334"/>
                  <a:gd name="T2" fmla="*/ 110 w 316"/>
                  <a:gd name="T3" fmla="*/ 294 h 334"/>
                  <a:gd name="T4" fmla="*/ 103 w 316"/>
                  <a:gd name="T5" fmla="*/ 283 h 334"/>
                  <a:gd name="T6" fmla="*/ 29 w 316"/>
                  <a:gd name="T7" fmla="*/ 167 h 334"/>
                  <a:gd name="T8" fmla="*/ 1 w 316"/>
                  <a:gd name="T9" fmla="*/ 123 h 334"/>
                  <a:gd name="T10" fmla="*/ 0 w 316"/>
                  <a:gd name="T11" fmla="*/ 123 h 334"/>
                  <a:gd name="T12" fmla="*/ 23 w 316"/>
                  <a:gd name="T13" fmla="*/ 166 h 334"/>
                  <a:gd name="T14" fmla="*/ 85 w 316"/>
                  <a:gd name="T15" fmla="*/ 276 h 334"/>
                  <a:gd name="T16" fmla="*/ 100 w 316"/>
                  <a:gd name="T17" fmla="*/ 302 h 334"/>
                  <a:gd name="T18" fmla="*/ 234 w 316"/>
                  <a:gd name="T19" fmla="*/ 310 h 334"/>
                  <a:gd name="T20" fmla="*/ 314 w 316"/>
                  <a:gd name="T21" fmla="*/ 191 h 334"/>
                  <a:gd name="T22" fmla="*/ 197 w 316"/>
                  <a:gd name="T23" fmla="*/ 0 h 334"/>
                  <a:gd name="T24" fmla="*/ 194 w 316"/>
                  <a:gd name="T25" fmla="*/ 12 h 334"/>
                  <a:gd name="T26" fmla="*/ 286 w 316"/>
                  <a:gd name="T27" fmla="*/ 191 h 334"/>
                  <a:gd name="T28" fmla="*/ 203 w 316"/>
                  <a:gd name="T29" fmla="*/ 298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6" h="334">
                    <a:moveTo>
                      <a:pt x="203" y="298"/>
                    </a:moveTo>
                    <a:cubicBezTo>
                      <a:pt x="161" y="314"/>
                      <a:pt x="119" y="306"/>
                      <a:pt x="110" y="294"/>
                    </a:cubicBezTo>
                    <a:cubicBezTo>
                      <a:pt x="109" y="293"/>
                      <a:pt x="107" y="289"/>
                      <a:pt x="103" y="283"/>
                    </a:cubicBezTo>
                    <a:cubicBezTo>
                      <a:pt x="89" y="262"/>
                      <a:pt x="58" y="213"/>
                      <a:pt x="29" y="167"/>
                    </a:cubicBezTo>
                    <a:cubicBezTo>
                      <a:pt x="19" y="152"/>
                      <a:pt x="10" y="137"/>
                      <a:pt x="1" y="123"/>
                    </a:cubicBezTo>
                    <a:cubicBezTo>
                      <a:pt x="1" y="123"/>
                      <a:pt x="0" y="123"/>
                      <a:pt x="0" y="123"/>
                    </a:cubicBezTo>
                    <a:cubicBezTo>
                      <a:pt x="7" y="137"/>
                      <a:pt x="15" y="151"/>
                      <a:pt x="23" y="166"/>
                    </a:cubicBezTo>
                    <a:cubicBezTo>
                      <a:pt x="46" y="207"/>
                      <a:pt x="70" y="249"/>
                      <a:pt x="85" y="276"/>
                    </a:cubicBezTo>
                    <a:cubicBezTo>
                      <a:pt x="92" y="289"/>
                      <a:pt x="97" y="298"/>
                      <a:pt x="100" y="302"/>
                    </a:cubicBezTo>
                    <a:cubicBezTo>
                      <a:pt x="113" y="328"/>
                      <a:pt x="172" y="334"/>
                      <a:pt x="234" y="310"/>
                    </a:cubicBezTo>
                    <a:cubicBezTo>
                      <a:pt x="296" y="285"/>
                      <a:pt x="316" y="214"/>
                      <a:pt x="314" y="191"/>
                    </a:cubicBezTo>
                    <a:cubicBezTo>
                      <a:pt x="313" y="176"/>
                      <a:pt x="243" y="70"/>
                      <a:pt x="197" y="0"/>
                    </a:cubicBezTo>
                    <a:cubicBezTo>
                      <a:pt x="197" y="4"/>
                      <a:pt x="196" y="8"/>
                      <a:pt x="194" y="12"/>
                    </a:cubicBezTo>
                    <a:cubicBezTo>
                      <a:pt x="232" y="63"/>
                      <a:pt x="290" y="149"/>
                      <a:pt x="286" y="191"/>
                    </a:cubicBezTo>
                    <a:cubicBezTo>
                      <a:pt x="279" y="250"/>
                      <a:pt x="245" y="283"/>
                      <a:pt x="203" y="2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2" name="îŝḷîḓé-Oval 141">
                <a:extLst>
                  <a:ext uri="{FF2B5EF4-FFF2-40B4-BE49-F238E27FC236}">
                    <a16:creationId xmlns:a16="http://schemas.microsoft.com/office/drawing/2014/main" xmlns="" id="{EBE5A0E1-C9B1-4112-827B-5A21AEAB99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7975" y="4461043"/>
                <a:ext cx="66675" cy="66675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3" name="îŝḷîḓé-Freeform 142">
                <a:extLst>
                  <a:ext uri="{FF2B5EF4-FFF2-40B4-BE49-F238E27FC236}">
                    <a16:creationId xmlns:a16="http://schemas.microsoft.com/office/drawing/2014/main" xmlns="" id="{E5D90CE7-6A8C-41C4-93EA-6E31339CE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20300" y="5810418"/>
                <a:ext cx="407987" cy="334963"/>
              </a:xfrm>
              <a:custGeom>
                <a:avLst/>
                <a:gdLst>
                  <a:gd name="T0" fmla="*/ 185 w 185"/>
                  <a:gd name="T1" fmla="*/ 33 h 152"/>
                  <a:gd name="T2" fmla="*/ 119 w 185"/>
                  <a:gd name="T3" fmla="*/ 8 h 152"/>
                  <a:gd name="T4" fmla="*/ 49 w 185"/>
                  <a:gd name="T5" fmla="*/ 91 h 152"/>
                  <a:gd name="T6" fmla="*/ 1 w 185"/>
                  <a:gd name="T7" fmla="*/ 121 h 152"/>
                  <a:gd name="T8" fmla="*/ 28 w 185"/>
                  <a:gd name="T9" fmla="*/ 139 h 152"/>
                  <a:gd name="T10" fmla="*/ 151 w 185"/>
                  <a:gd name="T11" fmla="*/ 111 h 152"/>
                  <a:gd name="T12" fmla="*/ 185 w 185"/>
                  <a:gd name="T13" fmla="*/ 33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52">
                    <a:moveTo>
                      <a:pt x="185" y="33"/>
                    </a:moveTo>
                    <a:cubicBezTo>
                      <a:pt x="175" y="32"/>
                      <a:pt x="132" y="0"/>
                      <a:pt x="119" y="8"/>
                    </a:cubicBezTo>
                    <a:cubicBezTo>
                      <a:pt x="107" y="17"/>
                      <a:pt x="91" y="71"/>
                      <a:pt x="49" y="91"/>
                    </a:cubicBezTo>
                    <a:cubicBezTo>
                      <a:pt x="7" y="112"/>
                      <a:pt x="0" y="112"/>
                      <a:pt x="1" y="121"/>
                    </a:cubicBezTo>
                    <a:cubicBezTo>
                      <a:pt x="2" y="130"/>
                      <a:pt x="14" y="137"/>
                      <a:pt x="28" y="139"/>
                    </a:cubicBezTo>
                    <a:cubicBezTo>
                      <a:pt x="42" y="142"/>
                      <a:pt x="123" y="152"/>
                      <a:pt x="151" y="111"/>
                    </a:cubicBezTo>
                    <a:cubicBezTo>
                      <a:pt x="180" y="70"/>
                      <a:pt x="185" y="33"/>
                      <a:pt x="185" y="3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4" name="îŝḷîḓé-Freeform 143">
                <a:extLst>
                  <a:ext uri="{FF2B5EF4-FFF2-40B4-BE49-F238E27FC236}">
                    <a16:creationId xmlns:a16="http://schemas.microsoft.com/office/drawing/2014/main" xmlns="" id="{60FDA4D5-813C-40FB-85EE-4BF39789D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47162" y="3044993"/>
                <a:ext cx="182562" cy="328613"/>
              </a:xfrm>
              <a:custGeom>
                <a:avLst/>
                <a:gdLst>
                  <a:gd name="T0" fmla="*/ 22 w 83"/>
                  <a:gd name="T1" fmla="*/ 1 h 149"/>
                  <a:gd name="T2" fmla="*/ 26 w 83"/>
                  <a:gd name="T3" fmla="*/ 118 h 149"/>
                  <a:gd name="T4" fmla="*/ 0 w 83"/>
                  <a:gd name="T5" fmla="*/ 139 h 149"/>
                  <a:gd name="T6" fmla="*/ 44 w 83"/>
                  <a:gd name="T7" fmla="*/ 117 h 149"/>
                  <a:gd name="T8" fmla="*/ 40 w 83"/>
                  <a:gd name="T9" fmla="*/ 1 h 149"/>
                  <a:gd name="T10" fmla="*/ 16 w 83"/>
                  <a:gd name="T11" fmla="*/ 1 h 149"/>
                  <a:gd name="T12" fmla="*/ 22 w 83"/>
                  <a:gd name="T13" fmla="*/ 1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149">
                    <a:moveTo>
                      <a:pt x="22" y="1"/>
                    </a:moveTo>
                    <a:cubicBezTo>
                      <a:pt x="65" y="8"/>
                      <a:pt x="48" y="94"/>
                      <a:pt x="26" y="118"/>
                    </a:cubicBezTo>
                    <a:cubicBezTo>
                      <a:pt x="19" y="125"/>
                      <a:pt x="9" y="135"/>
                      <a:pt x="0" y="139"/>
                    </a:cubicBezTo>
                    <a:cubicBezTo>
                      <a:pt x="10" y="149"/>
                      <a:pt x="32" y="130"/>
                      <a:pt x="44" y="117"/>
                    </a:cubicBezTo>
                    <a:cubicBezTo>
                      <a:pt x="66" y="94"/>
                      <a:pt x="83" y="7"/>
                      <a:pt x="40" y="1"/>
                    </a:cubicBezTo>
                    <a:cubicBezTo>
                      <a:pt x="32" y="0"/>
                      <a:pt x="23" y="0"/>
                      <a:pt x="16" y="1"/>
                    </a:cubicBezTo>
                    <a:cubicBezTo>
                      <a:pt x="18" y="1"/>
                      <a:pt x="20" y="1"/>
                      <a:pt x="22" y="1"/>
                    </a:cubicBezTo>
                    <a:close/>
                  </a:path>
                </a:pathLst>
              </a:custGeom>
              <a:solidFill>
                <a:srgbClr val="B790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5" name="îŝḷîḓé-Freeform 144">
                <a:extLst>
                  <a:ext uri="{FF2B5EF4-FFF2-40B4-BE49-F238E27FC236}">
                    <a16:creationId xmlns:a16="http://schemas.microsoft.com/office/drawing/2014/main" xmlns="" id="{8D1310A7-9AFE-49C7-8D6E-1792C65E1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20175" y="2975143"/>
                <a:ext cx="231775" cy="454025"/>
              </a:xfrm>
              <a:custGeom>
                <a:avLst/>
                <a:gdLst>
                  <a:gd name="T0" fmla="*/ 32 w 105"/>
                  <a:gd name="T1" fmla="*/ 203 h 206"/>
                  <a:gd name="T2" fmla="*/ 82 w 105"/>
                  <a:gd name="T3" fmla="*/ 168 h 206"/>
                  <a:gd name="T4" fmla="*/ 95 w 105"/>
                  <a:gd name="T5" fmla="*/ 155 h 206"/>
                  <a:gd name="T6" fmla="*/ 104 w 105"/>
                  <a:gd name="T7" fmla="*/ 60 h 206"/>
                  <a:gd name="T8" fmla="*/ 100 w 105"/>
                  <a:gd name="T9" fmla="*/ 24 h 206"/>
                  <a:gd name="T10" fmla="*/ 18 w 105"/>
                  <a:gd name="T11" fmla="*/ 4 h 206"/>
                  <a:gd name="T12" fmla="*/ 0 w 105"/>
                  <a:gd name="T13" fmla="*/ 10 h 206"/>
                  <a:gd name="T14" fmla="*/ 93 w 105"/>
                  <a:gd name="T15" fmla="*/ 31 h 206"/>
                  <a:gd name="T16" fmla="*/ 82 w 105"/>
                  <a:gd name="T17" fmla="*/ 152 h 206"/>
                  <a:gd name="T18" fmla="*/ 14 w 105"/>
                  <a:gd name="T19" fmla="*/ 204 h 206"/>
                  <a:gd name="T20" fmla="*/ 15 w 105"/>
                  <a:gd name="T21" fmla="*/ 204 h 206"/>
                  <a:gd name="T22" fmla="*/ 32 w 105"/>
                  <a:gd name="T23" fmla="*/ 203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5" h="206">
                    <a:moveTo>
                      <a:pt x="32" y="203"/>
                    </a:moveTo>
                    <a:cubicBezTo>
                      <a:pt x="48" y="196"/>
                      <a:pt x="68" y="180"/>
                      <a:pt x="82" y="168"/>
                    </a:cubicBezTo>
                    <a:cubicBezTo>
                      <a:pt x="87" y="163"/>
                      <a:pt x="92" y="158"/>
                      <a:pt x="95" y="155"/>
                    </a:cubicBezTo>
                    <a:cubicBezTo>
                      <a:pt x="103" y="146"/>
                      <a:pt x="105" y="96"/>
                      <a:pt x="104" y="60"/>
                    </a:cubicBezTo>
                    <a:cubicBezTo>
                      <a:pt x="103" y="42"/>
                      <a:pt x="102" y="27"/>
                      <a:pt x="100" y="24"/>
                    </a:cubicBezTo>
                    <a:cubicBezTo>
                      <a:pt x="97" y="15"/>
                      <a:pt x="53" y="0"/>
                      <a:pt x="18" y="4"/>
                    </a:cubicBezTo>
                    <a:cubicBezTo>
                      <a:pt x="11" y="5"/>
                      <a:pt x="5" y="7"/>
                      <a:pt x="0" y="10"/>
                    </a:cubicBezTo>
                    <a:cubicBezTo>
                      <a:pt x="21" y="7"/>
                      <a:pt x="85" y="6"/>
                      <a:pt x="93" y="31"/>
                    </a:cubicBezTo>
                    <a:cubicBezTo>
                      <a:pt x="98" y="46"/>
                      <a:pt x="97" y="139"/>
                      <a:pt x="82" y="152"/>
                    </a:cubicBezTo>
                    <a:cubicBezTo>
                      <a:pt x="63" y="169"/>
                      <a:pt x="14" y="204"/>
                      <a:pt x="14" y="204"/>
                    </a:cubicBezTo>
                    <a:cubicBezTo>
                      <a:pt x="15" y="204"/>
                      <a:pt x="15" y="204"/>
                      <a:pt x="15" y="204"/>
                    </a:cubicBezTo>
                    <a:cubicBezTo>
                      <a:pt x="19" y="206"/>
                      <a:pt x="25" y="205"/>
                      <a:pt x="32" y="203"/>
                    </a:cubicBezTo>
                    <a:close/>
                  </a:path>
                </a:pathLst>
              </a:custGeom>
              <a:solidFill>
                <a:srgbClr val="E2C4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6" name="îŝḷîḓé-Freeform 145">
                <a:extLst>
                  <a:ext uri="{FF2B5EF4-FFF2-40B4-BE49-F238E27FC236}">
                    <a16:creationId xmlns:a16="http://schemas.microsoft.com/office/drawing/2014/main" xmlns="" id="{7D599212-88B7-4467-8D77-1A2D0534A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20300" y="5815180"/>
                <a:ext cx="407987" cy="306388"/>
              </a:xfrm>
              <a:custGeom>
                <a:avLst/>
                <a:gdLst>
                  <a:gd name="T0" fmla="*/ 72 w 185"/>
                  <a:gd name="T1" fmla="*/ 90 h 139"/>
                  <a:gd name="T2" fmla="*/ 122 w 185"/>
                  <a:gd name="T3" fmla="*/ 28 h 139"/>
                  <a:gd name="T4" fmla="*/ 171 w 185"/>
                  <a:gd name="T5" fmla="*/ 50 h 139"/>
                  <a:gd name="T6" fmla="*/ 179 w 185"/>
                  <a:gd name="T7" fmla="*/ 53 h 139"/>
                  <a:gd name="T8" fmla="*/ 185 w 185"/>
                  <a:gd name="T9" fmla="*/ 31 h 139"/>
                  <a:gd name="T10" fmla="*/ 176 w 185"/>
                  <a:gd name="T11" fmla="*/ 27 h 139"/>
                  <a:gd name="T12" fmla="*/ 119 w 185"/>
                  <a:gd name="T13" fmla="*/ 6 h 139"/>
                  <a:gd name="T14" fmla="*/ 49 w 185"/>
                  <a:gd name="T15" fmla="*/ 89 h 139"/>
                  <a:gd name="T16" fmla="*/ 1 w 185"/>
                  <a:gd name="T17" fmla="*/ 119 h 139"/>
                  <a:gd name="T18" fmla="*/ 28 w 185"/>
                  <a:gd name="T19" fmla="*/ 137 h 139"/>
                  <a:gd name="T20" fmla="*/ 38 w 185"/>
                  <a:gd name="T21" fmla="*/ 139 h 139"/>
                  <a:gd name="T22" fmla="*/ 35 w 185"/>
                  <a:gd name="T23" fmla="*/ 137 h 139"/>
                  <a:gd name="T24" fmla="*/ 11 w 185"/>
                  <a:gd name="T25" fmla="*/ 124 h 139"/>
                  <a:gd name="T26" fmla="*/ 72 w 185"/>
                  <a:gd name="T27" fmla="*/ 9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5" h="139">
                    <a:moveTo>
                      <a:pt x="72" y="90"/>
                    </a:moveTo>
                    <a:cubicBezTo>
                      <a:pt x="109" y="68"/>
                      <a:pt x="122" y="28"/>
                      <a:pt x="122" y="28"/>
                    </a:cubicBezTo>
                    <a:cubicBezTo>
                      <a:pt x="122" y="28"/>
                      <a:pt x="144" y="41"/>
                      <a:pt x="171" y="50"/>
                    </a:cubicBezTo>
                    <a:cubicBezTo>
                      <a:pt x="174" y="51"/>
                      <a:pt x="177" y="52"/>
                      <a:pt x="179" y="53"/>
                    </a:cubicBezTo>
                    <a:cubicBezTo>
                      <a:pt x="184" y="40"/>
                      <a:pt x="185" y="31"/>
                      <a:pt x="185" y="31"/>
                    </a:cubicBezTo>
                    <a:cubicBezTo>
                      <a:pt x="183" y="31"/>
                      <a:pt x="180" y="29"/>
                      <a:pt x="176" y="27"/>
                    </a:cubicBezTo>
                    <a:cubicBezTo>
                      <a:pt x="159" y="19"/>
                      <a:pt x="129" y="0"/>
                      <a:pt x="119" y="6"/>
                    </a:cubicBezTo>
                    <a:cubicBezTo>
                      <a:pt x="107" y="15"/>
                      <a:pt x="91" y="69"/>
                      <a:pt x="49" y="89"/>
                    </a:cubicBezTo>
                    <a:cubicBezTo>
                      <a:pt x="7" y="110"/>
                      <a:pt x="0" y="110"/>
                      <a:pt x="1" y="119"/>
                    </a:cubicBezTo>
                    <a:cubicBezTo>
                      <a:pt x="2" y="128"/>
                      <a:pt x="14" y="135"/>
                      <a:pt x="28" y="137"/>
                    </a:cubicBezTo>
                    <a:cubicBezTo>
                      <a:pt x="30" y="138"/>
                      <a:pt x="33" y="138"/>
                      <a:pt x="38" y="139"/>
                    </a:cubicBezTo>
                    <a:cubicBezTo>
                      <a:pt x="37" y="138"/>
                      <a:pt x="36" y="138"/>
                      <a:pt x="35" y="137"/>
                    </a:cubicBezTo>
                    <a:cubicBezTo>
                      <a:pt x="24" y="131"/>
                      <a:pt x="11" y="124"/>
                      <a:pt x="11" y="124"/>
                    </a:cubicBezTo>
                    <a:cubicBezTo>
                      <a:pt x="11" y="124"/>
                      <a:pt x="34" y="112"/>
                      <a:pt x="72" y="9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4AAD00FD-BA0D-4AE8-897E-DB5F72A45CA6}"/>
                </a:ext>
              </a:extLst>
            </p:cNvPr>
            <p:cNvGrpSpPr/>
            <p:nvPr/>
          </p:nvGrpSpPr>
          <p:grpSpPr>
            <a:xfrm>
              <a:off x="10452100" y="5454818"/>
              <a:ext cx="1038224" cy="668337"/>
              <a:chOff x="10452100" y="5454818"/>
              <a:chExt cx="1038224" cy="668337"/>
            </a:xfrm>
          </p:grpSpPr>
          <p:sp>
            <p:nvSpPr>
              <p:cNvPr id="70" name="îŝḷîḓé-Freeform 69">
                <a:extLst>
                  <a:ext uri="{FF2B5EF4-FFF2-40B4-BE49-F238E27FC236}">
                    <a16:creationId xmlns:a16="http://schemas.microsoft.com/office/drawing/2014/main" xmlns="" id="{4811E0EA-F5BB-4E5F-BDE5-B0E99F496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0037" y="5900905"/>
                <a:ext cx="895350" cy="222250"/>
              </a:xfrm>
              <a:custGeom>
                <a:avLst/>
                <a:gdLst>
                  <a:gd name="T0" fmla="*/ 0 w 407"/>
                  <a:gd name="T1" fmla="*/ 0 h 101"/>
                  <a:gd name="T2" fmla="*/ 390 w 407"/>
                  <a:gd name="T3" fmla="*/ 0 h 101"/>
                  <a:gd name="T4" fmla="*/ 407 w 407"/>
                  <a:gd name="T5" fmla="*/ 21 h 101"/>
                  <a:gd name="T6" fmla="*/ 407 w 407"/>
                  <a:gd name="T7" fmla="*/ 80 h 101"/>
                  <a:gd name="T8" fmla="*/ 390 w 407"/>
                  <a:gd name="T9" fmla="*/ 101 h 101"/>
                  <a:gd name="T10" fmla="*/ 0 w 407"/>
                  <a:gd name="T11" fmla="*/ 101 h 101"/>
                  <a:gd name="T12" fmla="*/ 0 w 407"/>
                  <a:gd name="T13" fmla="*/ 90 h 101"/>
                  <a:gd name="T14" fmla="*/ 389 w 407"/>
                  <a:gd name="T15" fmla="*/ 90 h 101"/>
                  <a:gd name="T16" fmla="*/ 398 w 407"/>
                  <a:gd name="T17" fmla="*/ 80 h 101"/>
                  <a:gd name="T18" fmla="*/ 398 w 407"/>
                  <a:gd name="T19" fmla="*/ 21 h 101"/>
                  <a:gd name="T20" fmla="*/ 389 w 407"/>
                  <a:gd name="T21" fmla="*/ 11 h 101"/>
                  <a:gd name="T22" fmla="*/ 0 w 407"/>
                  <a:gd name="T23" fmla="*/ 11 h 101"/>
                  <a:gd name="T24" fmla="*/ 0 w 407"/>
                  <a:gd name="T2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7" h="101">
                    <a:moveTo>
                      <a:pt x="0" y="0"/>
                    </a:moveTo>
                    <a:cubicBezTo>
                      <a:pt x="390" y="0"/>
                      <a:pt x="390" y="0"/>
                      <a:pt x="390" y="0"/>
                    </a:cubicBezTo>
                    <a:cubicBezTo>
                      <a:pt x="399" y="0"/>
                      <a:pt x="407" y="9"/>
                      <a:pt x="407" y="21"/>
                    </a:cubicBezTo>
                    <a:cubicBezTo>
                      <a:pt x="407" y="80"/>
                      <a:pt x="407" y="80"/>
                      <a:pt x="407" y="80"/>
                    </a:cubicBezTo>
                    <a:cubicBezTo>
                      <a:pt x="407" y="92"/>
                      <a:pt x="399" y="101"/>
                      <a:pt x="39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389" y="90"/>
                      <a:pt x="389" y="90"/>
                      <a:pt x="389" y="90"/>
                    </a:cubicBezTo>
                    <a:cubicBezTo>
                      <a:pt x="394" y="90"/>
                      <a:pt x="398" y="86"/>
                      <a:pt x="398" y="80"/>
                    </a:cubicBezTo>
                    <a:cubicBezTo>
                      <a:pt x="398" y="21"/>
                      <a:pt x="398" y="21"/>
                      <a:pt x="398" y="21"/>
                    </a:cubicBezTo>
                    <a:cubicBezTo>
                      <a:pt x="398" y="15"/>
                      <a:pt x="394" y="11"/>
                      <a:pt x="389" y="11"/>
                    </a:cubicBezTo>
                    <a:cubicBezTo>
                      <a:pt x="0" y="11"/>
                      <a:pt x="0" y="11"/>
                      <a:pt x="0" y="1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1" name="îŝḷîḓé-Freeform 70">
                <a:extLst>
                  <a:ext uri="{FF2B5EF4-FFF2-40B4-BE49-F238E27FC236}">
                    <a16:creationId xmlns:a16="http://schemas.microsoft.com/office/drawing/2014/main" xmlns="" id="{434E60A2-CF1F-45BF-8E9D-ACCD82A60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7975" y="5924718"/>
                <a:ext cx="868362" cy="174625"/>
              </a:xfrm>
              <a:custGeom>
                <a:avLst/>
                <a:gdLst>
                  <a:gd name="T0" fmla="*/ 0 w 394"/>
                  <a:gd name="T1" fmla="*/ 0 h 79"/>
                  <a:gd name="T2" fmla="*/ 5 w 394"/>
                  <a:gd name="T3" fmla="*/ 39 h 79"/>
                  <a:gd name="T4" fmla="*/ 0 w 394"/>
                  <a:gd name="T5" fmla="*/ 79 h 79"/>
                  <a:gd name="T6" fmla="*/ 386 w 394"/>
                  <a:gd name="T7" fmla="*/ 79 h 79"/>
                  <a:gd name="T8" fmla="*/ 394 w 394"/>
                  <a:gd name="T9" fmla="*/ 69 h 79"/>
                  <a:gd name="T10" fmla="*/ 394 w 394"/>
                  <a:gd name="T11" fmla="*/ 10 h 79"/>
                  <a:gd name="T12" fmla="*/ 386 w 394"/>
                  <a:gd name="T13" fmla="*/ 0 h 79"/>
                  <a:gd name="T14" fmla="*/ 0 w 394"/>
                  <a:gd name="T1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4" h="79">
                    <a:moveTo>
                      <a:pt x="0" y="0"/>
                    </a:moveTo>
                    <a:cubicBezTo>
                      <a:pt x="4" y="12"/>
                      <a:pt x="5" y="26"/>
                      <a:pt x="5" y="39"/>
                    </a:cubicBezTo>
                    <a:cubicBezTo>
                      <a:pt x="5" y="53"/>
                      <a:pt x="4" y="67"/>
                      <a:pt x="0" y="79"/>
                    </a:cubicBezTo>
                    <a:cubicBezTo>
                      <a:pt x="386" y="79"/>
                      <a:pt x="386" y="79"/>
                      <a:pt x="386" y="79"/>
                    </a:cubicBezTo>
                    <a:cubicBezTo>
                      <a:pt x="390" y="79"/>
                      <a:pt x="394" y="75"/>
                      <a:pt x="394" y="69"/>
                    </a:cubicBezTo>
                    <a:cubicBezTo>
                      <a:pt x="394" y="10"/>
                      <a:pt x="394" y="10"/>
                      <a:pt x="394" y="10"/>
                    </a:cubicBezTo>
                    <a:cubicBezTo>
                      <a:pt x="394" y="4"/>
                      <a:pt x="390" y="0"/>
                      <a:pt x="38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2" name="îŝḷîḓé-Rectangle 71">
                <a:extLst>
                  <a:ext uri="{FF2B5EF4-FFF2-40B4-BE49-F238E27FC236}">
                    <a16:creationId xmlns:a16="http://schemas.microsoft.com/office/drawing/2014/main" xmlns="" id="{BC4CB5F5-EC9F-4B58-A18F-86A2C0F5EE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0362" y="5964405"/>
                <a:ext cx="777875" cy="6350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3" name="îŝḷîḓé-Rectangle 72">
                <a:extLst>
                  <a:ext uri="{FF2B5EF4-FFF2-40B4-BE49-F238E27FC236}">
                    <a16:creationId xmlns:a16="http://schemas.microsoft.com/office/drawing/2014/main" xmlns="" id="{56A375CE-E815-4BFD-8FB3-A917496B0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0362" y="5996155"/>
                <a:ext cx="777875" cy="6350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4" name="îŝḷîḓé-Rectangle 73">
                <a:extLst>
                  <a:ext uri="{FF2B5EF4-FFF2-40B4-BE49-F238E27FC236}">
                    <a16:creationId xmlns:a16="http://schemas.microsoft.com/office/drawing/2014/main" xmlns="" id="{61DEEDA0-DF94-461E-BBDF-676E57914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0362" y="6035843"/>
                <a:ext cx="777875" cy="6350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5" name="îŝḷîḓé-Rectangle 74">
                <a:extLst>
                  <a:ext uri="{FF2B5EF4-FFF2-40B4-BE49-F238E27FC236}">
                    <a16:creationId xmlns:a16="http://schemas.microsoft.com/office/drawing/2014/main" xmlns="" id="{B32FBD4A-E8BA-43B9-83BB-C663DC30AE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0362" y="6067593"/>
                <a:ext cx="777875" cy="7938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6" name="îŝḷîḓé-Freeform 75">
                <a:extLst>
                  <a:ext uri="{FF2B5EF4-FFF2-40B4-BE49-F238E27FC236}">
                    <a16:creationId xmlns:a16="http://schemas.microsoft.com/office/drawing/2014/main" xmlns="" id="{09B9C1C1-C86C-4F75-8D64-F84CC55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93387" y="5678655"/>
                <a:ext cx="896937" cy="222250"/>
              </a:xfrm>
              <a:custGeom>
                <a:avLst/>
                <a:gdLst>
                  <a:gd name="T0" fmla="*/ 0 w 407"/>
                  <a:gd name="T1" fmla="*/ 0 h 101"/>
                  <a:gd name="T2" fmla="*/ 390 w 407"/>
                  <a:gd name="T3" fmla="*/ 0 h 101"/>
                  <a:gd name="T4" fmla="*/ 407 w 407"/>
                  <a:gd name="T5" fmla="*/ 21 h 101"/>
                  <a:gd name="T6" fmla="*/ 407 w 407"/>
                  <a:gd name="T7" fmla="*/ 80 h 101"/>
                  <a:gd name="T8" fmla="*/ 390 w 407"/>
                  <a:gd name="T9" fmla="*/ 101 h 101"/>
                  <a:gd name="T10" fmla="*/ 0 w 407"/>
                  <a:gd name="T11" fmla="*/ 101 h 101"/>
                  <a:gd name="T12" fmla="*/ 0 w 407"/>
                  <a:gd name="T13" fmla="*/ 90 h 101"/>
                  <a:gd name="T14" fmla="*/ 389 w 407"/>
                  <a:gd name="T15" fmla="*/ 90 h 101"/>
                  <a:gd name="T16" fmla="*/ 398 w 407"/>
                  <a:gd name="T17" fmla="*/ 80 h 101"/>
                  <a:gd name="T18" fmla="*/ 398 w 407"/>
                  <a:gd name="T19" fmla="*/ 21 h 101"/>
                  <a:gd name="T20" fmla="*/ 389 w 407"/>
                  <a:gd name="T21" fmla="*/ 11 h 101"/>
                  <a:gd name="T22" fmla="*/ 0 w 407"/>
                  <a:gd name="T23" fmla="*/ 11 h 101"/>
                  <a:gd name="T24" fmla="*/ 0 w 407"/>
                  <a:gd name="T2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7" h="101">
                    <a:moveTo>
                      <a:pt x="0" y="0"/>
                    </a:moveTo>
                    <a:cubicBezTo>
                      <a:pt x="390" y="0"/>
                      <a:pt x="390" y="0"/>
                      <a:pt x="390" y="0"/>
                    </a:cubicBezTo>
                    <a:cubicBezTo>
                      <a:pt x="399" y="0"/>
                      <a:pt x="407" y="10"/>
                      <a:pt x="407" y="21"/>
                    </a:cubicBezTo>
                    <a:cubicBezTo>
                      <a:pt x="407" y="80"/>
                      <a:pt x="407" y="80"/>
                      <a:pt x="407" y="80"/>
                    </a:cubicBezTo>
                    <a:cubicBezTo>
                      <a:pt x="407" y="92"/>
                      <a:pt x="399" y="101"/>
                      <a:pt x="39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389" y="90"/>
                      <a:pt x="389" y="90"/>
                      <a:pt x="389" y="90"/>
                    </a:cubicBezTo>
                    <a:cubicBezTo>
                      <a:pt x="394" y="90"/>
                      <a:pt x="398" y="86"/>
                      <a:pt x="398" y="80"/>
                    </a:cubicBezTo>
                    <a:cubicBezTo>
                      <a:pt x="398" y="21"/>
                      <a:pt x="398" y="21"/>
                      <a:pt x="398" y="21"/>
                    </a:cubicBezTo>
                    <a:cubicBezTo>
                      <a:pt x="398" y="15"/>
                      <a:pt x="394" y="11"/>
                      <a:pt x="389" y="11"/>
                    </a:cubicBezTo>
                    <a:cubicBezTo>
                      <a:pt x="0" y="11"/>
                      <a:pt x="0" y="11"/>
                      <a:pt x="0" y="1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7" name="îŝḷîḓé-Freeform 76">
                <a:extLst>
                  <a:ext uri="{FF2B5EF4-FFF2-40B4-BE49-F238E27FC236}">
                    <a16:creationId xmlns:a16="http://schemas.microsoft.com/office/drawing/2014/main" xmlns="" id="{C17C0E99-EBA0-4C84-B67C-F996DF1DA2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02912" y="5702468"/>
                <a:ext cx="868362" cy="174625"/>
              </a:xfrm>
              <a:custGeom>
                <a:avLst/>
                <a:gdLst>
                  <a:gd name="T0" fmla="*/ 0 w 394"/>
                  <a:gd name="T1" fmla="*/ 0 h 79"/>
                  <a:gd name="T2" fmla="*/ 5 w 394"/>
                  <a:gd name="T3" fmla="*/ 40 h 79"/>
                  <a:gd name="T4" fmla="*/ 0 w 394"/>
                  <a:gd name="T5" fmla="*/ 79 h 79"/>
                  <a:gd name="T6" fmla="*/ 386 w 394"/>
                  <a:gd name="T7" fmla="*/ 79 h 79"/>
                  <a:gd name="T8" fmla="*/ 394 w 394"/>
                  <a:gd name="T9" fmla="*/ 69 h 79"/>
                  <a:gd name="T10" fmla="*/ 394 w 394"/>
                  <a:gd name="T11" fmla="*/ 10 h 79"/>
                  <a:gd name="T12" fmla="*/ 386 w 394"/>
                  <a:gd name="T13" fmla="*/ 0 h 79"/>
                  <a:gd name="T14" fmla="*/ 0 w 394"/>
                  <a:gd name="T1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4" h="79">
                    <a:moveTo>
                      <a:pt x="0" y="0"/>
                    </a:moveTo>
                    <a:cubicBezTo>
                      <a:pt x="3" y="12"/>
                      <a:pt x="5" y="26"/>
                      <a:pt x="5" y="40"/>
                    </a:cubicBezTo>
                    <a:cubicBezTo>
                      <a:pt x="5" y="53"/>
                      <a:pt x="3" y="67"/>
                      <a:pt x="0" y="79"/>
                    </a:cubicBezTo>
                    <a:cubicBezTo>
                      <a:pt x="386" y="79"/>
                      <a:pt x="386" y="79"/>
                      <a:pt x="386" y="79"/>
                    </a:cubicBezTo>
                    <a:cubicBezTo>
                      <a:pt x="390" y="79"/>
                      <a:pt x="394" y="75"/>
                      <a:pt x="394" y="69"/>
                    </a:cubicBezTo>
                    <a:cubicBezTo>
                      <a:pt x="394" y="10"/>
                      <a:pt x="394" y="10"/>
                      <a:pt x="394" y="10"/>
                    </a:cubicBezTo>
                    <a:cubicBezTo>
                      <a:pt x="394" y="4"/>
                      <a:pt x="390" y="0"/>
                      <a:pt x="38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8" name="îŝḷîḓé-Rectangle 77">
                <a:extLst>
                  <a:ext uri="{FF2B5EF4-FFF2-40B4-BE49-F238E27FC236}">
                    <a16:creationId xmlns:a16="http://schemas.microsoft.com/office/drawing/2014/main" xmlns="" id="{76D98124-C255-4E13-A96D-F9A86C2A22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5300" y="5742155"/>
                <a:ext cx="776287" cy="6350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9" name="îŝḷîḓé-Rectangle 78">
                <a:extLst>
                  <a:ext uri="{FF2B5EF4-FFF2-40B4-BE49-F238E27FC236}">
                    <a16:creationId xmlns:a16="http://schemas.microsoft.com/office/drawing/2014/main" xmlns="" id="{0F4FA149-3210-4207-A50C-C901DB25B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5300" y="5772318"/>
                <a:ext cx="776287" cy="7938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0" name="îŝḷîḓé-Rectangle 79">
                <a:extLst>
                  <a:ext uri="{FF2B5EF4-FFF2-40B4-BE49-F238E27FC236}">
                    <a16:creationId xmlns:a16="http://schemas.microsoft.com/office/drawing/2014/main" xmlns="" id="{1E0D9705-7331-4DB7-8182-1FB31DDA86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5300" y="5812005"/>
                <a:ext cx="776287" cy="7938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1" name="îŝḷîḓé-Rectangle 80">
                <a:extLst>
                  <a:ext uri="{FF2B5EF4-FFF2-40B4-BE49-F238E27FC236}">
                    <a16:creationId xmlns:a16="http://schemas.microsoft.com/office/drawing/2014/main" xmlns="" id="{2566BD4F-DB39-4457-A280-DA57BB355C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5300" y="5845343"/>
                <a:ext cx="776287" cy="6350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2" name="îŝḷîḓé-Freeform 81">
                <a:extLst>
                  <a:ext uri="{FF2B5EF4-FFF2-40B4-BE49-F238E27FC236}">
                    <a16:creationId xmlns:a16="http://schemas.microsoft.com/office/drawing/2014/main" xmlns="" id="{A1FBCAFE-C219-4AD1-8984-6F6446220B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52100" y="5454818"/>
                <a:ext cx="896937" cy="223838"/>
              </a:xfrm>
              <a:custGeom>
                <a:avLst/>
                <a:gdLst>
                  <a:gd name="T0" fmla="*/ 407 w 407"/>
                  <a:gd name="T1" fmla="*/ 0 h 101"/>
                  <a:gd name="T2" fmla="*/ 17 w 407"/>
                  <a:gd name="T3" fmla="*/ 0 h 101"/>
                  <a:gd name="T4" fmla="*/ 0 w 407"/>
                  <a:gd name="T5" fmla="*/ 21 h 101"/>
                  <a:gd name="T6" fmla="*/ 0 w 407"/>
                  <a:gd name="T7" fmla="*/ 80 h 101"/>
                  <a:gd name="T8" fmla="*/ 17 w 407"/>
                  <a:gd name="T9" fmla="*/ 101 h 101"/>
                  <a:gd name="T10" fmla="*/ 407 w 407"/>
                  <a:gd name="T11" fmla="*/ 101 h 101"/>
                  <a:gd name="T12" fmla="*/ 407 w 407"/>
                  <a:gd name="T13" fmla="*/ 90 h 101"/>
                  <a:gd name="T14" fmla="*/ 18 w 407"/>
                  <a:gd name="T15" fmla="*/ 90 h 101"/>
                  <a:gd name="T16" fmla="*/ 9 w 407"/>
                  <a:gd name="T17" fmla="*/ 80 h 101"/>
                  <a:gd name="T18" fmla="*/ 9 w 407"/>
                  <a:gd name="T19" fmla="*/ 21 h 101"/>
                  <a:gd name="T20" fmla="*/ 18 w 407"/>
                  <a:gd name="T21" fmla="*/ 11 h 101"/>
                  <a:gd name="T22" fmla="*/ 407 w 407"/>
                  <a:gd name="T23" fmla="*/ 11 h 101"/>
                  <a:gd name="T24" fmla="*/ 407 w 407"/>
                  <a:gd name="T2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7" h="101">
                    <a:moveTo>
                      <a:pt x="40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10"/>
                      <a:pt x="0" y="21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92"/>
                      <a:pt x="8" y="101"/>
                      <a:pt x="17" y="101"/>
                    </a:cubicBezTo>
                    <a:cubicBezTo>
                      <a:pt x="407" y="101"/>
                      <a:pt x="407" y="101"/>
                      <a:pt x="407" y="101"/>
                    </a:cubicBezTo>
                    <a:cubicBezTo>
                      <a:pt x="407" y="90"/>
                      <a:pt x="407" y="90"/>
                      <a:pt x="407" y="90"/>
                    </a:cubicBezTo>
                    <a:cubicBezTo>
                      <a:pt x="18" y="90"/>
                      <a:pt x="18" y="90"/>
                      <a:pt x="18" y="90"/>
                    </a:cubicBezTo>
                    <a:cubicBezTo>
                      <a:pt x="13" y="90"/>
                      <a:pt x="9" y="86"/>
                      <a:pt x="9" y="8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15"/>
                      <a:pt x="13" y="11"/>
                      <a:pt x="18" y="11"/>
                    </a:cubicBezTo>
                    <a:cubicBezTo>
                      <a:pt x="407" y="11"/>
                      <a:pt x="407" y="11"/>
                      <a:pt x="407" y="11"/>
                    </a:cubicBezTo>
                    <a:lnTo>
                      <a:pt x="40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3" name="îŝḷîḓé-Freeform 82">
                <a:extLst>
                  <a:ext uri="{FF2B5EF4-FFF2-40B4-BE49-F238E27FC236}">
                    <a16:creationId xmlns:a16="http://schemas.microsoft.com/office/drawing/2014/main" xmlns="" id="{B611C056-30AA-418D-9AEF-7F67CABC2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72737" y="5480218"/>
                <a:ext cx="868362" cy="173038"/>
              </a:xfrm>
              <a:custGeom>
                <a:avLst/>
                <a:gdLst>
                  <a:gd name="T0" fmla="*/ 394 w 394"/>
                  <a:gd name="T1" fmla="*/ 0 h 79"/>
                  <a:gd name="T2" fmla="*/ 389 w 394"/>
                  <a:gd name="T3" fmla="*/ 40 h 79"/>
                  <a:gd name="T4" fmla="*/ 394 w 394"/>
                  <a:gd name="T5" fmla="*/ 79 h 79"/>
                  <a:gd name="T6" fmla="*/ 8 w 394"/>
                  <a:gd name="T7" fmla="*/ 79 h 79"/>
                  <a:gd name="T8" fmla="*/ 0 w 394"/>
                  <a:gd name="T9" fmla="*/ 69 h 79"/>
                  <a:gd name="T10" fmla="*/ 0 w 394"/>
                  <a:gd name="T11" fmla="*/ 10 h 79"/>
                  <a:gd name="T12" fmla="*/ 8 w 394"/>
                  <a:gd name="T13" fmla="*/ 0 h 79"/>
                  <a:gd name="T14" fmla="*/ 394 w 394"/>
                  <a:gd name="T1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4" h="79">
                    <a:moveTo>
                      <a:pt x="394" y="0"/>
                    </a:moveTo>
                    <a:cubicBezTo>
                      <a:pt x="390" y="12"/>
                      <a:pt x="389" y="26"/>
                      <a:pt x="389" y="40"/>
                    </a:cubicBezTo>
                    <a:cubicBezTo>
                      <a:pt x="389" y="53"/>
                      <a:pt x="390" y="67"/>
                      <a:pt x="394" y="79"/>
                    </a:cubicBezTo>
                    <a:cubicBezTo>
                      <a:pt x="8" y="79"/>
                      <a:pt x="8" y="79"/>
                      <a:pt x="8" y="79"/>
                    </a:cubicBezTo>
                    <a:cubicBezTo>
                      <a:pt x="4" y="79"/>
                      <a:pt x="0" y="75"/>
                      <a:pt x="0" y="6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8" y="0"/>
                    </a:cubicBezTo>
                    <a:lnTo>
                      <a:pt x="39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4" name="iS1ide-Rectangle 83">
                <a:extLst>
                  <a:ext uri="{FF2B5EF4-FFF2-40B4-BE49-F238E27FC236}">
                    <a16:creationId xmlns:a16="http://schemas.microsoft.com/office/drawing/2014/main" xmlns="" id="{79525ADC-71DB-4837-ACE3-3D6F38BC5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12425" y="5519905"/>
                <a:ext cx="774700" cy="6350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5" name="iS1ide-Rectangle 84">
                <a:extLst>
                  <a:ext uri="{FF2B5EF4-FFF2-40B4-BE49-F238E27FC236}">
                    <a16:creationId xmlns:a16="http://schemas.microsoft.com/office/drawing/2014/main" xmlns="" id="{AEC589CC-9F15-4541-B3E9-5CCAA11BE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12425" y="5550068"/>
                <a:ext cx="774700" cy="6350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6" name="iS1ide-Rectangle 85">
                <a:extLst>
                  <a:ext uri="{FF2B5EF4-FFF2-40B4-BE49-F238E27FC236}">
                    <a16:creationId xmlns:a16="http://schemas.microsoft.com/office/drawing/2014/main" xmlns="" id="{6DC07CCF-AAB8-43AB-B18E-6AA498297D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12425" y="5589755"/>
                <a:ext cx="774700" cy="6350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7" name="iS1ide-Rectangle 86">
                <a:extLst>
                  <a:ext uri="{FF2B5EF4-FFF2-40B4-BE49-F238E27FC236}">
                    <a16:creationId xmlns:a16="http://schemas.microsoft.com/office/drawing/2014/main" xmlns="" id="{54595EC3-16C8-4703-8C4B-F4001AECEC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12425" y="5623093"/>
                <a:ext cx="774700" cy="6350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xmlns="" id="{38C5D47D-E853-4615-B115-713FA0036D8B}"/>
                </a:ext>
              </a:extLst>
            </p:cNvPr>
            <p:cNvGrpSpPr/>
            <p:nvPr/>
          </p:nvGrpSpPr>
          <p:grpSpPr>
            <a:xfrm>
              <a:off x="6096000" y="4811880"/>
              <a:ext cx="1784350" cy="1306513"/>
              <a:chOff x="6096000" y="4811880"/>
              <a:chExt cx="1784350" cy="1306513"/>
            </a:xfrm>
          </p:grpSpPr>
          <p:sp>
            <p:nvSpPr>
              <p:cNvPr id="45" name="iS1ide-Freeform 44">
                <a:extLst>
                  <a:ext uri="{FF2B5EF4-FFF2-40B4-BE49-F238E27FC236}">
                    <a16:creationId xmlns:a16="http://schemas.microsoft.com/office/drawing/2014/main" xmlns="" id="{0C17D982-AE16-4EE5-8368-82F35D3D43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2512" y="4811880"/>
                <a:ext cx="492125" cy="1295400"/>
              </a:xfrm>
              <a:custGeom>
                <a:avLst/>
                <a:gdLst>
                  <a:gd name="T0" fmla="*/ 223 w 223"/>
                  <a:gd name="T1" fmla="*/ 583 h 588"/>
                  <a:gd name="T2" fmla="*/ 211 w 223"/>
                  <a:gd name="T3" fmla="*/ 587 h 588"/>
                  <a:gd name="T4" fmla="*/ 207 w 223"/>
                  <a:gd name="T5" fmla="*/ 588 h 588"/>
                  <a:gd name="T6" fmla="*/ 0 w 223"/>
                  <a:gd name="T7" fmla="*/ 8 h 588"/>
                  <a:gd name="T8" fmla="*/ 5 w 223"/>
                  <a:gd name="T9" fmla="*/ 3 h 588"/>
                  <a:gd name="T10" fmla="*/ 15 w 223"/>
                  <a:gd name="T11" fmla="*/ 0 h 588"/>
                  <a:gd name="T12" fmla="*/ 223 w 223"/>
                  <a:gd name="T13" fmla="*/ 583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3" h="588">
                    <a:moveTo>
                      <a:pt x="223" y="583"/>
                    </a:moveTo>
                    <a:cubicBezTo>
                      <a:pt x="211" y="587"/>
                      <a:pt x="211" y="587"/>
                      <a:pt x="211" y="587"/>
                    </a:cubicBezTo>
                    <a:cubicBezTo>
                      <a:pt x="210" y="588"/>
                      <a:pt x="209" y="588"/>
                      <a:pt x="207" y="58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6"/>
                      <a:pt x="3" y="4"/>
                      <a:pt x="5" y="3"/>
                    </a:cubicBezTo>
                    <a:cubicBezTo>
                      <a:pt x="10" y="2"/>
                      <a:pt x="10" y="2"/>
                      <a:pt x="15" y="0"/>
                    </a:cubicBezTo>
                    <a:lnTo>
                      <a:pt x="223" y="583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6" name="iS1ide-Rectangle 45">
                <a:extLst>
                  <a:ext uri="{FF2B5EF4-FFF2-40B4-BE49-F238E27FC236}">
                    <a16:creationId xmlns:a16="http://schemas.microsoft.com/office/drawing/2014/main" xmlns="" id="{B55F3FC7-F894-4A93-934B-A86F778A3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7025" y="6046955"/>
                <a:ext cx="68262" cy="635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7" name="iS1ide-Rectangle 46">
                <a:extLst>
                  <a:ext uri="{FF2B5EF4-FFF2-40B4-BE49-F238E27FC236}">
                    <a16:creationId xmlns:a16="http://schemas.microsoft.com/office/drawing/2014/main" xmlns="" id="{69A76A6C-7E6B-4851-9416-71F7B3EF5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2750" y="6046955"/>
                <a:ext cx="68262" cy="635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8" name="iS1ide-Rectangle 47">
                <a:extLst>
                  <a:ext uri="{FF2B5EF4-FFF2-40B4-BE49-F238E27FC236}">
                    <a16:creationId xmlns:a16="http://schemas.microsoft.com/office/drawing/2014/main" xmlns="" id="{9843A342-F29C-4645-BC87-76635AF30C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6887" y="6046955"/>
                <a:ext cx="69850" cy="635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9" name="iS1ide-Rectangle 48">
                <a:extLst>
                  <a:ext uri="{FF2B5EF4-FFF2-40B4-BE49-F238E27FC236}">
                    <a16:creationId xmlns:a16="http://schemas.microsoft.com/office/drawing/2014/main" xmlns="" id="{13E93876-5702-4A85-BCFD-502570E7A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2612" y="6046955"/>
                <a:ext cx="68262" cy="635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0" name="iS1ide-Rectangle 49">
                <a:extLst>
                  <a:ext uri="{FF2B5EF4-FFF2-40B4-BE49-F238E27FC236}">
                    <a16:creationId xmlns:a16="http://schemas.microsoft.com/office/drawing/2014/main" xmlns="" id="{F5B0EAF6-4CFB-4B8F-90EF-FEA5A54DC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8337" y="6046955"/>
                <a:ext cx="68262" cy="635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1" name="iS1ide-Rectangle 50">
                <a:extLst>
                  <a:ext uri="{FF2B5EF4-FFF2-40B4-BE49-F238E27FC236}">
                    <a16:creationId xmlns:a16="http://schemas.microsoft.com/office/drawing/2014/main" xmlns="" id="{B14BB370-77F0-4ABD-9BDB-32EF4F603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475" y="6046955"/>
                <a:ext cx="69850" cy="635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2" name="iS1ide-Rectangle 51">
                <a:extLst>
                  <a:ext uri="{FF2B5EF4-FFF2-40B4-BE49-F238E27FC236}">
                    <a16:creationId xmlns:a16="http://schemas.microsoft.com/office/drawing/2014/main" xmlns="" id="{84EA60D6-4CD4-41DA-806A-10610FECA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8200" y="6046955"/>
                <a:ext cx="68262" cy="635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3" name="iS1ide-Rectangle 52">
                <a:extLst>
                  <a:ext uri="{FF2B5EF4-FFF2-40B4-BE49-F238E27FC236}">
                    <a16:creationId xmlns:a16="http://schemas.microsoft.com/office/drawing/2014/main" xmlns="" id="{1E959CCB-901B-438D-A689-DE61D9AB1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3925" y="6046955"/>
                <a:ext cx="68262" cy="635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4" name="iS1ide-Rectangle 53">
                <a:extLst>
                  <a:ext uri="{FF2B5EF4-FFF2-40B4-BE49-F238E27FC236}">
                    <a16:creationId xmlns:a16="http://schemas.microsoft.com/office/drawing/2014/main" xmlns="" id="{E9C020C3-1B0D-46A0-A6D2-2E69AB94D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8062" y="6046955"/>
                <a:ext cx="69850" cy="635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5" name="iS1ide-Freeform 54">
                <a:extLst>
                  <a:ext uri="{FF2B5EF4-FFF2-40B4-BE49-F238E27FC236}">
                    <a16:creationId xmlns:a16="http://schemas.microsoft.com/office/drawing/2014/main" xmlns="" id="{B679D47F-BB85-4AD7-BBFE-45E40DD12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9550" y="6050130"/>
                <a:ext cx="1320800" cy="68263"/>
              </a:xfrm>
              <a:custGeom>
                <a:avLst/>
                <a:gdLst>
                  <a:gd name="T0" fmla="*/ 578 w 599"/>
                  <a:gd name="T1" fmla="*/ 0 h 31"/>
                  <a:gd name="T2" fmla="*/ 15 w 599"/>
                  <a:gd name="T3" fmla="*/ 0 h 31"/>
                  <a:gd name="T4" fmla="*/ 0 w 599"/>
                  <a:gd name="T5" fmla="*/ 16 h 31"/>
                  <a:gd name="T6" fmla="*/ 15 w 599"/>
                  <a:gd name="T7" fmla="*/ 31 h 31"/>
                  <a:gd name="T8" fmla="*/ 578 w 599"/>
                  <a:gd name="T9" fmla="*/ 31 h 31"/>
                  <a:gd name="T10" fmla="*/ 588 w 599"/>
                  <a:gd name="T11" fmla="*/ 27 h 31"/>
                  <a:gd name="T12" fmla="*/ 578 w 599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9" h="31">
                    <a:moveTo>
                      <a:pt x="578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578" y="31"/>
                      <a:pt x="578" y="31"/>
                      <a:pt x="578" y="31"/>
                    </a:cubicBezTo>
                    <a:cubicBezTo>
                      <a:pt x="582" y="31"/>
                      <a:pt x="585" y="30"/>
                      <a:pt x="588" y="27"/>
                    </a:cubicBezTo>
                    <a:cubicBezTo>
                      <a:pt x="599" y="18"/>
                      <a:pt x="592" y="0"/>
                      <a:pt x="578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6" name="iS1ide-Rectangle 55">
                <a:extLst>
                  <a:ext uri="{FF2B5EF4-FFF2-40B4-BE49-F238E27FC236}">
                    <a16:creationId xmlns:a16="http://schemas.microsoft.com/office/drawing/2014/main" xmlns="" id="{ED9021F7-7A1C-41DD-90CE-777928573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062" y="6064418"/>
                <a:ext cx="473075" cy="34925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7" name="iS1ide-Rectangle 56">
                <a:extLst>
                  <a:ext uri="{FF2B5EF4-FFF2-40B4-BE49-F238E27FC236}">
                    <a16:creationId xmlns:a16="http://schemas.microsoft.com/office/drawing/2014/main" xmlns="" id="{AAB31AFD-05F8-4FBC-9B89-A3E91FC793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0937" y="6070768"/>
                <a:ext cx="107950" cy="23813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8" name="iS1ide-Rectangle 57">
                <a:extLst>
                  <a:ext uri="{FF2B5EF4-FFF2-40B4-BE49-F238E27FC236}">
                    <a16:creationId xmlns:a16="http://schemas.microsoft.com/office/drawing/2014/main" xmlns="" id="{1E6F3FA1-5D6C-43DE-A14C-C078DE7A54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5875" y="6070768"/>
                <a:ext cx="104775" cy="23813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9" name="iS1ide-Rectangle 58">
                <a:extLst>
                  <a:ext uri="{FF2B5EF4-FFF2-40B4-BE49-F238E27FC236}">
                    <a16:creationId xmlns:a16="http://schemas.microsoft.com/office/drawing/2014/main" xmlns="" id="{F91F7DFE-D800-41D9-B241-502B26EB2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0987" y="6061243"/>
                <a:ext cx="7937" cy="508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0" name="iS1ide-Rectangle 59">
                <a:extLst>
                  <a:ext uri="{FF2B5EF4-FFF2-40B4-BE49-F238E27FC236}">
                    <a16:creationId xmlns:a16="http://schemas.microsoft.com/office/drawing/2014/main" xmlns="" id="{A1D49F9A-CE63-4A45-A69A-C88C855B01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0037" y="6061243"/>
                <a:ext cx="11112" cy="508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1" name="iS1ide-Rectangle 60">
                <a:extLst>
                  <a:ext uri="{FF2B5EF4-FFF2-40B4-BE49-F238E27FC236}">
                    <a16:creationId xmlns:a16="http://schemas.microsoft.com/office/drawing/2014/main" xmlns="" id="{3A4AFEAC-29EC-45C5-B87E-BEABAF3C06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2262" y="6061243"/>
                <a:ext cx="9525" cy="508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2" name="iS1ide-Rectangle 61">
                <a:extLst>
                  <a:ext uri="{FF2B5EF4-FFF2-40B4-BE49-F238E27FC236}">
                    <a16:creationId xmlns:a16="http://schemas.microsoft.com/office/drawing/2014/main" xmlns="" id="{C126B698-118C-4D10-A084-219BE1D64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487" y="6061243"/>
                <a:ext cx="9525" cy="508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3" name="iS1ide-Rectangle 62">
                <a:extLst>
                  <a:ext uri="{FF2B5EF4-FFF2-40B4-BE49-F238E27FC236}">
                    <a16:creationId xmlns:a16="http://schemas.microsoft.com/office/drawing/2014/main" xmlns="" id="{6D55431C-8272-48F0-9644-6F4A34A0D1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3537" y="6061243"/>
                <a:ext cx="11112" cy="508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4" name="iS1ide-Rectangle 63">
                <a:extLst>
                  <a:ext uri="{FF2B5EF4-FFF2-40B4-BE49-F238E27FC236}">
                    <a16:creationId xmlns:a16="http://schemas.microsoft.com/office/drawing/2014/main" xmlns="" id="{FF8BFC62-DE03-45FA-8A8D-D22D1AA40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5762" y="6061243"/>
                <a:ext cx="9525" cy="508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5" name="iS1ide-Rectangle 64">
                <a:extLst>
                  <a:ext uri="{FF2B5EF4-FFF2-40B4-BE49-F238E27FC236}">
                    <a16:creationId xmlns:a16="http://schemas.microsoft.com/office/drawing/2014/main" xmlns="" id="{2387AD33-C2DF-4971-9457-785D222C93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7987" y="6061243"/>
                <a:ext cx="9525" cy="508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6" name="iS1ide-Rectangle 65">
                <a:extLst>
                  <a:ext uri="{FF2B5EF4-FFF2-40B4-BE49-F238E27FC236}">
                    <a16:creationId xmlns:a16="http://schemas.microsoft.com/office/drawing/2014/main" xmlns="" id="{AD13A648-2E0E-4D3A-A90F-8F14B0413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8625" y="6061243"/>
                <a:ext cx="11112" cy="508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7" name="iS1ide-Rectangle 66">
                <a:extLst>
                  <a:ext uri="{FF2B5EF4-FFF2-40B4-BE49-F238E27FC236}">
                    <a16:creationId xmlns:a16="http://schemas.microsoft.com/office/drawing/2014/main" xmlns="" id="{24BE17CC-882E-42E0-92A0-0C4D2B346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850" y="6061243"/>
                <a:ext cx="7937" cy="508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8" name="iS1ide-Rectangle 67">
                <a:extLst>
                  <a:ext uri="{FF2B5EF4-FFF2-40B4-BE49-F238E27FC236}">
                    <a16:creationId xmlns:a16="http://schemas.microsoft.com/office/drawing/2014/main" xmlns="" id="{E28061DF-9945-4020-B7FB-94D231E92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1487" y="6061243"/>
                <a:ext cx="9525" cy="508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9" name="iS1ide-Freeform 68">
                <a:extLst>
                  <a:ext uri="{FF2B5EF4-FFF2-40B4-BE49-F238E27FC236}">
                    <a16:creationId xmlns:a16="http://schemas.microsoft.com/office/drawing/2014/main" xmlns="" id="{F185DAC0-963E-4668-9F8F-823E4D15F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0" y="4829343"/>
                <a:ext cx="492125" cy="1281113"/>
              </a:xfrm>
              <a:custGeom>
                <a:avLst/>
                <a:gdLst>
                  <a:gd name="T0" fmla="*/ 224 w 224"/>
                  <a:gd name="T1" fmla="*/ 580 h 581"/>
                  <a:gd name="T2" fmla="*/ 204 w 224"/>
                  <a:gd name="T3" fmla="*/ 568 h 581"/>
                  <a:gd name="T4" fmla="*/ 17 w 224"/>
                  <a:gd name="T5" fmla="*/ 0 h 581"/>
                  <a:gd name="T6" fmla="*/ 224 w 224"/>
                  <a:gd name="T7" fmla="*/ 58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581">
                    <a:moveTo>
                      <a:pt x="224" y="580"/>
                    </a:moveTo>
                    <a:cubicBezTo>
                      <a:pt x="216" y="581"/>
                      <a:pt x="207" y="577"/>
                      <a:pt x="204" y="568"/>
                    </a:cubicBezTo>
                    <a:cubicBezTo>
                      <a:pt x="53" y="150"/>
                      <a:pt x="0" y="27"/>
                      <a:pt x="17" y="0"/>
                    </a:cubicBezTo>
                    <a:lnTo>
                      <a:pt x="224" y="58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42EA05B7-A592-4473-8E39-EB81C2194172}"/>
              </a:ext>
            </a:extLst>
          </p:cNvPr>
          <p:cNvGrpSpPr/>
          <p:nvPr/>
        </p:nvGrpSpPr>
        <p:grpSpPr>
          <a:xfrm>
            <a:off x="839417" y="2132857"/>
            <a:ext cx="2613001" cy="658233"/>
            <a:chOff x="1487488" y="2204864"/>
            <a:chExt cx="2613001" cy="658233"/>
          </a:xfrm>
        </p:grpSpPr>
        <p:sp>
          <p:nvSpPr>
            <p:cNvPr id="35" name="iS1ide-Rounded Rectangle 34">
              <a:extLst>
                <a:ext uri="{FF2B5EF4-FFF2-40B4-BE49-F238E27FC236}">
                  <a16:creationId xmlns:a16="http://schemas.microsoft.com/office/drawing/2014/main" xmlns="" id="{DC9DBD18-5681-467C-ACAE-0B74BEA64503}"/>
                </a:ext>
              </a:extLst>
            </p:cNvPr>
            <p:cNvSpPr/>
            <p:nvPr/>
          </p:nvSpPr>
          <p:spPr>
            <a:xfrm>
              <a:off x="1487488" y="2312730"/>
              <a:ext cx="2613001" cy="442502"/>
            </a:xfrm>
            <a:prstGeom prst="roundRect">
              <a:avLst>
                <a:gd name="adj" fmla="val 21525"/>
              </a:avLst>
            </a:prstGeom>
            <a:solidFill>
              <a:schemeClr val="accent4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6" name="iS1ide-Freeform 35">
              <a:extLst>
                <a:ext uri="{FF2B5EF4-FFF2-40B4-BE49-F238E27FC236}">
                  <a16:creationId xmlns:a16="http://schemas.microsoft.com/office/drawing/2014/main" xmlns="" id="{81624B7D-9A33-4331-9929-30C1439E4B00}"/>
                </a:ext>
              </a:extLst>
            </p:cNvPr>
            <p:cNvSpPr/>
            <p:nvPr/>
          </p:nvSpPr>
          <p:spPr>
            <a:xfrm>
              <a:off x="1769354" y="2204864"/>
              <a:ext cx="658232" cy="658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7" name="iS1ide-Rectangle 36">
              <a:extLst>
                <a:ext uri="{FF2B5EF4-FFF2-40B4-BE49-F238E27FC236}">
                  <a16:creationId xmlns:a16="http://schemas.microsoft.com/office/drawing/2014/main" xmlns="" id="{F590FA65-C48F-4D80-AE56-D9FE40F0D4E4}"/>
                </a:ext>
              </a:extLst>
            </p:cNvPr>
            <p:cNvSpPr/>
            <p:nvPr/>
          </p:nvSpPr>
          <p:spPr>
            <a:xfrm>
              <a:off x="2474831" y="2404750"/>
              <a:ext cx="1499260" cy="2348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bg1"/>
                  </a:solidFill>
                </a:rPr>
                <a:t>标题文本预设</a:t>
              </a:r>
            </a:p>
          </p:txBody>
        </p: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27B0FDFF-2B42-442C-AA9E-3C0348B21E66}"/>
                </a:ext>
              </a:extLst>
            </p:cNvPr>
            <p:cNvGrpSpPr/>
            <p:nvPr/>
          </p:nvGrpSpPr>
          <p:grpSpPr>
            <a:xfrm>
              <a:off x="1877220" y="2312730"/>
              <a:ext cx="442502" cy="442502"/>
              <a:chOff x="0" y="0"/>
              <a:chExt cx="885002" cy="885002"/>
            </a:xfrm>
          </p:grpSpPr>
          <p:sp>
            <p:nvSpPr>
              <p:cNvPr id="39" name="iS1ide-Freeform 38">
                <a:extLst>
                  <a:ext uri="{FF2B5EF4-FFF2-40B4-BE49-F238E27FC236}">
                    <a16:creationId xmlns:a16="http://schemas.microsoft.com/office/drawing/2014/main" xmlns="" id="{62FBA0EC-B2CB-429E-B351-9D6A51C6133B}"/>
                  </a:ext>
                </a:extLst>
              </p:cNvPr>
              <p:cNvSpPr/>
              <p:nvPr/>
            </p:nvSpPr>
            <p:spPr>
              <a:xfrm>
                <a:off x="0" y="0"/>
                <a:ext cx="885002" cy="8850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noFill/>
              <a:ln w="63500" cap="flat">
                <a:solidFill>
                  <a:schemeClr val="accent4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0" name="iS1ide-Freeform 39">
                <a:extLst>
                  <a:ext uri="{FF2B5EF4-FFF2-40B4-BE49-F238E27FC236}">
                    <a16:creationId xmlns:a16="http://schemas.microsoft.com/office/drawing/2014/main" xmlns="" id="{63DF1D2C-6239-47AA-B8EF-904B9A86E8C6}"/>
                  </a:ext>
                </a:extLst>
              </p:cNvPr>
              <p:cNvSpPr/>
              <p:nvPr/>
            </p:nvSpPr>
            <p:spPr>
              <a:xfrm>
                <a:off x="204600" y="195529"/>
                <a:ext cx="475801" cy="401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427" y="0"/>
                    </a:moveTo>
                    <a:cubicBezTo>
                      <a:pt x="6595" y="0"/>
                      <a:pt x="5854" y="590"/>
                      <a:pt x="5543" y="1508"/>
                    </a:cubicBezTo>
                    <a:lnTo>
                      <a:pt x="4621" y="4258"/>
                    </a:lnTo>
                    <a:lnTo>
                      <a:pt x="1689" y="4833"/>
                    </a:lnTo>
                    <a:cubicBezTo>
                      <a:pt x="708" y="5026"/>
                      <a:pt x="0" y="6024"/>
                      <a:pt x="0" y="7204"/>
                    </a:cubicBezTo>
                    <a:lnTo>
                      <a:pt x="0" y="19206"/>
                    </a:lnTo>
                    <a:cubicBezTo>
                      <a:pt x="0" y="20530"/>
                      <a:pt x="912" y="21600"/>
                      <a:pt x="2029" y="21600"/>
                    </a:cubicBezTo>
                    <a:lnTo>
                      <a:pt x="19571" y="21600"/>
                    </a:lnTo>
                    <a:cubicBezTo>
                      <a:pt x="20687" y="21600"/>
                      <a:pt x="21600" y="20530"/>
                      <a:pt x="21600" y="19206"/>
                    </a:cubicBezTo>
                    <a:lnTo>
                      <a:pt x="21600" y="7204"/>
                    </a:lnTo>
                    <a:cubicBezTo>
                      <a:pt x="21600" y="6024"/>
                      <a:pt x="20892" y="5026"/>
                      <a:pt x="19911" y="4833"/>
                    </a:cubicBezTo>
                    <a:lnTo>
                      <a:pt x="16979" y="4258"/>
                    </a:lnTo>
                    <a:lnTo>
                      <a:pt x="16057" y="1508"/>
                    </a:lnTo>
                    <a:cubicBezTo>
                      <a:pt x="15747" y="591"/>
                      <a:pt x="15005" y="0"/>
                      <a:pt x="14173" y="0"/>
                    </a:cubicBezTo>
                    <a:lnTo>
                      <a:pt x="7427" y="0"/>
                    </a:lnTo>
                    <a:close/>
                    <a:moveTo>
                      <a:pt x="7320" y="1841"/>
                    </a:moveTo>
                    <a:lnTo>
                      <a:pt x="14067" y="1841"/>
                    </a:lnTo>
                    <a:cubicBezTo>
                      <a:pt x="14342" y="1841"/>
                      <a:pt x="14595" y="2044"/>
                      <a:pt x="14698" y="2348"/>
                    </a:cubicBezTo>
                    <a:lnTo>
                      <a:pt x="15901" y="5926"/>
                    </a:lnTo>
                    <a:lnTo>
                      <a:pt x="19581" y="6651"/>
                    </a:lnTo>
                    <a:cubicBezTo>
                      <a:pt x="19906" y="6715"/>
                      <a:pt x="20144" y="7054"/>
                      <a:pt x="20144" y="7445"/>
                    </a:cubicBezTo>
                    <a:cubicBezTo>
                      <a:pt x="20144" y="7445"/>
                      <a:pt x="20144" y="19448"/>
                      <a:pt x="20144" y="19448"/>
                    </a:cubicBezTo>
                    <a:cubicBezTo>
                      <a:pt x="20144" y="19890"/>
                      <a:pt x="19837" y="20242"/>
                      <a:pt x="19464" y="20242"/>
                    </a:cubicBezTo>
                    <a:lnTo>
                      <a:pt x="1922" y="20242"/>
                    </a:lnTo>
                    <a:cubicBezTo>
                      <a:pt x="1549" y="20242"/>
                      <a:pt x="1243" y="19890"/>
                      <a:pt x="1243" y="19448"/>
                    </a:cubicBezTo>
                    <a:lnTo>
                      <a:pt x="1243" y="7445"/>
                    </a:lnTo>
                    <a:cubicBezTo>
                      <a:pt x="1243" y="7054"/>
                      <a:pt x="1480" y="6715"/>
                      <a:pt x="1806" y="6651"/>
                    </a:cubicBezTo>
                    <a:lnTo>
                      <a:pt x="5485" y="5926"/>
                    </a:lnTo>
                    <a:lnTo>
                      <a:pt x="6689" y="2348"/>
                    </a:lnTo>
                    <a:cubicBezTo>
                      <a:pt x="6792" y="2044"/>
                      <a:pt x="7043" y="1841"/>
                      <a:pt x="7320" y="1841"/>
                    </a:cubicBezTo>
                    <a:close/>
                    <a:moveTo>
                      <a:pt x="10679" y="5892"/>
                    </a:moveTo>
                    <a:cubicBezTo>
                      <a:pt x="7695" y="5892"/>
                      <a:pt x="5281" y="8755"/>
                      <a:pt x="5281" y="12290"/>
                    </a:cubicBezTo>
                    <a:cubicBezTo>
                      <a:pt x="5281" y="15826"/>
                      <a:pt x="7695" y="18689"/>
                      <a:pt x="10679" y="18689"/>
                    </a:cubicBezTo>
                    <a:cubicBezTo>
                      <a:pt x="13661" y="18689"/>
                      <a:pt x="16076" y="15826"/>
                      <a:pt x="16076" y="12290"/>
                    </a:cubicBezTo>
                    <a:cubicBezTo>
                      <a:pt x="16076" y="8755"/>
                      <a:pt x="13661" y="5892"/>
                      <a:pt x="10679" y="5892"/>
                    </a:cubicBezTo>
                    <a:close/>
                    <a:moveTo>
                      <a:pt x="10261" y="7376"/>
                    </a:moveTo>
                    <a:cubicBezTo>
                      <a:pt x="11295" y="7282"/>
                      <a:pt x="12363" y="7653"/>
                      <a:pt x="13212" y="8516"/>
                    </a:cubicBezTo>
                    <a:cubicBezTo>
                      <a:pt x="14911" y="10240"/>
                      <a:pt x="15105" y="13280"/>
                      <a:pt x="13649" y="15294"/>
                    </a:cubicBezTo>
                    <a:cubicBezTo>
                      <a:pt x="12194" y="17308"/>
                      <a:pt x="9639" y="17537"/>
                      <a:pt x="7941" y="15812"/>
                    </a:cubicBezTo>
                    <a:cubicBezTo>
                      <a:pt x="6242" y="14086"/>
                      <a:pt x="6039" y="11058"/>
                      <a:pt x="7494" y="9045"/>
                    </a:cubicBezTo>
                    <a:cubicBezTo>
                      <a:pt x="8222" y="8038"/>
                      <a:pt x="9228" y="7470"/>
                      <a:pt x="10261" y="7376"/>
                    </a:cubicBezTo>
                    <a:close/>
                    <a:moveTo>
                      <a:pt x="10776" y="8838"/>
                    </a:moveTo>
                    <a:cubicBezTo>
                      <a:pt x="9285" y="8838"/>
                      <a:pt x="8077" y="10270"/>
                      <a:pt x="8077" y="12037"/>
                    </a:cubicBezTo>
                    <a:cubicBezTo>
                      <a:pt x="8077" y="12258"/>
                      <a:pt x="8229" y="12440"/>
                      <a:pt x="8417" y="12440"/>
                    </a:cubicBezTo>
                    <a:cubicBezTo>
                      <a:pt x="8603" y="12440"/>
                      <a:pt x="8756" y="12258"/>
                      <a:pt x="8756" y="12037"/>
                    </a:cubicBezTo>
                    <a:cubicBezTo>
                      <a:pt x="8756" y="10711"/>
                      <a:pt x="9657" y="9643"/>
                      <a:pt x="10776" y="9643"/>
                    </a:cubicBezTo>
                    <a:cubicBezTo>
                      <a:pt x="10962" y="9643"/>
                      <a:pt x="11116" y="9461"/>
                      <a:pt x="11116" y="9241"/>
                    </a:cubicBezTo>
                    <a:cubicBezTo>
                      <a:pt x="11116" y="9020"/>
                      <a:pt x="10962" y="8838"/>
                      <a:pt x="10776" y="883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C0046273-10BA-4512-89E9-B81812806D44}"/>
              </a:ext>
            </a:extLst>
          </p:cNvPr>
          <p:cNvGrpSpPr/>
          <p:nvPr/>
        </p:nvGrpSpPr>
        <p:grpSpPr>
          <a:xfrm>
            <a:off x="839417" y="2896217"/>
            <a:ext cx="2613001" cy="658233"/>
            <a:chOff x="1487488" y="2807457"/>
            <a:chExt cx="2613001" cy="658233"/>
          </a:xfrm>
        </p:grpSpPr>
        <p:sp>
          <p:nvSpPr>
            <p:cNvPr id="29" name="iS1ide-Rounded Rectangle 28">
              <a:extLst>
                <a:ext uri="{FF2B5EF4-FFF2-40B4-BE49-F238E27FC236}">
                  <a16:creationId xmlns:a16="http://schemas.microsoft.com/office/drawing/2014/main" xmlns="" id="{DE4B20DC-B851-4BD9-B0BB-E33EFA3AC55D}"/>
                </a:ext>
              </a:extLst>
            </p:cNvPr>
            <p:cNvSpPr/>
            <p:nvPr/>
          </p:nvSpPr>
          <p:spPr>
            <a:xfrm>
              <a:off x="1487488" y="2915323"/>
              <a:ext cx="2613001" cy="442502"/>
            </a:xfrm>
            <a:prstGeom prst="roundRect">
              <a:avLst>
                <a:gd name="adj" fmla="val 21525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0" name="iS1ide-Freeform 29">
              <a:extLst>
                <a:ext uri="{FF2B5EF4-FFF2-40B4-BE49-F238E27FC236}">
                  <a16:creationId xmlns:a16="http://schemas.microsoft.com/office/drawing/2014/main" xmlns="" id="{E72F34DA-9F51-4911-831B-671EA8AF3CD0}"/>
                </a:ext>
              </a:extLst>
            </p:cNvPr>
            <p:cNvSpPr/>
            <p:nvPr/>
          </p:nvSpPr>
          <p:spPr>
            <a:xfrm>
              <a:off x="1769354" y="2807457"/>
              <a:ext cx="658232" cy="658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1" name="ïšḻïďê-Rectangle 30">
              <a:extLst>
                <a:ext uri="{FF2B5EF4-FFF2-40B4-BE49-F238E27FC236}">
                  <a16:creationId xmlns:a16="http://schemas.microsoft.com/office/drawing/2014/main" xmlns="" id="{52D7D513-7572-48D8-8C94-7E0462F3AC3A}"/>
                </a:ext>
              </a:extLst>
            </p:cNvPr>
            <p:cNvSpPr/>
            <p:nvPr/>
          </p:nvSpPr>
          <p:spPr>
            <a:xfrm>
              <a:off x="2474831" y="3007343"/>
              <a:ext cx="1499260" cy="2348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bg1"/>
                  </a:solidFill>
                </a:rPr>
                <a:t>标题文本预设</a:t>
              </a: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32D7B9B8-9C10-46CE-9BB5-724B24BD9A81}"/>
                </a:ext>
              </a:extLst>
            </p:cNvPr>
            <p:cNvGrpSpPr/>
            <p:nvPr/>
          </p:nvGrpSpPr>
          <p:grpSpPr>
            <a:xfrm>
              <a:off x="1877220" y="2915323"/>
              <a:ext cx="442502" cy="442502"/>
              <a:chOff x="0" y="0"/>
              <a:chExt cx="885002" cy="885002"/>
            </a:xfrm>
          </p:grpSpPr>
          <p:sp>
            <p:nvSpPr>
              <p:cNvPr id="33" name="ïšḻïďê-Freeform 32">
                <a:extLst>
                  <a:ext uri="{FF2B5EF4-FFF2-40B4-BE49-F238E27FC236}">
                    <a16:creationId xmlns:a16="http://schemas.microsoft.com/office/drawing/2014/main" xmlns="" id="{D92E0170-DB41-40E5-8BBF-DFA8013A7085}"/>
                  </a:ext>
                </a:extLst>
              </p:cNvPr>
              <p:cNvSpPr/>
              <p:nvPr/>
            </p:nvSpPr>
            <p:spPr>
              <a:xfrm>
                <a:off x="0" y="0"/>
                <a:ext cx="885002" cy="8850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noFill/>
              <a:ln w="63500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4" name="ïšḻïďê-Freeform 33">
                <a:extLst>
                  <a:ext uri="{FF2B5EF4-FFF2-40B4-BE49-F238E27FC236}">
                    <a16:creationId xmlns:a16="http://schemas.microsoft.com/office/drawing/2014/main" xmlns="" id="{0D3500B1-BB82-49B6-9D02-80F81D50BB85}"/>
                  </a:ext>
                </a:extLst>
              </p:cNvPr>
              <p:cNvSpPr/>
              <p:nvPr/>
            </p:nvSpPr>
            <p:spPr>
              <a:xfrm>
                <a:off x="205258" y="215586"/>
                <a:ext cx="449085" cy="4490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727" y="0"/>
                    </a:moveTo>
                    <a:cubicBezTo>
                      <a:pt x="3608" y="0"/>
                      <a:pt x="2704" y="903"/>
                      <a:pt x="2704" y="2023"/>
                    </a:cubicBezTo>
                    <a:lnTo>
                      <a:pt x="2704" y="3375"/>
                    </a:lnTo>
                    <a:lnTo>
                      <a:pt x="2023" y="3375"/>
                    </a:lnTo>
                    <a:cubicBezTo>
                      <a:pt x="904" y="3375"/>
                      <a:pt x="0" y="4278"/>
                      <a:pt x="0" y="5397"/>
                    </a:cubicBezTo>
                    <a:lnTo>
                      <a:pt x="0" y="18896"/>
                    </a:lnTo>
                    <a:cubicBezTo>
                      <a:pt x="0" y="20387"/>
                      <a:pt x="1213" y="21600"/>
                      <a:pt x="2704" y="21600"/>
                    </a:cubicBezTo>
                    <a:lnTo>
                      <a:pt x="18896" y="21600"/>
                    </a:lnTo>
                    <a:cubicBezTo>
                      <a:pt x="20387" y="21600"/>
                      <a:pt x="21600" y="20387"/>
                      <a:pt x="21600" y="18896"/>
                    </a:cubicBezTo>
                    <a:lnTo>
                      <a:pt x="21600" y="2023"/>
                    </a:lnTo>
                    <a:cubicBezTo>
                      <a:pt x="21600" y="903"/>
                      <a:pt x="20696" y="0"/>
                      <a:pt x="19577" y="0"/>
                    </a:cubicBezTo>
                    <a:lnTo>
                      <a:pt x="4727" y="0"/>
                    </a:lnTo>
                    <a:close/>
                    <a:moveTo>
                      <a:pt x="4696" y="1321"/>
                    </a:moveTo>
                    <a:lnTo>
                      <a:pt x="19546" y="1321"/>
                    </a:lnTo>
                    <a:cubicBezTo>
                      <a:pt x="19919" y="1321"/>
                      <a:pt x="20217" y="1619"/>
                      <a:pt x="20217" y="1992"/>
                    </a:cubicBezTo>
                    <a:cubicBezTo>
                      <a:pt x="20217" y="1992"/>
                      <a:pt x="20217" y="18865"/>
                      <a:pt x="20217" y="18865"/>
                    </a:cubicBezTo>
                    <a:cubicBezTo>
                      <a:pt x="20217" y="19608"/>
                      <a:pt x="19610" y="20217"/>
                      <a:pt x="18865" y="20217"/>
                    </a:cubicBezTo>
                    <a:lnTo>
                      <a:pt x="2673" y="20217"/>
                    </a:lnTo>
                    <a:cubicBezTo>
                      <a:pt x="1928" y="20217"/>
                      <a:pt x="1321" y="19608"/>
                      <a:pt x="1321" y="18865"/>
                    </a:cubicBezTo>
                    <a:lnTo>
                      <a:pt x="1321" y="5366"/>
                    </a:lnTo>
                    <a:cubicBezTo>
                      <a:pt x="1321" y="4994"/>
                      <a:pt x="1620" y="4696"/>
                      <a:pt x="1992" y="4696"/>
                    </a:cubicBezTo>
                    <a:lnTo>
                      <a:pt x="2673" y="4696"/>
                    </a:lnTo>
                    <a:lnTo>
                      <a:pt x="2673" y="18194"/>
                    </a:lnTo>
                    <a:cubicBezTo>
                      <a:pt x="2673" y="18567"/>
                      <a:pt x="2971" y="18865"/>
                      <a:pt x="3344" y="18865"/>
                    </a:cubicBezTo>
                    <a:cubicBezTo>
                      <a:pt x="3717" y="18865"/>
                      <a:pt x="4025" y="18567"/>
                      <a:pt x="4025" y="18194"/>
                    </a:cubicBezTo>
                    <a:lnTo>
                      <a:pt x="4025" y="1992"/>
                    </a:lnTo>
                    <a:cubicBezTo>
                      <a:pt x="4025" y="1619"/>
                      <a:pt x="4323" y="1321"/>
                      <a:pt x="4696" y="1321"/>
                    </a:cubicBezTo>
                    <a:close/>
                    <a:moveTo>
                      <a:pt x="5955" y="2642"/>
                    </a:moveTo>
                    <a:cubicBezTo>
                      <a:pt x="5582" y="2642"/>
                      <a:pt x="5284" y="2940"/>
                      <a:pt x="5284" y="3313"/>
                    </a:cubicBezTo>
                    <a:lnTo>
                      <a:pt x="5284" y="8039"/>
                    </a:lnTo>
                    <a:cubicBezTo>
                      <a:pt x="5284" y="8412"/>
                      <a:pt x="5582" y="8710"/>
                      <a:pt x="5955" y="8710"/>
                    </a:cubicBezTo>
                    <a:lnTo>
                      <a:pt x="10681" y="8710"/>
                    </a:lnTo>
                    <a:cubicBezTo>
                      <a:pt x="11054" y="8710"/>
                      <a:pt x="11362" y="8412"/>
                      <a:pt x="11362" y="8039"/>
                    </a:cubicBezTo>
                    <a:lnTo>
                      <a:pt x="11362" y="3313"/>
                    </a:lnTo>
                    <a:cubicBezTo>
                      <a:pt x="11362" y="2940"/>
                      <a:pt x="11054" y="2642"/>
                      <a:pt x="10681" y="2642"/>
                    </a:cubicBezTo>
                    <a:lnTo>
                      <a:pt x="5955" y="2642"/>
                    </a:lnTo>
                    <a:close/>
                    <a:moveTo>
                      <a:pt x="6605" y="3963"/>
                    </a:moveTo>
                    <a:lnTo>
                      <a:pt x="9980" y="3963"/>
                    </a:lnTo>
                    <a:lnTo>
                      <a:pt x="9980" y="7338"/>
                    </a:lnTo>
                    <a:lnTo>
                      <a:pt x="6605" y="7338"/>
                    </a:lnTo>
                    <a:cubicBezTo>
                      <a:pt x="6605" y="7338"/>
                      <a:pt x="6605" y="3963"/>
                      <a:pt x="6605" y="3963"/>
                    </a:cubicBezTo>
                    <a:close/>
                    <a:moveTo>
                      <a:pt x="13045" y="3963"/>
                    </a:moveTo>
                    <a:cubicBezTo>
                      <a:pt x="12858" y="3963"/>
                      <a:pt x="12704" y="4117"/>
                      <a:pt x="12704" y="4303"/>
                    </a:cubicBezTo>
                    <a:cubicBezTo>
                      <a:pt x="12704" y="4490"/>
                      <a:pt x="12858" y="4634"/>
                      <a:pt x="13045" y="4634"/>
                    </a:cubicBezTo>
                    <a:lnTo>
                      <a:pt x="18442" y="4634"/>
                    </a:lnTo>
                    <a:cubicBezTo>
                      <a:pt x="18629" y="4634"/>
                      <a:pt x="18783" y="4490"/>
                      <a:pt x="18783" y="4303"/>
                    </a:cubicBezTo>
                    <a:cubicBezTo>
                      <a:pt x="18783" y="4117"/>
                      <a:pt x="18629" y="3963"/>
                      <a:pt x="18442" y="3963"/>
                    </a:cubicBezTo>
                    <a:lnTo>
                      <a:pt x="13045" y="3963"/>
                    </a:lnTo>
                    <a:close/>
                    <a:moveTo>
                      <a:pt x="13045" y="5986"/>
                    </a:moveTo>
                    <a:cubicBezTo>
                      <a:pt x="12858" y="5986"/>
                      <a:pt x="12704" y="6140"/>
                      <a:pt x="12704" y="6326"/>
                    </a:cubicBezTo>
                    <a:cubicBezTo>
                      <a:pt x="12704" y="6512"/>
                      <a:pt x="12858" y="6667"/>
                      <a:pt x="13045" y="6667"/>
                    </a:cubicBezTo>
                    <a:lnTo>
                      <a:pt x="18442" y="6667"/>
                    </a:lnTo>
                    <a:cubicBezTo>
                      <a:pt x="18629" y="6667"/>
                      <a:pt x="18783" y="6512"/>
                      <a:pt x="18783" y="6326"/>
                    </a:cubicBezTo>
                    <a:cubicBezTo>
                      <a:pt x="18783" y="6140"/>
                      <a:pt x="18629" y="5986"/>
                      <a:pt x="18442" y="5986"/>
                    </a:cubicBezTo>
                    <a:lnTo>
                      <a:pt x="13045" y="5986"/>
                    </a:lnTo>
                    <a:close/>
                    <a:moveTo>
                      <a:pt x="13045" y="8008"/>
                    </a:moveTo>
                    <a:cubicBezTo>
                      <a:pt x="12858" y="8008"/>
                      <a:pt x="12704" y="8163"/>
                      <a:pt x="12704" y="8349"/>
                    </a:cubicBezTo>
                    <a:cubicBezTo>
                      <a:pt x="12704" y="8535"/>
                      <a:pt x="12858" y="8690"/>
                      <a:pt x="13045" y="8690"/>
                    </a:cubicBezTo>
                    <a:lnTo>
                      <a:pt x="18442" y="8690"/>
                    </a:lnTo>
                    <a:cubicBezTo>
                      <a:pt x="18629" y="8690"/>
                      <a:pt x="18783" y="8535"/>
                      <a:pt x="18783" y="8349"/>
                    </a:cubicBezTo>
                    <a:cubicBezTo>
                      <a:pt x="18783" y="8163"/>
                      <a:pt x="18629" y="8008"/>
                      <a:pt x="18442" y="8008"/>
                    </a:cubicBezTo>
                    <a:lnTo>
                      <a:pt x="13045" y="8008"/>
                    </a:lnTo>
                    <a:close/>
                    <a:moveTo>
                      <a:pt x="5624" y="10041"/>
                    </a:moveTo>
                    <a:cubicBezTo>
                      <a:pt x="5439" y="10041"/>
                      <a:pt x="5284" y="10186"/>
                      <a:pt x="5284" y="10372"/>
                    </a:cubicBezTo>
                    <a:cubicBezTo>
                      <a:pt x="5284" y="10558"/>
                      <a:pt x="5439" y="10712"/>
                      <a:pt x="5624" y="10712"/>
                    </a:cubicBezTo>
                    <a:lnTo>
                      <a:pt x="18442" y="10712"/>
                    </a:lnTo>
                    <a:cubicBezTo>
                      <a:pt x="18628" y="10712"/>
                      <a:pt x="18783" y="10558"/>
                      <a:pt x="18783" y="10372"/>
                    </a:cubicBezTo>
                    <a:cubicBezTo>
                      <a:pt x="18783" y="10186"/>
                      <a:pt x="18628" y="10041"/>
                      <a:pt x="18442" y="10041"/>
                    </a:cubicBezTo>
                    <a:lnTo>
                      <a:pt x="5624" y="10041"/>
                    </a:lnTo>
                    <a:close/>
                    <a:moveTo>
                      <a:pt x="5624" y="12064"/>
                    </a:moveTo>
                    <a:cubicBezTo>
                      <a:pt x="5439" y="12064"/>
                      <a:pt x="5284" y="12209"/>
                      <a:pt x="5284" y="12394"/>
                    </a:cubicBezTo>
                    <a:cubicBezTo>
                      <a:pt x="5284" y="12582"/>
                      <a:pt x="5439" y="12735"/>
                      <a:pt x="5624" y="12735"/>
                    </a:cubicBezTo>
                    <a:lnTo>
                      <a:pt x="18442" y="12735"/>
                    </a:lnTo>
                    <a:cubicBezTo>
                      <a:pt x="18628" y="12735"/>
                      <a:pt x="18783" y="12582"/>
                      <a:pt x="18783" y="12394"/>
                    </a:cubicBezTo>
                    <a:cubicBezTo>
                      <a:pt x="18783" y="12209"/>
                      <a:pt x="18628" y="12064"/>
                      <a:pt x="18442" y="12064"/>
                    </a:cubicBezTo>
                    <a:lnTo>
                      <a:pt x="5624" y="12064"/>
                    </a:lnTo>
                    <a:close/>
                    <a:moveTo>
                      <a:pt x="5624" y="14087"/>
                    </a:moveTo>
                    <a:cubicBezTo>
                      <a:pt x="5439" y="14087"/>
                      <a:pt x="5284" y="14241"/>
                      <a:pt x="5284" y="14428"/>
                    </a:cubicBezTo>
                    <a:cubicBezTo>
                      <a:pt x="5284" y="14615"/>
                      <a:pt x="5439" y="14758"/>
                      <a:pt x="5624" y="14758"/>
                    </a:cubicBezTo>
                    <a:lnTo>
                      <a:pt x="11022" y="14758"/>
                    </a:lnTo>
                    <a:cubicBezTo>
                      <a:pt x="11208" y="14758"/>
                      <a:pt x="11362" y="14615"/>
                      <a:pt x="11362" y="14428"/>
                    </a:cubicBezTo>
                    <a:cubicBezTo>
                      <a:pt x="11362" y="14241"/>
                      <a:pt x="11208" y="14087"/>
                      <a:pt x="11022" y="14087"/>
                    </a:cubicBezTo>
                    <a:lnTo>
                      <a:pt x="5624" y="14087"/>
                    </a:lnTo>
                    <a:close/>
                    <a:moveTo>
                      <a:pt x="13045" y="14087"/>
                    </a:moveTo>
                    <a:cubicBezTo>
                      <a:pt x="12859" y="14087"/>
                      <a:pt x="12704" y="14241"/>
                      <a:pt x="12704" y="14428"/>
                    </a:cubicBezTo>
                    <a:cubicBezTo>
                      <a:pt x="12704" y="14615"/>
                      <a:pt x="12859" y="14758"/>
                      <a:pt x="13045" y="14758"/>
                    </a:cubicBezTo>
                    <a:lnTo>
                      <a:pt x="18442" y="14758"/>
                    </a:lnTo>
                    <a:cubicBezTo>
                      <a:pt x="18628" y="14758"/>
                      <a:pt x="18783" y="14615"/>
                      <a:pt x="18783" y="14428"/>
                    </a:cubicBezTo>
                    <a:cubicBezTo>
                      <a:pt x="18783" y="14241"/>
                      <a:pt x="18628" y="14087"/>
                      <a:pt x="18442" y="14087"/>
                    </a:cubicBezTo>
                    <a:lnTo>
                      <a:pt x="13045" y="14087"/>
                    </a:lnTo>
                    <a:close/>
                    <a:moveTo>
                      <a:pt x="5624" y="16110"/>
                    </a:moveTo>
                    <a:cubicBezTo>
                      <a:pt x="5439" y="16110"/>
                      <a:pt x="5284" y="16264"/>
                      <a:pt x="5284" y="16450"/>
                    </a:cubicBezTo>
                    <a:cubicBezTo>
                      <a:pt x="5284" y="16637"/>
                      <a:pt x="5439" y="16791"/>
                      <a:pt x="5624" y="16791"/>
                    </a:cubicBezTo>
                    <a:lnTo>
                      <a:pt x="11022" y="16791"/>
                    </a:lnTo>
                    <a:cubicBezTo>
                      <a:pt x="11208" y="16791"/>
                      <a:pt x="11362" y="16637"/>
                      <a:pt x="11362" y="16450"/>
                    </a:cubicBezTo>
                    <a:cubicBezTo>
                      <a:pt x="11362" y="16264"/>
                      <a:pt x="11208" y="16110"/>
                      <a:pt x="11022" y="16110"/>
                    </a:cubicBezTo>
                    <a:lnTo>
                      <a:pt x="5624" y="16110"/>
                    </a:lnTo>
                    <a:close/>
                    <a:moveTo>
                      <a:pt x="13045" y="16110"/>
                    </a:moveTo>
                    <a:cubicBezTo>
                      <a:pt x="12859" y="16110"/>
                      <a:pt x="12704" y="16264"/>
                      <a:pt x="12704" y="16450"/>
                    </a:cubicBezTo>
                    <a:cubicBezTo>
                      <a:pt x="12704" y="16637"/>
                      <a:pt x="12859" y="16791"/>
                      <a:pt x="13045" y="16791"/>
                    </a:cubicBezTo>
                    <a:lnTo>
                      <a:pt x="18442" y="16791"/>
                    </a:lnTo>
                    <a:cubicBezTo>
                      <a:pt x="18628" y="16791"/>
                      <a:pt x="18783" y="16637"/>
                      <a:pt x="18783" y="16450"/>
                    </a:cubicBezTo>
                    <a:cubicBezTo>
                      <a:pt x="18783" y="16264"/>
                      <a:pt x="18628" y="16110"/>
                      <a:pt x="18442" y="16110"/>
                    </a:cubicBezTo>
                    <a:lnTo>
                      <a:pt x="13045" y="16110"/>
                    </a:lnTo>
                    <a:close/>
                    <a:moveTo>
                      <a:pt x="5624" y="18132"/>
                    </a:moveTo>
                    <a:cubicBezTo>
                      <a:pt x="5439" y="18132"/>
                      <a:pt x="5284" y="18287"/>
                      <a:pt x="5284" y="18473"/>
                    </a:cubicBezTo>
                    <a:cubicBezTo>
                      <a:pt x="5284" y="18660"/>
                      <a:pt x="5439" y="18814"/>
                      <a:pt x="5624" y="18814"/>
                    </a:cubicBezTo>
                    <a:lnTo>
                      <a:pt x="11022" y="18814"/>
                    </a:lnTo>
                    <a:cubicBezTo>
                      <a:pt x="11208" y="18814"/>
                      <a:pt x="11362" y="18660"/>
                      <a:pt x="11362" y="18473"/>
                    </a:cubicBezTo>
                    <a:cubicBezTo>
                      <a:pt x="11362" y="18287"/>
                      <a:pt x="11208" y="18132"/>
                      <a:pt x="11022" y="18132"/>
                    </a:cubicBezTo>
                    <a:lnTo>
                      <a:pt x="5624" y="18132"/>
                    </a:lnTo>
                    <a:close/>
                    <a:moveTo>
                      <a:pt x="13045" y="18132"/>
                    </a:moveTo>
                    <a:cubicBezTo>
                      <a:pt x="12859" y="18132"/>
                      <a:pt x="12704" y="18287"/>
                      <a:pt x="12704" y="18473"/>
                    </a:cubicBezTo>
                    <a:cubicBezTo>
                      <a:pt x="12704" y="18660"/>
                      <a:pt x="12859" y="18814"/>
                      <a:pt x="13045" y="18814"/>
                    </a:cubicBezTo>
                    <a:lnTo>
                      <a:pt x="18442" y="18814"/>
                    </a:lnTo>
                    <a:cubicBezTo>
                      <a:pt x="18628" y="18814"/>
                      <a:pt x="18783" y="18660"/>
                      <a:pt x="18783" y="18473"/>
                    </a:cubicBezTo>
                    <a:cubicBezTo>
                      <a:pt x="18783" y="18287"/>
                      <a:pt x="18628" y="18132"/>
                      <a:pt x="18442" y="18132"/>
                    </a:cubicBezTo>
                    <a:lnTo>
                      <a:pt x="13045" y="18132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9217AED8-37F1-4A86-B563-1E6693DCC748}"/>
              </a:ext>
            </a:extLst>
          </p:cNvPr>
          <p:cNvGrpSpPr/>
          <p:nvPr/>
        </p:nvGrpSpPr>
        <p:grpSpPr>
          <a:xfrm>
            <a:off x="839417" y="3659577"/>
            <a:ext cx="2613001" cy="658233"/>
            <a:chOff x="1487488" y="3410050"/>
            <a:chExt cx="2613001" cy="658233"/>
          </a:xfrm>
        </p:grpSpPr>
        <p:sp>
          <p:nvSpPr>
            <p:cNvPr id="23" name="ïšḻïďê-Rounded Rectangle 22">
              <a:extLst>
                <a:ext uri="{FF2B5EF4-FFF2-40B4-BE49-F238E27FC236}">
                  <a16:creationId xmlns:a16="http://schemas.microsoft.com/office/drawing/2014/main" xmlns="" id="{3A4AEDE1-BCFA-4AA7-99A5-BA3514B004B6}"/>
                </a:ext>
              </a:extLst>
            </p:cNvPr>
            <p:cNvSpPr/>
            <p:nvPr/>
          </p:nvSpPr>
          <p:spPr>
            <a:xfrm>
              <a:off x="1487488" y="3517916"/>
              <a:ext cx="2613001" cy="442502"/>
            </a:xfrm>
            <a:prstGeom prst="roundRect">
              <a:avLst>
                <a:gd name="adj" fmla="val 21525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4" name="ïšḻïďê-Freeform 23">
              <a:extLst>
                <a:ext uri="{FF2B5EF4-FFF2-40B4-BE49-F238E27FC236}">
                  <a16:creationId xmlns:a16="http://schemas.microsoft.com/office/drawing/2014/main" xmlns="" id="{40D4C00C-A9C0-423C-BD57-3EEB30529653}"/>
                </a:ext>
              </a:extLst>
            </p:cNvPr>
            <p:cNvSpPr/>
            <p:nvPr/>
          </p:nvSpPr>
          <p:spPr>
            <a:xfrm>
              <a:off x="1769354" y="3410050"/>
              <a:ext cx="658232" cy="658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5" name="ïšḻïďê-Rectangle 24">
              <a:extLst>
                <a:ext uri="{FF2B5EF4-FFF2-40B4-BE49-F238E27FC236}">
                  <a16:creationId xmlns:a16="http://schemas.microsoft.com/office/drawing/2014/main" xmlns="" id="{AFC8557A-4E96-4CD0-87BC-8CF40EF18095}"/>
                </a:ext>
              </a:extLst>
            </p:cNvPr>
            <p:cNvSpPr/>
            <p:nvPr/>
          </p:nvSpPr>
          <p:spPr>
            <a:xfrm>
              <a:off x="2474831" y="3603889"/>
              <a:ext cx="1499260" cy="2348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>
                  <a:solidFill>
                    <a:schemeClr val="bg1"/>
                  </a:solidFill>
                </a:rPr>
                <a:t>标题文本预设</a:t>
              </a: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35D32EFD-38E2-4ADD-B590-B5F252D887DA}"/>
                </a:ext>
              </a:extLst>
            </p:cNvPr>
            <p:cNvGrpSpPr/>
            <p:nvPr/>
          </p:nvGrpSpPr>
          <p:grpSpPr>
            <a:xfrm>
              <a:off x="1877220" y="3517915"/>
              <a:ext cx="442502" cy="442503"/>
              <a:chOff x="0" y="0"/>
              <a:chExt cx="885002" cy="885002"/>
            </a:xfrm>
          </p:grpSpPr>
          <p:sp>
            <p:nvSpPr>
              <p:cNvPr id="27" name="ïšḻïďê-Freeform 26">
                <a:extLst>
                  <a:ext uri="{FF2B5EF4-FFF2-40B4-BE49-F238E27FC236}">
                    <a16:creationId xmlns:a16="http://schemas.microsoft.com/office/drawing/2014/main" xmlns="" id="{5B60C03D-CEC5-4DE3-A3F3-28E2D53F4835}"/>
                  </a:ext>
                </a:extLst>
              </p:cNvPr>
              <p:cNvSpPr/>
              <p:nvPr/>
            </p:nvSpPr>
            <p:spPr>
              <a:xfrm>
                <a:off x="0" y="0"/>
                <a:ext cx="885002" cy="8850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noFill/>
              <a:ln w="635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8" name="ïšḻïďê-Freeform 27">
                <a:extLst>
                  <a:ext uri="{FF2B5EF4-FFF2-40B4-BE49-F238E27FC236}">
                    <a16:creationId xmlns:a16="http://schemas.microsoft.com/office/drawing/2014/main" xmlns="" id="{78AE93CD-4DB3-4041-812F-67E75F6B915D}"/>
                  </a:ext>
                </a:extLst>
              </p:cNvPr>
              <p:cNvSpPr/>
              <p:nvPr/>
            </p:nvSpPr>
            <p:spPr>
              <a:xfrm>
                <a:off x="160666" y="222246"/>
                <a:ext cx="512869" cy="4490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82" y="0"/>
                    </a:moveTo>
                    <a:cubicBezTo>
                      <a:pt x="10633" y="0"/>
                      <a:pt x="10476" y="23"/>
                      <a:pt x="10320" y="63"/>
                    </a:cubicBezTo>
                    <a:lnTo>
                      <a:pt x="1569" y="2361"/>
                    </a:lnTo>
                    <a:cubicBezTo>
                      <a:pt x="647" y="2604"/>
                      <a:pt x="0" y="3536"/>
                      <a:pt x="0" y="4617"/>
                    </a:cubicBezTo>
                    <a:cubicBezTo>
                      <a:pt x="0" y="5699"/>
                      <a:pt x="647" y="6620"/>
                      <a:pt x="1569" y="6863"/>
                    </a:cubicBezTo>
                    <a:lnTo>
                      <a:pt x="3369" y="7337"/>
                    </a:lnTo>
                    <a:lnTo>
                      <a:pt x="3369" y="13841"/>
                    </a:lnTo>
                    <a:cubicBezTo>
                      <a:pt x="3369" y="15882"/>
                      <a:pt x="5418" y="17689"/>
                      <a:pt x="10782" y="17689"/>
                    </a:cubicBezTo>
                    <a:cubicBezTo>
                      <a:pt x="16144" y="17689"/>
                      <a:pt x="18185" y="15882"/>
                      <a:pt x="18185" y="13841"/>
                    </a:cubicBezTo>
                    <a:lnTo>
                      <a:pt x="18185" y="7337"/>
                    </a:lnTo>
                    <a:lnTo>
                      <a:pt x="19985" y="6863"/>
                    </a:lnTo>
                    <a:cubicBezTo>
                      <a:pt x="20907" y="6620"/>
                      <a:pt x="21554" y="5699"/>
                      <a:pt x="21554" y="4617"/>
                    </a:cubicBezTo>
                    <a:cubicBezTo>
                      <a:pt x="21554" y="3536"/>
                      <a:pt x="20906" y="2604"/>
                      <a:pt x="19985" y="2361"/>
                    </a:cubicBezTo>
                    <a:lnTo>
                      <a:pt x="11225" y="53"/>
                    </a:lnTo>
                    <a:cubicBezTo>
                      <a:pt x="11078" y="15"/>
                      <a:pt x="10930" y="0"/>
                      <a:pt x="10782" y="0"/>
                    </a:cubicBezTo>
                    <a:close/>
                    <a:moveTo>
                      <a:pt x="10615" y="1687"/>
                    </a:moveTo>
                    <a:cubicBezTo>
                      <a:pt x="10666" y="1687"/>
                      <a:pt x="10713" y="1695"/>
                      <a:pt x="10763" y="1708"/>
                    </a:cubicBezTo>
                    <a:lnTo>
                      <a:pt x="19523" y="4016"/>
                    </a:lnTo>
                    <a:cubicBezTo>
                      <a:pt x="19830" y="4097"/>
                      <a:pt x="20040" y="4407"/>
                      <a:pt x="20040" y="4765"/>
                    </a:cubicBezTo>
                    <a:cubicBezTo>
                      <a:pt x="20040" y="5123"/>
                      <a:pt x="19830" y="5433"/>
                      <a:pt x="19523" y="5513"/>
                    </a:cubicBezTo>
                    <a:lnTo>
                      <a:pt x="10763" y="7822"/>
                    </a:lnTo>
                    <a:cubicBezTo>
                      <a:pt x="10713" y="7835"/>
                      <a:pt x="10666" y="7843"/>
                      <a:pt x="10615" y="7843"/>
                    </a:cubicBezTo>
                    <a:cubicBezTo>
                      <a:pt x="10564" y="7843"/>
                      <a:pt x="10508" y="7835"/>
                      <a:pt x="10458" y="7822"/>
                    </a:cubicBezTo>
                    <a:lnTo>
                      <a:pt x="1708" y="5513"/>
                    </a:lnTo>
                    <a:cubicBezTo>
                      <a:pt x="1402" y="5433"/>
                      <a:pt x="1182" y="5123"/>
                      <a:pt x="1182" y="4765"/>
                    </a:cubicBezTo>
                    <a:cubicBezTo>
                      <a:pt x="1182" y="4407"/>
                      <a:pt x="1402" y="4097"/>
                      <a:pt x="1708" y="4016"/>
                    </a:cubicBezTo>
                    <a:lnTo>
                      <a:pt x="10458" y="1708"/>
                    </a:lnTo>
                    <a:cubicBezTo>
                      <a:pt x="10508" y="1695"/>
                      <a:pt x="10564" y="1687"/>
                      <a:pt x="10615" y="1687"/>
                    </a:cubicBezTo>
                    <a:close/>
                    <a:moveTo>
                      <a:pt x="4726" y="7759"/>
                    </a:moveTo>
                    <a:lnTo>
                      <a:pt x="10338" y="9235"/>
                    </a:lnTo>
                    <a:cubicBezTo>
                      <a:pt x="10486" y="9272"/>
                      <a:pt x="10642" y="9298"/>
                      <a:pt x="10791" y="9298"/>
                    </a:cubicBezTo>
                    <a:cubicBezTo>
                      <a:pt x="10939" y="9298"/>
                      <a:pt x="11086" y="9275"/>
                      <a:pt x="11243" y="9235"/>
                    </a:cubicBezTo>
                    <a:lnTo>
                      <a:pt x="16846" y="7759"/>
                    </a:lnTo>
                    <a:cubicBezTo>
                      <a:pt x="16846" y="7759"/>
                      <a:pt x="16846" y="13915"/>
                      <a:pt x="16846" y="13915"/>
                    </a:cubicBezTo>
                    <a:cubicBezTo>
                      <a:pt x="16846" y="14765"/>
                      <a:pt x="14832" y="16213"/>
                      <a:pt x="10791" y="16213"/>
                    </a:cubicBezTo>
                    <a:cubicBezTo>
                      <a:pt x="6749" y="16213"/>
                      <a:pt x="4726" y="14765"/>
                      <a:pt x="4726" y="13915"/>
                    </a:cubicBezTo>
                    <a:lnTo>
                      <a:pt x="4726" y="7759"/>
                    </a:lnTo>
                    <a:close/>
                    <a:moveTo>
                      <a:pt x="20252" y="7759"/>
                    </a:moveTo>
                    <a:cubicBezTo>
                      <a:pt x="19881" y="7759"/>
                      <a:pt x="19578" y="8103"/>
                      <a:pt x="19578" y="8528"/>
                    </a:cubicBezTo>
                    <a:lnTo>
                      <a:pt x="19578" y="15454"/>
                    </a:lnTo>
                    <a:cubicBezTo>
                      <a:pt x="19578" y="15880"/>
                      <a:pt x="19881" y="16224"/>
                      <a:pt x="20252" y="16224"/>
                    </a:cubicBezTo>
                    <a:cubicBezTo>
                      <a:pt x="20624" y="16224"/>
                      <a:pt x="20926" y="15880"/>
                      <a:pt x="20926" y="15454"/>
                    </a:cubicBezTo>
                    <a:lnTo>
                      <a:pt x="20926" y="8528"/>
                    </a:lnTo>
                    <a:cubicBezTo>
                      <a:pt x="20926" y="8103"/>
                      <a:pt x="20624" y="7759"/>
                      <a:pt x="20252" y="7759"/>
                    </a:cubicBezTo>
                    <a:close/>
                    <a:moveTo>
                      <a:pt x="20252" y="16993"/>
                    </a:moveTo>
                    <a:cubicBezTo>
                      <a:pt x="19509" y="16993"/>
                      <a:pt x="18905" y="19222"/>
                      <a:pt x="18905" y="20071"/>
                    </a:cubicBezTo>
                    <a:cubicBezTo>
                      <a:pt x="18905" y="20920"/>
                      <a:pt x="19509" y="21600"/>
                      <a:pt x="20252" y="21600"/>
                    </a:cubicBezTo>
                    <a:cubicBezTo>
                      <a:pt x="20995" y="21600"/>
                      <a:pt x="21600" y="20920"/>
                      <a:pt x="21600" y="20071"/>
                    </a:cubicBezTo>
                    <a:cubicBezTo>
                      <a:pt x="21600" y="19222"/>
                      <a:pt x="20995" y="16993"/>
                      <a:pt x="20252" y="1699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14304F3-69E3-42BE-B45B-8B4C0B5D155E}"/>
              </a:ext>
            </a:extLst>
          </p:cNvPr>
          <p:cNvGrpSpPr/>
          <p:nvPr/>
        </p:nvGrpSpPr>
        <p:grpSpPr>
          <a:xfrm>
            <a:off x="839417" y="4422936"/>
            <a:ext cx="2613001" cy="658233"/>
            <a:chOff x="1487488" y="4012643"/>
            <a:chExt cx="2613001" cy="658233"/>
          </a:xfrm>
        </p:grpSpPr>
        <p:sp>
          <p:nvSpPr>
            <p:cNvPr id="17" name="ïšḻïďê-Rounded Rectangle 16">
              <a:extLst>
                <a:ext uri="{FF2B5EF4-FFF2-40B4-BE49-F238E27FC236}">
                  <a16:creationId xmlns:a16="http://schemas.microsoft.com/office/drawing/2014/main" xmlns="" id="{724A0185-9F15-469B-9EF1-B015987B9F5E}"/>
                </a:ext>
              </a:extLst>
            </p:cNvPr>
            <p:cNvSpPr/>
            <p:nvPr/>
          </p:nvSpPr>
          <p:spPr>
            <a:xfrm>
              <a:off x="1487488" y="4120509"/>
              <a:ext cx="2613001" cy="442502"/>
            </a:xfrm>
            <a:prstGeom prst="roundRect">
              <a:avLst>
                <a:gd name="adj" fmla="val 21525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8" name="ïšḻïďê-Freeform 17">
              <a:extLst>
                <a:ext uri="{FF2B5EF4-FFF2-40B4-BE49-F238E27FC236}">
                  <a16:creationId xmlns:a16="http://schemas.microsoft.com/office/drawing/2014/main" xmlns="" id="{4FA9AD60-A7E2-4C91-A163-99128D2EF43D}"/>
                </a:ext>
              </a:extLst>
            </p:cNvPr>
            <p:cNvSpPr/>
            <p:nvPr/>
          </p:nvSpPr>
          <p:spPr>
            <a:xfrm>
              <a:off x="1769354" y="4012643"/>
              <a:ext cx="658232" cy="658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9" name="i$liḋe-Rectangle 18">
              <a:extLst>
                <a:ext uri="{FF2B5EF4-FFF2-40B4-BE49-F238E27FC236}">
                  <a16:creationId xmlns:a16="http://schemas.microsoft.com/office/drawing/2014/main" xmlns="" id="{4BA857AD-152A-49C5-A2C9-8E655BF64F5E}"/>
                </a:ext>
              </a:extLst>
            </p:cNvPr>
            <p:cNvSpPr/>
            <p:nvPr/>
          </p:nvSpPr>
          <p:spPr>
            <a:xfrm>
              <a:off x="2474831" y="4206179"/>
              <a:ext cx="1499260" cy="2348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>
                  <a:solidFill>
                    <a:schemeClr val="bg1"/>
                  </a:solidFill>
                </a:rPr>
                <a:t>标题文本预设</a:t>
              </a: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9DEB27E9-E242-4D27-8F18-000B5788C432}"/>
                </a:ext>
              </a:extLst>
            </p:cNvPr>
            <p:cNvGrpSpPr/>
            <p:nvPr/>
          </p:nvGrpSpPr>
          <p:grpSpPr>
            <a:xfrm>
              <a:off x="1877220" y="4120508"/>
              <a:ext cx="442502" cy="442503"/>
              <a:chOff x="0" y="0"/>
              <a:chExt cx="885002" cy="885002"/>
            </a:xfrm>
          </p:grpSpPr>
          <p:sp>
            <p:nvSpPr>
              <p:cNvPr id="21" name="i$liḋe-Freeform 20">
                <a:extLst>
                  <a:ext uri="{FF2B5EF4-FFF2-40B4-BE49-F238E27FC236}">
                    <a16:creationId xmlns:a16="http://schemas.microsoft.com/office/drawing/2014/main" xmlns="" id="{60D7293C-24CE-4C0D-A32B-F8D883476852}"/>
                  </a:ext>
                </a:extLst>
              </p:cNvPr>
              <p:cNvSpPr/>
              <p:nvPr/>
            </p:nvSpPr>
            <p:spPr>
              <a:xfrm>
                <a:off x="0" y="0"/>
                <a:ext cx="885002" cy="8850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noFill/>
              <a:ln w="63500" cap="flat">
                <a:solidFill>
                  <a:schemeClr val="accent3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2" name="i$liḋe-Freeform 21">
                <a:extLst>
                  <a:ext uri="{FF2B5EF4-FFF2-40B4-BE49-F238E27FC236}">
                    <a16:creationId xmlns:a16="http://schemas.microsoft.com/office/drawing/2014/main" xmlns="" id="{64AE4F3D-CC92-4F9C-A70E-6A9AF6EFBE2F}"/>
                  </a:ext>
                </a:extLst>
              </p:cNvPr>
              <p:cNvSpPr/>
              <p:nvPr/>
            </p:nvSpPr>
            <p:spPr>
              <a:xfrm>
                <a:off x="176755" y="241509"/>
                <a:ext cx="531491" cy="4153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6" h="21600" extrusionOk="0">
                    <a:moveTo>
                      <a:pt x="10547" y="0"/>
                    </a:moveTo>
                    <a:cubicBezTo>
                      <a:pt x="7670" y="0"/>
                      <a:pt x="4754" y="229"/>
                      <a:pt x="1879" y="686"/>
                    </a:cubicBezTo>
                    <a:cubicBezTo>
                      <a:pt x="1331" y="773"/>
                      <a:pt x="883" y="1299"/>
                      <a:pt x="755" y="2002"/>
                    </a:cubicBezTo>
                    <a:cubicBezTo>
                      <a:pt x="-252" y="7551"/>
                      <a:pt x="-252" y="13178"/>
                      <a:pt x="755" y="18728"/>
                    </a:cubicBezTo>
                    <a:cubicBezTo>
                      <a:pt x="883" y="19431"/>
                      <a:pt x="1331" y="19958"/>
                      <a:pt x="1879" y="20044"/>
                    </a:cubicBezTo>
                    <a:cubicBezTo>
                      <a:pt x="3264" y="20265"/>
                      <a:pt x="4658" y="20428"/>
                      <a:pt x="6053" y="20543"/>
                    </a:cubicBezTo>
                    <a:cubicBezTo>
                      <a:pt x="5978" y="20604"/>
                      <a:pt x="5931" y="20669"/>
                      <a:pt x="5931" y="20734"/>
                    </a:cubicBezTo>
                    <a:cubicBezTo>
                      <a:pt x="5931" y="21212"/>
                      <a:pt x="7997" y="21600"/>
                      <a:pt x="10547" y="21600"/>
                    </a:cubicBezTo>
                    <a:cubicBezTo>
                      <a:pt x="13097" y="21600"/>
                      <a:pt x="15163" y="21212"/>
                      <a:pt x="15163" y="20734"/>
                    </a:cubicBezTo>
                    <a:cubicBezTo>
                      <a:pt x="15163" y="20669"/>
                      <a:pt x="15114" y="20604"/>
                      <a:pt x="15038" y="20543"/>
                    </a:cubicBezTo>
                    <a:cubicBezTo>
                      <a:pt x="16433" y="20428"/>
                      <a:pt x="17830" y="20265"/>
                      <a:pt x="19215" y="20044"/>
                    </a:cubicBezTo>
                    <a:cubicBezTo>
                      <a:pt x="19762" y="19958"/>
                      <a:pt x="20212" y="19431"/>
                      <a:pt x="20339" y="18728"/>
                    </a:cubicBezTo>
                    <a:cubicBezTo>
                      <a:pt x="21348" y="13178"/>
                      <a:pt x="21348" y="7551"/>
                      <a:pt x="20339" y="2002"/>
                    </a:cubicBezTo>
                    <a:cubicBezTo>
                      <a:pt x="20212" y="1299"/>
                      <a:pt x="19762" y="773"/>
                      <a:pt x="19215" y="686"/>
                    </a:cubicBezTo>
                    <a:cubicBezTo>
                      <a:pt x="16339" y="229"/>
                      <a:pt x="13423" y="0"/>
                      <a:pt x="10547" y="0"/>
                    </a:cubicBezTo>
                    <a:close/>
                    <a:moveTo>
                      <a:pt x="10602" y="1795"/>
                    </a:moveTo>
                    <a:cubicBezTo>
                      <a:pt x="13438" y="1795"/>
                      <a:pt x="16273" y="2018"/>
                      <a:pt x="19109" y="2469"/>
                    </a:cubicBezTo>
                    <a:cubicBezTo>
                      <a:pt x="20074" y="7778"/>
                      <a:pt x="20074" y="13088"/>
                      <a:pt x="19109" y="18397"/>
                    </a:cubicBezTo>
                    <a:cubicBezTo>
                      <a:pt x="13437" y="19298"/>
                      <a:pt x="7764" y="19298"/>
                      <a:pt x="2092" y="18397"/>
                    </a:cubicBezTo>
                    <a:cubicBezTo>
                      <a:pt x="1127" y="13088"/>
                      <a:pt x="1127" y="7778"/>
                      <a:pt x="2092" y="2469"/>
                    </a:cubicBezTo>
                    <a:cubicBezTo>
                      <a:pt x="4928" y="2018"/>
                      <a:pt x="7766" y="1795"/>
                      <a:pt x="10602" y="1795"/>
                    </a:cubicBezTo>
                    <a:close/>
                    <a:moveTo>
                      <a:pt x="9332" y="3231"/>
                    </a:moveTo>
                    <a:cubicBezTo>
                      <a:pt x="7547" y="3231"/>
                      <a:pt x="5731" y="3472"/>
                      <a:pt x="3946" y="3953"/>
                    </a:cubicBezTo>
                    <a:cubicBezTo>
                      <a:pt x="3715" y="4016"/>
                      <a:pt x="3527" y="4238"/>
                      <a:pt x="3453" y="4531"/>
                    </a:cubicBezTo>
                    <a:cubicBezTo>
                      <a:pt x="2502" y="8317"/>
                      <a:pt x="2502" y="12151"/>
                      <a:pt x="3453" y="15936"/>
                    </a:cubicBezTo>
                    <a:cubicBezTo>
                      <a:pt x="3527" y="16230"/>
                      <a:pt x="3715" y="16452"/>
                      <a:pt x="3946" y="16514"/>
                    </a:cubicBezTo>
                    <a:cubicBezTo>
                      <a:pt x="5731" y="16996"/>
                      <a:pt x="7547" y="17240"/>
                      <a:pt x="9332" y="17240"/>
                    </a:cubicBezTo>
                    <a:cubicBezTo>
                      <a:pt x="11120" y="17240"/>
                      <a:pt x="12929" y="16996"/>
                      <a:pt x="14715" y="16514"/>
                    </a:cubicBezTo>
                    <a:cubicBezTo>
                      <a:pt x="14947" y="16452"/>
                      <a:pt x="15135" y="16230"/>
                      <a:pt x="15209" y="15936"/>
                    </a:cubicBezTo>
                    <a:cubicBezTo>
                      <a:pt x="16161" y="12151"/>
                      <a:pt x="16161" y="8317"/>
                      <a:pt x="15209" y="4531"/>
                    </a:cubicBezTo>
                    <a:cubicBezTo>
                      <a:pt x="15135" y="4238"/>
                      <a:pt x="14947" y="4016"/>
                      <a:pt x="14715" y="3953"/>
                    </a:cubicBezTo>
                    <a:cubicBezTo>
                      <a:pt x="12929" y="3472"/>
                      <a:pt x="11120" y="3231"/>
                      <a:pt x="9332" y="3231"/>
                    </a:cubicBezTo>
                    <a:close/>
                    <a:moveTo>
                      <a:pt x="9223" y="3949"/>
                    </a:moveTo>
                    <a:cubicBezTo>
                      <a:pt x="10973" y="3949"/>
                      <a:pt x="12724" y="4184"/>
                      <a:pt x="14475" y="4655"/>
                    </a:cubicBezTo>
                    <a:cubicBezTo>
                      <a:pt x="15385" y="8277"/>
                      <a:pt x="15385" y="11899"/>
                      <a:pt x="14475" y="15521"/>
                    </a:cubicBezTo>
                    <a:cubicBezTo>
                      <a:pt x="10973" y="16463"/>
                      <a:pt x="7472" y="16463"/>
                      <a:pt x="3971" y="15521"/>
                    </a:cubicBezTo>
                    <a:cubicBezTo>
                      <a:pt x="3060" y="11899"/>
                      <a:pt x="3060" y="8277"/>
                      <a:pt x="3971" y="4655"/>
                    </a:cubicBezTo>
                    <a:cubicBezTo>
                      <a:pt x="5721" y="4184"/>
                      <a:pt x="7472" y="3949"/>
                      <a:pt x="9223" y="3949"/>
                    </a:cubicBezTo>
                    <a:close/>
                    <a:moveTo>
                      <a:pt x="17434" y="4308"/>
                    </a:moveTo>
                    <a:cubicBezTo>
                      <a:pt x="16888" y="4308"/>
                      <a:pt x="16445" y="4888"/>
                      <a:pt x="16445" y="5604"/>
                    </a:cubicBezTo>
                    <a:cubicBezTo>
                      <a:pt x="16445" y="6320"/>
                      <a:pt x="16888" y="6901"/>
                      <a:pt x="17434" y="6901"/>
                    </a:cubicBezTo>
                    <a:cubicBezTo>
                      <a:pt x="17980" y="6901"/>
                      <a:pt x="18421" y="6320"/>
                      <a:pt x="18421" y="5604"/>
                    </a:cubicBezTo>
                    <a:cubicBezTo>
                      <a:pt x="18421" y="4888"/>
                      <a:pt x="17980" y="4308"/>
                      <a:pt x="17434" y="4308"/>
                    </a:cubicBezTo>
                    <a:close/>
                    <a:moveTo>
                      <a:pt x="17410" y="5170"/>
                    </a:moveTo>
                    <a:cubicBezTo>
                      <a:pt x="17591" y="5170"/>
                      <a:pt x="17739" y="5366"/>
                      <a:pt x="17739" y="5604"/>
                    </a:cubicBezTo>
                    <a:cubicBezTo>
                      <a:pt x="17739" y="5841"/>
                      <a:pt x="17591" y="6035"/>
                      <a:pt x="17410" y="6035"/>
                    </a:cubicBezTo>
                    <a:cubicBezTo>
                      <a:pt x="17229" y="6035"/>
                      <a:pt x="17081" y="5841"/>
                      <a:pt x="17081" y="5604"/>
                    </a:cubicBezTo>
                    <a:cubicBezTo>
                      <a:pt x="17081" y="5366"/>
                      <a:pt x="17229" y="5170"/>
                      <a:pt x="17410" y="5170"/>
                    </a:cubicBezTo>
                    <a:close/>
                    <a:moveTo>
                      <a:pt x="9089" y="6821"/>
                    </a:moveTo>
                    <a:lnTo>
                      <a:pt x="6065" y="7132"/>
                    </a:lnTo>
                    <a:cubicBezTo>
                      <a:pt x="5886" y="7160"/>
                      <a:pt x="5713" y="7373"/>
                      <a:pt x="5682" y="7607"/>
                    </a:cubicBezTo>
                    <a:lnTo>
                      <a:pt x="5481" y="10016"/>
                    </a:lnTo>
                    <a:cubicBezTo>
                      <a:pt x="5473" y="10254"/>
                      <a:pt x="5614" y="10447"/>
                      <a:pt x="5794" y="10447"/>
                    </a:cubicBezTo>
                    <a:cubicBezTo>
                      <a:pt x="5975" y="10447"/>
                      <a:pt x="6128" y="10251"/>
                      <a:pt x="6135" y="10012"/>
                    </a:cubicBezTo>
                    <a:lnTo>
                      <a:pt x="6245" y="8377"/>
                    </a:lnTo>
                    <a:cubicBezTo>
                      <a:pt x="6269" y="8141"/>
                      <a:pt x="6436" y="7930"/>
                      <a:pt x="6617" y="7906"/>
                    </a:cubicBezTo>
                    <a:lnTo>
                      <a:pt x="9089" y="7683"/>
                    </a:lnTo>
                    <a:cubicBezTo>
                      <a:pt x="9270" y="7674"/>
                      <a:pt x="9421" y="7474"/>
                      <a:pt x="9421" y="7236"/>
                    </a:cubicBezTo>
                    <a:cubicBezTo>
                      <a:pt x="9421" y="6998"/>
                      <a:pt x="9270" y="6812"/>
                      <a:pt x="9089" y="6821"/>
                    </a:cubicBezTo>
                    <a:close/>
                    <a:moveTo>
                      <a:pt x="17002" y="10447"/>
                    </a:moveTo>
                    <a:cubicBezTo>
                      <a:pt x="16820" y="10447"/>
                      <a:pt x="16673" y="10639"/>
                      <a:pt x="16673" y="10878"/>
                    </a:cubicBezTo>
                    <a:cubicBezTo>
                      <a:pt x="16673" y="11116"/>
                      <a:pt x="16820" y="11309"/>
                      <a:pt x="17002" y="11309"/>
                    </a:cubicBezTo>
                    <a:lnTo>
                      <a:pt x="18981" y="11309"/>
                    </a:lnTo>
                    <a:cubicBezTo>
                      <a:pt x="19163" y="11309"/>
                      <a:pt x="19310" y="11116"/>
                      <a:pt x="19310" y="10878"/>
                    </a:cubicBezTo>
                    <a:cubicBezTo>
                      <a:pt x="19310" y="10639"/>
                      <a:pt x="19163" y="10447"/>
                      <a:pt x="18981" y="10447"/>
                    </a:cubicBezTo>
                    <a:lnTo>
                      <a:pt x="17002" y="10447"/>
                    </a:lnTo>
                    <a:close/>
                    <a:moveTo>
                      <a:pt x="17002" y="13040"/>
                    </a:moveTo>
                    <a:cubicBezTo>
                      <a:pt x="16820" y="13040"/>
                      <a:pt x="16673" y="13232"/>
                      <a:pt x="16673" y="13471"/>
                    </a:cubicBezTo>
                    <a:cubicBezTo>
                      <a:pt x="16673" y="13708"/>
                      <a:pt x="16820" y="13901"/>
                      <a:pt x="17002" y="13901"/>
                    </a:cubicBezTo>
                    <a:lnTo>
                      <a:pt x="18981" y="13901"/>
                    </a:lnTo>
                    <a:cubicBezTo>
                      <a:pt x="19163" y="13901"/>
                      <a:pt x="19310" y="13708"/>
                      <a:pt x="19310" y="13471"/>
                    </a:cubicBezTo>
                    <a:cubicBezTo>
                      <a:pt x="19310" y="13232"/>
                      <a:pt x="19163" y="13040"/>
                      <a:pt x="18981" y="13040"/>
                    </a:cubicBezTo>
                    <a:lnTo>
                      <a:pt x="17002" y="13040"/>
                    </a:lnTo>
                    <a:close/>
                    <a:moveTo>
                      <a:pt x="16344" y="15629"/>
                    </a:moveTo>
                    <a:cubicBezTo>
                      <a:pt x="16162" y="15629"/>
                      <a:pt x="16015" y="15825"/>
                      <a:pt x="16015" y="16063"/>
                    </a:cubicBezTo>
                    <a:cubicBezTo>
                      <a:pt x="16015" y="16302"/>
                      <a:pt x="16162" y="16494"/>
                      <a:pt x="16344" y="16494"/>
                    </a:cubicBezTo>
                    <a:lnTo>
                      <a:pt x="18323" y="16494"/>
                    </a:lnTo>
                    <a:cubicBezTo>
                      <a:pt x="18505" y="16494"/>
                      <a:pt x="18652" y="16302"/>
                      <a:pt x="18652" y="16063"/>
                    </a:cubicBezTo>
                    <a:cubicBezTo>
                      <a:pt x="18652" y="15825"/>
                      <a:pt x="18505" y="15629"/>
                      <a:pt x="18323" y="15629"/>
                    </a:cubicBezTo>
                    <a:lnTo>
                      <a:pt x="16344" y="15629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</p:grpSp>
      <p:cxnSp>
        <p:nvCxnSpPr>
          <p:cNvPr id="10" name="i$liḋe-Straight Connector 9">
            <a:extLst>
              <a:ext uri="{FF2B5EF4-FFF2-40B4-BE49-F238E27FC236}">
                <a16:creationId xmlns:a16="http://schemas.microsoft.com/office/drawing/2014/main" xmlns="" id="{484D8E3C-F69D-4E51-A4AA-8A87B068485A}"/>
              </a:ext>
            </a:extLst>
          </p:cNvPr>
          <p:cNvCxnSpPr/>
          <p:nvPr/>
        </p:nvCxnSpPr>
        <p:spPr>
          <a:xfrm>
            <a:off x="3899756" y="3498109"/>
            <a:ext cx="33532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išľíďè">
            <a:extLst>
              <a:ext uri="{FF2B5EF4-FFF2-40B4-BE49-F238E27FC236}">
                <a16:creationId xmlns:a16="http://schemas.microsoft.com/office/drawing/2014/main" xmlns="" id="{0905DE2D-8C5B-48F0-AB32-55A1B24754AE}"/>
              </a:ext>
            </a:extLst>
          </p:cNvPr>
          <p:cNvSpPr/>
          <p:nvPr/>
        </p:nvSpPr>
        <p:spPr bwMode="auto">
          <a:xfrm>
            <a:off x="3971760" y="2916076"/>
            <a:ext cx="3097070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148" name="iSlíďè">
            <a:extLst>
              <a:ext uri="{FF2B5EF4-FFF2-40B4-BE49-F238E27FC236}">
                <a16:creationId xmlns:a16="http://schemas.microsoft.com/office/drawing/2014/main" xmlns="" id="{FA0EFE64-210E-42EA-A9DA-EF1CE3BF6097}"/>
              </a:ext>
            </a:extLst>
          </p:cNvPr>
          <p:cNvSpPr txBox="1"/>
          <p:nvPr/>
        </p:nvSpPr>
        <p:spPr bwMode="auto">
          <a:xfrm>
            <a:off x="3978661" y="2603900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150" name="išľíďè">
            <a:extLst>
              <a:ext uri="{FF2B5EF4-FFF2-40B4-BE49-F238E27FC236}">
                <a16:creationId xmlns:a16="http://schemas.microsoft.com/office/drawing/2014/main" xmlns="" id="{4CD65ADC-42BA-4099-96C1-58257198CB1E}"/>
              </a:ext>
            </a:extLst>
          </p:cNvPr>
          <p:cNvSpPr/>
          <p:nvPr/>
        </p:nvSpPr>
        <p:spPr bwMode="auto">
          <a:xfrm>
            <a:off x="3933431" y="3964460"/>
            <a:ext cx="3097070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151" name="iSlíďè">
            <a:extLst>
              <a:ext uri="{FF2B5EF4-FFF2-40B4-BE49-F238E27FC236}">
                <a16:creationId xmlns:a16="http://schemas.microsoft.com/office/drawing/2014/main" xmlns="" id="{9ED00FB3-0575-40A3-882E-DBEBB721EDC0}"/>
              </a:ext>
            </a:extLst>
          </p:cNvPr>
          <p:cNvSpPr txBox="1"/>
          <p:nvPr/>
        </p:nvSpPr>
        <p:spPr bwMode="auto">
          <a:xfrm>
            <a:off x="3940332" y="3652284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grpSp>
        <p:nvGrpSpPr>
          <p:cNvPr id="152" name="组合 151">
            <a:extLst>
              <a:ext uri="{FF2B5EF4-FFF2-40B4-BE49-F238E27FC236}">
                <a16:creationId xmlns:a16="http://schemas.microsoft.com/office/drawing/2014/main" xmlns="" id="{BD4EA642-5E0E-4886-B07D-A20C41A92499}"/>
              </a:ext>
            </a:extLst>
          </p:cNvPr>
          <p:cNvGrpSpPr/>
          <p:nvPr/>
        </p:nvGrpSpPr>
        <p:grpSpPr>
          <a:xfrm>
            <a:off x="282538" y="96999"/>
            <a:ext cx="11746018" cy="287919"/>
            <a:chOff x="231493" y="95831"/>
            <a:chExt cx="8646289" cy="176685"/>
          </a:xfrm>
        </p:grpSpPr>
        <p:sp>
          <p:nvSpPr>
            <p:cNvPr id="153" name="矩形 152">
              <a:extLst>
                <a:ext uri="{FF2B5EF4-FFF2-40B4-BE49-F238E27FC236}">
                  <a16:creationId xmlns:a16="http://schemas.microsoft.com/office/drawing/2014/main" xmlns="" id="{FFC6D9BF-4B08-4439-A8E2-B2C4F714A2B8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154" name="TextBox 76">
              <a:extLst>
                <a:ext uri="{FF2B5EF4-FFF2-40B4-BE49-F238E27FC236}">
                  <a16:creationId xmlns:a16="http://schemas.microsoft.com/office/drawing/2014/main" xmlns="" id="{715CC1A1-015E-4FDB-9390-EF8551F016AD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工作完成情况</a:t>
              </a:r>
            </a:p>
          </p:txBody>
        </p:sp>
        <p:cxnSp>
          <p:nvCxnSpPr>
            <p:cNvPr id="155" name="直接连接符 154">
              <a:extLst>
                <a:ext uri="{FF2B5EF4-FFF2-40B4-BE49-F238E27FC236}">
                  <a16:creationId xmlns:a16="http://schemas.microsoft.com/office/drawing/2014/main" xmlns="" id="{61F0AA28-F6CA-43FF-9EDE-E0E36B8516F4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1724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7">
            <a:extLst>
              <a:ext uri="{FF2B5EF4-FFF2-40B4-BE49-F238E27FC236}">
                <a16:creationId xmlns:a16="http://schemas.microsoft.com/office/drawing/2014/main" xmlns="" id="{5C6E388A-ACBD-472B-A378-47415C1D26A0}"/>
              </a:ext>
            </a:extLst>
          </p:cNvPr>
          <p:cNvSpPr>
            <a:spLocks/>
          </p:cNvSpPr>
          <p:nvPr/>
        </p:nvSpPr>
        <p:spPr bwMode="auto">
          <a:xfrm rot="2700000">
            <a:off x="4897273" y="1023915"/>
            <a:ext cx="1207501" cy="2197959"/>
          </a:xfrm>
          <a:custGeom>
            <a:avLst/>
            <a:gdLst>
              <a:gd name="T0" fmla="*/ 505 w 645"/>
              <a:gd name="T1" fmla="*/ 0 h 1174"/>
              <a:gd name="T2" fmla="*/ 140 w 645"/>
              <a:gd name="T3" fmla="*/ 365 h 1174"/>
              <a:gd name="T4" fmla="*/ 140 w 645"/>
              <a:gd name="T5" fmla="*/ 780 h 1174"/>
              <a:gd name="T6" fmla="*/ 0 w 645"/>
              <a:gd name="T7" fmla="*/ 780 h 1174"/>
              <a:gd name="T8" fmla="*/ 322 w 645"/>
              <a:gd name="T9" fmla="*/ 1174 h 1174"/>
              <a:gd name="T10" fmla="*/ 645 w 645"/>
              <a:gd name="T11" fmla="*/ 780 h 1174"/>
              <a:gd name="T12" fmla="*/ 505 w 645"/>
              <a:gd name="T13" fmla="*/ 780 h 1174"/>
              <a:gd name="T14" fmla="*/ 505 w 645"/>
              <a:gd name="T15" fmla="*/ 0 h 1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5" h="1174">
                <a:moveTo>
                  <a:pt x="505" y="0"/>
                </a:moveTo>
                <a:lnTo>
                  <a:pt x="140" y="365"/>
                </a:lnTo>
                <a:lnTo>
                  <a:pt x="140" y="780"/>
                </a:lnTo>
                <a:lnTo>
                  <a:pt x="0" y="780"/>
                </a:lnTo>
                <a:lnTo>
                  <a:pt x="322" y="1174"/>
                </a:lnTo>
                <a:lnTo>
                  <a:pt x="645" y="780"/>
                </a:lnTo>
                <a:lnTo>
                  <a:pt x="505" y="780"/>
                </a:lnTo>
                <a:lnTo>
                  <a:pt x="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20" tIns="45710" rIns="91420" bIns="27426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844" dirty="0">
                <a:solidFill>
                  <a:srgbClr val="FFFFFF"/>
                </a:solidFill>
                <a:cs typeface="+mn-ea"/>
                <a:sym typeface="+mn-lt"/>
              </a:rPr>
              <a:t>01</a:t>
            </a:r>
          </a:p>
        </p:txBody>
      </p: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D5434902-9369-4C63-BA7C-FA931C385717}"/>
              </a:ext>
            </a:extLst>
          </p:cNvPr>
          <p:cNvGrpSpPr/>
          <p:nvPr/>
        </p:nvGrpSpPr>
        <p:grpSpPr>
          <a:xfrm>
            <a:off x="3688777" y="1078807"/>
            <a:ext cx="4695485" cy="4695341"/>
            <a:chOff x="3654769" y="1372318"/>
            <a:chExt cx="4695485" cy="4695341"/>
          </a:xfrm>
        </p:grpSpPr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xmlns="" id="{4CF1BCCF-39D6-40E0-9D83-8CF0B3D5C1FE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4223936" y="2405858"/>
              <a:ext cx="687058" cy="1825392"/>
            </a:xfrm>
            <a:custGeom>
              <a:avLst/>
              <a:gdLst>
                <a:gd name="T0" fmla="*/ 367 w 367"/>
                <a:gd name="T1" fmla="*/ 975 h 975"/>
                <a:gd name="T2" fmla="*/ 367 w 367"/>
                <a:gd name="T3" fmla="*/ 0 h 975"/>
                <a:gd name="T4" fmla="*/ 0 w 367"/>
                <a:gd name="T5" fmla="*/ 0 h 975"/>
                <a:gd name="T6" fmla="*/ 0 w 367"/>
                <a:gd name="T7" fmla="*/ 609 h 975"/>
                <a:gd name="T8" fmla="*/ 367 w 367"/>
                <a:gd name="T9" fmla="*/ 975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975">
                  <a:moveTo>
                    <a:pt x="367" y="975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09"/>
                  </a:lnTo>
                  <a:lnTo>
                    <a:pt x="367" y="97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20" tIns="45710" rIns="91420" bIns="45710" numCol="1" anchor="t" anchorCtr="0" compatLnSpc="1">
              <a:prstTxWarp prst="textNoShape">
                <a:avLst/>
              </a:prstTxWarp>
            </a:bodyPr>
            <a:lstStyle/>
            <a:p>
              <a:endParaRPr lang="en-US" sz="170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3" name="Freeform 6">
              <a:extLst>
                <a:ext uri="{FF2B5EF4-FFF2-40B4-BE49-F238E27FC236}">
                  <a16:creationId xmlns:a16="http://schemas.microsoft.com/office/drawing/2014/main" xmlns="" id="{E61800FB-3782-4CD9-A90D-7317DE0CF95A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493911" y="1942352"/>
              <a:ext cx="1823420" cy="683352"/>
            </a:xfrm>
            <a:custGeom>
              <a:avLst/>
              <a:gdLst>
                <a:gd name="T0" fmla="*/ 0 w 974"/>
                <a:gd name="T1" fmla="*/ 365 h 365"/>
                <a:gd name="T2" fmla="*/ 974 w 974"/>
                <a:gd name="T3" fmla="*/ 365 h 365"/>
                <a:gd name="T4" fmla="*/ 974 w 974"/>
                <a:gd name="T5" fmla="*/ 0 h 365"/>
                <a:gd name="T6" fmla="*/ 365 w 974"/>
                <a:gd name="T7" fmla="*/ 0 h 365"/>
                <a:gd name="T8" fmla="*/ 0 w 974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4" h="365">
                  <a:moveTo>
                    <a:pt x="0" y="365"/>
                  </a:moveTo>
                  <a:lnTo>
                    <a:pt x="974" y="365"/>
                  </a:lnTo>
                  <a:lnTo>
                    <a:pt x="974" y="0"/>
                  </a:lnTo>
                  <a:lnTo>
                    <a:pt x="365" y="0"/>
                  </a:lnTo>
                  <a:lnTo>
                    <a:pt x="0" y="36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20" tIns="45710" rIns="91420" bIns="45710" numCol="1" anchor="t" anchorCtr="0" compatLnSpc="1">
              <a:prstTxWarp prst="textNoShape">
                <a:avLst/>
              </a:prstTxWarp>
            </a:bodyPr>
            <a:lstStyle/>
            <a:p>
              <a:endParaRPr lang="en-US" sz="1707" dirty="0">
                <a:cs typeface="+mn-ea"/>
                <a:sym typeface="+mn-lt"/>
              </a:endParaRPr>
            </a:p>
          </p:txBody>
        </p:sp>
        <p:sp>
          <p:nvSpPr>
            <p:cNvPr id="74" name="Freeform 8">
              <a:extLst>
                <a:ext uri="{FF2B5EF4-FFF2-40B4-BE49-F238E27FC236}">
                  <a16:creationId xmlns:a16="http://schemas.microsoft.com/office/drawing/2014/main" xmlns="" id="{2F808072-6AC8-403A-ACDB-DE35E02DABEF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7095901" y="3210711"/>
              <a:ext cx="683314" cy="1825392"/>
            </a:xfrm>
            <a:custGeom>
              <a:avLst/>
              <a:gdLst>
                <a:gd name="T0" fmla="*/ 0 w 365"/>
                <a:gd name="T1" fmla="*/ 0 h 975"/>
                <a:gd name="T2" fmla="*/ 0 w 365"/>
                <a:gd name="T3" fmla="*/ 975 h 975"/>
                <a:gd name="T4" fmla="*/ 365 w 365"/>
                <a:gd name="T5" fmla="*/ 975 h 975"/>
                <a:gd name="T6" fmla="*/ 365 w 365"/>
                <a:gd name="T7" fmla="*/ 365 h 975"/>
                <a:gd name="T8" fmla="*/ 0 w 365"/>
                <a:gd name="T9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975">
                  <a:moveTo>
                    <a:pt x="0" y="0"/>
                  </a:moveTo>
                  <a:lnTo>
                    <a:pt x="0" y="975"/>
                  </a:lnTo>
                  <a:lnTo>
                    <a:pt x="365" y="975"/>
                  </a:lnTo>
                  <a:lnTo>
                    <a:pt x="365" y="3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20" tIns="45710" rIns="91420" bIns="45710" numCol="1" anchor="t" anchorCtr="0" compatLnSpc="1">
              <a:prstTxWarp prst="textNoShape">
                <a:avLst/>
              </a:prstTxWarp>
            </a:bodyPr>
            <a:lstStyle/>
            <a:p>
              <a:endParaRPr lang="en-US" sz="1707" dirty="0">
                <a:cs typeface="+mn-ea"/>
                <a:sym typeface="+mn-lt"/>
              </a:endParaRPr>
            </a:p>
          </p:txBody>
        </p:sp>
        <p:sp>
          <p:nvSpPr>
            <p:cNvPr id="75" name="Freeform 9">
              <a:extLst>
                <a:ext uri="{FF2B5EF4-FFF2-40B4-BE49-F238E27FC236}">
                  <a16:creationId xmlns:a16="http://schemas.microsoft.com/office/drawing/2014/main" xmlns="" id="{1FBA1F67-8A8B-4B6F-A770-635208EF55DD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6211710" y="2582395"/>
              <a:ext cx="2192222" cy="1207567"/>
            </a:xfrm>
            <a:custGeom>
              <a:avLst/>
              <a:gdLst>
                <a:gd name="T0" fmla="*/ 1171 w 1171"/>
                <a:gd name="T1" fmla="*/ 505 h 645"/>
                <a:gd name="T2" fmla="*/ 806 w 1171"/>
                <a:gd name="T3" fmla="*/ 140 h 645"/>
                <a:gd name="T4" fmla="*/ 391 w 1171"/>
                <a:gd name="T5" fmla="*/ 140 h 645"/>
                <a:gd name="T6" fmla="*/ 391 w 1171"/>
                <a:gd name="T7" fmla="*/ 0 h 645"/>
                <a:gd name="T8" fmla="*/ 0 w 1171"/>
                <a:gd name="T9" fmla="*/ 323 h 645"/>
                <a:gd name="T10" fmla="*/ 391 w 1171"/>
                <a:gd name="T11" fmla="*/ 645 h 645"/>
                <a:gd name="T12" fmla="*/ 391 w 1171"/>
                <a:gd name="T13" fmla="*/ 505 h 645"/>
                <a:gd name="T14" fmla="*/ 1171 w 1171"/>
                <a:gd name="T15" fmla="*/ 505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1" h="645">
                  <a:moveTo>
                    <a:pt x="1171" y="505"/>
                  </a:moveTo>
                  <a:lnTo>
                    <a:pt x="806" y="140"/>
                  </a:lnTo>
                  <a:lnTo>
                    <a:pt x="391" y="140"/>
                  </a:lnTo>
                  <a:lnTo>
                    <a:pt x="391" y="0"/>
                  </a:lnTo>
                  <a:lnTo>
                    <a:pt x="0" y="323"/>
                  </a:lnTo>
                  <a:lnTo>
                    <a:pt x="391" y="645"/>
                  </a:lnTo>
                  <a:lnTo>
                    <a:pt x="391" y="505"/>
                  </a:lnTo>
                  <a:lnTo>
                    <a:pt x="1171" y="5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365681" tIns="45710" rIns="91420" bIns="45710" numCol="1" anchor="ctr" anchorCtr="0" compatLnSpc="1">
              <a:prstTxWarp prst="textNoShape">
                <a:avLst/>
              </a:prstTxWarp>
            </a:bodyPr>
            <a:lstStyle/>
            <a:p>
              <a:r>
                <a:rPr lang="en-US" sz="2844" dirty="0">
                  <a:solidFill>
                    <a:srgbClr val="FFFFFF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76" name="Freeform 10">
              <a:extLst>
                <a:ext uri="{FF2B5EF4-FFF2-40B4-BE49-F238E27FC236}">
                  <a16:creationId xmlns:a16="http://schemas.microsoft.com/office/drawing/2014/main" xmlns="" id="{2BB462F8-909D-42F2-981E-E2A2F1C52C41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4687028" y="4813337"/>
              <a:ext cx="1823420" cy="685224"/>
            </a:xfrm>
            <a:custGeom>
              <a:avLst/>
              <a:gdLst>
                <a:gd name="T0" fmla="*/ 974 w 974"/>
                <a:gd name="T1" fmla="*/ 0 h 366"/>
                <a:gd name="T2" fmla="*/ 0 w 974"/>
                <a:gd name="T3" fmla="*/ 0 h 366"/>
                <a:gd name="T4" fmla="*/ 0 w 974"/>
                <a:gd name="T5" fmla="*/ 366 h 366"/>
                <a:gd name="T6" fmla="*/ 609 w 974"/>
                <a:gd name="T7" fmla="*/ 366 h 366"/>
                <a:gd name="T8" fmla="*/ 974 w 974"/>
                <a:gd name="T9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4" h="366">
                  <a:moveTo>
                    <a:pt x="974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09" y="366"/>
                  </a:lnTo>
                  <a:lnTo>
                    <a:pt x="97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20" tIns="45710" rIns="91420" bIns="45710" numCol="1" anchor="t" anchorCtr="0" compatLnSpc="1">
              <a:prstTxWarp prst="textNoShape">
                <a:avLst/>
              </a:prstTxWarp>
            </a:bodyPr>
            <a:lstStyle/>
            <a:p>
              <a:endParaRPr lang="en-US" sz="1707" dirty="0">
                <a:cs typeface="+mn-ea"/>
                <a:sym typeface="+mn-lt"/>
              </a:endParaRPr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xmlns="" id="{0B33DB5D-9E2F-45AC-BA57-00CE90C6B981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932932" y="3925252"/>
              <a:ext cx="1207501" cy="2197959"/>
            </a:xfrm>
            <a:custGeom>
              <a:avLst/>
              <a:gdLst>
                <a:gd name="T0" fmla="*/ 140 w 645"/>
                <a:gd name="T1" fmla="*/ 1174 h 1174"/>
                <a:gd name="T2" fmla="*/ 505 w 645"/>
                <a:gd name="T3" fmla="*/ 808 h 1174"/>
                <a:gd name="T4" fmla="*/ 505 w 645"/>
                <a:gd name="T5" fmla="*/ 394 h 1174"/>
                <a:gd name="T6" fmla="*/ 645 w 645"/>
                <a:gd name="T7" fmla="*/ 394 h 1174"/>
                <a:gd name="T8" fmla="*/ 323 w 645"/>
                <a:gd name="T9" fmla="*/ 0 h 1174"/>
                <a:gd name="T10" fmla="*/ 0 w 645"/>
                <a:gd name="T11" fmla="*/ 394 h 1174"/>
                <a:gd name="T12" fmla="*/ 140 w 645"/>
                <a:gd name="T13" fmla="*/ 394 h 1174"/>
                <a:gd name="T14" fmla="*/ 140 w 645"/>
                <a:gd name="T15" fmla="*/ 1174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5" h="1174">
                  <a:moveTo>
                    <a:pt x="140" y="1174"/>
                  </a:moveTo>
                  <a:lnTo>
                    <a:pt x="505" y="808"/>
                  </a:lnTo>
                  <a:lnTo>
                    <a:pt x="505" y="394"/>
                  </a:lnTo>
                  <a:lnTo>
                    <a:pt x="645" y="394"/>
                  </a:lnTo>
                  <a:lnTo>
                    <a:pt x="323" y="0"/>
                  </a:lnTo>
                  <a:lnTo>
                    <a:pt x="0" y="394"/>
                  </a:lnTo>
                  <a:lnTo>
                    <a:pt x="140" y="394"/>
                  </a:lnTo>
                  <a:lnTo>
                    <a:pt x="140" y="117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20" tIns="274260" rIns="91420" bIns="4571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844" dirty="0">
                  <a:solidFill>
                    <a:srgbClr val="FFFFFF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78" name="Freeform 12">
              <a:extLst>
                <a:ext uri="{FF2B5EF4-FFF2-40B4-BE49-F238E27FC236}">
                  <a16:creationId xmlns:a16="http://schemas.microsoft.com/office/drawing/2014/main" xmlns="" id="{0272DB88-A9C7-48F4-AB36-5080BAF61BF4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3599880" y="3652277"/>
              <a:ext cx="2195966" cy="1205695"/>
            </a:xfrm>
            <a:custGeom>
              <a:avLst/>
              <a:gdLst>
                <a:gd name="T0" fmla="*/ 0 w 1173"/>
                <a:gd name="T1" fmla="*/ 139 h 644"/>
                <a:gd name="T2" fmla="*/ 367 w 1173"/>
                <a:gd name="T3" fmla="*/ 505 h 644"/>
                <a:gd name="T4" fmla="*/ 780 w 1173"/>
                <a:gd name="T5" fmla="*/ 505 h 644"/>
                <a:gd name="T6" fmla="*/ 780 w 1173"/>
                <a:gd name="T7" fmla="*/ 644 h 644"/>
                <a:gd name="T8" fmla="*/ 1173 w 1173"/>
                <a:gd name="T9" fmla="*/ 322 h 644"/>
                <a:gd name="T10" fmla="*/ 780 w 1173"/>
                <a:gd name="T11" fmla="*/ 0 h 644"/>
                <a:gd name="T12" fmla="*/ 780 w 1173"/>
                <a:gd name="T13" fmla="*/ 139 h 644"/>
                <a:gd name="T14" fmla="*/ 0 w 1173"/>
                <a:gd name="T15" fmla="*/ 139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3" h="644">
                  <a:moveTo>
                    <a:pt x="0" y="139"/>
                  </a:moveTo>
                  <a:lnTo>
                    <a:pt x="367" y="505"/>
                  </a:lnTo>
                  <a:lnTo>
                    <a:pt x="780" y="505"/>
                  </a:lnTo>
                  <a:lnTo>
                    <a:pt x="780" y="644"/>
                  </a:lnTo>
                  <a:lnTo>
                    <a:pt x="1173" y="322"/>
                  </a:lnTo>
                  <a:lnTo>
                    <a:pt x="780" y="0"/>
                  </a:lnTo>
                  <a:lnTo>
                    <a:pt x="780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20" tIns="45710" rIns="365681" bIns="45710" numCol="1" anchor="ctr" anchorCtr="0" compatLnSpc="1">
              <a:prstTxWarp prst="textNoShape">
                <a:avLst/>
              </a:prstTxWarp>
            </a:bodyPr>
            <a:lstStyle/>
            <a:p>
              <a:pPr algn="r"/>
              <a:r>
                <a:rPr lang="en-US" sz="2844" dirty="0">
                  <a:solidFill>
                    <a:srgbClr val="FFFFFF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sp>
        <p:nvSpPr>
          <p:cNvPr id="79" name="išľíďè">
            <a:extLst>
              <a:ext uri="{FF2B5EF4-FFF2-40B4-BE49-F238E27FC236}">
                <a16:creationId xmlns:a16="http://schemas.microsoft.com/office/drawing/2014/main" xmlns="" id="{DA361A63-F3C8-44F6-9D03-19CF0F64C662}"/>
              </a:ext>
            </a:extLst>
          </p:cNvPr>
          <p:cNvSpPr/>
          <p:nvPr/>
        </p:nvSpPr>
        <p:spPr bwMode="auto">
          <a:xfrm>
            <a:off x="1553714" y="2381683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80" name="iSlíďè">
            <a:extLst>
              <a:ext uri="{FF2B5EF4-FFF2-40B4-BE49-F238E27FC236}">
                <a16:creationId xmlns:a16="http://schemas.microsoft.com/office/drawing/2014/main" xmlns="" id="{4F5A3AFD-15FD-467A-9ECE-A7772E6A11AB}"/>
              </a:ext>
            </a:extLst>
          </p:cNvPr>
          <p:cNvSpPr txBox="1"/>
          <p:nvPr/>
        </p:nvSpPr>
        <p:spPr bwMode="auto">
          <a:xfrm>
            <a:off x="1560615" y="2069507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81" name="išľíďè">
            <a:extLst>
              <a:ext uri="{FF2B5EF4-FFF2-40B4-BE49-F238E27FC236}">
                <a16:creationId xmlns:a16="http://schemas.microsoft.com/office/drawing/2014/main" xmlns="" id="{BE2EBF86-265A-400B-AB52-1B82554E0F53}"/>
              </a:ext>
            </a:extLst>
          </p:cNvPr>
          <p:cNvSpPr/>
          <p:nvPr/>
        </p:nvSpPr>
        <p:spPr bwMode="auto">
          <a:xfrm>
            <a:off x="1548539" y="4564288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82" name="iSlíďè">
            <a:extLst>
              <a:ext uri="{FF2B5EF4-FFF2-40B4-BE49-F238E27FC236}">
                <a16:creationId xmlns:a16="http://schemas.microsoft.com/office/drawing/2014/main" xmlns="" id="{6282CF33-F989-4CC4-AF34-2B3DE635C484}"/>
              </a:ext>
            </a:extLst>
          </p:cNvPr>
          <p:cNvSpPr txBox="1"/>
          <p:nvPr/>
        </p:nvSpPr>
        <p:spPr bwMode="auto">
          <a:xfrm>
            <a:off x="1555440" y="4252112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83" name="išľíďè">
            <a:extLst>
              <a:ext uri="{FF2B5EF4-FFF2-40B4-BE49-F238E27FC236}">
                <a16:creationId xmlns:a16="http://schemas.microsoft.com/office/drawing/2014/main" xmlns="" id="{770B5DFD-2881-43F1-B992-1C9AC0245D74}"/>
              </a:ext>
            </a:extLst>
          </p:cNvPr>
          <p:cNvSpPr/>
          <p:nvPr/>
        </p:nvSpPr>
        <p:spPr bwMode="auto">
          <a:xfrm>
            <a:off x="8212513" y="2303185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84" name="iSlíďè">
            <a:extLst>
              <a:ext uri="{FF2B5EF4-FFF2-40B4-BE49-F238E27FC236}">
                <a16:creationId xmlns:a16="http://schemas.microsoft.com/office/drawing/2014/main" xmlns="" id="{21534902-E591-44CF-909A-0765E6A9F62D}"/>
              </a:ext>
            </a:extLst>
          </p:cNvPr>
          <p:cNvSpPr txBox="1"/>
          <p:nvPr/>
        </p:nvSpPr>
        <p:spPr bwMode="auto">
          <a:xfrm>
            <a:off x="8219414" y="1991009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85" name="išľíďè">
            <a:extLst>
              <a:ext uri="{FF2B5EF4-FFF2-40B4-BE49-F238E27FC236}">
                <a16:creationId xmlns:a16="http://schemas.microsoft.com/office/drawing/2014/main" xmlns="" id="{9FA14423-4141-422C-B18A-C3599E99F137}"/>
              </a:ext>
            </a:extLst>
          </p:cNvPr>
          <p:cNvSpPr/>
          <p:nvPr/>
        </p:nvSpPr>
        <p:spPr bwMode="auto">
          <a:xfrm>
            <a:off x="8212513" y="4367646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86" name="iSlíďè">
            <a:extLst>
              <a:ext uri="{FF2B5EF4-FFF2-40B4-BE49-F238E27FC236}">
                <a16:creationId xmlns:a16="http://schemas.microsoft.com/office/drawing/2014/main" xmlns="" id="{F4A93DA1-43FB-49EC-A502-508A8EB9CBB8}"/>
              </a:ext>
            </a:extLst>
          </p:cNvPr>
          <p:cNvSpPr txBox="1"/>
          <p:nvPr/>
        </p:nvSpPr>
        <p:spPr bwMode="auto">
          <a:xfrm>
            <a:off x="8219414" y="4055470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87" name="矩形 86">
            <a:extLst>
              <a:ext uri="{FF2B5EF4-FFF2-40B4-BE49-F238E27FC236}">
                <a16:creationId xmlns:a16="http://schemas.microsoft.com/office/drawing/2014/main" xmlns="" id="{FD79E94D-BDF9-46AD-B5EE-091D5E030A20}"/>
              </a:ext>
            </a:extLst>
          </p:cNvPr>
          <p:cNvSpPr/>
          <p:nvPr/>
        </p:nvSpPr>
        <p:spPr>
          <a:xfrm>
            <a:off x="4614847" y="2358159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3200" dirty="0">
                <a:solidFill>
                  <a:srgbClr val="FFFFFF"/>
                </a:solidFill>
                <a:cs typeface="+mn-ea"/>
                <a:sym typeface="+mn-lt"/>
              </a:rPr>
              <a:t>01</a:t>
            </a:r>
          </a:p>
        </p:txBody>
      </p:sp>
      <p:grpSp>
        <p:nvGrpSpPr>
          <p:cNvPr id="88" name="组合 87">
            <a:extLst>
              <a:ext uri="{FF2B5EF4-FFF2-40B4-BE49-F238E27FC236}">
                <a16:creationId xmlns:a16="http://schemas.microsoft.com/office/drawing/2014/main" xmlns="" id="{5263D50E-5314-4A8D-920B-C3A2019B88A9}"/>
              </a:ext>
            </a:extLst>
          </p:cNvPr>
          <p:cNvGrpSpPr/>
          <p:nvPr/>
        </p:nvGrpSpPr>
        <p:grpSpPr>
          <a:xfrm>
            <a:off x="282538" y="96999"/>
            <a:ext cx="11746018" cy="287919"/>
            <a:chOff x="231493" y="95831"/>
            <a:chExt cx="8646289" cy="176685"/>
          </a:xfrm>
        </p:grpSpPr>
        <p:sp>
          <p:nvSpPr>
            <p:cNvPr id="89" name="矩形 88">
              <a:extLst>
                <a:ext uri="{FF2B5EF4-FFF2-40B4-BE49-F238E27FC236}">
                  <a16:creationId xmlns:a16="http://schemas.microsoft.com/office/drawing/2014/main" xmlns="" id="{769E0059-CB57-4041-8364-2806FFD68F20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90" name="TextBox 76">
              <a:extLst>
                <a:ext uri="{FF2B5EF4-FFF2-40B4-BE49-F238E27FC236}">
                  <a16:creationId xmlns:a16="http://schemas.microsoft.com/office/drawing/2014/main" xmlns="" id="{C585EDDD-A2D8-4F74-8152-4AF3EAB9C3A8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工作完成情况</a:t>
              </a:r>
            </a:p>
          </p:txBody>
        </p:sp>
        <p:cxnSp>
          <p:nvCxnSpPr>
            <p:cNvPr id="91" name="直接连接符 90">
              <a:extLst>
                <a:ext uri="{FF2B5EF4-FFF2-40B4-BE49-F238E27FC236}">
                  <a16:creationId xmlns:a16="http://schemas.microsoft.com/office/drawing/2014/main" xmlns="" id="{B1B395F3-30BD-4E77-BCA9-BA978F42AC7A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338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FAF0D3AB-C186-4A05-820F-3DC81BC408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6" t="25822" r="-1" b="4245"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1" name="任意多边形 5">
            <a:extLst>
              <a:ext uri="{FF2B5EF4-FFF2-40B4-BE49-F238E27FC236}">
                <a16:creationId xmlns:a16="http://schemas.microsoft.com/office/drawing/2014/main" xmlns="" id="{18ACA9FC-B8D3-4ADD-AC3E-BEA534BBF8E4}"/>
              </a:ext>
            </a:extLst>
          </p:cNvPr>
          <p:cNvSpPr/>
          <p:nvPr/>
        </p:nvSpPr>
        <p:spPr>
          <a:xfrm rot="10800000" flipV="1">
            <a:off x="-1" y="3326674"/>
            <a:ext cx="12226835" cy="3570105"/>
          </a:xfrm>
          <a:custGeom>
            <a:avLst/>
            <a:gdLst>
              <a:gd name="connsiteX0" fmla="*/ 8671822 w 12192000"/>
              <a:gd name="connsiteY0" fmla="*/ 91 h 6127181"/>
              <a:gd name="connsiteX1" fmla="*/ 12045746 w 12192000"/>
              <a:gd name="connsiteY1" fmla="*/ 747672 h 6127181"/>
              <a:gd name="connsiteX2" fmla="*/ 12192000 w 12192000"/>
              <a:gd name="connsiteY2" fmla="*/ 769504 h 6127181"/>
              <a:gd name="connsiteX3" fmla="*/ 12192000 w 12192000"/>
              <a:gd name="connsiteY3" fmla="*/ 6127181 h 6127181"/>
              <a:gd name="connsiteX4" fmla="*/ 0 w 12192000"/>
              <a:gd name="connsiteY4" fmla="*/ 6127181 h 6127181"/>
              <a:gd name="connsiteX5" fmla="*/ 0 w 12192000"/>
              <a:gd name="connsiteY5" fmla="*/ 406947 h 6127181"/>
              <a:gd name="connsiteX6" fmla="*/ 1561486 w 12192000"/>
              <a:gd name="connsiteY6" fmla="*/ 401 h 6127181"/>
              <a:gd name="connsiteX7" fmla="*/ 7138220 w 12192000"/>
              <a:gd name="connsiteY7" fmla="*/ 406947 h 6127181"/>
              <a:gd name="connsiteX8" fmla="*/ 8671822 w 12192000"/>
              <a:gd name="connsiteY8" fmla="*/ 91 h 6127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127181">
                <a:moveTo>
                  <a:pt x="8671822" y="91"/>
                </a:moveTo>
                <a:cubicBezTo>
                  <a:pt x="9796463" y="8163"/>
                  <a:pt x="10921105" y="555068"/>
                  <a:pt x="12045746" y="747672"/>
                </a:cubicBezTo>
                <a:lnTo>
                  <a:pt x="12192000" y="769504"/>
                </a:lnTo>
                <a:lnTo>
                  <a:pt x="12192000" y="6127181"/>
                </a:lnTo>
                <a:lnTo>
                  <a:pt x="0" y="6127181"/>
                </a:lnTo>
                <a:lnTo>
                  <a:pt x="0" y="406947"/>
                </a:lnTo>
                <a:cubicBezTo>
                  <a:pt x="520496" y="98574"/>
                  <a:pt x="1040991" y="-7429"/>
                  <a:pt x="1561486" y="401"/>
                </a:cubicBezTo>
                <a:cubicBezTo>
                  <a:pt x="3420398" y="28364"/>
                  <a:pt x="5279310" y="1508280"/>
                  <a:pt x="7138220" y="406947"/>
                </a:cubicBezTo>
                <a:cubicBezTo>
                  <a:pt x="7649421" y="104081"/>
                  <a:pt x="8160622" y="-3579"/>
                  <a:pt x="8671822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346" name="矩形 345">
            <a:extLst>
              <a:ext uri="{FF2B5EF4-FFF2-40B4-BE49-F238E27FC236}">
                <a16:creationId xmlns:a16="http://schemas.microsoft.com/office/drawing/2014/main" xmlns="" id="{BEEB00BE-2C84-4E00-814C-FC24AD9952E3}"/>
              </a:ext>
            </a:extLst>
          </p:cNvPr>
          <p:cNvSpPr/>
          <p:nvPr/>
        </p:nvSpPr>
        <p:spPr>
          <a:xfrm>
            <a:off x="10074175" y="3486042"/>
            <a:ext cx="2016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200" spc="400" dirty="0">
                <a:solidFill>
                  <a:schemeClr val="bg2">
                    <a:lumMod val="10000"/>
                  </a:schemeClr>
                </a:solidFill>
                <a:latin typeface="Cooper Black" panose="0208090404030B020404" pitchFamily="18" charset="0"/>
                <a:cs typeface="+mn-ea"/>
                <a:sym typeface="+mn-lt"/>
              </a:rPr>
              <a:t>03</a:t>
            </a:r>
            <a:endParaRPr lang="zh-CN" altLang="en-US" sz="7200" spc="400" dirty="0">
              <a:solidFill>
                <a:schemeClr val="bg2">
                  <a:lumMod val="10000"/>
                </a:schemeClr>
              </a:solidFill>
              <a:latin typeface="Cooper Black" panose="0208090404030B020404" pitchFamily="18" charset="0"/>
              <a:cs typeface="+mn-ea"/>
              <a:sym typeface="+mn-lt"/>
            </a:endParaRPr>
          </a:p>
        </p:txBody>
      </p:sp>
      <p:sp>
        <p:nvSpPr>
          <p:cNvPr id="347" name="TextBox 7">
            <a:extLst>
              <a:ext uri="{FF2B5EF4-FFF2-40B4-BE49-F238E27FC236}">
                <a16:creationId xmlns:a16="http://schemas.microsoft.com/office/drawing/2014/main" xmlns="" id="{4682186F-A716-47F1-B15A-0CF1B0382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8067" y="4358044"/>
            <a:ext cx="7191259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400" b="1" spc="6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成功项目展示</a:t>
            </a:r>
            <a:endParaRPr lang="zh-CN" altLang="en-US" sz="4267" b="1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D8B95AE7-55E3-4CEC-A42B-A7E3A53E05A2}"/>
              </a:ext>
            </a:extLst>
          </p:cNvPr>
          <p:cNvSpPr/>
          <p:nvPr/>
        </p:nvSpPr>
        <p:spPr>
          <a:xfrm>
            <a:off x="4095360" y="5169748"/>
            <a:ext cx="4192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spc="600" dirty="0"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23" name="TextBox 10">
            <a:extLst>
              <a:ext uri="{FF2B5EF4-FFF2-40B4-BE49-F238E27FC236}">
                <a16:creationId xmlns:a16="http://schemas.microsoft.com/office/drawing/2014/main" xmlns="" id="{FF70EA37-5316-4392-84F3-72ED350D4085}"/>
              </a:ext>
            </a:extLst>
          </p:cNvPr>
          <p:cNvSpPr txBox="1"/>
          <p:nvPr/>
        </p:nvSpPr>
        <p:spPr>
          <a:xfrm>
            <a:off x="2730601" y="5632574"/>
            <a:ext cx="6683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151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</p:spTree>
    <p:extLst>
      <p:ext uri="{BB962C8B-B14F-4D97-AF65-F5344CB8AC3E}">
        <p14:creationId xmlns:p14="http://schemas.microsoft.com/office/powerpoint/2010/main" val="334175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" grpId="0"/>
      <p:bldP spid="347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7D58551-D057-450A-B4B9-93C4CBD8C768}"/>
              </a:ext>
            </a:extLst>
          </p:cNvPr>
          <p:cNvGrpSpPr/>
          <p:nvPr/>
        </p:nvGrpSpPr>
        <p:grpSpPr>
          <a:xfrm>
            <a:off x="4222740" y="1677879"/>
            <a:ext cx="4097171" cy="3527033"/>
            <a:chOff x="3692162" y="1315037"/>
            <a:chExt cx="4794054" cy="4126942"/>
          </a:xfrm>
        </p:grpSpPr>
        <p:grpSp>
          <p:nvGrpSpPr>
            <p:cNvPr id="44" name="组合 43"/>
            <p:cNvGrpSpPr/>
            <p:nvPr/>
          </p:nvGrpSpPr>
          <p:grpSpPr>
            <a:xfrm>
              <a:off x="6113254" y="1315037"/>
              <a:ext cx="1575193" cy="1722688"/>
              <a:chOff x="4584940" y="986278"/>
              <a:chExt cx="1181395" cy="1292016"/>
            </a:xfrm>
          </p:grpSpPr>
          <p:sp>
            <p:nvSpPr>
              <p:cNvPr id="5" name="Freeform: Shape 3"/>
              <p:cNvSpPr/>
              <p:nvPr/>
            </p:nvSpPr>
            <p:spPr>
              <a:xfrm>
                <a:off x="4584940" y="986278"/>
                <a:ext cx="1181395" cy="1292015"/>
              </a:xfrm>
              <a:custGeom>
                <a:avLst/>
                <a:gdLst>
                  <a:gd name="connsiteX0" fmla="*/ 1287192 w 2574384"/>
                  <a:gd name="connsiteY0" fmla="*/ 0 h 2815436"/>
                  <a:gd name="connsiteX1" fmla="*/ 2574383 w 2574384"/>
                  <a:gd name="connsiteY1" fmla="*/ 693056 h 2815436"/>
                  <a:gd name="connsiteX2" fmla="*/ 2574384 w 2574384"/>
                  <a:gd name="connsiteY2" fmla="*/ 693056 h 2815436"/>
                  <a:gd name="connsiteX3" fmla="*/ 2574384 w 2574384"/>
                  <a:gd name="connsiteY3" fmla="*/ 1961860 h 2815436"/>
                  <a:gd name="connsiteX4" fmla="*/ 2574383 w 2574384"/>
                  <a:gd name="connsiteY4" fmla="*/ 1961860 h 2815436"/>
                  <a:gd name="connsiteX5" fmla="*/ 1287192 w 2574384"/>
                  <a:gd name="connsiteY5" fmla="*/ 2654916 h 2815436"/>
                  <a:gd name="connsiteX6" fmla="*/ 1071715 w 2574384"/>
                  <a:gd name="connsiteY6" fmla="*/ 2538898 h 2815436"/>
                  <a:gd name="connsiteX7" fmla="*/ 1031027 w 2574384"/>
                  <a:gd name="connsiteY7" fmla="*/ 2613861 h 2815436"/>
                  <a:gd name="connsiteX8" fmla="*/ 651909 w 2574384"/>
                  <a:gd name="connsiteY8" fmla="*/ 2815436 h 2815436"/>
                  <a:gd name="connsiteX9" fmla="*/ 194709 w 2574384"/>
                  <a:gd name="connsiteY9" fmla="*/ 2358236 h 2815436"/>
                  <a:gd name="connsiteX10" fmla="*/ 230638 w 2574384"/>
                  <a:gd name="connsiteY10" fmla="*/ 2180273 h 2815436"/>
                  <a:gd name="connsiteX11" fmla="*/ 270218 w 2574384"/>
                  <a:gd name="connsiteY11" fmla="*/ 2107352 h 2815436"/>
                  <a:gd name="connsiteX12" fmla="*/ 0 w 2574384"/>
                  <a:gd name="connsiteY12" fmla="*/ 1961860 h 2815436"/>
                  <a:gd name="connsiteX13" fmla="*/ 1 w 2574384"/>
                  <a:gd name="connsiteY13" fmla="*/ 1961860 h 2815436"/>
                  <a:gd name="connsiteX14" fmla="*/ 1 w 2574384"/>
                  <a:gd name="connsiteY14" fmla="*/ 693056 h 2815436"/>
                  <a:gd name="connsiteX15" fmla="*/ 0 w 2574384"/>
                  <a:gd name="connsiteY15" fmla="*/ 693056 h 2815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74384" h="2815436">
                    <a:moveTo>
                      <a:pt x="1287192" y="0"/>
                    </a:moveTo>
                    <a:lnTo>
                      <a:pt x="2574383" y="693056"/>
                    </a:lnTo>
                    <a:lnTo>
                      <a:pt x="2574384" y="693056"/>
                    </a:lnTo>
                    <a:lnTo>
                      <a:pt x="2574384" y="1961860"/>
                    </a:lnTo>
                    <a:lnTo>
                      <a:pt x="2574383" y="1961860"/>
                    </a:lnTo>
                    <a:lnTo>
                      <a:pt x="1287192" y="2654916"/>
                    </a:lnTo>
                    <a:lnTo>
                      <a:pt x="1071715" y="2538898"/>
                    </a:lnTo>
                    <a:lnTo>
                      <a:pt x="1031027" y="2613861"/>
                    </a:lnTo>
                    <a:cubicBezTo>
                      <a:pt x="948865" y="2735477"/>
                      <a:pt x="809725" y="2815436"/>
                      <a:pt x="651909" y="2815436"/>
                    </a:cubicBezTo>
                    <a:cubicBezTo>
                      <a:pt x="399404" y="2815436"/>
                      <a:pt x="194709" y="2610741"/>
                      <a:pt x="194709" y="2358236"/>
                    </a:cubicBezTo>
                    <a:cubicBezTo>
                      <a:pt x="194709" y="2295110"/>
                      <a:pt x="207502" y="2234972"/>
                      <a:pt x="230638" y="2180273"/>
                    </a:cubicBezTo>
                    <a:lnTo>
                      <a:pt x="270218" y="2107352"/>
                    </a:lnTo>
                    <a:lnTo>
                      <a:pt x="0" y="1961860"/>
                    </a:lnTo>
                    <a:lnTo>
                      <a:pt x="1" y="1961860"/>
                    </a:lnTo>
                    <a:lnTo>
                      <a:pt x="1" y="693056"/>
                    </a:lnTo>
                    <a:lnTo>
                      <a:pt x="0" y="69305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11" name="Freeform: Shape 9"/>
              <p:cNvSpPr/>
              <p:nvPr/>
            </p:nvSpPr>
            <p:spPr>
              <a:xfrm>
                <a:off x="4584940" y="1471796"/>
                <a:ext cx="917390" cy="806498"/>
              </a:xfrm>
              <a:custGeom>
                <a:avLst/>
                <a:gdLst>
                  <a:gd name="connsiteX0" fmla="*/ 1 w 1999090"/>
                  <a:gd name="connsiteY0" fmla="*/ 0 h 1757443"/>
                  <a:gd name="connsiteX1" fmla="*/ 197506 w 1999090"/>
                  <a:gd name="connsiteY1" fmla="*/ 9973 h 1757443"/>
                  <a:gd name="connsiteX2" fmla="*/ 1997477 w 1999090"/>
                  <a:gd name="connsiteY2" fmla="*/ 1210272 h 1757443"/>
                  <a:gd name="connsiteX3" fmla="*/ 1999090 w 1999090"/>
                  <a:gd name="connsiteY3" fmla="*/ 1213620 h 1757443"/>
                  <a:gd name="connsiteX4" fmla="*/ 1287192 w 1999090"/>
                  <a:gd name="connsiteY4" fmla="*/ 1596923 h 1757443"/>
                  <a:gd name="connsiteX5" fmla="*/ 1071715 w 1999090"/>
                  <a:gd name="connsiteY5" fmla="*/ 1480905 h 1757443"/>
                  <a:gd name="connsiteX6" fmla="*/ 1031027 w 1999090"/>
                  <a:gd name="connsiteY6" fmla="*/ 1555868 h 1757443"/>
                  <a:gd name="connsiteX7" fmla="*/ 651909 w 1999090"/>
                  <a:gd name="connsiteY7" fmla="*/ 1757443 h 1757443"/>
                  <a:gd name="connsiteX8" fmla="*/ 194709 w 1999090"/>
                  <a:gd name="connsiteY8" fmla="*/ 1300243 h 1757443"/>
                  <a:gd name="connsiteX9" fmla="*/ 230638 w 1999090"/>
                  <a:gd name="connsiteY9" fmla="*/ 1122280 h 1757443"/>
                  <a:gd name="connsiteX10" fmla="*/ 270218 w 1999090"/>
                  <a:gd name="connsiteY10" fmla="*/ 1049359 h 1757443"/>
                  <a:gd name="connsiteX11" fmla="*/ 0 w 1999090"/>
                  <a:gd name="connsiteY11" fmla="*/ 903867 h 1757443"/>
                  <a:gd name="connsiteX12" fmla="*/ 1 w 1999090"/>
                  <a:gd name="connsiteY12" fmla="*/ 903867 h 175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9090" h="1757443">
                    <a:moveTo>
                      <a:pt x="1" y="0"/>
                    </a:moveTo>
                    <a:lnTo>
                      <a:pt x="197506" y="9973"/>
                    </a:lnTo>
                    <a:cubicBezTo>
                      <a:pt x="976206" y="89055"/>
                      <a:pt x="1640882" y="553840"/>
                      <a:pt x="1997477" y="1210272"/>
                    </a:cubicBezTo>
                    <a:lnTo>
                      <a:pt x="1999090" y="1213620"/>
                    </a:lnTo>
                    <a:lnTo>
                      <a:pt x="1287192" y="1596923"/>
                    </a:lnTo>
                    <a:lnTo>
                      <a:pt x="1071715" y="1480905"/>
                    </a:lnTo>
                    <a:lnTo>
                      <a:pt x="1031027" y="1555868"/>
                    </a:lnTo>
                    <a:cubicBezTo>
                      <a:pt x="948865" y="1677484"/>
                      <a:pt x="809725" y="1757443"/>
                      <a:pt x="651909" y="1757443"/>
                    </a:cubicBezTo>
                    <a:cubicBezTo>
                      <a:pt x="399404" y="1757443"/>
                      <a:pt x="194709" y="1552748"/>
                      <a:pt x="194709" y="1300243"/>
                    </a:cubicBezTo>
                    <a:cubicBezTo>
                      <a:pt x="194709" y="1237117"/>
                      <a:pt x="207502" y="1176979"/>
                      <a:pt x="230638" y="1122280"/>
                    </a:cubicBezTo>
                    <a:lnTo>
                      <a:pt x="270218" y="1049359"/>
                    </a:lnTo>
                    <a:lnTo>
                      <a:pt x="0" y="903867"/>
                    </a:lnTo>
                    <a:lnTo>
                      <a:pt x="1" y="903867"/>
                    </a:ln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18" name="Freeform: Shape 16"/>
              <p:cNvSpPr/>
              <p:nvPr/>
            </p:nvSpPr>
            <p:spPr>
              <a:xfrm>
                <a:off x="4850358" y="1762062"/>
                <a:ext cx="265857" cy="2658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281" y="19846"/>
                    </a:moveTo>
                    <a:lnTo>
                      <a:pt x="9413" y="12882"/>
                    </a:lnTo>
                    <a:lnTo>
                      <a:pt x="19655" y="2640"/>
                    </a:lnTo>
                    <a:cubicBezTo>
                      <a:pt x="19655" y="2640"/>
                      <a:pt x="12281" y="19846"/>
                      <a:pt x="12281" y="19846"/>
                    </a:cubicBezTo>
                    <a:close/>
                    <a:moveTo>
                      <a:pt x="1755" y="9320"/>
                    </a:moveTo>
                    <a:lnTo>
                      <a:pt x="18960" y="1945"/>
                    </a:lnTo>
                    <a:lnTo>
                      <a:pt x="8719" y="12187"/>
                    </a:lnTo>
                    <a:cubicBezTo>
                      <a:pt x="8719" y="12187"/>
                      <a:pt x="1755" y="9320"/>
                      <a:pt x="1755" y="9320"/>
                    </a:cubicBezTo>
                    <a:close/>
                    <a:moveTo>
                      <a:pt x="21600" y="491"/>
                    </a:moveTo>
                    <a:cubicBezTo>
                      <a:pt x="21600" y="220"/>
                      <a:pt x="21380" y="0"/>
                      <a:pt x="21109" y="0"/>
                    </a:cubicBezTo>
                    <a:cubicBezTo>
                      <a:pt x="21034" y="0"/>
                      <a:pt x="20964" y="20"/>
                      <a:pt x="20900" y="52"/>
                    </a:cubicBezTo>
                    <a:lnTo>
                      <a:pt x="20898" y="48"/>
                    </a:lnTo>
                    <a:lnTo>
                      <a:pt x="302" y="8875"/>
                    </a:lnTo>
                    <a:cubicBezTo>
                      <a:pt x="301" y="8875"/>
                      <a:pt x="299" y="8876"/>
                      <a:pt x="297" y="8877"/>
                    </a:cubicBezTo>
                    <a:lnTo>
                      <a:pt x="280" y="8885"/>
                    </a:lnTo>
                    <a:lnTo>
                      <a:pt x="281" y="8887"/>
                    </a:lnTo>
                    <a:cubicBezTo>
                      <a:pt x="116" y="8967"/>
                      <a:pt x="0" y="9132"/>
                      <a:pt x="0" y="9327"/>
                    </a:cubicBezTo>
                    <a:cubicBezTo>
                      <a:pt x="0" y="9550"/>
                      <a:pt x="151" y="9731"/>
                      <a:pt x="355" y="9791"/>
                    </a:cubicBezTo>
                    <a:lnTo>
                      <a:pt x="353" y="9799"/>
                    </a:lnTo>
                    <a:lnTo>
                      <a:pt x="8462" y="13138"/>
                    </a:lnTo>
                    <a:lnTo>
                      <a:pt x="11801" y="21248"/>
                    </a:lnTo>
                    <a:lnTo>
                      <a:pt x="11809" y="21245"/>
                    </a:lnTo>
                    <a:cubicBezTo>
                      <a:pt x="11869" y="21449"/>
                      <a:pt x="12050" y="21600"/>
                      <a:pt x="12273" y="21600"/>
                    </a:cubicBezTo>
                    <a:cubicBezTo>
                      <a:pt x="12468" y="21600"/>
                      <a:pt x="12634" y="21484"/>
                      <a:pt x="12713" y="21319"/>
                    </a:cubicBezTo>
                    <a:lnTo>
                      <a:pt x="12716" y="21320"/>
                    </a:lnTo>
                    <a:lnTo>
                      <a:pt x="12723" y="21303"/>
                    </a:lnTo>
                    <a:cubicBezTo>
                      <a:pt x="12724" y="21301"/>
                      <a:pt x="12725" y="21300"/>
                      <a:pt x="12725" y="21298"/>
                    </a:cubicBezTo>
                    <a:lnTo>
                      <a:pt x="21553" y="702"/>
                    </a:lnTo>
                    <a:lnTo>
                      <a:pt x="21547" y="699"/>
                    </a:lnTo>
                    <a:cubicBezTo>
                      <a:pt x="21578" y="636"/>
                      <a:pt x="21600" y="567"/>
                      <a:pt x="21600" y="491"/>
                    </a:cubicBezTo>
                    <a:moveTo>
                      <a:pt x="7855" y="16200"/>
                    </a:moveTo>
                    <a:cubicBezTo>
                      <a:pt x="7719" y="16200"/>
                      <a:pt x="7596" y="16255"/>
                      <a:pt x="7507" y="16344"/>
                    </a:cubicBezTo>
                    <a:lnTo>
                      <a:pt x="6035" y="17817"/>
                    </a:lnTo>
                    <a:cubicBezTo>
                      <a:pt x="5946" y="17905"/>
                      <a:pt x="5891" y="18029"/>
                      <a:pt x="5891" y="18164"/>
                    </a:cubicBezTo>
                    <a:cubicBezTo>
                      <a:pt x="5891" y="18435"/>
                      <a:pt x="6111" y="18655"/>
                      <a:pt x="6382" y="18655"/>
                    </a:cubicBezTo>
                    <a:cubicBezTo>
                      <a:pt x="6517" y="18655"/>
                      <a:pt x="6640" y="18600"/>
                      <a:pt x="6729" y="18511"/>
                    </a:cubicBezTo>
                    <a:lnTo>
                      <a:pt x="8202" y="17038"/>
                    </a:lnTo>
                    <a:cubicBezTo>
                      <a:pt x="8291" y="16950"/>
                      <a:pt x="8345" y="16827"/>
                      <a:pt x="8345" y="16691"/>
                    </a:cubicBezTo>
                    <a:cubicBezTo>
                      <a:pt x="8345" y="16420"/>
                      <a:pt x="8126" y="16200"/>
                      <a:pt x="7855" y="16200"/>
                    </a:cubicBezTo>
                    <a:moveTo>
                      <a:pt x="7855" y="14237"/>
                    </a:moveTo>
                    <a:cubicBezTo>
                      <a:pt x="7855" y="13966"/>
                      <a:pt x="7635" y="13745"/>
                      <a:pt x="7364" y="13745"/>
                    </a:cubicBezTo>
                    <a:cubicBezTo>
                      <a:pt x="7228" y="13745"/>
                      <a:pt x="7105" y="13801"/>
                      <a:pt x="7017" y="13889"/>
                    </a:cubicBezTo>
                    <a:lnTo>
                      <a:pt x="2107" y="18798"/>
                    </a:lnTo>
                    <a:cubicBezTo>
                      <a:pt x="2019" y="18888"/>
                      <a:pt x="1964" y="19011"/>
                      <a:pt x="1964" y="19145"/>
                    </a:cubicBezTo>
                    <a:cubicBezTo>
                      <a:pt x="1964" y="19417"/>
                      <a:pt x="2184" y="19636"/>
                      <a:pt x="2455" y="19636"/>
                    </a:cubicBezTo>
                    <a:cubicBezTo>
                      <a:pt x="2590" y="19636"/>
                      <a:pt x="2713" y="19582"/>
                      <a:pt x="2802" y="19493"/>
                    </a:cubicBezTo>
                    <a:lnTo>
                      <a:pt x="7711" y="14583"/>
                    </a:lnTo>
                    <a:cubicBezTo>
                      <a:pt x="7800" y="14495"/>
                      <a:pt x="7855" y="14372"/>
                      <a:pt x="7855" y="14237"/>
                    </a:cubicBezTo>
                    <a:moveTo>
                      <a:pt x="4765" y="14583"/>
                    </a:moveTo>
                    <a:lnTo>
                      <a:pt x="5256" y="14093"/>
                    </a:lnTo>
                    <a:cubicBezTo>
                      <a:pt x="5345" y="14004"/>
                      <a:pt x="5400" y="13881"/>
                      <a:pt x="5400" y="13745"/>
                    </a:cubicBezTo>
                    <a:cubicBezTo>
                      <a:pt x="5400" y="13475"/>
                      <a:pt x="5180" y="13255"/>
                      <a:pt x="4909" y="13255"/>
                    </a:cubicBezTo>
                    <a:cubicBezTo>
                      <a:pt x="4774" y="13255"/>
                      <a:pt x="4651" y="13310"/>
                      <a:pt x="4562" y="13398"/>
                    </a:cubicBezTo>
                    <a:lnTo>
                      <a:pt x="4071" y="13889"/>
                    </a:lnTo>
                    <a:cubicBezTo>
                      <a:pt x="3982" y="13979"/>
                      <a:pt x="3927" y="14101"/>
                      <a:pt x="3927" y="14237"/>
                    </a:cubicBezTo>
                    <a:cubicBezTo>
                      <a:pt x="3927" y="14507"/>
                      <a:pt x="4147" y="14727"/>
                      <a:pt x="4418" y="14727"/>
                    </a:cubicBezTo>
                    <a:cubicBezTo>
                      <a:pt x="4554" y="14727"/>
                      <a:pt x="4676" y="14673"/>
                      <a:pt x="4765" y="14583"/>
                    </a:cubicBezTo>
                  </a:path>
                </a:pathLst>
              </a:custGeom>
              <a:solidFill>
                <a:schemeClr val="bg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28" name="TextBox 26"/>
              <p:cNvSpPr txBox="1"/>
              <p:nvPr/>
            </p:nvSpPr>
            <p:spPr>
              <a:xfrm>
                <a:off x="5116215" y="1238750"/>
                <a:ext cx="523220" cy="484748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en-US" sz="2000" dirty="0">
                    <a:solidFill>
                      <a:schemeClr val="bg2"/>
                    </a:solidFill>
                  </a:rPr>
                  <a:t>02</a:t>
                </a: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4485629" y="1315038"/>
              <a:ext cx="1575193" cy="1722687"/>
              <a:chOff x="3364221" y="986278"/>
              <a:chExt cx="1181395" cy="1292015"/>
            </a:xfrm>
          </p:grpSpPr>
          <p:sp>
            <p:nvSpPr>
              <p:cNvPr id="4" name="Freeform: Shape 2"/>
              <p:cNvSpPr/>
              <p:nvPr/>
            </p:nvSpPr>
            <p:spPr>
              <a:xfrm>
                <a:off x="3364221" y="986278"/>
                <a:ext cx="1181395" cy="1292015"/>
              </a:xfrm>
              <a:custGeom>
                <a:avLst/>
                <a:gdLst>
                  <a:gd name="connsiteX0" fmla="*/ 1287192 w 2574384"/>
                  <a:gd name="connsiteY0" fmla="*/ 0 h 2815436"/>
                  <a:gd name="connsiteX1" fmla="*/ 2574383 w 2574384"/>
                  <a:gd name="connsiteY1" fmla="*/ 693056 h 2815436"/>
                  <a:gd name="connsiteX2" fmla="*/ 2574384 w 2574384"/>
                  <a:gd name="connsiteY2" fmla="*/ 693056 h 2815436"/>
                  <a:gd name="connsiteX3" fmla="*/ 2574384 w 2574384"/>
                  <a:gd name="connsiteY3" fmla="*/ 1961860 h 2815436"/>
                  <a:gd name="connsiteX4" fmla="*/ 2574383 w 2574384"/>
                  <a:gd name="connsiteY4" fmla="*/ 1961860 h 2815436"/>
                  <a:gd name="connsiteX5" fmla="*/ 2306886 w 2574384"/>
                  <a:gd name="connsiteY5" fmla="*/ 2105887 h 2815436"/>
                  <a:gd name="connsiteX6" fmla="*/ 2347261 w 2574384"/>
                  <a:gd name="connsiteY6" fmla="*/ 2180273 h 2815436"/>
                  <a:gd name="connsiteX7" fmla="*/ 2383190 w 2574384"/>
                  <a:gd name="connsiteY7" fmla="*/ 2358236 h 2815436"/>
                  <a:gd name="connsiteX8" fmla="*/ 1925990 w 2574384"/>
                  <a:gd name="connsiteY8" fmla="*/ 2815436 h 2815436"/>
                  <a:gd name="connsiteX9" fmla="*/ 1546872 w 2574384"/>
                  <a:gd name="connsiteY9" fmla="*/ 2613861 h 2815436"/>
                  <a:gd name="connsiteX10" fmla="*/ 1505389 w 2574384"/>
                  <a:gd name="connsiteY10" fmla="*/ 2537433 h 2815436"/>
                  <a:gd name="connsiteX11" fmla="*/ 1287192 w 2574384"/>
                  <a:gd name="connsiteY11" fmla="*/ 2654916 h 2815436"/>
                  <a:gd name="connsiteX12" fmla="*/ 0 w 2574384"/>
                  <a:gd name="connsiteY12" fmla="*/ 1961860 h 2815436"/>
                  <a:gd name="connsiteX13" fmla="*/ 1 w 2574384"/>
                  <a:gd name="connsiteY13" fmla="*/ 1961860 h 2815436"/>
                  <a:gd name="connsiteX14" fmla="*/ 1 w 2574384"/>
                  <a:gd name="connsiteY14" fmla="*/ 693056 h 2815436"/>
                  <a:gd name="connsiteX15" fmla="*/ 0 w 2574384"/>
                  <a:gd name="connsiteY15" fmla="*/ 693056 h 2815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74384" h="2815436">
                    <a:moveTo>
                      <a:pt x="1287192" y="0"/>
                    </a:moveTo>
                    <a:lnTo>
                      <a:pt x="2574383" y="693056"/>
                    </a:lnTo>
                    <a:lnTo>
                      <a:pt x="2574384" y="693056"/>
                    </a:lnTo>
                    <a:lnTo>
                      <a:pt x="2574384" y="1961860"/>
                    </a:lnTo>
                    <a:lnTo>
                      <a:pt x="2574383" y="1961860"/>
                    </a:lnTo>
                    <a:lnTo>
                      <a:pt x="2306886" y="2105887"/>
                    </a:lnTo>
                    <a:lnTo>
                      <a:pt x="2347261" y="2180273"/>
                    </a:lnTo>
                    <a:cubicBezTo>
                      <a:pt x="2370397" y="2234972"/>
                      <a:pt x="2383190" y="2295110"/>
                      <a:pt x="2383190" y="2358236"/>
                    </a:cubicBezTo>
                    <a:cubicBezTo>
                      <a:pt x="2383190" y="2610741"/>
                      <a:pt x="2178495" y="2815436"/>
                      <a:pt x="1925990" y="2815436"/>
                    </a:cubicBezTo>
                    <a:cubicBezTo>
                      <a:pt x="1768174" y="2815436"/>
                      <a:pt x="1629035" y="2735477"/>
                      <a:pt x="1546872" y="2613861"/>
                    </a:cubicBezTo>
                    <a:lnTo>
                      <a:pt x="1505389" y="2537433"/>
                    </a:lnTo>
                    <a:lnTo>
                      <a:pt x="1287192" y="2654916"/>
                    </a:lnTo>
                    <a:lnTo>
                      <a:pt x="0" y="1961860"/>
                    </a:lnTo>
                    <a:lnTo>
                      <a:pt x="1" y="1961860"/>
                    </a:lnTo>
                    <a:lnTo>
                      <a:pt x="1" y="693056"/>
                    </a:lnTo>
                    <a:lnTo>
                      <a:pt x="0" y="69305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10" name="Freeform: Shape 8"/>
              <p:cNvSpPr/>
              <p:nvPr/>
            </p:nvSpPr>
            <p:spPr>
              <a:xfrm>
                <a:off x="3630788" y="1471958"/>
                <a:ext cx="914828" cy="806335"/>
              </a:xfrm>
              <a:custGeom>
                <a:avLst/>
                <a:gdLst>
                  <a:gd name="connsiteX0" fmla="*/ 1993508 w 1993508"/>
                  <a:gd name="connsiteY0" fmla="*/ 0 h 1757088"/>
                  <a:gd name="connsiteX1" fmla="*/ 1993508 w 1993508"/>
                  <a:gd name="connsiteY1" fmla="*/ 903512 h 1757088"/>
                  <a:gd name="connsiteX2" fmla="*/ 1993507 w 1993508"/>
                  <a:gd name="connsiteY2" fmla="*/ 903512 h 1757088"/>
                  <a:gd name="connsiteX3" fmla="*/ 1726010 w 1993508"/>
                  <a:gd name="connsiteY3" fmla="*/ 1047539 h 1757088"/>
                  <a:gd name="connsiteX4" fmla="*/ 1766385 w 1993508"/>
                  <a:gd name="connsiteY4" fmla="*/ 1121925 h 1757088"/>
                  <a:gd name="connsiteX5" fmla="*/ 1802314 w 1993508"/>
                  <a:gd name="connsiteY5" fmla="*/ 1299888 h 1757088"/>
                  <a:gd name="connsiteX6" fmla="*/ 1345114 w 1993508"/>
                  <a:gd name="connsiteY6" fmla="*/ 1757088 h 1757088"/>
                  <a:gd name="connsiteX7" fmla="*/ 965996 w 1993508"/>
                  <a:gd name="connsiteY7" fmla="*/ 1555513 h 1757088"/>
                  <a:gd name="connsiteX8" fmla="*/ 924513 w 1993508"/>
                  <a:gd name="connsiteY8" fmla="*/ 1479085 h 1757088"/>
                  <a:gd name="connsiteX9" fmla="*/ 706316 w 1993508"/>
                  <a:gd name="connsiteY9" fmla="*/ 1596568 h 1757088"/>
                  <a:gd name="connsiteX10" fmla="*/ 0 w 1993508"/>
                  <a:gd name="connsiteY10" fmla="*/ 1216270 h 1757088"/>
                  <a:gd name="connsiteX11" fmla="*/ 3060 w 1993508"/>
                  <a:gd name="connsiteY11" fmla="*/ 1209917 h 1757088"/>
                  <a:gd name="connsiteX12" fmla="*/ 1803031 w 1993508"/>
                  <a:gd name="connsiteY12" fmla="*/ 9618 h 1757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3508" h="1757088">
                    <a:moveTo>
                      <a:pt x="1993508" y="0"/>
                    </a:moveTo>
                    <a:lnTo>
                      <a:pt x="1993508" y="903512"/>
                    </a:lnTo>
                    <a:lnTo>
                      <a:pt x="1993507" y="903512"/>
                    </a:lnTo>
                    <a:lnTo>
                      <a:pt x="1726010" y="1047539"/>
                    </a:lnTo>
                    <a:lnTo>
                      <a:pt x="1766385" y="1121925"/>
                    </a:lnTo>
                    <a:cubicBezTo>
                      <a:pt x="1789521" y="1176624"/>
                      <a:pt x="1802314" y="1236762"/>
                      <a:pt x="1802314" y="1299888"/>
                    </a:cubicBezTo>
                    <a:cubicBezTo>
                      <a:pt x="1802314" y="1552393"/>
                      <a:pt x="1597619" y="1757088"/>
                      <a:pt x="1345114" y="1757088"/>
                    </a:cubicBezTo>
                    <a:cubicBezTo>
                      <a:pt x="1187298" y="1757088"/>
                      <a:pt x="1048159" y="1677129"/>
                      <a:pt x="965996" y="1555513"/>
                    </a:cubicBezTo>
                    <a:lnTo>
                      <a:pt x="924513" y="1479085"/>
                    </a:lnTo>
                    <a:lnTo>
                      <a:pt x="706316" y="1596568"/>
                    </a:lnTo>
                    <a:lnTo>
                      <a:pt x="0" y="1216270"/>
                    </a:lnTo>
                    <a:lnTo>
                      <a:pt x="3060" y="1209917"/>
                    </a:lnTo>
                    <a:cubicBezTo>
                      <a:pt x="359655" y="553485"/>
                      <a:pt x="1024331" y="88700"/>
                      <a:pt x="1803031" y="9618"/>
                    </a:cubicBez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20" name="Freeform: Shape 18"/>
              <p:cNvSpPr/>
              <p:nvPr/>
            </p:nvSpPr>
            <p:spPr>
              <a:xfrm>
                <a:off x="4014342" y="1762062"/>
                <a:ext cx="265857" cy="241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44" extrusionOk="0">
                    <a:moveTo>
                      <a:pt x="20618" y="7406"/>
                    </a:moveTo>
                    <a:lnTo>
                      <a:pt x="13580" y="7406"/>
                    </a:lnTo>
                    <a:cubicBezTo>
                      <a:pt x="13156" y="6803"/>
                      <a:pt x="12718" y="6095"/>
                      <a:pt x="12319" y="5293"/>
                    </a:cubicBezTo>
                    <a:lnTo>
                      <a:pt x="20618" y="5293"/>
                    </a:lnTo>
                    <a:cubicBezTo>
                      <a:pt x="20618" y="5293"/>
                      <a:pt x="20618" y="7406"/>
                      <a:pt x="20618" y="7406"/>
                    </a:cubicBezTo>
                    <a:close/>
                    <a:moveTo>
                      <a:pt x="19636" y="13747"/>
                    </a:moveTo>
                    <a:lnTo>
                      <a:pt x="11291" y="13747"/>
                    </a:lnTo>
                    <a:lnTo>
                      <a:pt x="11291" y="8463"/>
                    </a:lnTo>
                    <a:lnTo>
                      <a:pt x="13090" y="8463"/>
                    </a:lnTo>
                    <a:cubicBezTo>
                      <a:pt x="14022" y="9712"/>
                      <a:pt x="14815" y="10437"/>
                      <a:pt x="14882" y="10497"/>
                    </a:cubicBezTo>
                    <a:cubicBezTo>
                      <a:pt x="15009" y="10610"/>
                      <a:pt x="15174" y="10644"/>
                      <a:pt x="15323" y="10601"/>
                    </a:cubicBezTo>
                    <a:cubicBezTo>
                      <a:pt x="15418" y="10574"/>
                      <a:pt x="15505" y="10516"/>
                      <a:pt x="15573" y="10429"/>
                    </a:cubicBezTo>
                    <a:cubicBezTo>
                      <a:pt x="15746" y="10205"/>
                      <a:pt x="15718" y="9871"/>
                      <a:pt x="15510" y="9684"/>
                    </a:cubicBezTo>
                    <a:cubicBezTo>
                      <a:pt x="15498" y="9674"/>
                      <a:pt x="15023" y="9238"/>
                      <a:pt x="14383" y="8463"/>
                    </a:cubicBezTo>
                    <a:lnTo>
                      <a:pt x="19636" y="8463"/>
                    </a:lnTo>
                    <a:cubicBezTo>
                      <a:pt x="19636" y="8463"/>
                      <a:pt x="19636" y="13747"/>
                      <a:pt x="19636" y="13747"/>
                    </a:cubicBezTo>
                    <a:close/>
                    <a:moveTo>
                      <a:pt x="19636" y="20087"/>
                    </a:moveTo>
                    <a:lnTo>
                      <a:pt x="11291" y="20087"/>
                    </a:lnTo>
                    <a:lnTo>
                      <a:pt x="11291" y="14803"/>
                    </a:lnTo>
                    <a:lnTo>
                      <a:pt x="19636" y="14803"/>
                    </a:lnTo>
                    <a:cubicBezTo>
                      <a:pt x="19636" y="14803"/>
                      <a:pt x="19636" y="20087"/>
                      <a:pt x="19636" y="20087"/>
                    </a:cubicBezTo>
                    <a:close/>
                    <a:moveTo>
                      <a:pt x="11291" y="5461"/>
                    </a:moveTo>
                    <a:cubicBezTo>
                      <a:pt x="11626" y="6178"/>
                      <a:pt x="11991" y="6828"/>
                      <a:pt x="12360" y="7406"/>
                    </a:cubicBezTo>
                    <a:lnTo>
                      <a:pt x="11291" y="7406"/>
                    </a:lnTo>
                    <a:cubicBezTo>
                      <a:pt x="11291" y="7406"/>
                      <a:pt x="11291" y="5461"/>
                      <a:pt x="11291" y="5461"/>
                    </a:cubicBezTo>
                    <a:close/>
                    <a:moveTo>
                      <a:pt x="12871" y="1481"/>
                    </a:moveTo>
                    <a:cubicBezTo>
                      <a:pt x="14045" y="751"/>
                      <a:pt x="15436" y="979"/>
                      <a:pt x="15979" y="1990"/>
                    </a:cubicBezTo>
                    <a:cubicBezTo>
                      <a:pt x="16343" y="2668"/>
                      <a:pt x="16223" y="3523"/>
                      <a:pt x="15755" y="4236"/>
                    </a:cubicBezTo>
                    <a:lnTo>
                      <a:pt x="11845" y="4236"/>
                    </a:lnTo>
                    <a:cubicBezTo>
                      <a:pt x="11740" y="3975"/>
                      <a:pt x="11641" y="3708"/>
                      <a:pt x="11550" y="3432"/>
                    </a:cubicBezTo>
                    <a:cubicBezTo>
                      <a:pt x="11653" y="2691"/>
                      <a:pt x="12120" y="1947"/>
                      <a:pt x="12871" y="1481"/>
                    </a:cubicBezTo>
                    <a:moveTo>
                      <a:pt x="10309" y="7406"/>
                    </a:moveTo>
                    <a:lnTo>
                      <a:pt x="9224" y="7406"/>
                    </a:lnTo>
                    <a:cubicBezTo>
                      <a:pt x="9600" y="6819"/>
                      <a:pt x="9970" y="6158"/>
                      <a:pt x="10309" y="5429"/>
                    </a:cubicBezTo>
                    <a:cubicBezTo>
                      <a:pt x="10309" y="5429"/>
                      <a:pt x="10309" y="7406"/>
                      <a:pt x="10309" y="7406"/>
                    </a:cubicBezTo>
                    <a:close/>
                    <a:moveTo>
                      <a:pt x="10309" y="13747"/>
                    </a:moveTo>
                    <a:lnTo>
                      <a:pt x="1964" y="13747"/>
                    </a:lnTo>
                    <a:lnTo>
                      <a:pt x="1964" y="8463"/>
                    </a:lnTo>
                    <a:lnTo>
                      <a:pt x="7202" y="8463"/>
                    </a:lnTo>
                    <a:cubicBezTo>
                      <a:pt x="6563" y="9238"/>
                      <a:pt x="6087" y="9674"/>
                      <a:pt x="6075" y="9684"/>
                    </a:cubicBezTo>
                    <a:cubicBezTo>
                      <a:pt x="5867" y="9871"/>
                      <a:pt x="5839" y="10205"/>
                      <a:pt x="6012" y="10429"/>
                    </a:cubicBezTo>
                    <a:cubicBezTo>
                      <a:pt x="6080" y="10516"/>
                      <a:pt x="6167" y="10574"/>
                      <a:pt x="6261" y="10601"/>
                    </a:cubicBezTo>
                    <a:cubicBezTo>
                      <a:pt x="6411" y="10644"/>
                      <a:pt x="6575" y="10610"/>
                      <a:pt x="6703" y="10497"/>
                    </a:cubicBezTo>
                    <a:cubicBezTo>
                      <a:pt x="6770" y="10437"/>
                      <a:pt x="7563" y="9712"/>
                      <a:pt x="8495" y="8463"/>
                    </a:cubicBezTo>
                    <a:lnTo>
                      <a:pt x="10309" y="8463"/>
                    </a:lnTo>
                    <a:cubicBezTo>
                      <a:pt x="10309" y="8463"/>
                      <a:pt x="10309" y="13747"/>
                      <a:pt x="10309" y="13747"/>
                    </a:cubicBezTo>
                    <a:close/>
                    <a:moveTo>
                      <a:pt x="10309" y="20087"/>
                    </a:moveTo>
                    <a:lnTo>
                      <a:pt x="1964" y="20087"/>
                    </a:lnTo>
                    <a:lnTo>
                      <a:pt x="1964" y="14803"/>
                    </a:lnTo>
                    <a:lnTo>
                      <a:pt x="10309" y="14803"/>
                    </a:lnTo>
                    <a:cubicBezTo>
                      <a:pt x="10309" y="14803"/>
                      <a:pt x="10309" y="20087"/>
                      <a:pt x="10309" y="20087"/>
                    </a:cubicBezTo>
                    <a:close/>
                    <a:moveTo>
                      <a:pt x="982" y="7406"/>
                    </a:moveTo>
                    <a:lnTo>
                      <a:pt x="982" y="5293"/>
                    </a:lnTo>
                    <a:lnTo>
                      <a:pt x="9266" y="5293"/>
                    </a:lnTo>
                    <a:cubicBezTo>
                      <a:pt x="8867" y="6095"/>
                      <a:pt x="8429" y="6803"/>
                      <a:pt x="8005" y="7406"/>
                    </a:cubicBezTo>
                    <a:cubicBezTo>
                      <a:pt x="8005" y="7406"/>
                      <a:pt x="982" y="7406"/>
                      <a:pt x="982" y="7406"/>
                    </a:cubicBezTo>
                    <a:close/>
                    <a:moveTo>
                      <a:pt x="5606" y="1990"/>
                    </a:moveTo>
                    <a:cubicBezTo>
                      <a:pt x="6148" y="980"/>
                      <a:pt x="7540" y="751"/>
                      <a:pt x="8714" y="1481"/>
                    </a:cubicBezTo>
                    <a:cubicBezTo>
                      <a:pt x="9465" y="1948"/>
                      <a:pt x="9931" y="2692"/>
                      <a:pt x="10035" y="3433"/>
                    </a:cubicBezTo>
                    <a:cubicBezTo>
                      <a:pt x="9944" y="3708"/>
                      <a:pt x="9845" y="3975"/>
                      <a:pt x="9740" y="4236"/>
                    </a:cubicBezTo>
                    <a:lnTo>
                      <a:pt x="5830" y="4236"/>
                    </a:lnTo>
                    <a:cubicBezTo>
                      <a:pt x="5362" y="3523"/>
                      <a:pt x="5242" y="2668"/>
                      <a:pt x="5606" y="1990"/>
                    </a:cubicBezTo>
                    <a:moveTo>
                      <a:pt x="20618" y="4236"/>
                    </a:moveTo>
                    <a:lnTo>
                      <a:pt x="16874" y="4236"/>
                    </a:lnTo>
                    <a:cubicBezTo>
                      <a:pt x="17259" y="3325"/>
                      <a:pt x="17284" y="2310"/>
                      <a:pt x="16829" y="1461"/>
                    </a:cubicBezTo>
                    <a:cubicBezTo>
                      <a:pt x="16015" y="-54"/>
                      <a:pt x="14024" y="-456"/>
                      <a:pt x="12380" y="565"/>
                    </a:cubicBezTo>
                    <a:cubicBezTo>
                      <a:pt x="11747" y="959"/>
                      <a:pt x="11277" y="1511"/>
                      <a:pt x="10965" y="2122"/>
                    </a:cubicBezTo>
                    <a:cubicBezTo>
                      <a:pt x="10949" y="2115"/>
                      <a:pt x="10937" y="2103"/>
                      <a:pt x="10920" y="2098"/>
                    </a:cubicBezTo>
                    <a:cubicBezTo>
                      <a:pt x="10909" y="2095"/>
                      <a:pt x="10899" y="2097"/>
                      <a:pt x="10888" y="2095"/>
                    </a:cubicBezTo>
                    <a:cubicBezTo>
                      <a:pt x="10861" y="2089"/>
                      <a:pt x="10834" y="2089"/>
                      <a:pt x="10806" y="2088"/>
                    </a:cubicBezTo>
                    <a:cubicBezTo>
                      <a:pt x="10782" y="2089"/>
                      <a:pt x="10759" y="2089"/>
                      <a:pt x="10735" y="2093"/>
                    </a:cubicBezTo>
                    <a:cubicBezTo>
                      <a:pt x="10712" y="2096"/>
                      <a:pt x="10689" y="2090"/>
                      <a:pt x="10665" y="2098"/>
                    </a:cubicBezTo>
                    <a:cubicBezTo>
                      <a:pt x="10648" y="2103"/>
                      <a:pt x="10636" y="2115"/>
                      <a:pt x="10620" y="2122"/>
                    </a:cubicBezTo>
                    <a:cubicBezTo>
                      <a:pt x="10307" y="1511"/>
                      <a:pt x="9837" y="959"/>
                      <a:pt x="9205" y="566"/>
                    </a:cubicBezTo>
                    <a:cubicBezTo>
                      <a:pt x="7561" y="-456"/>
                      <a:pt x="5569" y="-54"/>
                      <a:pt x="4755" y="1461"/>
                    </a:cubicBezTo>
                    <a:cubicBezTo>
                      <a:pt x="4301" y="2310"/>
                      <a:pt x="4325" y="3325"/>
                      <a:pt x="4711" y="4236"/>
                    </a:cubicBezTo>
                    <a:lnTo>
                      <a:pt x="982" y="4236"/>
                    </a:lnTo>
                    <a:cubicBezTo>
                      <a:pt x="440" y="4236"/>
                      <a:pt x="0" y="4709"/>
                      <a:pt x="0" y="5293"/>
                    </a:cubicBezTo>
                    <a:lnTo>
                      <a:pt x="0" y="7406"/>
                    </a:lnTo>
                    <a:cubicBezTo>
                      <a:pt x="0" y="7990"/>
                      <a:pt x="440" y="8463"/>
                      <a:pt x="982" y="8463"/>
                    </a:cubicBezTo>
                    <a:lnTo>
                      <a:pt x="982" y="20087"/>
                    </a:lnTo>
                    <a:cubicBezTo>
                      <a:pt x="982" y="20671"/>
                      <a:pt x="1422" y="21144"/>
                      <a:pt x="1964" y="21144"/>
                    </a:cubicBezTo>
                    <a:lnTo>
                      <a:pt x="19636" y="21144"/>
                    </a:lnTo>
                    <a:cubicBezTo>
                      <a:pt x="20178" y="21144"/>
                      <a:pt x="20618" y="20671"/>
                      <a:pt x="20618" y="20087"/>
                    </a:cubicBezTo>
                    <a:lnTo>
                      <a:pt x="20618" y="8463"/>
                    </a:lnTo>
                    <a:cubicBezTo>
                      <a:pt x="21160" y="8463"/>
                      <a:pt x="21600" y="7990"/>
                      <a:pt x="21600" y="7406"/>
                    </a:cubicBezTo>
                    <a:lnTo>
                      <a:pt x="21600" y="5293"/>
                    </a:lnTo>
                    <a:cubicBezTo>
                      <a:pt x="21600" y="4709"/>
                      <a:pt x="21160" y="4236"/>
                      <a:pt x="20618" y="4236"/>
                    </a:cubicBezTo>
                  </a:path>
                </a:pathLst>
              </a:custGeom>
              <a:solidFill>
                <a:schemeClr val="bg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29" name="TextBox 27"/>
              <p:cNvSpPr txBox="1"/>
              <p:nvPr/>
            </p:nvSpPr>
            <p:spPr>
              <a:xfrm>
                <a:off x="3569665" y="1236180"/>
                <a:ext cx="523220" cy="484748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01</a:t>
                </a: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6631275" y="2566274"/>
              <a:ext cx="1854941" cy="1624469"/>
              <a:chOff x="4973456" y="1924705"/>
              <a:chExt cx="1391206" cy="1218352"/>
            </a:xfrm>
          </p:grpSpPr>
          <p:sp>
            <p:nvSpPr>
              <p:cNvPr id="6" name="Freeform: Shape 4"/>
              <p:cNvSpPr/>
              <p:nvPr/>
            </p:nvSpPr>
            <p:spPr>
              <a:xfrm>
                <a:off x="4973456" y="1924705"/>
                <a:ext cx="1391206" cy="1218352"/>
              </a:xfrm>
              <a:custGeom>
                <a:avLst/>
                <a:gdLst>
                  <a:gd name="connsiteX0" fmla="*/ 1744392 w 3031584"/>
                  <a:gd name="connsiteY0" fmla="*/ 0 h 2654916"/>
                  <a:gd name="connsiteX1" fmla="*/ 3031583 w 3031584"/>
                  <a:gd name="connsiteY1" fmla="*/ 693056 h 2654916"/>
                  <a:gd name="connsiteX2" fmla="*/ 3031584 w 3031584"/>
                  <a:gd name="connsiteY2" fmla="*/ 693056 h 2654916"/>
                  <a:gd name="connsiteX3" fmla="*/ 3031584 w 3031584"/>
                  <a:gd name="connsiteY3" fmla="*/ 1961860 h 2654916"/>
                  <a:gd name="connsiteX4" fmla="*/ 3031583 w 3031584"/>
                  <a:gd name="connsiteY4" fmla="*/ 1961860 h 2654916"/>
                  <a:gd name="connsiteX5" fmla="*/ 1744392 w 3031584"/>
                  <a:gd name="connsiteY5" fmla="*/ 2654916 h 2654916"/>
                  <a:gd name="connsiteX6" fmla="*/ 457200 w 3031584"/>
                  <a:gd name="connsiteY6" fmla="*/ 1961860 h 2654916"/>
                  <a:gd name="connsiteX7" fmla="*/ 457201 w 3031584"/>
                  <a:gd name="connsiteY7" fmla="*/ 1961860 h 2654916"/>
                  <a:gd name="connsiteX8" fmla="*/ 457201 w 3031584"/>
                  <a:gd name="connsiteY8" fmla="*/ 1784658 h 2654916"/>
                  <a:gd name="connsiteX9" fmla="*/ 457200 w 3031584"/>
                  <a:gd name="connsiteY9" fmla="*/ 1784658 h 2654916"/>
                  <a:gd name="connsiteX10" fmla="*/ 0 w 3031584"/>
                  <a:gd name="connsiteY10" fmla="*/ 1327458 h 2654916"/>
                  <a:gd name="connsiteX11" fmla="*/ 457200 w 3031584"/>
                  <a:gd name="connsiteY11" fmla="*/ 870258 h 2654916"/>
                  <a:gd name="connsiteX12" fmla="*/ 457201 w 3031584"/>
                  <a:gd name="connsiteY12" fmla="*/ 870258 h 2654916"/>
                  <a:gd name="connsiteX13" fmla="*/ 457201 w 3031584"/>
                  <a:gd name="connsiteY13" fmla="*/ 693056 h 2654916"/>
                  <a:gd name="connsiteX14" fmla="*/ 457200 w 3031584"/>
                  <a:gd name="connsiteY14" fmla="*/ 693056 h 265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031584" h="2654916">
                    <a:moveTo>
                      <a:pt x="1744392" y="0"/>
                    </a:moveTo>
                    <a:lnTo>
                      <a:pt x="3031583" y="693056"/>
                    </a:lnTo>
                    <a:lnTo>
                      <a:pt x="3031584" y="693056"/>
                    </a:lnTo>
                    <a:lnTo>
                      <a:pt x="3031584" y="1961860"/>
                    </a:lnTo>
                    <a:lnTo>
                      <a:pt x="3031583" y="1961860"/>
                    </a:lnTo>
                    <a:lnTo>
                      <a:pt x="1744392" y="2654916"/>
                    </a:lnTo>
                    <a:lnTo>
                      <a:pt x="457200" y="1961860"/>
                    </a:lnTo>
                    <a:lnTo>
                      <a:pt x="457201" y="1961860"/>
                    </a:lnTo>
                    <a:lnTo>
                      <a:pt x="457201" y="1784658"/>
                    </a:lnTo>
                    <a:lnTo>
                      <a:pt x="457200" y="1784658"/>
                    </a:lnTo>
                    <a:cubicBezTo>
                      <a:pt x="204695" y="1784658"/>
                      <a:pt x="0" y="1579963"/>
                      <a:pt x="0" y="1327458"/>
                    </a:cubicBezTo>
                    <a:cubicBezTo>
                      <a:pt x="0" y="1074953"/>
                      <a:pt x="204695" y="870258"/>
                      <a:pt x="457200" y="870258"/>
                    </a:cubicBezTo>
                    <a:lnTo>
                      <a:pt x="457201" y="870258"/>
                    </a:lnTo>
                    <a:lnTo>
                      <a:pt x="457201" y="693056"/>
                    </a:lnTo>
                    <a:lnTo>
                      <a:pt x="457200" y="6930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12" name="Freeform: Shape 10"/>
              <p:cNvSpPr/>
              <p:nvPr/>
            </p:nvSpPr>
            <p:spPr>
              <a:xfrm>
                <a:off x="4973457" y="2062263"/>
                <a:ext cx="656432" cy="943237"/>
              </a:xfrm>
              <a:custGeom>
                <a:avLst/>
                <a:gdLst>
                  <a:gd name="connsiteX0" fmla="*/ 1187673 w 1430435"/>
                  <a:gd name="connsiteY0" fmla="*/ 0 h 2055413"/>
                  <a:gd name="connsiteX1" fmla="*/ 1248402 w 1430435"/>
                  <a:gd name="connsiteY1" fmla="*/ 126065 h 2055413"/>
                  <a:gd name="connsiteX2" fmla="*/ 1430435 w 1430435"/>
                  <a:gd name="connsiteY2" fmla="*/ 1027706 h 2055413"/>
                  <a:gd name="connsiteX3" fmla="*/ 1248402 w 1430435"/>
                  <a:gd name="connsiteY3" fmla="*/ 1929347 h 2055413"/>
                  <a:gd name="connsiteX4" fmla="*/ 1187673 w 1430435"/>
                  <a:gd name="connsiteY4" fmla="*/ 2055413 h 2055413"/>
                  <a:gd name="connsiteX5" fmla="*/ 457200 w 1430435"/>
                  <a:gd name="connsiteY5" fmla="*/ 1662108 h 2055413"/>
                  <a:gd name="connsiteX6" fmla="*/ 457201 w 1430435"/>
                  <a:gd name="connsiteY6" fmla="*/ 1662108 h 2055413"/>
                  <a:gd name="connsiteX7" fmla="*/ 457201 w 1430435"/>
                  <a:gd name="connsiteY7" fmla="*/ 1484906 h 2055413"/>
                  <a:gd name="connsiteX8" fmla="*/ 457200 w 1430435"/>
                  <a:gd name="connsiteY8" fmla="*/ 1484906 h 2055413"/>
                  <a:gd name="connsiteX9" fmla="*/ 0 w 1430435"/>
                  <a:gd name="connsiteY9" fmla="*/ 1027706 h 2055413"/>
                  <a:gd name="connsiteX10" fmla="*/ 457200 w 1430435"/>
                  <a:gd name="connsiteY10" fmla="*/ 570506 h 2055413"/>
                  <a:gd name="connsiteX11" fmla="*/ 457201 w 1430435"/>
                  <a:gd name="connsiteY11" fmla="*/ 570506 h 2055413"/>
                  <a:gd name="connsiteX12" fmla="*/ 457201 w 1430435"/>
                  <a:gd name="connsiteY12" fmla="*/ 393304 h 2055413"/>
                  <a:gd name="connsiteX13" fmla="*/ 457200 w 1430435"/>
                  <a:gd name="connsiteY13" fmla="*/ 393304 h 2055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30435" h="2055413">
                    <a:moveTo>
                      <a:pt x="1187673" y="0"/>
                    </a:moveTo>
                    <a:lnTo>
                      <a:pt x="1248402" y="126065"/>
                    </a:lnTo>
                    <a:cubicBezTo>
                      <a:pt x="1365618" y="403194"/>
                      <a:pt x="1430435" y="707881"/>
                      <a:pt x="1430435" y="1027706"/>
                    </a:cubicBezTo>
                    <a:cubicBezTo>
                      <a:pt x="1430435" y="1347532"/>
                      <a:pt x="1365618" y="1652219"/>
                      <a:pt x="1248402" y="1929347"/>
                    </a:cubicBezTo>
                    <a:lnTo>
                      <a:pt x="1187673" y="2055413"/>
                    </a:lnTo>
                    <a:lnTo>
                      <a:pt x="457200" y="1662108"/>
                    </a:lnTo>
                    <a:lnTo>
                      <a:pt x="457201" y="1662108"/>
                    </a:lnTo>
                    <a:lnTo>
                      <a:pt x="457201" y="1484906"/>
                    </a:lnTo>
                    <a:lnTo>
                      <a:pt x="457200" y="1484906"/>
                    </a:lnTo>
                    <a:cubicBezTo>
                      <a:pt x="204695" y="1484906"/>
                      <a:pt x="0" y="1280211"/>
                      <a:pt x="0" y="1027706"/>
                    </a:cubicBezTo>
                    <a:cubicBezTo>
                      <a:pt x="0" y="775201"/>
                      <a:pt x="204695" y="570506"/>
                      <a:pt x="457200" y="570506"/>
                    </a:cubicBezTo>
                    <a:lnTo>
                      <a:pt x="457201" y="570506"/>
                    </a:lnTo>
                    <a:lnTo>
                      <a:pt x="457201" y="393304"/>
                    </a:lnTo>
                    <a:lnTo>
                      <a:pt x="457200" y="393304"/>
                    </a:ln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19" name="Freeform: Shape 17"/>
              <p:cNvSpPr/>
              <p:nvPr/>
            </p:nvSpPr>
            <p:spPr>
              <a:xfrm>
                <a:off x="5221860" y="2406014"/>
                <a:ext cx="265857" cy="2416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36" y="2161"/>
                    </a:moveTo>
                    <a:lnTo>
                      <a:pt x="13745" y="2161"/>
                    </a:lnTo>
                    <a:cubicBezTo>
                      <a:pt x="11782" y="2160"/>
                      <a:pt x="11782" y="0"/>
                      <a:pt x="9818" y="0"/>
                    </a:cubicBezTo>
                    <a:lnTo>
                      <a:pt x="5891" y="0"/>
                    </a:lnTo>
                    <a:cubicBezTo>
                      <a:pt x="4806" y="0"/>
                      <a:pt x="3927" y="967"/>
                      <a:pt x="3927" y="2161"/>
                    </a:cubicBezTo>
                    <a:lnTo>
                      <a:pt x="3927" y="2700"/>
                    </a:lnTo>
                    <a:cubicBezTo>
                      <a:pt x="3927" y="2999"/>
                      <a:pt x="4147" y="3240"/>
                      <a:pt x="4418" y="3240"/>
                    </a:cubicBezTo>
                    <a:cubicBezTo>
                      <a:pt x="4690" y="3240"/>
                      <a:pt x="4909" y="2999"/>
                      <a:pt x="4909" y="2700"/>
                    </a:cubicBezTo>
                    <a:lnTo>
                      <a:pt x="4909" y="2161"/>
                    </a:lnTo>
                    <a:cubicBezTo>
                      <a:pt x="4909" y="1564"/>
                      <a:pt x="5348" y="1080"/>
                      <a:pt x="5891" y="1080"/>
                    </a:cubicBezTo>
                    <a:lnTo>
                      <a:pt x="9818" y="1080"/>
                    </a:lnTo>
                    <a:cubicBezTo>
                      <a:pt x="11291" y="1080"/>
                      <a:pt x="11291" y="3239"/>
                      <a:pt x="13744" y="3240"/>
                    </a:cubicBezTo>
                    <a:lnTo>
                      <a:pt x="19636" y="3240"/>
                    </a:lnTo>
                    <a:cubicBezTo>
                      <a:pt x="20178" y="3240"/>
                      <a:pt x="20618" y="3724"/>
                      <a:pt x="20618" y="4321"/>
                    </a:cubicBezTo>
                    <a:lnTo>
                      <a:pt x="20618" y="15120"/>
                    </a:lnTo>
                    <a:cubicBezTo>
                      <a:pt x="20618" y="15717"/>
                      <a:pt x="20178" y="16200"/>
                      <a:pt x="19636" y="16200"/>
                    </a:cubicBezTo>
                    <a:lnTo>
                      <a:pt x="19145" y="16200"/>
                    </a:lnTo>
                    <a:cubicBezTo>
                      <a:pt x="18874" y="16200"/>
                      <a:pt x="18655" y="16442"/>
                      <a:pt x="18655" y="16740"/>
                    </a:cubicBezTo>
                    <a:cubicBezTo>
                      <a:pt x="18655" y="17039"/>
                      <a:pt x="18874" y="17280"/>
                      <a:pt x="19145" y="17280"/>
                    </a:cubicBezTo>
                    <a:lnTo>
                      <a:pt x="19636" y="17280"/>
                    </a:lnTo>
                    <a:cubicBezTo>
                      <a:pt x="20721" y="17280"/>
                      <a:pt x="21600" y="16314"/>
                      <a:pt x="21600" y="15120"/>
                    </a:cubicBezTo>
                    <a:lnTo>
                      <a:pt x="21600" y="4321"/>
                    </a:lnTo>
                    <a:cubicBezTo>
                      <a:pt x="21600" y="3127"/>
                      <a:pt x="20721" y="2161"/>
                      <a:pt x="19636" y="2161"/>
                    </a:cubicBezTo>
                    <a:moveTo>
                      <a:pt x="16691" y="9720"/>
                    </a:moveTo>
                    <a:lnTo>
                      <a:pt x="982" y="9720"/>
                    </a:lnTo>
                    <a:lnTo>
                      <a:pt x="982" y="6481"/>
                    </a:lnTo>
                    <a:cubicBezTo>
                      <a:pt x="982" y="5884"/>
                      <a:pt x="1421" y="5400"/>
                      <a:pt x="1964" y="5400"/>
                    </a:cubicBezTo>
                    <a:lnTo>
                      <a:pt x="5891" y="5400"/>
                    </a:lnTo>
                    <a:cubicBezTo>
                      <a:pt x="7364" y="5400"/>
                      <a:pt x="7364" y="7560"/>
                      <a:pt x="9818" y="7560"/>
                    </a:cubicBezTo>
                    <a:lnTo>
                      <a:pt x="15709" y="7560"/>
                    </a:lnTo>
                    <a:cubicBezTo>
                      <a:pt x="16251" y="7560"/>
                      <a:pt x="16691" y="8044"/>
                      <a:pt x="16691" y="8641"/>
                    </a:cubicBezTo>
                    <a:cubicBezTo>
                      <a:pt x="16691" y="8641"/>
                      <a:pt x="16691" y="9720"/>
                      <a:pt x="16691" y="9720"/>
                    </a:cubicBezTo>
                    <a:close/>
                    <a:moveTo>
                      <a:pt x="16691" y="19440"/>
                    </a:moveTo>
                    <a:cubicBezTo>
                      <a:pt x="16691" y="20037"/>
                      <a:pt x="16251" y="20520"/>
                      <a:pt x="15709" y="20520"/>
                    </a:cubicBezTo>
                    <a:lnTo>
                      <a:pt x="1964" y="20520"/>
                    </a:lnTo>
                    <a:cubicBezTo>
                      <a:pt x="1421" y="20520"/>
                      <a:pt x="982" y="20037"/>
                      <a:pt x="982" y="19440"/>
                    </a:cubicBezTo>
                    <a:lnTo>
                      <a:pt x="982" y="10801"/>
                    </a:lnTo>
                    <a:lnTo>
                      <a:pt x="16691" y="10801"/>
                    </a:lnTo>
                    <a:cubicBezTo>
                      <a:pt x="16691" y="10801"/>
                      <a:pt x="16691" y="19440"/>
                      <a:pt x="16691" y="19440"/>
                    </a:cubicBezTo>
                    <a:close/>
                    <a:moveTo>
                      <a:pt x="15709" y="6481"/>
                    </a:moveTo>
                    <a:lnTo>
                      <a:pt x="9818" y="6481"/>
                    </a:lnTo>
                    <a:cubicBezTo>
                      <a:pt x="7855" y="6480"/>
                      <a:pt x="7855" y="4320"/>
                      <a:pt x="5891" y="4320"/>
                    </a:cubicBezTo>
                    <a:lnTo>
                      <a:pt x="1964" y="4320"/>
                    </a:lnTo>
                    <a:cubicBezTo>
                      <a:pt x="879" y="4320"/>
                      <a:pt x="0" y="5287"/>
                      <a:pt x="0" y="6481"/>
                    </a:cubicBezTo>
                    <a:lnTo>
                      <a:pt x="0" y="19440"/>
                    </a:lnTo>
                    <a:cubicBezTo>
                      <a:pt x="0" y="20634"/>
                      <a:pt x="879" y="21600"/>
                      <a:pt x="1964" y="21600"/>
                    </a:cubicBezTo>
                    <a:lnTo>
                      <a:pt x="15709" y="21600"/>
                    </a:lnTo>
                    <a:cubicBezTo>
                      <a:pt x="16794" y="21600"/>
                      <a:pt x="17673" y="20634"/>
                      <a:pt x="17673" y="19440"/>
                    </a:cubicBezTo>
                    <a:lnTo>
                      <a:pt x="17673" y="8641"/>
                    </a:lnTo>
                    <a:cubicBezTo>
                      <a:pt x="17673" y="7447"/>
                      <a:pt x="16794" y="6481"/>
                      <a:pt x="15709" y="6481"/>
                    </a:cubicBezTo>
                  </a:path>
                </a:pathLst>
              </a:custGeom>
              <a:solidFill>
                <a:schemeClr val="bg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30" name="TextBox 28"/>
              <p:cNvSpPr txBox="1"/>
              <p:nvPr/>
            </p:nvSpPr>
            <p:spPr>
              <a:xfrm>
                <a:off x="5766335" y="2292022"/>
                <a:ext cx="523220" cy="484748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en-US" sz="2000" dirty="0">
                    <a:solidFill>
                      <a:schemeClr val="bg2"/>
                    </a:solidFill>
                  </a:rPr>
                  <a:t>03</a:t>
                </a: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3692162" y="2566274"/>
              <a:ext cx="1837532" cy="1624469"/>
              <a:chOff x="2769121" y="1924705"/>
              <a:chExt cx="1378149" cy="1218352"/>
            </a:xfrm>
          </p:grpSpPr>
          <p:sp>
            <p:nvSpPr>
              <p:cNvPr id="7" name="Freeform: Shape 5"/>
              <p:cNvSpPr/>
              <p:nvPr/>
            </p:nvSpPr>
            <p:spPr>
              <a:xfrm>
                <a:off x="2769121" y="1924705"/>
                <a:ext cx="1378149" cy="1218352"/>
              </a:xfrm>
              <a:custGeom>
                <a:avLst/>
                <a:gdLst>
                  <a:gd name="connsiteX0" fmla="*/ 1287192 w 3003132"/>
                  <a:gd name="connsiteY0" fmla="*/ 0 h 2654916"/>
                  <a:gd name="connsiteX1" fmla="*/ 2574383 w 3003132"/>
                  <a:gd name="connsiteY1" fmla="*/ 693056 h 2654916"/>
                  <a:gd name="connsiteX2" fmla="*/ 2574384 w 3003132"/>
                  <a:gd name="connsiteY2" fmla="*/ 693056 h 2654916"/>
                  <a:gd name="connsiteX3" fmla="*/ 2574384 w 3003132"/>
                  <a:gd name="connsiteY3" fmla="*/ 853922 h 2654916"/>
                  <a:gd name="connsiteX4" fmla="*/ 2638074 w 3003132"/>
                  <a:gd name="connsiteY4" fmla="*/ 860343 h 2654916"/>
                  <a:gd name="connsiteX5" fmla="*/ 3003132 w 3003132"/>
                  <a:gd name="connsiteY5" fmla="*/ 1308254 h 2654916"/>
                  <a:gd name="connsiteX6" fmla="*/ 2638074 w 3003132"/>
                  <a:gd name="connsiteY6" fmla="*/ 1756166 h 2654916"/>
                  <a:gd name="connsiteX7" fmla="*/ 2574384 w 3003132"/>
                  <a:gd name="connsiteY7" fmla="*/ 1762586 h 2654916"/>
                  <a:gd name="connsiteX8" fmla="*/ 2574384 w 3003132"/>
                  <a:gd name="connsiteY8" fmla="*/ 1961860 h 2654916"/>
                  <a:gd name="connsiteX9" fmla="*/ 2574383 w 3003132"/>
                  <a:gd name="connsiteY9" fmla="*/ 1961860 h 2654916"/>
                  <a:gd name="connsiteX10" fmla="*/ 1287192 w 3003132"/>
                  <a:gd name="connsiteY10" fmla="*/ 2654916 h 2654916"/>
                  <a:gd name="connsiteX11" fmla="*/ 0 w 3003132"/>
                  <a:gd name="connsiteY11" fmla="*/ 1961860 h 2654916"/>
                  <a:gd name="connsiteX12" fmla="*/ 1 w 3003132"/>
                  <a:gd name="connsiteY12" fmla="*/ 1961860 h 2654916"/>
                  <a:gd name="connsiteX13" fmla="*/ 1 w 3003132"/>
                  <a:gd name="connsiteY13" fmla="*/ 693056 h 2654916"/>
                  <a:gd name="connsiteX14" fmla="*/ 0 w 3003132"/>
                  <a:gd name="connsiteY14" fmla="*/ 693056 h 265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003132" h="2654916">
                    <a:moveTo>
                      <a:pt x="1287192" y="0"/>
                    </a:moveTo>
                    <a:lnTo>
                      <a:pt x="2574383" y="693056"/>
                    </a:lnTo>
                    <a:lnTo>
                      <a:pt x="2574384" y="693056"/>
                    </a:lnTo>
                    <a:lnTo>
                      <a:pt x="2574384" y="853922"/>
                    </a:lnTo>
                    <a:lnTo>
                      <a:pt x="2638074" y="860343"/>
                    </a:lnTo>
                    <a:cubicBezTo>
                      <a:pt x="2846412" y="902975"/>
                      <a:pt x="3003132" y="1087312"/>
                      <a:pt x="3003132" y="1308254"/>
                    </a:cubicBezTo>
                    <a:cubicBezTo>
                      <a:pt x="3003132" y="1529196"/>
                      <a:pt x="2846412" y="1713533"/>
                      <a:pt x="2638074" y="1756166"/>
                    </a:cubicBezTo>
                    <a:lnTo>
                      <a:pt x="2574384" y="1762586"/>
                    </a:lnTo>
                    <a:lnTo>
                      <a:pt x="2574384" y="1961860"/>
                    </a:lnTo>
                    <a:lnTo>
                      <a:pt x="2574383" y="1961860"/>
                    </a:lnTo>
                    <a:lnTo>
                      <a:pt x="1287192" y="2654916"/>
                    </a:lnTo>
                    <a:lnTo>
                      <a:pt x="0" y="1961860"/>
                    </a:lnTo>
                    <a:lnTo>
                      <a:pt x="1" y="1961860"/>
                    </a:lnTo>
                    <a:lnTo>
                      <a:pt x="1" y="693056"/>
                    </a:lnTo>
                    <a:lnTo>
                      <a:pt x="0" y="69305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14" name="Freeform: Shape 12"/>
              <p:cNvSpPr/>
              <p:nvPr/>
            </p:nvSpPr>
            <p:spPr>
              <a:xfrm>
                <a:off x="3503894" y="2062263"/>
                <a:ext cx="643375" cy="943238"/>
              </a:xfrm>
              <a:custGeom>
                <a:avLst/>
                <a:gdLst>
                  <a:gd name="connsiteX0" fmla="*/ 242762 w 1401984"/>
                  <a:gd name="connsiteY0" fmla="*/ 0 h 2055414"/>
                  <a:gd name="connsiteX1" fmla="*/ 973235 w 1401984"/>
                  <a:gd name="connsiteY1" fmla="*/ 393305 h 2055414"/>
                  <a:gd name="connsiteX2" fmla="*/ 973236 w 1401984"/>
                  <a:gd name="connsiteY2" fmla="*/ 393305 h 2055414"/>
                  <a:gd name="connsiteX3" fmla="*/ 973236 w 1401984"/>
                  <a:gd name="connsiteY3" fmla="*/ 554171 h 2055414"/>
                  <a:gd name="connsiteX4" fmla="*/ 1036926 w 1401984"/>
                  <a:gd name="connsiteY4" fmla="*/ 560592 h 2055414"/>
                  <a:gd name="connsiteX5" fmla="*/ 1401984 w 1401984"/>
                  <a:gd name="connsiteY5" fmla="*/ 1008503 h 2055414"/>
                  <a:gd name="connsiteX6" fmla="*/ 1036926 w 1401984"/>
                  <a:gd name="connsiteY6" fmla="*/ 1456415 h 2055414"/>
                  <a:gd name="connsiteX7" fmla="*/ 973236 w 1401984"/>
                  <a:gd name="connsiteY7" fmla="*/ 1462835 h 2055414"/>
                  <a:gd name="connsiteX8" fmla="*/ 973236 w 1401984"/>
                  <a:gd name="connsiteY8" fmla="*/ 1662109 h 2055414"/>
                  <a:gd name="connsiteX9" fmla="*/ 973235 w 1401984"/>
                  <a:gd name="connsiteY9" fmla="*/ 1662109 h 2055414"/>
                  <a:gd name="connsiteX10" fmla="*/ 242762 w 1401984"/>
                  <a:gd name="connsiteY10" fmla="*/ 2055414 h 2055414"/>
                  <a:gd name="connsiteX11" fmla="*/ 182033 w 1401984"/>
                  <a:gd name="connsiteY11" fmla="*/ 1929348 h 2055414"/>
                  <a:gd name="connsiteX12" fmla="*/ 0 w 1401984"/>
                  <a:gd name="connsiteY12" fmla="*/ 1027707 h 2055414"/>
                  <a:gd name="connsiteX13" fmla="*/ 182033 w 1401984"/>
                  <a:gd name="connsiteY13" fmla="*/ 126066 h 2055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01984" h="2055414">
                    <a:moveTo>
                      <a:pt x="242762" y="0"/>
                    </a:moveTo>
                    <a:lnTo>
                      <a:pt x="973235" y="393305"/>
                    </a:lnTo>
                    <a:lnTo>
                      <a:pt x="973236" y="393305"/>
                    </a:lnTo>
                    <a:lnTo>
                      <a:pt x="973236" y="554171"/>
                    </a:lnTo>
                    <a:lnTo>
                      <a:pt x="1036926" y="560592"/>
                    </a:lnTo>
                    <a:cubicBezTo>
                      <a:pt x="1245264" y="603224"/>
                      <a:pt x="1401984" y="787561"/>
                      <a:pt x="1401984" y="1008503"/>
                    </a:cubicBezTo>
                    <a:cubicBezTo>
                      <a:pt x="1401984" y="1229445"/>
                      <a:pt x="1245264" y="1413782"/>
                      <a:pt x="1036926" y="1456415"/>
                    </a:cubicBezTo>
                    <a:lnTo>
                      <a:pt x="973236" y="1462835"/>
                    </a:lnTo>
                    <a:lnTo>
                      <a:pt x="973236" y="1662109"/>
                    </a:lnTo>
                    <a:lnTo>
                      <a:pt x="973235" y="1662109"/>
                    </a:lnTo>
                    <a:lnTo>
                      <a:pt x="242762" y="2055414"/>
                    </a:lnTo>
                    <a:lnTo>
                      <a:pt x="182033" y="1929348"/>
                    </a:lnTo>
                    <a:cubicBezTo>
                      <a:pt x="64818" y="1652220"/>
                      <a:pt x="0" y="1347533"/>
                      <a:pt x="0" y="1027707"/>
                    </a:cubicBezTo>
                    <a:cubicBezTo>
                      <a:pt x="0" y="707882"/>
                      <a:pt x="64818" y="403195"/>
                      <a:pt x="182033" y="126066"/>
                    </a:cubicBez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16" name="Freeform: Shape 14"/>
              <p:cNvSpPr/>
              <p:nvPr/>
            </p:nvSpPr>
            <p:spPr>
              <a:xfrm>
                <a:off x="3655133" y="2395170"/>
                <a:ext cx="265857" cy="2597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19" extrusionOk="0">
                    <a:moveTo>
                      <a:pt x="7530" y="4197"/>
                    </a:moveTo>
                    <a:lnTo>
                      <a:pt x="6680" y="3701"/>
                    </a:lnTo>
                    <a:lnTo>
                      <a:pt x="6189" y="4560"/>
                    </a:lnTo>
                    <a:lnTo>
                      <a:pt x="7040" y="5056"/>
                    </a:lnTo>
                    <a:cubicBezTo>
                      <a:pt x="7040" y="5056"/>
                      <a:pt x="7530" y="4197"/>
                      <a:pt x="7530" y="4197"/>
                    </a:cubicBezTo>
                    <a:close/>
                    <a:moveTo>
                      <a:pt x="8512" y="2479"/>
                    </a:moveTo>
                    <a:lnTo>
                      <a:pt x="7662" y="1984"/>
                    </a:lnTo>
                    <a:lnTo>
                      <a:pt x="7171" y="2843"/>
                    </a:lnTo>
                    <a:lnTo>
                      <a:pt x="8021" y="3339"/>
                    </a:lnTo>
                    <a:cubicBezTo>
                      <a:pt x="8021" y="3339"/>
                      <a:pt x="8512" y="2479"/>
                      <a:pt x="8512" y="2479"/>
                    </a:cubicBezTo>
                    <a:close/>
                    <a:moveTo>
                      <a:pt x="20618" y="8428"/>
                    </a:moveTo>
                    <a:lnTo>
                      <a:pt x="982" y="8428"/>
                    </a:lnTo>
                    <a:lnTo>
                      <a:pt x="982" y="6445"/>
                    </a:lnTo>
                    <a:lnTo>
                      <a:pt x="20618" y="6445"/>
                    </a:lnTo>
                    <a:cubicBezTo>
                      <a:pt x="20618" y="6445"/>
                      <a:pt x="20618" y="8428"/>
                      <a:pt x="20618" y="8428"/>
                    </a:cubicBezTo>
                    <a:close/>
                    <a:moveTo>
                      <a:pt x="18655" y="20327"/>
                    </a:moveTo>
                    <a:lnTo>
                      <a:pt x="2945" y="20327"/>
                    </a:lnTo>
                    <a:lnTo>
                      <a:pt x="2945" y="9420"/>
                    </a:lnTo>
                    <a:lnTo>
                      <a:pt x="18655" y="9420"/>
                    </a:lnTo>
                    <a:cubicBezTo>
                      <a:pt x="18655" y="9420"/>
                      <a:pt x="18655" y="20327"/>
                      <a:pt x="18655" y="20327"/>
                    </a:cubicBezTo>
                    <a:close/>
                    <a:moveTo>
                      <a:pt x="6811" y="1488"/>
                    </a:moveTo>
                    <a:cubicBezTo>
                      <a:pt x="7083" y="1014"/>
                      <a:pt x="7683" y="851"/>
                      <a:pt x="8153" y="1125"/>
                    </a:cubicBezTo>
                    <a:lnTo>
                      <a:pt x="9854" y="2117"/>
                    </a:lnTo>
                    <a:lnTo>
                      <a:pt x="7946" y="5454"/>
                    </a:lnTo>
                    <a:lnTo>
                      <a:pt x="5759" y="5454"/>
                    </a:lnTo>
                    <a:lnTo>
                      <a:pt x="5698" y="5419"/>
                    </a:lnTo>
                    <a:lnTo>
                      <a:pt x="5678" y="5454"/>
                    </a:lnTo>
                    <a:lnTo>
                      <a:pt x="4545" y="5454"/>
                    </a:lnTo>
                    <a:cubicBezTo>
                      <a:pt x="4545" y="5454"/>
                      <a:pt x="6811" y="1488"/>
                      <a:pt x="6811" y="1488"/>
                    </a:cubicBezTo>
                    <a:close/>
                    <a:moveTo>
                      <a:pt x="15577" y="5454"/>
                    </a:moveTo>
                    <a:lnTo>
                      <a:pt x="9079" y="5454"/>
                    </a:lnTo>
                    <a:lnTo>
                      <a:pt x="10704" y="2612"/>
                    </a:lnTo>
                    <a:cubicBezTo>
                      <a:pt x="10704" y="2612"/>
                      <a:pt x="15577" y="5454"/>
                      <a:pt x="15577" y="5454"/>
                    </a:cubicBezTo>
                    <a:close/>
                    <a:moveTo>
                      <a:pt x="15930" y="2759"/>
                    </a:moveTo>
                    <a:cubicBezTo>
                      <a:pt x="16454" y="2617"/>
                      <a:pt x="16991" y="2931"/>
                      <a:pt x="17132" y="3460"/>
                    </a:cubicBezTo>
                    <a:lnTo>
                      <a:pt x="17661" y="5454"/>
                    </a:lnTo>
                    <a:lnTo>
                      <a:pt x="17540" y="5454"/>
                    </a:lnTo>
                    <a:lnTo>
                      <a:pt x="16279" y="4718"/>
                    </a:lnTo>
                    <a:lnTo>
                      <a:pt x="16438" y="4674"/>
                    </a:lnTo>
                    <a:lnTo>
                      <a:pt x="16184" y="3716"/>
                    </a:lnTo>
                    <a:lnTo>
                      <a:pt x="15236" y="3973"/>
                    </a:lnTo>
                    <a:lnTo>
                      <a:pt x="15279" y="4135"/>
                    </a:lnTo>
                    <a:lnTo>
                      <a:pt x="14076" y="3434"/>
                    </a:lnTo>
                    <a:lnTo>
                      <a:pt x="14033" y="3272"/>
                    </a:lnTo>
                    <a:cubicBezTo>
                      <a:pt x="14033" y="3272"/>
                      <a:pt x="15930" y="2759"/>
                      <a:pt x="15930" y="2759"/>
                    </a:cubicBezTo>
                    <a:close/>
                    <a:moveTo>
                      <a:pt x="20618" y="5454"/>
                    </a:moveTo>
                    <a:lnTo>
                      <a:pt x="18678" y="5454"/>
                    </a:lnTo>
                    <a:lnTo>
                      <a:pt x="18081" y="3203"/>
                    </a:lnTo>
                    <a:cubicBezTo>
                      <a:pt x="17800" y="2145"/>
                      <a:pt x="16724" y="1518"/>
                      <a:pt x="15676" y="1801"/>
                    </a:cubicBezTo>
                    <a:lnTo>
                      <a:pt x="12671" y="2615"/>
                    </a:lnTo>
                    <a:lnTo>
                      <a:pt x="8644" y="266"/>
                    </a:lnTo>
                    <a:cubicBezTo>
                      <a:pt x="7704" y="-281"/>
                      <a:pt x="6504" y="44"/>
                      <a:pt x="5961" y="992"/>
                    </a:cubicBezTo>
                    <a:lnTo>
                      <a:pt x="3410" y="5454"/>
                    </a:lnTo>
                    <a:lnTo>
                      <a:pt x="982" y="5454"/>
                    </a:lnTo>
                    <a:cubicBezTo>
                      <a:pt x="440" y="5454"/>
                      <a:pt x="0" y="5898"/>
                      <a:pt x="0" y="6445"/>
                    </a:cubicBezTo>
                    <a:lnTo>
                      <a:pt x="0" y="8428"/>
                    </a:lnTo>
                    <a:cubicBezTo>
                      <a:pt x="0" y="8977"/>
                      <a:pt x="440" y="9420"/>
                      <a:pt x="982" y="9420"/>
                    </a:cubicBezTo>
                    <a:lnTo>
                      <a:pt x="1964" y="9420"/>
                    </a:lnTo>
                    <a:lnTo>
                      <a:pt x="1964" y="20327"/>
                    </a:lnTo>
                    <a:cubicBezTo>
                      <a:pt x="1964" y="20875"/>
                      <a:pt x="2403" y="21319"/>
                      <a:pt x="2945" y="21319"/>
                    </a:cubicBezTo>
                    <a:lnTo>
                      <a:pt x="18655" y="21319"/>
                    </a:lnTo>
                    <a:cubicBezTo>
                      <a:pt x="19197" y="21319"/>
                      <a:pt x="19636" y="20875"/>
                      <a:pt x="19636" y="20327"/>
                    </a:cubicBezTo>
                    <a:lnTo>
                      <a:pt x="19636" y="9420"/>
                    </a:lnTo>
                    <a:lnTo>
                      <a:pt x="20618" y="9420"/>
                    </a:lnTo>
                    <a:cubicBezTo>
                      <a:pt x="21160" y="9420"/>
                      <a:pt x="21600" y="8977"/>
                      <a:pt x="21600" y="8428"/>
                    </a:cubicBezTo>
                    <a:lnTo>
                      <a:pt x="21600" y="6445"/>
                    </a:lnTo>
                    <a:cubicBezTo>
                      <a:pt x="21600" y="5898"/>
                      <a:pt x="21160" y="5454"/>
                      <a:pt x="20618" y="5454"/>
                    </a:cubicBezTo>
                    <a:moveTo>
                      <a:pt x="7855" y="12395"/>
                    </a:moveTo>
                    <a:lnTo>
                      <a:pt x="13745" y="12395"/>
                    </a:lnTo>
                    <a:lnTo>
                      <a:pt x="13745" y="13386"/>
                    </a:lnTo>
                    <a:lnTo>
                      <a:pt x="7855" y="13386"/>
                    </a:lnTo>
                    <a:cubicBezTo>
                      <a:pt x="7855" y="13386"/>
                      <a:pt x="7855" y="12395"/>
                      <a:pt x="7855" y="12395"/>
                    </a:cubicBezTo>
                    <a:close/>
                    <a:moveTo>
                      <a:pt x="7855" y="14378"/>
                    </a:moveTo>
                    <a:lnTo>
                      <a:pt x="13745" y="14378"/>
                    </a:lnTo>
                    <a:cubicBezTo>
                      <a:pt x="14288" y="14378"/>
                      <a:pt x="14727" y="13934"/>
                      <a:pt x="14727" y="13386"/>
                    </a:cubicBezTo>
                    <a:lnTo>
                      <a:pt x="14727" y="12395"/>
                    </a:lnTo>
                    <a:cubicBezTo>
                      <a:pt x="14727" y="11847"/>
                      <a:pt x="14288" y="11403"/>
                      <a:pt x="13745" y="11403"/>
                    </a:cubicBezTo>
                    <a:lnTo>
                      <a:pt x="7855" y="11403"/>
                    </a:lnTo>
                    <a:cubicBezTo>
                      <a:pt x="7312" y="11403"/>
                      <a:pt x="6873" y="11847"/>
                      <a:pt x="6873" y="12395"/>
                    </a:cubicBezTo>
                    <a:lnTo>
                      <a:pt x="6873" y="13386"/>
                    </a:lnTo>
                    <a:cubicBezTo>
                      <a:pt x="6873" y="13934"/>
                      <a:pt x="7312" y="14378"/>
                      <a:pt x="7855" y="14378"/>
                    </a:cubicBezTo>
                  </a:path>
                </a:pathLst>
              </a:custGeom>
              <a:solidFill>
                <a:schemeClr val="bg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31" name="TextBox 29"/>
              <p:cNvSpPr txBox="1"/>
              <p:nvPr/>
            </p:nvSpPr>
            <p:spPr>
              <a:xfrm>
                <a:off x="3003167" y="2292021"/>
                <a:ext cx="523220" cy="484748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en-US" sz="2000">
                    <a:solidFill>
                      <a:schemeClr val="bg2"/>
                    </a:solidFill>
                  </a:rPr>
                  <a:t>06</a:t>
                </a: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4485629" y="3695792"/>
              <a:ext cx="1575193" cy="1746187"/>
              <a:chOff x="3364221" y="2771844"/>
              <a:chExt cx="1181395" cy="1309640"/>
            </a:xfrm>
          </p:grpSpPr>
          <p:sp>
            <p:nvSpPr>
              <p:cNvPr id="8" name="Freeform: Shape 6"/>
              <p:cNvSpPr/>
              <p:nvPr/>
            </p:nvSpPr>
            <p:spPr>
              <a:xfrm>
                <a:off x="3364221" y="2771844"/>
                <a:ext cx="1181395" cy="1309640"/>
              </a:xfrm>
              <a:custGeom>
                <a:avLst/>
                <a:gdLst>
                  <a:gd name="connsiteX0" fmla="*/ 1920719 w 2574384"/>
                  <a:gd name="connsiteY0" fmla="*/ 0 h 2853844"/>
                  <a:gd name="connsiteX1" fmla="*/ 2377919 w 2574384"/>
                  <a:gd name="connsiteY1" fmla="*/ 457200 h 2853844"/>
                  <a:gd name="connsiteX2" fmla="*/ 2299837 w 2574384"/>
                  <a:gd name="connsiteY2" fmla="*/ 712825 h 2853844"/>
                  <a:gd name="connsiteX3" fmla="*/ 2281934 w 2574384"/>
                  <a:gd name="connsiteY3" fmla="*/ 734523 h 2853844"/>
                  <a:gd name="connsiteX4" fmla="*/ 2574383 w 2574384"/>
                  <a:gd name="connsiteY4" fmla="*/ 891985 h 2853844"/>
                  <a:gd name="connsiteX5" fmla="*/ 2574384 w 2574384"/>
                  <a:gd name="connsiteY5" fmla="*/ 891985 h 2853844"/>
                  <a:gd name="connsiteX6" fmla="*/ 2574384 w 2574384"/>
                  <a:gd name="connsiteY6" fmla="*/ 2160788 h 2853844"/>
                  <a:gd name="connsiteX7" fmla="*/ 2574383 w 2574384"/>
                  <a:gd name="connsiteY7" fmla="*/ 2160788 h 2853844"/>
                  <a:gd name="connsiteX8" fmla="*/ 1287192 w 2574384"/>
                  <a:gd name="connsiteY8" fmla="*/ 2853844 h 2853844"/>
                  <a:gd name="connsiteX9" fmla="*/ 0 w 2574384"/>
                  <a:gd name="connsiteY9" fmla="*/ 2160788 h 2853844"/>
                  <a:gd name="connsiteX10" fmla="*/ 1 w 2574384"/>
                  <a:gd name="connsiteY10" fmla="*/ 2160788 h 2853844"/>
                  <a:gd name="connsiteX11" fmla="*/ 1 w 2574384"/>
                  <a:gd name="connsiteY11" fmla="*/ 891985 h 2853844"/>
                  <a:gd name="connsiteX12" fmla="*/ 0 w 2574384"/>
                  <a:gd name="connsiteY12" fmla="*/ 891985 h 2853844"/>
                  <a:gd name="connsiteX13" fmla="*/ 1287192 w 2574384"/>
                  <a:gd name="connsiteY13" fmla="*/ 198928 h 2853844"/>
                  <a:gd name="connsiteX14" fmla="*/ 1490412 w 2574384"/>
                  <a:gd name="connsiteY14" fmla="*/ 308347 h 2853844"/>
                  <a:gd name="connsiteX15" fmla="*/ 1499448 w 2574384"/>
                  <a:gd name="connsiteY15" fmla="*/ 279237 h 2853844"/>
                  <a:gd name="connsiteX16" fmla="*/ 1920719 w 2574384"/>
                  <a:gd name="connsiteY16" fmla="*/ 0 h 2853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4384" h="2853844">
                    <a:moveTo>
                      <a:pt x="1920719" y="0"/>
                    </a:moveTo>
                    <a:cubicBezTo>
                      <a:pt x="2173224" y="0"/>
                      <a:pt x="2377919" y="204695"/>
                      <a:pt x="2377919" y="457200"/>
                    </a:cubicBezTo>
                    <a:cubicBezTo>
                      <a:pt x="2377919" y="551890"/>
                      <a:pt x="2349134" y="639856"/>
                      <a:pt x="2299837" y="712825"/>
                    </a:cubicBezTo>
                    <a:lnTo>
                      <a:pt x="2281934" y="734523"/>
                    </a:lnTo>
                    <a:lnTo>
                      <a:pt x="2574383" y="891985"/>
                    </a:lnTo>
                    <a:lnTo>
                      <a:pt x="2574384" y="891985"/>
                    </a:lnTo>
                    <a:lnTo>
                      <a:pt x="2574384" y="2160788"/>
                    </a:lnTo>
                    <a:lnTo>
                      <a:pt x="2574383" y="2160788"/>
                    </a:lnTo>
                    <a:lnTo>
                      <a:pt x="1287192" y="2853844"/>
                    </a:lnTo>
                    <a:lnTo>
                      <a:pt x="0" y="2160788"/>
                    </a:lnTo>
                    <a:lnTo>
                      <a:pt x="1" y="2160788"/>
                    </a:lnTo>
                    <a:lnTo>
                      <a:pt x="1" y="891985"/>
                    </a:lnTo>
                    <a:lnTo>
                      <a:pt x="0" y="891985"/>
                    </a:lnTo>
                    <a:lnTo>
                      <a:pt x="1287192" y="198928"/>
                    </a:lnTo>
                    <a:lnTo>
                      <a:pt x="1490412" y="308347"/>
                    </a:lnTo>
                    <a:lnTo>
                      <a:pt x="1499448" y="279237"/>
                    </a:lnTo>
                    <a:cubicBezTo>
                      <a:pt x="1568855" y="115141"/>
                      <a:pt x="1731340" y="0"/>
                      <a:pt x="192071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15" name="Freeform: Shape 13"/>
              <p:cNvSpPr/>
              <p:nvPr/>
            </p:nvSpPr>
            <p:spPr>
              <a:xfrm>
                <a:off x="3630788" y="2771844"/>
                <a:ext cx="914828" cy="823961"/>
              </a:xfrm>
              <a:custGeom>
                <a:avLst/>
                <a:gdLst>
                  <a:gd name="connsiteX0" fmla="*/ 1339843 w 1993508"/>
                  <a:gd name="connsiteY0" fmla="*/ 0 h 1795496"/>
                  <a:gd name="connsiteX1" fmla="*/ 1797043 w 1993508"/>
                  <a:gd name="connsiteY1" fmla="*/ 457200 h 1795496"/>
                  <a:gd name="connsiteX2" fmla="*/ 1718961 w 1993508"/>
                  <a:gd name="connsiteY2" fmla="*/ 712825 h 1795496"/>
                  <a:gd name="connsiteX3" fmla="*/ 1701058 w 1993508"/>
                  <a:gd name="connsiteY3" fmla="*/ 734523 h 1795496"/>
                  <a:gd name="connsiteX4" fmla="*/ 1993507 w 1993508"/>
                  <a:gd name="connsiteY4" fmla="*/ 891985 h 1795496"/>
                  <a:gd name="connsiteX5" fmla="*/ 1993508 w 1993508"/>
                  <a:gd name="connsiteY5" fmla="*/ 891985 h 1795496"/>
                  <a:gd name="connsiteX6" fmla="*/ 1993508 w 1993508"/>
                  <a:gd name="connsiteY6" fmla="*/ 1795496 h 1795496"/>
                  <a:gd name="connsiteX7" fmla="*/ 1803031 w 1993508"/>
                  <a:gd name="connsiteY7" fmla="*/ 1785878 h 1795496"/>
                  <a:gd name="connsiteX8" fmla="*/ 3060 w 1993508"/>
                  <a:gd name="connsiteY8" fmla="*/ 585580 h 1795496"/>
                  <a:gd name="connsiteX9" fmla="*/ 0 w 1993508"/>
                  <a:gd name="connsiteY9" fmla="*/ 579227 h 1795496"/>
                  <a:gd name="connsiteX10" fmla="*/ 706316 w 1993508"/>
                  <a:gd name="connsiteY10" fmla="*/ 198928 h 1795496"/>
                  <a:gd name="connsiteX11" fmla="*/ 909536 w 1993508"/>
                  <a:gd name="connsiteY11" fmla="*/ 308347 h 1795496"/>
                  <a:gd name="connsiteX12" fmla="*/ 918572 w 1993508"/>
                  <a:gd name="connsiteY12" fmla="*/ 279237 h 1795496"/>
                  <a:gd name="connsiteX13" fmla="*/ 1339843 w 1993508"/>
                  <a:gd name="connsiteY13" fmla="*/ 0 h 1795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93508" h="1795496">
                    <a:moveTo>
                      <a:pt x="1339843" y="0"/>
                    </a:moveTo>
                    <a:cubicBezTo>
                      <a:pt x="1592348" y="0"/>
                      <a:pt x="1797043" y="204695"/>
                      <a:pt x="1797043" y="457200"/>
                    </a:cubicBezTo>
                    <a:cubicBezTo>
                      <a:pt x="1797043" y="551890"/>
                      <a:pt x="1768258" y="639856"/>
                      <a:pt x="1718961" y="712825"/>
                    </a:cubicBezTo>
                    <a:lnTo>
                      <a:pt x="1701058" y="734523"/>
                    </a:lnTo>
                    <a:lnTo>
                      <a:pt x="1993507" y="891985"/>
                    </a:lnTo>
                    <a:lnTo>
                      <a:pt x="1993508" y="891985"/>
                    </a:lnTo>
                    <a:lnTo>
                      <a:pt x="1993508" y="1795496"/>
                    </a:lnTo>
                    <a:lnTo>
                      <a:pt x="1803031" y="1785878"/>
                    </a:lnTo>
                    <a:cubicBezTo>
                      <a:pt x="1024331" y="1706797"/>
                      <a:pt x="359655" y="1242012"/>
                      <a:pt x="3060" y="585580"/>
                    </a:cubicBezTo>
                    <a:lnTo>
                      <a:pt x="0" y="579227"/>
                    </a:lnTo>
                    <a:lnTo>
                      <a:pt x="706316" y="198928"/>
                    </a:lnTo>
                    <a:lnTo>
                      <a:pt x="909536" y="308347"/>
                    </a:lnTo>
                    <a:lnTo>
                      <a:pt x="918572" y="279237"/>
                    </a:lnTo>
                    <a:cubicBezTo>
                      <a:pt x="987979" y="115141"/>
                      <a:pt x="1150464" y="0"/>
                      <a:pt x="1339843" y="0"/>
                    </a:cubicBez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21" name="Freeform: Shape 19"/>
              <p:cNvSpPr/>
              <p:nvPr/>
            </p:nvSpPr>
            <p:spPr>
              <a:xfrm>
                <a:off x="4013415" y="3075072"/>
                <a:ext cx="265858" cy="2175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36" y="3600"/>
                    </a:moveTo>
                    <a:lnTo>
                      <a:pt x="1964" y="3600"/>
                    </a:lnTo>
                    <a:lnTo>
                      <a:pt x="1964" y="1200"/>
                    </a:lnTo>
                    <a:lnTo>
                      <a:pt x="19636" y="1200"/>
                    </a:lnTo>
                    <a:cubicBezTo>
                      <a:pt x="19636" y="1200"/>
                      <a:pt x="19636" y="3600"/>
                      <a:pt x="19636" y="3600"/>
                    </a:cubicBezTo>
                    <a:close/>
                    <a:moveTo>
                      <a:pt x="17182" y="6000"/>
                    </a:moveTo>
                    <a:lnTo>
                      <a:pt x="17182" y="4800"/>
                    </a:lnTo>
                    <a:lnTo>
                      <a:pt x="19145" y="4800"/>
                    </a:lnTo>
                    <a:lnTo>
                      <a:pt x="19145" y="6000"/>
                    </a:lnTo>
                    <a:cubicBezTo>
                      <a:pt x="19145" y="6662"/>
                      <a:pt x="18705" y="7200"/>
                      <a:pt x="18164" y="7200"/>
                    </a:cubicBezTo>
                    <a:cubicBezTo>
                      <a:pt x="17621" y="7200"/>
                      <a:pt x="17182" y="6662"/>
                      <a:pt x="17182" y="6000"/>
                    </a:cubicBezTo>
                    <a:moveTo>
                      <a:pt x="14236" y="6000"/>
                    </a:moveTo>
                    <a:lnTo>
                      <a:pt x="14236" y="4800"/>
                    </a:lnTo>
                    <a:lnTo>
                      <a:pt x="16200" y="4800"/>
                    </a:lnTo>
                    <a:lnTo>
                      <a:pt x="16200" y="6000"/>
                    </a:lnTo>
                    <a:cubicBezTo>
                      <a:pt x="16200" y="6662"/>
                      <a:pt x="15760" y="7200"/>
                      <a:pt x="15218" y="7200"/>
                    </a:cubicBezTo>
                    <a:cubicBezTo>
                      <a:pt x="14675" y="7200"/>
                      <a:pt x="14236" y="6662"/>
                      <a:pt x="14236" y="6000"/>
                    </a:cubicBezTo>
                    <a:moveTo>
                      <a:pt x="11291" y="6000"/>
                    </a:moveTo>
                    <a:lnTo>
                      <a:pt x="11291" y="4800"/>
                    </a:lnTo>
                    <a:lnTo>
                      <a:pt x="13255" y="4800"/>
                    </a:lnTo>
                    <a:lnTo>
                      <a:pt x="13255" y="6000"/>
                    </a:lnTo>
                    <a:cubicBezTo>
                      <a:pt x="13255" y="6662"/>
                      <a:pt x="12814" y="7200"/>
                      <a:pt x="12273" y="7200"/>
                    </a:cubicBezTo>
                    <a:cubicBezTo>
                      <a:pt x="11730" y="7200"/>
                      <a:pt x="11291" y="6662"/>
                      <a:pt x="11291" y="6000"/>
                    </a:cubicBezTo>
                    <a:moveTo>
                      <a:pt x="8345" y="6000"/>
                    </a:moveTo>
                    <a:lnTo>
                      <a:pt x="8345" y="4800"/>
                    </a:lnTo>
                    <a:lnTo>
                      <a:pt x="10309" y="4800"/>
                    </a:lnTo>
                    <a:lnTo>
                      <a:pt x="10309" y="6000"/>
                    </a:lnTo>
                    <a:cubicBezTo>
                      <a:pt x="10309" y="6662"/>
                      <a:pt x="9869" y="7200"/>
                      <a:pt x="9327" y="7200"/>
                    </a:cubicBezTo>
                    <a:cubicBezTo>
                      <a:pt x="8785" y="7200"/>
                      <a:pt x="8345" y="6662"/>
                      <a:pt x="8345" y="6000"/>
                    </a:cubicBezTo>
                    <a:moveTo>
                      <a:pt x="5400" y="6000"/>
                    </a:moveTo>
                    <a:lnTo>
                      <a:pt x="5400" y="4800"/>
                    </a:lnTo>
                    <a:lnTo>
                      <a:pt x="7364" y="4800"/>
                    </a:lnTo>
                    <a:lnTo>
                      <a:pt x="7364" y="6000"/>
                    </a:lnTo>
                    <a:cubicBezTo>
                      <a:pt x="7364" y="6662"/>
                      <a:pt x="6924" y="7200"/>
                      <a:pt x="6382" y="7200"/>
                    </a:cubicBezTo>
                    <a:cubicBezTo>
                      <a:pt x="5839" y="7200"/>
                      <a:pt x="5400" y="6662"/>
                      <a:pt x="5400" y="6000"/>
                    </a:cubicBezTo>
                    <a:moveTo>
                      <a:pt x="2455" y="6000"/>
                    </a:moveTo>
                    <a:lnTo>
                      <a:pt x="2455" y="4800"/>
                    </a:lnTo>
                    <a:lnTo>
                      <a:pt x="4418" y="4800"/>
                    </a:lnTo>
                    <a:lnTo>
                      <a:pt x="4418" y="6000"/>
                    </a:lnTo>
                    <a:cubicBezTo>
                      <a:pt x="4418" y="6662"/>
                      <a:pt x="3978" y="7200"/>
                      <a:pt x="3436" y="7200"/>
                    </a:cubicBezTo>
                    <a:cubicBezTo>
                      <a:pt x="2894" y="7200"/>
                      <a:pt x="2455" y="6662"/>
                      <a:pt x="2455" y="6000"/>
                    </a:cubicBezTo>
                    <a:moveTo>
                      <a:pt x="19636" y="20400"/>
                    </a:moveTo>
                    <a:lnTo>
                      <a:pt x="12764" y="20400"/>
                    </a:lnTo>
                    <a:lnTo>
                      <a:pt x="12764" y="13800"/>
                    </a:lnTo>
                    <a:cubicBezTo>
                      <a:pt x="12764" y="13469"/>
                      <a:pt x="12544" y="13200"/>
                      <a:pt x="12273" y="13200"/>
                    </a:cubicBezTo>
                    <a:lnTo>
                      <a:pt x="9327" y="13200"/>
                    </a:lnTo>
                    <a:cubicBezTo>
                      <a:pt x="9056" y="13200"/>
                      <a:pt x="8836" y="13469"/>
                      <a:pt x="8836" y="13800"/>
                    </a:cubicBezTo>
                    <a:lnTo>
                      <a:pt x="8836" y="20400"/>
                    </a:lnTo>
                    <a:lnTo>
                      <a:pt x="1964" y="20400"/>
                    </a:lnTo>
                    <a:lnTo>
                      <a:pt x="1964" y="7573"/>
                    </a:lnTo>
                    <a:cubicBezTo>
                      <a:pt x="2324" y="8076"/>
                      <a:pt x="2847" y="8400"/>
                      <a:pt x="3436" y="8400"/>
                    </a:cubicBezTo>
                    <a:cubicBezTo>
                      <a:pt x="4026" y="8400"/>
                      <a:pt x="4549" y="8076"/>
                      <a:pt x="4909" y="7573"/>
                    </a:cubicBezTo>
                    <a:cubicBezTo>
                      <a:pt x="5269" y="8076"/>
                      <a:pt x="5792" y="8400"/>
                      <a:pt x="6382" y="8400"/>
                    </a:cubicBezTo>
                    <a:cubicBezTo>
                      <a:pt x="6971" y="8400"/>
                      <a:pt x="7495" y="8076"/>
                      <a:pt x="7855" y="7573"/>
                    </a:cubicBezTo>
                    <a:cubicBezTo>
                      <a:pt x="8215" y="8076"/>
                      <a:pt x="8738" y="8400"/>
                      <a:pt x="9327" y="8400"/>
                    </a:cubicBezTo>
                    <a:cubicBezTo>
                      <a:pt x="9917" y="8400"/>
                      <a:pt x="10440" y="8076"/>
                      <a:pt x="10800" y="7573"/>
                    </a:cubicBezTo>
                    <a:cubicBezTo>
                      <a:pt x="11160" y="8076"/>
                      <a:pt x="11683" y="8400"/>
                      <a:pt x="12273" y="8400"/>
                    </a:cubicBezTo>
                    <a:cubicBezTo>
                      <a:pt x="12862" y="8400"/>
                      <a:pt x="13385" y="8076"/>
                      <a:pt x="13745" y="7573"/>
                    </a:cubicBezTo>
                    <a:cubicBezTo>
                      <a:pt x="14105" y="8076"/>
                      <a:pt x="14629" y="8400"/>
                      <a:pt x="15218" y="8400"/>
                    </a:cubicBezTo>
                    <a:cubicBezTo>
                      <a:pt x="15808" y="8400"/>
                      <a:pt x="16331" y="8076"/>
                      <a:pt x="16691" y="7573"/>
                    </a:cubicBezTo>
                    <a:cubicBezTo>
                      <a:pt x="17051" y="8076"/>
                      <a:pt x="17574" y="8400"/>
                      <a:pt x="18164" y="8400"/>
                    </a:cubicBezTo>
                    <a:cubicBezTo>
                      <a:pt x="18753" y="8400"/>
                      <a:pt x="19276" y="8076"/>
                      <a:pt x="19636" y="7573"/>
                    </a:cubicBezTo>
                    <a:cubicBezTo>
                      <a:pt x="19636" y="7573"/>
                      <a:pt x="19636" y="20400"/>
                      <a:pt x="19636" y="20400"/>
                    </a:cubicBezTo>
                    <a:close/>
                    <a:moveTo>
                      <a:pt x="11782" y="20400"/>
                    </a:moveTo>
                    <a:lnTo>
                      <a:pt x="9818" y="20400"/>
                    </a:lnTo>
                    <a:lnTo>
                      <a:pt x="9818" y="14400"/>
                    </a:lnTo>
                    <a:lnTo>
                      <a:pt x="11782" y="14400"/>
                    </a:lnTo>
                    <a:cubicBezTo>
                      <a:pt x="11782" y="14400"/>
                      <a:pt x="11782" y="20400"/>
                      <a:pt x="11782" y="20400"/>
                    </a:cubicBezTo>
                    <a:close/>
                    <a:moveTo>
                      <a:pt x="21109" y="20400"/>
                    </a:moveTo>
                    <a:lnTo>
                      <a:pt x="20618" y="20400"/>
                    </a:lnTo>
                    <a:lnTo>
                      <a:pt x="20618" y="4800"/>
                    </a:lnTo>
                    <a:lnTo>
                      <a:pt x="21109" y="4800"/>
                    </a:lnTo>
                    <a:cubicBezTo>
                      <a:pt x="21380" y="4800"/>
                      <a:pt x="21600" y="4532"/>
                      <a:pt x="21600" y="4200"/>
                    </a:cubicBezTo>
                    <a:cubicBezTo>
                      <a:pt x="21600" y="3868"/>
                      <a:pt x="21380" y="3600"/>
                      <a:pt x="21109" y="3600"/>
                    </a:cubicBezTo>
                    <a:lnTo>
                      <a:pt x="20618" y="3600"/>
                    </a:lnTo>
                    <a:lnTo>
                      <a:pt x="20618" y="1200"/>
                    </a:lnTo>
                    <a:cubicBezTo>
                      <a:pt x="20618" y="538"/>
                      <a:pt x="20178" y="0"/>
                      <a:pt x="19636" y="0"/>
                    </a:cubicBezTo>
                    <a:lnTo>
                      <a:pt x="1964" y="0"/>
                    </a:lnTo>
                    <a:cubicBezTo>
                      <a:pt x="1421" y="0"/>
                      <a:pt x="982" y="538"/>
                      <a:pt x="982" y="1200"/>
                    </a:cubicBezTo>
                    <a:lnTo>
                      <a:pt x="982" y="3600"/>
                    </a:lnTo>
                    <a:lnTo>
                      <a:pt x="491" y="3600"/>
                    </a:lnTo>
                    <a:cubicBezTo>
                      <a:pt x="220" y="3600"/>
                      <a:pt x="0" y="3868"/>
                      <a:pt x="0" y="4200"/>
                    </a:cubicBezTo>
                    <a:cubicBezTo>
                      <a:pt x="0" y="4532"/>
                      <a:pt x="220" y="4800"/>
                      <a:pt x="491" y="4800"/>
                    </a:cubicBezTo>
                    <a:lnTo>
                      <a:pt x="982" y="4800"/>
                    </a:lnTo>
                    <a:lnTo>
                      <a:pt x="982" y="20400"/>
                    </a:lnTo>
                    <a:lnTo>
                      <a:pt x="491" y="20400"/>
                    </a:lnTo>
                    <a:cubicBezTo>
                      <a:pt x="220" y="20400"/>
                      <a:pt x="0" y="20669"/>
                      <a:pt x="0" y="21000"/>
                    </a:cubicBezTo>
                    <a:cubicBezTo>
                      <a:pt x="0" y="21332"/>
                      <a:pt x="220" y="21600"/>
                      <a:pt x="491" y="21600"/>
                    </a:cubicBezTo>
                    <a:lnTo>
                      <a:pt x="21109" y="21600"/>
                    </a:lnTo>
                    <a:cubicBezTo>
                      <a:pt x="21380" y="21600"/>
                      <a:pt x="21600" y="21332"/>
                      <a:pt x="21600" y="21000"/>
                    </a:cubicBezTo>
                    <a:cubicBezTo>
                      <a:pt x="21600" y="20669"/>
                      <a:pt x="21380" y="20400"/>
                      <a:pt x="21109" y="20400"/>
                    </a:cubicBezTo>
                    <a:moveTo>
                      <a:pt x="16691" y="16800"/>
                    </a:moveTo>
                    <a:lnTo>
                      <a:pt x="14727" y="16800"/>
                    </a:lnTo>
                    <a:lnTo>
                      <a:pt x="14727" y="14400"/>
                    </a:lnTo>
                    <a:lnTo>
                      <a:pt x="16691" y="14400"/>
                    </a:lnTo>
                    <a:cubicBezTo>
                      <a:pt x="16691" y="14400"/>
                      <a:pt x="16691" y="16800"/>
                      <a:pt x="16691" y="16800"/>
                    </a:cubicBezTo>
                    <a:close/>
                    <a:moveTo>
                      <a:pt x="17182" y="13200"/>
                    </a:moveTo>
                    <a:lnTo>
                      <a:pt x="14236" y="13200"/>
                    </a:lnTo>
                    <a:cubicBezTo>
                      <a:pt x="13965" y="13200"/>
                      <a:pt x="13745" y="13469"/>
                      <a:pt x="13745" y="13800"/>
                    </a:cubicBezTo>
                    <a:lnTo>
                      <a:pt x="13745" y="17400"/>
                    </a:lnTo>
                    <a:cubicBezTo>
                      <a:pt x="13745" y="17732"/>
                      <a:pt x="13965" y="18000"/>
                      <a:pt x="14236" y="18000"/>
                    </a:cubicBezTo>
                    <a:lnTo>
                      <a:pt x="17182" y="18000"/>
                    </a:lnTo>
                    <a:cubicBezTo>
                      <a:pt x="17453" y="18000"/>
                      <a:pt x="17673" y="17732"/>
                      <a:pt x="17673" y="17400"/>
                    </a:cubicBezTo>
                    <a:lnTo>
                      <a:pt x="17673" y="13800"/>
                    </a:lnTo>
                    <a:cubicBezTo>
                      <a:pt x="17673" y="13469"/>
                      <a:pt x="17453" y="13200"/>
                      <a:pt x="17182" y="13200"/>
                    </a:cubicBezTo>
                    <a:moveTo>
                      <a:pt x="6873" y="16800"/>
                    </a:moveTo>
                    <a:lnTo>
                      <a:pt x="4909" y="16800"/>
                    </a:lnTo>
                    <a:lnTo>
                      <a:pt x="4909" y="14400"/>
                    </a:lnTo>
                    <a:lnTo>
                      <a:pt x="6873" y="14400"/>
                    </a:lnTo>
                    <a:cubicBezTo>
                      <a:pt x="6873" y="14400"/>
                      <a:pt x="6873" y="16800"/>
                      <a:pt x="6873" y="16800"/>
                    </a:cubicBezTo>
                    <a:close/>
                    <a:moveTo>
                      <a:pt x="7364" y="13200"/>
                    </a:moveTo>
                    <a:lnTo>
                      <a:pt x="4418" y="13200"/>
                    </a:lnTo>
                    <a:cubicBezTo>
                      <a:pt x="4147" y="13200"/>
                      <a:pt x="3927" y="13469"/>
                      <a:pt x="3927" y="13800"/>
                    </a:cubicBezTo>
                    <a:lnTo>
                      <a:pt x="3927" y="17400"/>
                    </a:lnTo>
                    <a:cubicBezTo>
                      <a:pt x="3927" y="17732"/>
                      <a:pt x="4147" y="18000"/>
                      <a:pt x="4418" y="18000"/>
                    </a:cubicBezTo>
                    <a:lnTo>
                      <a:pt x="7364" y="18000"/>
                    </a:lnTo>
                    <a:cubicBezTo>
                      <a:pt x="7635" y="18000"/>
                      <a:pt x="7855" y="17732"/>
                      <a:pt x="7855" y="17400"/>
                    </a:cubicBezTo>
                    <a:lnTo>
                      <a:pt x="7855" y="13800"/>
                    </a:lnTo>
                    <a:cubicBezTo>
                      <a:pt x="7855" y="13469"/>
                      <a:pt x="7635" y="13200"/>
                      <a:pt x="7364" y="13200"/>
                    </a:cubicBezTo>
                  </a:path>
                </a:pathLst>
              </a:custGeom>
              <a:solidFill>
                <a:schemeClr val="bg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32" name="TextBox 30"/>
              <p:cNvSpPr txBox="1"/>
              <p:nvPr/>
            </p:nvSpPr>
            <p:spPr>
              <a:xfrm>
                <a:off x="3648653" y="3463038"/>
                <a:ext cx="523220" cy="484748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en-US" sz="2000" dirty="0">
                    <a:solidFill>
                      <a:schemeClr val="bg2"/>
                    </a:solidFill>
                  </a:rPr>
                  <a:t>05</a:t>
                </a: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6113254" y="3695792"/>
              <a:ext cx="1575193" cy="1746187"/>
              <a:chOff x="4584940" y="2771844"/>
              <a:chExt cx="1181395" cy="1309640"/>
            </a:xfrm>
          </p:grpSpPr>
          <p:sp>
            <p:nvSpPr>
              <p:cNvPr id="9" name="Freeform: Shape 7"/>
              <p:cNvSpPr/>
              <p:nvPr/>
            </p:nvSpPr>
            <p:spPr>
              <a:xfrm>
                <a:off x="4584940" y="2771844"/>
                <a:ext cx="1181395" cy="1309640"/>
              </a:xfrm>
              <a:custGeom>
                <a:avLst/>
                <a:gdLst>
                  <a:gd name="connsiteX0" fmla="*/ 651909 w 2574384"/>
                  <a:gd name="connsiteY0" fmla="*/ 0 h 2853844"/>
                  <a:gd name="connsiteX1" fmla="*/ 1073180 w 2574384"/>
                  <a:gd name="connsiteY1" fmla="*/ 279237 h 2853844"/>
                  <a:gd name="connsiteX2" fmla="*/ 1082468 w 2574384"/>
                  <a:gd name="connsiteY2" fmla="*/ 309157 h 2853844"/>
                  <a:gd name="connsiteX3" fmla="*/ 1287192 w 2574384"/>
                  <a:gd name="connsiteY3" fmla="*/ 198928 h 2853844"/>
                  <a:gd name="connsiteX4" fmla="*/ 2574383 w 2574384"/>
                  <a:gd name="connsiteY4" fmla="*/ 891985 h 2853844"/>
                  <a:gd name="connsiteX5" fmla="*/ 2574384 w 2574384"/>
                  <a:gd name="connsiteY5" fmla="*/ 891985 h 2853844"/>
                  <a:gd name="connsiteX6" fmla="*/ 2574384 w 2574384"/>
                  <a:gd name="connsiteY6" fmla="*/ 2160788 h 2853844"/>
                  <a:gd name="connsiteX7" fmla="*/ 2574383 w 2574384"/>
                  <a:gd name="connsiteY7" fmla="*/ 2160788 h 2853844"/>
                  <a:gd name="connsiteX8" fmla="*/ 1287192 w 2574384"/>
                  <a:gd name="connsiteY8" fmla="*/ 2853844 h 2853844"/>
                  <a:gd name="connsiteX9" fmla="*/ 0 w 2574384"/>
                  <a:gd name="connsiteY9" fmla="*/ 2160788 h 2853844"/>
                  <a:gd name="connsiteX10" fmla="*/ 1 w 2574384"/>
                  <a:gd name="connsiteY10" fmla="*/ 2160788 h 2853844"/>
                  <a:gd name="connsiteX11" fmla="*/ 1 w 2574384"/>
                  <a:gd name="connsiteY11" fmla="*/ 891985 h 2853844"/>
                  <a:gd name="connsiteX12" fmla="*/ 0 w 2574384"/>
                  <a:gd name="connsiteY12" fmla="*/ 891985 h 2853844"/>
                  <a:gd name="connsiteX13" fmla="*/ 291234 w 2574384"/>
                  <a:gd name="connsiteY13" fmla="*/ 735177 h 2853844"/>
                  <a:gd name="connsiteX14" fmla="*/ 272791 w 2574384"/>
                  <a:gd name="connsiteY14" fmla="*/ 712825 h 2853844"/>
                  <a:gd name="connsiteX15" fmla="*/ 194709 w 2574384"/>
                  <a:gd name="connsiteY15" fmla="*/ 457200 h 2853844"/>
                  <a:gd name="connsiteX16" fmla="*/ 651909 w 2574384"/>
                  <a:gd name="connsiteY16" fmla="*/ 0 h 2853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4384" h="2853844">
                    <a:moveTo>
                      <a:pt x="651909" y="0"/>
                    </a:moveTo>
                    <a:cubicBezTo>
                      <a:pt x="841288" y="0"/>
                      <a:pt x="1003773" y="115141"/>
                      <a:pt x="1073180" y="279237"/>
                    </a:cubicBezTo>
                    <a:lnTo>
                      <a:pt x="1082468" y="309157"/>
                    </a:lnTo>
                    <a:lnTo>
                      <a:pt x="1287192" y="198928"/>
                    </a:lnTo>
                    <a:lnTo>
                      <a:pt x="2574383" y="891985"/>
                    </a:lnTo>
                    <a:lnTo>
                      <a:pt x="2574384" y="891985"/>
                    </a:lnTo>
                    <a:lnTo>
                      <a:pt x="2574384" y="2160788"/>
                    </a:lnTo>
                    <a:lnTo>
                      <a:pt x="2574383" y="2160788"/>
                    </a:lnTo>
                    <a:lnTo>
                      <a:pt x="1287192" y="2853844"/>
                    </a:lnTo>
                    <a:lnTo>
                      <a:pt x="0" y="2160788"/>
                    </a:lnTo>
                    <a:lnTo>
                      <a:pt x="1" y="2160788"/>
                    </a:lnTo>
                    <a:lnTo>
                      <a:pt x="1" y="891985"/>
                    </a:lnTo>
                    <a:lnTo>
                      <a:pt x="0" y="891985"/>
                    </a:lnTo>
                    <a:lnTo>
                      <a:pt x="291234" y="735177"/>
                    </a:lnTo>
                    <a:lnTo>
                      <a:pt x="272791" y="712825"/>
                    </a:lnTo>
                    <a:cubicBezTo>
                      <a:pt x="223494" y="639856"/>
                      <a:pt x="194709" y="551890"/>
                      <a:pt x="194709" y="457200"/>
                    </a:cubicBezTo>
                    <a:cubicBezTo>
                      <a:pt x="194709" y="204695"/>
                      <a:pt x="399404" y="0"/>
                      <a:pt x="65190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13" name="Freeform: Shape 11"/>
              <p:cNvSpPr/>
              <p:nvPr/>
            </p:nvSpPr>
            <p:spPr>
              <a:xfrm>
                <a:off x="4584940" y="2771844"/>
                <a:ext cx="917390" cy="824123"/>
              </a:xfrm>
              <a:custGeom>
                <a:avLst/>
                <a:gdLst>
                  <a:gd name="connsiteX0" fmla="*/ 651909 w 1999090"/>
                  <a:gd name="connsiteY0" fmla="*/ 0 h 1795851"/>
                  <a:gd name="connsiteX1" fmla="*/ 1073180 w 1999090"/>
                  <a:gd name="connsiteY1" fmla="*/ 279237 h 1795851"/>
                  <a:gd name="connsiteX2" fmla="*/ 1082468 w 1999090"/>
                  <a:gd name="connsiteY2" fmla="*/ 309157 h 1795851"/>
                  <a:gd name="connsiteX3" fmla="*/ 1287192 w 1999090"/>
                  <a:gd name="connsiteY3" fmla="*/ 198928 h 1795851"/>
                  <a:gd name="connsiteX4" fmla="*/ 1999090 w 1999090"/>
                  <a:gd name="connsiteY4" fmla="*/ 582232 h 1795851"/>
                  <a:gd name="connsiteX5" fmla="*/ 1997477 w 1999090"/>
                  <a:gd name="connsiteY5" fmla="*/ 585580 h 1795851"/>
                  <a:gd name="connsiteX6" fmla="*/ 197506 w 1999090"/>
                  <a:gd name="connsiteY6" fmla="*/ 1785878 h 1795851"/>
                  <a:gd name="connsiteX7" fmla="*/ 1 w 1999090"/>
                  <a:gd name="connsiteY7" fmla="*/ 1795851 h 1795851"/>
                  <a:gd name="connsiteX8" fmla="*/ 1 w 1999090"/>
                  <a:gd name="connsiteY8" fmla="*/ 891985 h 1795851"/>
                  <a:gd name="connsiteX9" fmla="*/ 0 w 1999090"/>
                  <a:gd name="connsiteY9" fmla="*/ 891985 h 1795851"/>
                  <a:gd name="connsiteX10" fmla="*/ 291234 w 1999090"/>
                  <a:gd name="connsiteY10" fmla="*/ 735177 h 1795851"/>
                  <a:gd name="connsiteX11" fmla="*/ 272791 w 1999090"/>
                  <a:gd name="connsiteY11" fmla="*/ 712825 h 1795851"/>
                  <a:gd name="connsiteX12" fmla="*/ 194709 w 1999090"/>
                  <a:gd name="connsiteY12" fmla="*/ 457200 h 1795851"/>
                  <a:gd name="connsiteX13" fmla="*/ 651909 w 1999090"/>
                  <a:gd name="connsiteY13" fmla="*/ 0 h 1795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99090" h="1795851">
                    <a:moveTo>
                      <a:pt x="651909" y="0"/>
                    </a:moveTo>
                    <a:cubicBezTo>
                      <a:pt x="841288" y="0"/>
                      <a:pt x="1003773" y="115141"/>
                      <a:pt x="1073180" y="279237"/>
                    </a:cubicBezTo>
                    <a:lnTo>
                      <a:pt x="1082468" y="309157"/>
                    </a:lnTo>
                    <a:lnTo>
                      <a:pt x="1287192" y="198928"/>
                    </a:lnTo>
                    <a:lnTo>
                      <a:pt x="1999090" y="582232"/>
                    </a:lnTo>
                    <a:lnTo>
                      <a:pt x="1997477" y="585580"/>
                    </a:lnTo>
                    <a:cubicBezTo>
                      <a:pt x="1640882" y="1242012"/>
                      <a:pt x="976206" y="1706797"/>
                      <a:pt x="197506" y="1785878"/>
                    </a:cubicBezTo>
                    <a:lnTo>
                      <a:pt x="1" y="1795851"/>
                    </a:lnTo>
                    <a:lnTo>
                      <a:pt x="1" y="891985"/>
                    </a:lnTo>
                    <a:lnTo>
                      <a:pt x="0" y="891985"/>
                    </a:lnTo>
                    <a:lnTo>
                      <a:pt x="291234" y="735177"/>
                    </a:lnTo>
                    <a:lnTo>
                      <a:pt x="272791" y="712825"/>
                    </a:lnTo>
                    <a:cubicBezTo>
                      <a:pt x="223494" y="639856"/>
                      <a:pt x="194709" y="551890"/>
                      <a:pt x="194709" y="457200"/>
                    </a:cubicBezTo>
                    <a:cubicBezTo>
                      <a:pt x="194709" y="204695"/>
                      <a:pt x="399404" y="0"/>
                      <a:pt x="651909" y="0"/>
                    </a:cubicBez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17" name="Freeform: Shape 15"/>
              <p:cNvSpPr/>
              <p:nvPr/>
            </p:nvSpPr>
            <p:spPr>
              <a:xfrm>
                <a:off x="4850358" y="3078917"/>
                <a:ext cx="217519" cy="2658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600" y="6076"/>
                    </a:moveTo>
                    <a:cubicBezTo>
                      <a:pt x="14428" y="7109"/>
                      <a:pt x="12685" y="7649"/>
                      <a:pt x="10071" y="7803"/>
                    </a:cubicBezTo>
                    <a:cubicBezTo>
                      <a:pt x="9806" y="7259"/>
                      <a:pt x="9160" y="6873"/>
                      <a:pt x="8400" y="6873"/>
                    </a:cubicBezTo>
                    <a:cubicBezTo>
                      <a:pt x="7640" y="6873"/>
                      <a:pt x="6994" y="7259"/>
                      <a:pt x="6729" y="7803"/>
                    </a:cubicBezTo>
                    <a:cubicBezTo>
                      <a:pt x="4115" y="7649"/>
                      <a:pt x="2372" y="7109"/>
                      <a:pt x="1200" y="6076"/>
                    </a:cubicBezTo>
                    <a:lnTo>
                      <a:pt x="1200" y="5891"/>
                    </a:lnTo>
                    <a:cubicBezTo>
                      <a:pt x="1200" y="5349"/>
                      <a:pt x="1738" y="4909"/>
                      <a:pt x="2400" y="4909"/>
                    </a:cubicBezTo>
                    <a:lnTo>
                      <a:pt x="14400" y="4909"/>
                    </a:lnTo>
                    <a:cubicBezTo>
                      <a:pt x="15062" y="4909"/>
                      <a:pt x="15600" y="5349"/>
                      <a:pt x="15600" y="5891"/>
                    </a:cubicBezTo>
                    <a:cubicBezTo>
                      <a:pt x="15600" y="5891"/>
                      <a:pt x="15600" y="6076"/>
                      <a:pt x="15600" y="6076"/>
                    </a:cubicBezTo>
                    <a:close/>
                    <a:moveTo>
                      <a:pt x="7800" y="8346"/>
                    </a:moveTo>
                    <a:cubicBezTo>
                      <a:pt x="7800" y="8074"/>
                      <a:pt x="8069" y="7855"/>
                      <a:pt x="8400" y="7855"/>
                    </a:cubicBezTo>
                    <a:cubicBezTo>
                      <a:pt x="8731" y="7855"/>
                      <a:pt x="9000" y="8074"/>
                      <a:pt x="9000" y="8346"/>
                    </a:cubicBezTo>
                    <a:cubicBezTo>
                      <a:pt x="9000" y="8617"/>
                      <a:pt x="8731" y="8836"/>
                      <a:pt x="8400" y="8836"/>
                    </a:cubicBezTo>
                    <a:cubicBezTo>
                      <a:pt x="8069" y="8836"/>
                      <a:pt x="7800" y="8617"/>
                      <a:pt x="7800" y="8346"/>
                    </a:cubicBezTo>
                    <a:moveTo>
                      <a:pt x="15600" y="19636"/>
                    </a:moveTo>
                    <a:cubicBezTo>
                      <a:pt x="15600" y="20179"/>
                      <a:pt x="15062" y="20619"/>
                      <a:pt x="14400" y="20619"/>
                    </a:cubicBezTo>
                    <a:lnTo>
                      <a:pt x="2400" y="20619"/>
                    </a:lnTo>
                    <a:cubicBezTo>
                      <a:pt x="1738" y="20619"/>
                      <a:pt x="1200" y="20179"/>
                      <a:pt x="1200" y="19636"/>
                    </a:cubicBezTo>
                    <a:lnTo>
                      <a:pt x="1200" y="7318"/>
                    </a:lnTo>
                    <a:cubicBezTo>
                      <a:pt x="2658" y="8244"/>
                      <a:pt x="4301" y="8666"/>
                      <a:pt x="6693" y="8790"/>
                    </a:cubicBezTo>
                    <a:cubicBezTo>
                      <a:pt x="6924" y="9385"/>
                      <a:pt x="7597" y="9819"/>
                      <a:pt x="8400" y="9819"/>
                    </a:cubicBezTo>
                    <a:cubicBezTo>
                      <a:pt x="9203" y="9819"/>
                      <a:pt x="9875" y="9385"/>
                      <a:pt x="10108" y="8790"/>
                    </a:cubicBezTo>
                    <a:cubicBezTo>
                      <a:pt x="12499" y="8666"/>
                      <a:pt x="14142" y="8244"/>
                      <a:pt x="15600" y="7318"/>
                    </a:cubicBezTo>
                    <a:cubicBezTo>
                      <a:pt x="15600" y="7318"/>
                      <a:pt x="15600" y="19636"/>
                      <a:pt x="15600" y="19636"/>
                    </a:cubicBezTo>
                    <a:close/>
                    <a:moveTo>
                      <a:pt x="14400" y="3927"/>
                    </a:moveTo>
                    <a:lnTo>
                      <a:pt x="2400" y="3927"/>
                    </a:lnTo>
                    <a:cubicBezTo>
                      <a:pt x="1075" y="3927"/>
                      <a:pt x="0" y="4806"/>
                      <a:pt x="0" y="5891"/>
                    </a:cubicBezTo>
                    <a:lnTo>
                      <a:pt x="0" y="19636"/>
                    </a:lnTo>
                    <a:cubicBezTo>
                      <a:pt x="0" y="20721"/>
                      <a:pt x="1075" y="21600"/>
                      <a:pt x="2400" y="21600"/>
                    </a:cubicBezTo>
                    <a:lnTo>
                      <a:pt x="14400" y="21600"/>
                    </a:lnTo>
                    <a:cubicBezTo>
                      <a:pt x="15725" y="21600"/>
                      <a:pt x="16800" y="20721"/>
                      <a:pt x="16800" y="19636"/>
                    </a:cubicBezTo>
                    <a:lnTo>
                      <a:pt x="16800" y="5891"/>
                    </a:lnTo>
                    <a:cubicBezTo>
                      <a:pt x="16800" y="4806"/>
                      <a:pt x="15725" y="3927"/>
                      <a:pt x="14400" y="3927"/>
                    </a:cubicBezTo>
                    <a:moveTo>
                      <a:pt x="5400" y="17673"/>
                    </a:moveTo>
                    <a:lnTo>
                      <a:pt x="4200" y="17673"/>
                    </a:lnTo>
                    <a:cubicBezTo>
                      <a:pt x="3869" y="17673"/>
                      <a:pt x="3600" y="17893"/>
                      <a:pt x="3600" y="18164"/>
                    </a:cubicBezTo>
                    <a:cubicBezTo>
                      <a:pt x="3600" y="18435"/>
                      <a:pt x="3869" y="18655"/>
                      <a:pt x="4200" y="18655"/>
                    </a:cubicBezTo>
                    <a:lnTo>
                      <a:pt x="5400" y="18655"/>
                    </a:lnTo>
                    <a:cubicBezTo>
                      <a:pt x="5731" y="18655"/>
                      <a:pt x="6000" y="18435"/>
                      <a:pt x="6000" y="18164"/>
                    </a:cubicBezTo>
                    <a:cubicBezTo>
                      <a:pt x="6000" y="17893"/>
                      <a:pt x="5731" y="17673"/>
                      <a:pt x="5400" y="17673"/>
                    </a:cubicBezTo>
                    <a:moveTo>
                      <a:pt x="6600" y="15709"/>
                    </a:moveTo>
                    <a:lnTo>
                      <a:pt x="4200" y="15709"/>
                    </a:lnTo>
                    <a:cubicBezTo>
                      <a:pt x="3869" y="15709"/>
                      <a:pt x="3600" y="15929"/>
                      <a:pt x="3600" y="16200"/>
                    </a:cubicBezTo>
                    <a:cubicBezTo>
                      <a:pt x="3600" y="16472"/>
                      <a:pt x="3869" y="16691"/>
                      <a:pt x="4200" y="16691"/>
                    </a:cubicBezTo>
                    <a:lnTo>
                      <a:pt x="6600" y="16691"/>
                    </a:lnTo>
                    <a:cubicBezTo>
                      <a:pt x="6931" y="16691"/>
                      <a:pt x="7200" y="16472"/>
                      <a:pt x="7200" y="16200"/>
                    </a:cubicBezTo>
                    <a:cubicBezTo>
                      <a:pt x="7200" y="15929"/>
                      <a:pt x="6931" y="15709"/>
                      <a:pt x="6600" y="15709"/>
                    </a:cubicBezTo>
                    <a:moveTo>
                      <a:pt x="19200" y="0"/>
                    </a:moveTo>
                    <a:lnTo>
                      <a:pt x="7200" y="0"/>
                    </a:lnTo>
                    <a:cubicBezTo>
                      <a:pt x="5875" y="0"/>
                      <a:pt x="4800" y="879"/>
                      <a:pt x="4800" y="1964"/>
                    </a:cubicBezTo>
                    <a:lnTo>
                      <a:pt x="4800" y="2455"/>
                    </a:lnTo>
                    <a:cubicBezTo>
                      <a:pt x="4800" y="2726"/>
                      <a:pt x="5069" y="2945"/>
                      <a:pt x="5400" y="2945"/>
                    </a:cubicBezTo>
                    <a:cubicBezTo>
                      <a:pt x="5731" y="2945"/>
                      <a:pt x="6000" y="2726"/>
                      <a:pt x="6000" y="2455"/>
                    </a:cubicBezTo>
                    <a:lnTo>
                      <a:pt x="6000" y="1964"/>
                    </a:lnTo>
                    <a:cubicBezTo>
                      <a:pt x="6000" y="1422"/>
                      <a:pt x="6538" y="982"/>
                      <a:pt x="7200" y="982"/>
                    </a:cubicBezTo>
                    <a:lnTo>
                      <a:pt x="19200" y="982"/>
                    </a:lnTo>
                    <a:cubicBezTo>
                      <a:pt x="19862" y="982"/>
                      <a:pt x="20400" y="1422"/>
                      <a:pt x="20400" y="1964"/>
                    </a:cubicBezTo>
                    <a:lnTo>
                      <a:pt x="20400" y="15709"/>
                    </a:lnTo>
                    <a:cubicBezTo>
                      <a:pt x="20400" y="16252"/>
                      <a:pt x="19862" y="16691"/>
                      <a:pt x="19200" y="16691"/>
                    </a:cubicBezTo>
                    <a:lnTo>
                      <a:pt x="18600" y="16691"/>
                    </a:lnTo>
                    <a:cubicBezTo>
                      <a:pt x="18269" y="16691"/>
                      <a:pt x="18000" y="16911"/>
                      <a:pt x="18000" y="17182"/>
                    </a:cubicBezTo>
                    <a:cubicBezTo>
                      <a:pt x="18000" y="17453"/>
                      <a:pt x="18269" y="17673"/>
                      <a:pt x="18600" y="17673"/>
                    </a:cubicBezTo>
                    <a:lnTo>
                      <a:pt x="19200" y="17673"/>
                    </a:lnTo>
                    <a:cubicBezTo>
                      <a:pt x="20525" y="17673"/>
                      <a:pt x="21600" y="16794"/>
                      <a:pt x="21600" y="15709"/>
                    </a:cubicBezTo>
                    <a:lnTo>
                      <a:pt x="21600" y="1964"/>
                    </a:lnTo>
                    <a:cubicBezTo>
                      <a:pt x="21600" y="879"/>
                      <a:pt x="20525" y="0"/>
                      <a:pt x="19200" y="0"/>
                    </a:cubicBezTo>
                  </a:path>
                </a:pathLst>
              </a:custGeom>
              <a:solidFill>
                <a:schemeClr val="bg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33" name="TextBox 31"/>
              <p:cNvSpPr txBox="1"/>
              <p:nvPr/>
            </p:nvSpPr>
            <p:spPr>
              <a:xfrm>
                <a:off x="5116215" y="3463038"/>
                <a:ext cx="523220" cy="484748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en-US" sz="2000" dirty="0">
                    <a:solidFill>
                      <a:schemeClr val="bg2"/>
                    </a:solidFill>
                  </a:rPr>
                  <a:t>04</a:t>
                </a:r>
              </a:p>
            </p:txBody>
          </p:sp>
        </p:grpSp>
      </p:grpSp>
      <p:sp>
        <p:nvSpPr>
          <p:cNvPr id="47" name="išľíďè">
            <a:extLst>
              <a:ext uri="{FF2B5EF4-FFF2-40B4-BE49-F238E27FC236}">
                <a16:creationId xmlns:a16="http://schemas.microsoft.com/office/drawing/2014/main" xmlns="" id="{124F8197-872E-4908-9326-B08E3129C0F9}"/>
              </a:ext>
            </a:extLst>
          </p:cNvPr>
          <p:cNvSpPr/>
          <p:nvPr/>
        </p:nvSpPr>
        <p:spPr bwMode="auto">
          <a:xfrm>
            <a:off x="1143614" y="2285415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r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48" name="iSlíďè">
            <a:extLst>
              <a:ext uri="{FF2B5EF4-FFF2-40B4-BE49-F238E27FC236}">
                <a16:creationId xmlns:a16="http://schemas.microsoft.com/office/drawing/2014/main" xmlns="" id="{AD9A8D44-11CB-40E1-87F6-7CB1237BE7D1}"/>
              </a:ext>
            </a:extLst>
          </p:cNvPr>
          <p:cNvSpPr txBox="1"/>
          <p:nvPr/>
        </p:nvSpPr>
        <p:spPr bwMode="auto">
          <a:xfrm>
            <a:off x="2497953" y="2020151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50" name="išľíďè">
            <a:extLst>
              <a:ext uri="{FF2B5EF4-FFF2-40B4-BE49-F238E27FC236}">
                <a16:creationId xmlns:a16="http://schemas.microsoft.com/office/drawing/2014/main" xmlns="" id="{A2CB74BF-F833-4F30-972E-835C3CA47303}"/>
              </a:ext>
            </a:extLst>
          </p:cNvPr>
          <p:cNvSpPr/>
          <p:nvPr/>
        </p:nvSpPr>
        <p:spPr bwMode="auto">
          <a:xfrm>
            <a:off x="732265" y="3514365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r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51" name="iSlíďè">
            <a:extLst>
              <a:ext uri="{FF2B5EF4-FFF2-40B4-BE49-F238E27FC236}">
                <a16:creationId xmlns:a16="http://schemas.microsoft.com/office/drawing/2014/main" xmlns="" id="{76470B31-97A1-4944-9B88-8996E14CB024}"/>
              </a:ext>
            </a:extLst>
          </p:cNvPr>
          <p:cNvSpPr txBox="1"/>
          <p:nvPr/>
        </p:nvSpPr>
        <p:spPr bwMode="auto">
          <a:xfrm>
            <a:off x="2086604" y="3249101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52" name="išľíďè">
            <a:extLst>
              <a:ext uri="{FF2B5EF4-FFF2-40B4-BE49-F238E27FC236}">
                <a16:creationId xmlns:a16="http://schemas.microsoft.com/office/drawing/2014/main" xmlns="" id="{AE01B685-269E-4331-B69E-66163FC60EBB}"/>
              </a:ext>
            </a:extLst>
          </p:cNvPr>
          <p:cNvSpPr/>
          <p:nvPr/>
        </p:nvSpPr>
        <p:spPr bwMode="auto">
          <a:xfrm>
            <a:off x="1220925" y="4860357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r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53" name="iSlíďè">
            <a:extLst>
              <a:ext uri="{FF2B5EF4-FFF2-40B4-BE49-F238E27FC236}">
                <a16:creationId xmlns:a16="http://schemas.microsoft.com/office/drawing/2014/main" xmlns="" id="{91B73F09-AFF1-4227-95AB-838128FB4FD2}"/>
              </a:ext>
            </a:extLst>
          </p:cNvPr>
          <p:cNvSpPr txBox="1"/>
          <p:nvPr/>
        </p:nvSpPr>
        <p:spPr bwMode="auto">
          <a:xfrm>
            <a:off x="2575264" y="4595093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54" name="išľíďè">
            <a:extLst>
              <a:ext uri="{FF2B5EF4-FFF2-40B4-BE49-F238E27FC236}">
                <a16:creationId xmlns:a16="http://schemas.microsoft.com/office/drawing/2014/main" xmlns="" id="{A86E0B87-AAD1-4FBA-83D5-080BF679A06D}"/>
              </a:ext>
            </a:extLst>
          </p:cNvPr>
          <p:cNvSpPr/>
          <p:nvPr/>
        </p:nvSpPr>
        <p:spPr bwMode="auto">
          <a:xfrm>
            <a:off x="8283971" y="2184365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55" name="iSlíďè">
            <a:extLst>
              <a:ext uri="{FF2B5EF4-FFF2-40B4-BE49-F238E27FC236}">
                <a16:creationId xmlns:a16="http://schemas.microsoft.com/office/drawing/2014/main" xmlns="" id="{1D4802C9-0363-4727-A6CD-941579CAF9E9}"/>
              </a:ext>
            </a:extLst>
          </p:cNvPr>
          <p:cNvSpPr txBox="1"/>
          <p:nvPr/>
        </p:nvSpPr>
        <p:spPr bwMode="auto">
          <a:xfrm>
            <a:off x="8283971" y="1864733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56" name="išľíďè">
            <a:extLst>
              <a:ext uri="{FF2B5EF4-FFF2-40B4-BE49-F238E27FC236}">
                <a16:creationId xmlns:a16="http://schemas.microsoft.com/office/drawing/2014/main" xmlns="" id="{D68037AC-1BCA-4154-9526-F82A12D5F544}"/>
              </a:ext>
            </a:extLst>
          </p:cNvPr>
          <p:cNvSpPr/>
          <p:nvPr/>
        </p:nvSpPr>
        <p:spPr bwMode="auto">
          <a:xfrm>
            <a:off x="8638431" y="3439212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57" name="iSlíďè">
            <a:extLst>
              <a:ext uri="{FF2B5EF4-FFF2-40B4-BE49-F238E27FC236}">
                <a16:creationId xmlns:a16="http://schemas.microsoft.com/office/drawing/2014/main" xmlns="" id="{B2715E68-BC0E-41E6-80D3-4E1BB9BEE0BD}"/>
              </a:ext>
            </a:extLst>
          </p:cNvPr>
          <p:cNvSpPr txBox="1"/>
          <p:nvPr/>
        </p:nvSpPr>
        <p:spPr bwMode="auto">
          <a:xfrm>
            <a:off x="8638431" y="3119580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58" name="išľíďè">
            <a:extLst>
              <a:ext uri="{FF2B5EF4-FFF2-40B4-BE49-F238E27FC236}">
                <a16:creationId xmlns:a16="http://schemas.microsoft.com/office/drawing/2014/main" xmlns="" id="{DA1D70D9-7C1E-45B1-B69D-4D95434E9937}"/>
              </a:ext>
            </a:extLst>
          </p:cNvPr>
          <p:cNvSpPr/>
          <p:nvPr/>
        </p:nvSpPr>
        <p:spPr bwMode="auto">
          <a:xfrm>
            <a:off x="8275862" y="4860357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59" name="iSlíďè">
            <a:extLst>
              <a:ext uri="{FF2B5EF4-FFF2-40B4-BE49-F238E27FC236}">
                <a16:creationId xmlns:a16="http://schemas.microsoft.com/office/drawing/2014/main" xmlns="" id="{4D8AC7E6-A7C8-419A-9FF2-68132675F33C}"/>
              </a:ext>
            </a:extLst>
          </p:cNvPr>
          <p:cNvSpPr txBox="1"/>
          <p:nvPr/>
        </p:nvSpPr>
        <p:spPr bwMode="auto">
          <a:xfrm>
            <a:off x="8275862" y="4540725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EEC54F82-B734-4FAF-95CA-4C5EA16A5456}"/>
              </a:ext>
            </a:extLst>
          </p:cNvPr>
          <p:cNvGrpSpPr/>
          <p:nvPr/>
        </p:nvGrpSpPr>
        <p:grpSpPr>
          <a:xfrm>
            <a:off x="282538" y="96999"/>
            <a:ext cx="11746018" cy="287919"/>
            <a:chOff x="231493" y="95831"/>
            <a:chExt cx="8646289" cy="176685"/>
          </a:xfrm>
        </p:grpSpPr>
        <p:sp>
          <p:nvSpPr>
            <p:cNvPr id="61" name="矩形 60">
              <a:extLst>
                <a:ext uri="{FF2B5EF4-FFF2-40B4-BE49-F238E27FC236}">
                  <a16:creationId xmlns:a16="http://schemas.microsoft.com/office/drawing/2014/main" xmlns="" id="{0BD156EB-A3E1-4E82-A947-20E03E994274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62" name="TextBox 76">
              <a:extLst>
                <a:ext uri="{FF2B5EF4-FFF2-40B4-BE49-F238E27FC236}">
                  <a16:creationId xmlns:a16="http://schemas.microsoft.com/office/drawing/2014/main" xmlns="" id="{CA6458EC-0AAA-4537-826C-0C1789543EB5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成功项目展示</a:t>
              </a:r>
            </a:p>
          </p:txBody>
        </p:sp>
        <p:cxnSp>
          <p:nvCxnSpPr>
            <p:cNvPr id="63" name="直接连接符 62">
              <a:extLst>
                <a:ext uri="{FF2B5EF4-FFF2-40B4-BE49-F238E27FC236}">
                  <a16:creationId xmlns:a16="http://schemas.microsoft.com/office/drawing/2014/main" xmlns="" id="{DD56937B-4E38-4742-BC8E-33FD9168425E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343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F716B8B9-80C2-40E5-B47F-EE9262CC068F}"/>
              </a:ext>
            </a:extLst>
          </p:cNvPr>
          <p:cNvGrpSpPr/>
          <p:nvPr/>
        </p:nvGrpSpPr>
        <p:grpSpPr>
          <a:xfrm>
            <a:off x="5546709" y="1650214"/>
            <a:ext cx="5064847" cy="5212528"/>
            <a:chOff x="5546711" y="1232759"/>
            <a:chExt cx="5470473" cy="5629981"/>
          </a:xfrm>
        </p:grpSpPr>
        <p:grpSp>
          <p:nvGrpSpPr>
            <p:cNvPr id="14" name="Group 95">
              <a:extLst>
                <a:ext uri="{FF2B5EF4-FFF2-40B4-BE49-F238E27FC236}">
                  <a16:creationId xmlns:a16="http://schemas.microsoft.com/office/drawing/2014/main" xmlns="" id="{37E1D528-4CC7-4949-924A-275986DB4A6D}"/>
                </a:ext>
              </a:extLst>
            </p:cNvPr>
            <p:cNvGrpSpPr/>
            <p:nvPr/>
          </p:nvGrpSpPr>
          <p:grpSpPr>
            <a:xfrm>
              <a:off x="5546711" y="1232759"/>
              <a:ext cx="5162188" cy="5129014"/>
              <a:chOff x="2569358" y="623032"/>
              <a:chExt cx="4000972" cy="3975239"/>
            </a:xfrm>
            <a:solidFill>
              <a:schemeClr val="bg1">
                <a:lumMod val="95000"/>
              </a:schemeClr>
            </a:solidFill>
          </p:grpSpPr>
          <p:sp>
            <p:nvSpPr>
              <p:cNvPr id="154" name="ïşḻïďê-Freeform: Shape 96">
                <a:extLst>
                  <a:ext uri="{FF2B5EF4-FFF2-40B4-BE49-F238E27FC236}">
                    <a16:creationId xmlns:a16="http://schemas.microsoft.com/office/drawing/2014/main" xmlns="" id="{73EDEAFA-C091-45D7-AF49-808A1900F3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6624" y="2084949"/>
                <a:ext cx="225476" cy="145824"/>
              </a:xfrm>
              <a:custGeom>
                <a:avLst/>
                <a:gdLst>
                  <a:gd name="T0" fmla="*/ 0 w 51"/>
                  <a:gd name="T1" fmla="*/ 1 h 33"/>
                  <a:gd name="T2" fmla="*/ 17 w 51"/>
                  <a:gd name="T3" fmla="*/ 15 h 33"/>
                  <a:gd name="T4" fmla="*/ 22 w 51"/>
                  <a:gd name="T5" fmla="*/ 15 h 33"/>
                  <a:gd name="T6" fmla="*/ 22 w 51"/>
                  <a:gd name="T7" fmla="*/ 26 h 33"/>
                  <a:gd name="T8" fmla="*/ 16 w 51"/>
                  <a:gd name="T9" fmla="*/ 26 h 33"/>
                  <a:gd name="T10" fmla="*/ 16 w 51"/>
                  <a:gd name="T11" fmla="*/ 33 h 33"/>
                  <a:gd name="T12" fmla="*/ 36 w 51"/>
                  <a:gd name="T13" fmla="*/ 33 h 33"/>
                  <a:gd name="T14" fmla="*/ 36 w 51"/>
                  <a:gd name="T15" fmla="*/ 26 h 33"/>
                  <a:gd name="T16" fmla="*/ 29 w 51"/>
                  <a:gd name="T17" fmla="*/ 26 h 33"/>
                  <a:gd name="T18" fmla="*/ 29 w 51"/>
                  <a:gd name="T19" fmla="*/ 15 h 33"/>
                  <a:gd name="T20" fmla="*/ 35 w 51"/>
                  <a:gd name="T21" fmla="*/ 15 h 33"/>
                  <a:gd name="T22" fmla="*/ 51 w 51"/>
                  <a:gd name="T23" fmla="*/ 1 h 33"/>
                  <a:gd name="T24" fmla="*/ 45 w 51"/>
                  <a:gd name="T25" fmla="*/ 0 h 33"/>
                  <a:gd name="T26" fmla="*/ 35 w 51"/>
                  <a:gd name="T27" fmla="*/ 9 h 33"/>
                  <a:gd name="T28" fmla="*/ 17 w 51"/>
                  <a:gd name="T29" fmla="*/ 9 h 33"/>
                  <a:gd name="T30" fmla="*/ 7 w 51"/>
                  <a:gd name="T31" fmla="*/ 0 h 33"/>
                  <a:gd name="T32" fmla="*/ 0 w 51"/>
                  <a:gd name="T33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33">
                    <a:moveTo>
                      <a:pt x="0" y="1"/>
                    </a:moveTo>
                    <a:cubicBezTo>
                      <a:pt x="2" y="9"/>
                      <a:pt x="9" y="15"/>
                      <a:pt x="17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43" y="15"/>
                      <a:pt x="50" y="8"/>
                      <a:pt x="51" y="1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4" y="4"/>
                      <a:pt x="39" y="9"/>
                      <a:pt x="35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3" y="9"/>
                      <a:pt x="8" y="5"/>
                      <a:pt x="7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55" name="ïşḻïďê-Freeform: Shape 97">
                <a:extLst>
                  <a:ext uri="{FF2B5EF4-FFF2-40B4-BE49-F238E27FC236}">
                    <a16:creationId xmlns:a16="http://schemas.microsoft.com/office/drawing/2014/main" xmlns="" id="{B077E828-5B4B-4944-890D-AC350B7BF3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239" y="1925646"/>
                <a:ext cx="100484" cy="110287"/>
              </a:xfrm>
              <a:custGeom>
                <a:avLst/>
                <a:gdLst>
                  <a:gd name="T0" fmla="*/ 19 w 23"/>
                  <a:gd name="T1" fmla="*/ 17 h 25"/>
                  <a:gd name="T2" fmla="*/ 20 w 23"/>
                  <a:gd name="T3" fmla="*/ 16 h 25"/>
                  <a:gd name="T4" fmla="*/ 22 w 23"/>
                  <a:gd name="T5" fmla="*/ 16 h 25"/>
                  <a:gd name="T6" fmla="*/ 23 w 23"/>
                  <a:gd name="T7" fmla="*/ 13 h 25"/>
                  <a:gd name="T8" fmla="*/ 22 w 23"/>
                  <a:gd name="T9" fmla="*/ 7 h 25"/>
                  <a:gd name="T10" fmla="*/ 17 w 23"/>
                  <a:gd name="T11" fmla="*/ 12 h 25"/>
                  <a:gd name="T12" fmla="*/ 15 w 23"/>
                  <a:gd name="T13" fmla="*/ 14 h 25"/>
                  <a:gd name="T14" fmla="*/ 15 w 23"/>
                  <a:gd name="T15" fmla="*/ 12 h 25"/>
                  <a:gd name="T16" fmla="*/ 17 w 23"/>
                  <a:gd name="T17" fmla="*/ 8 h 25"/>
                  <a:gd name="T18" fmla="*/ 15 w 23"/>
                  <a:gd name="T19" fmla="*/ 5 h 25"/>
                  <a:gd name="T20" fmla="*/ 11 w 23"/>
                  <a:gd name="T21" fmla="*/ 0 h 25"/>
                  <a:gd name="T22" fmla="*/ 11 w 23"/>
                  <a:gd name="T23" fmla="*/ 0 h 25"/>
                  <a:gd name="T24" fmla="*/ 11 w 23"/>
                  <a:gd name="T25" fmla="*/ 0 h 25"/>
                  <a:gd name="T26" fmla="*/ 11 w 23"/>
                  <a:gd name="T27" fmla="*/ 0 h 25"/>
                  <a:gd name="T28" fmla="*/ 11 w 23"/>
                  <a:gd name="T29" fmla="*/ 0 h 25"/>
                  <a:gd name="T30" fmla="*/ 7 w 23"/>
                  <a:gd name="T31" fmla="*/ 5 h 25"/>
                  <a:gd name="T32" fmla="*/ 5 w 23"/>
                  <a:gd name="T33" fmla="*/ 8 h 25"/>
                  <a:gd name="T34" fmla="*/ 7 w 23"/>
                  <a:gd name="T35" fmla="*/ 12 h 25"/>
                  <a:gd name="T36" fmla="*/ 7 w 23"/>
                  <a:gd name="T37" fmla="*/ 14 h 25"/>
                  <a:gd name="T38" fmla="*/ 5 w 23"/>
                  <a:gd name="T39" fmla="*/ 12 h 25"/>
                  <a:gd name="T40" fmla="*/ 0 w 23"/>
                  <a:gd name="T41" fmla="*/ 7 h 25"/>
                  <a:gd name="T42" fmla="*/ 0 w 23"/>
                  <a:gd name="T43" fmla="*/ 13 h 25"/>
                  <a:gd name="T44" fmla="*/ 0 w 23"/>
                  <a:gd name="T45" fmla="*/ 16 h 25"/>
                  <a:gd name="T46" fmla="*/ 2 w 23"/>
                  <a:gd name="T47" fmla="*/ 16 h 25"/>
                  <a:gd name="T48" fmla="*/ 4 w 23"/>
                  <a:gd name="T49" fmla="*/ 17 h 25"/>
                  <a:gd name="T50" fmla="*/ 3 w 23"/>
                  <a:gd name="T51" fmla="*/ 18 h 25"/>
                  <a:gd name="T52" fmla="*/ 0 w 23"/>
                  <a:gd name="T53" fmla="*/ 17 h 25"/>
                  <a:gd name="T54" fmla="*/ 5 w 23"/>
                  <a:gd name="T55" fmla="*/ 24 h 25"/>
                  <a:gd name="T56" fmla="*/ 7 w 23"/>
                  <a:gd name="T57" fmla="*/ 24 h 25"/>
                  <a:gd name="T58" fmla="*/ 10 w 23"/>
                  <a:gd name="T59" fmla="*/ 22 h 25"/>
                  <a:gd name="T60" fmla="*/ 11 w 23"/>
                  <a:gd name="T61" fmla="*/ 22 h 25"/>
                  <a:gd name="T62" fmla="*/ 11 w 23"/>
                  <a:gd name="T63" fmla="*/ 21 h 25"/>
                  <a:gd name="T64" fmla="*/ 11 w 23"/>
                  <a:gd name="T65" fmla="*/ 11 h 25"/>
                  <a:gd name="T66" fmla="*/ 12 w 23"/>
                  <a:gd name="T67" fmla="*/ 21 h 25"/>
                  <a:gd name="T68" fmla="*/ 12 w 23"/>
                  <a:gd name="T69" fmla="*/ 22 h 25"/>
                  <a:gd name="T70" fmla="*/ 12 w 23"/>
                  <a:gd name="T71" fmla="*/ 22 h 25"/>
                  <a:gd name="T72" fmla="*/ 15 w 23"/>
                  <a:gd name="T73" fmla="*/ 24 h 25"/>
                  <a:gd name="T74" fmla="*/ 17 w 23"/>
                  <a:gd name="T75" fmla="*/ 24 h 25"/>
                  <a:gd name="T76" fmla="*/ 23 w 23"/>
                  <a:gd name="T77" fmla="*/ 17 h 25"/>
                  <a:gd name="T78" fmla="*/ 19 w 23"/>
                  <a:gd name="T79" fmla="*/ 18 h 25"/>
                  <a:gd name="T80" fmla="*/ 19 w 23"/>
                  <a:gd name="T8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" h="25">
                    <a:moveTo>
                      <a:pt x="19" y="17"/>
                    </a:moveTo>
                    <a:cubicBezTo>
                      <a:pt x="19" y="17"/>
                      <a:pt x="20" y="17"/>
                      <a:pt x="20" y="16"/>
                    </a:cubicBezTo>
                    <a:cubicBezTo>
                      <a:pt x="21" y="16"/>
                      <a:pt x="22" y="16"/>
                      <a:pt x="22" y="16"/>
                    </a:cubicBezTo>
                    <a:cubicBezTo>
                      <a:pt x="23" y="15"/>
                      <a:pt x="23" y="14"/>
                      <a:pt x="23" y="13"/>
                    </a:cubicBezTo>
                    <a:cubicBezTo>
                      <a:pt x="22" y="11"/>
                      <a:pt x="22" y="9"/>
                      <a:pt x="22" y="7"/>
                    </a:cubicBezTo>
                    <a:cubicBezTo>
                      <a:pt x="20" y="9"/>
                      <a:pt x="17" y="9"/>
                      <a:pt x="17" y="12"/>
                    </a:cubicBezTo>
                    <a:cubicBezTo>
                      <a:pt x="17" y="12"/>
                      <a:pt x="16" y="14"/>
                      <a:pt x="15" y="14"/>
                    </a:cubicBezTo>
                    <a:cubicBezTo>
                      <a:pt x="14" y="13"/>
                      <a:pt x="15" y="12"/>
                      <a:pt x="15" y="12"/>
                    </a:cubicBezTo>
                    <a:cubicBezTo>
                      <a:pt x="16" y="11"/>
                      <a:pt x="17" y="10"/>
                      <a:pt x="17" y="8"/>
                    </a:cubicBezTo>
                    <a:cubicBezTo>
                      <a:pt x="17" y="7"/>
                      <a:pt x="16" y="6"/>
                      <a:pt x="15" y="5"/>
                    </a:cubicBezTo>
                    <a:cubicBezTo>
                      <a:pt x="14" y="3"/>
                      <a:pt x="12" y="2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2"/>
                      <a:pt x="8" y="3"/>
                      <a:pt x="7" y="5"/>
                    </a:cubicBezTo>
                    <a:cubicBezTo>
                      <a:pt x="6" y="6"/>
                      <a:pt x="5" y="7"/>
                      <a:pt x="5" y="8"/>
                    </a:cubicBezTo>
                    <a:cubicBezTo>
                      <a:pt x="5" y="10"/>
                      <a:pt x="6" y="11"/>
                      <a:pt x="7" y="12"/>
                    </a:cubicBezTo>
                    <a:cubicBezTo>
                      <a:pt x="7" y="12"/>
                      <a:pt x="8" y="13"/>
                      <a:pt x="7" y="14"/>
                    </a:cubicBezTo>
                    <a:cubicBezTo>
                      <a:pt x="6" y="14"/>
                      <a:pt x="6" y="12"/>
                      <a:pt x="5" y="12"/>
                    </a:cubicBezTo>
                    <a:cubicBezTo>
                      <a:pt x="5" y="9"/>
                      <a:pt x="2" y="9"/>
                      <a:pt x="0" y="7"/>
                    </a:cubicBezTo>
                    <a:cubicBezTo>
                      <a:pt x="0" y="9"/>
                      <a:pt x="0" y="11"/>
                      <a:pt x="0" y="13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1" y="16"/>
                      <a:pt x="1" y="16"/>
                      <a:pt x="2" y="16"/>
                    </a:cubicBezTo>
                    <a:cubicBezTo>
                      <a:pt x="2" y="17"/>
                      <a:pt x="3" y="17"/>
                      <a:pt x="4" y="17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2" y="18"/>
                      <a:pt x="1" y="17"/>
                      <a:pt x="0" y="17"/>
                    </a:cubicBezTo>
                    <a:cubicBezTo>
                      <a:pt x="0" y="20"/>
                      <a:pt x="2" y="23"/>
                      <a:pt x="5" y="24"/>
                    </a:cubicBezTo>
                    <a:cubicBezTo>
                      <a:pt x="6" y="25"/>
                      <a:pt x="6" y="25"/>
                      <a:pt x="7" y="24"/>
                    </a:cubicBezTo>
                    <a:cubicBezTo>
                      <a:pt x="8" y="23"/>
                      <a:pt x="9" y="23"/>
                      <a:pt x="10" y="22"/>
                    </a:cubicBezTo>
                    <a:cubicBezTo>
                      <a:pt x="10" y="22"/>
                      <a:pt x="10" y="23"/>
                      <a:pt x="11" y="22"/>
                    </a:cubicBezTo>
                    <a:cubicBezTo>
                      <a:pt x="11" y="22"/>
                      <a:pt x="11" y="21"/>
                      <a:pt x="11" y="21"/>
                    </a:cubicBezTo>
                    <a:cubicBezTo>
                      <a:pt x="11" y="17"/>
                      <a:pt x="11" y="15"/>
                      <a:pt x="11" y="11"/>
                    </a:cubicBezTo>
                    <a:cubicBezTo>
                      <a:pt x="11" y="15"/>
                      <a:pt x="12" y="17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12" y="23"/>
                      <a:pt x="12" y="22"/>
                      <a:pt x="12" y="22"/>
                    </a:cubicBezTo>
                    <a:cubicBezTo>
                      <a:pt x="13" y="23"/>
                      <a:pt x="14" y="23"/>
                      <a:pt x="15" y="24"/>
                    </a:cubicBezTo>
                    <a:cubicBezTo>
                      <a:pt x="16" y="25"/>
                      <a:pt x="16" y="25"/>
                      <a:pt x="17" y="24"/>
                    </a:cubicBezTo>
                    <a:cubicBezTo>
                      <a:pt x="20" y="23"/>
                      <a:pt x="22" y="20"/>
                      <a:pt x="23" y="17"/>
                    </a:cubicBezTo>
                    <a:cubicBezTo>
                      <a:pt x="21" y="17"/>
                      <a:pt x="20" y="18"/>
                      <a:pt x="19" y="18"/>
                    </a:cubicBezTo>
                    <a:cubicBezTo>
                      <a:pt x="18" y="18"/>
                      <a:pt x="18" y="18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grpSp>
            <p:nvGrpSpPr>
              <p:cNvPr id="156" name="Group 98">
                <a:extLst>
                  <a:ext uri="{FF2B5EF4-FFF2-40B4-BE49-F238E27FC236}">
                    <a16:creationId xmlns:a16="http://schemas.microsoft.com/office/drawing/2014/main" xmlns="" id="{C646C409-456B-41DF-9A24-920DAD3B4F9A}"/>
                  </a:ext>
                </a:extLst>
              </p:cNvPr>
              <p:cNvGrpSpPr/>
              <p:nvPr/>
            </p:nvGrpSpPr>
            <p:grpSpPr>
              <a:xfrm>
                <a:off x="2569358" y="623032"/>
                <a:ext cx="4000972" cy="3975239"/>
                <a:chOff x="2569358" y="623032"/>
                <a:chExt cx="4000972" cy="3975239"/>
              </a:xfrm>
              <a:grpFill/>
            </p:grpSpPr>
            <p:sp>
              <p:nvSpPr>
                <p:cNvPr id="157" name="ïşḻïďê-Freeform: Shape 99">
                  <a:extLst>
                    <a:ext uri="{FF2B5EF4-FFF2-40B4-BE49-F238E27FC236}">
                      <a16:creationId xmlns:a16="http://schemas.microsoft.com/office/drawing/2014/main" xmlns="" id="{B8EC1DCA-68E2-4F84-8174-040A222190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6624" y="2680500"/>
                  <a:ext cx="300226" cy="301452"/>
                </a:xfrm>
                <a:custGeom>
                  <a:avLst/>
                  <a:gdLst>
                    <a:gd name="T0" fmla="*/ 67 w 68"/>
                    <a:gd name="T1" fmla="*/ 26 h 68"/>
                    <a:gd name="T2" fmla="*/ 53 w 68"/>
                    <a:gd name="T3" fmla="*/ 32 h 68"/>
                    <a:gd name="T4" fmla="*/ 48 w 68"/>
                    <a:gd name="T5" fmla="*/ 32 h 68"/>
                    <a:gd name="T6" fmla="*/ 45 w 68"/>
                    <a:gd name="T7" fmla="*/ 25 h 68"/>
                    <a:gd name="T8" fmla="*/ 49 w 68"/>
                    <a:gd name="T9" fmla="*/ 21 h 68"/>
                    <a:gd name="T10" fmla="*/ 63 w 68"/>
                    <a:gd name="T11" fmla="*/ 16 h 68"/>
                    <a:gd name="T12" fmla="*/ 56 w 68"/>
                    <a:gd name="T13" fmla="*/ 8 h 68"/>
                    <a:gd name="T14" fmla="*/ 48 w 68"/>
                    <a:gd name="T15" fmla="*/ 5 h 68"/>
                    <a:gd name="T16" fmla="*/ 46 w 68"/>
                    <a:gd name="T17" fmla="*/ 16 h 68"/>
                    <a:gd name="T18" fmla="*/ 40 w 68"/>
                    <a:gd name="T19" fmla="*/ 25 h 68"/>
                    <a:gd name="T20" fmla="*/ 40 w 68"/>
                    <a:gd name="T21" fmla="*/ 15 h 68"/>
                    <a:gd name="T22" fmla="*/ 36 w 68"/>
                    <a:gd name="T23" fmla="*/ 12 h 68"/>
                    <a:gd name="T24" fmla="*/ 36 w 68"/>
                    <a:gd name="T25" fmla="*/ 7 h 68"/>
                    <a:gd name="T26" fmla="*/ 32 w 68"/>
                    <a:gd name="T27" fmla="*/ 7 h 68"/>
                    <a:gd name="T28" fmla="*/ 32 w 68"/>
                    <a:gd name="T29" fmla="*/ 12 h 68"/>
                    <a:gd name="T30" fmla="*/ 27 w 68"/>
                    <a:gd name="T31" fmla="*/ 15 h 68"/>
                    <a:gd name="T32" fmla="*/ 28 w 68"/>
                    <a:gd name="T33" fmla="*/ 25 h 68"/>
                    <a:gd name="T34" fmla="*/ 21 w 68"/>
                    <a:gd name="T35" fmla="*/ 16 h 68"/>
                    <a:gd name="T36" fmla="*/ 20 w 68"/>
                    <a:gd name="T37" fmla="*/ 5 h 68"/>
                    <a:gd name="T38" fmla="*/ 11 w 68"/>
                    <a:gd name="T39" fmla="*/ 8 h 68"/>
                    <a:gd name="T40" fmla="*/ 5 w 68"/>
                    <a:gd name="T41" fmla="*/ 16 h 68"/>
                    <a:gd name="T42" fmla="*/ 19 w 68"/>
                    <a:gd name="T43" fmla="*/ 21 h 68"/>
                    <a:gd name="T44" fmla="*/ 22 w 68"/>
                    <a:gd name="T45" fmla="*/ 25 h 68"/>
                    <a:gd name="T46" fmla="*/ 20 w 68"/>
                    <a:gd name="T47" fmla="*/ 32 h 68"/>
                    <a:gd name="T48" fmla="*/ 14 w 68"/>
                    <a:gd name="T49" fmla="*/ 32 h 68"/>
                    <a:gd name="T50" fmla="*/ 1 w 68"/>
                    <a:gd name="T51" fmla="*/ 26 h 68"/>
                    <a:gd name="T52" fmla="*/ 0 w 68"/>
                    <a:gd name="T53" fmla="*/ 36 h 68"/>
                    <a:gd name="T54" fmla="*/ 3 w 68"/>
                    <a:gd name="T55" fmla="*/ 44 h 68"/>
                    <a:gd name="T56" fmla="*/ 12 w 68"/>
                    <a:gd name="T57" fmla="*/ 38 h 68"/>
                    <a:gd name="T58" fmla="*/ 23 w 68"/>
                    <a:gd name="T59" fmla="*/ 36 h 68"/>
                    <a:gd name="T60" fmla="*/ 16 w 68"/>
                    <a:gd name="T61" fmla="*/ 42 h 68"/>
                    <a:gd name="T62" fmla="*/ 17 w 68"/>
                    <a:gd name="T63" fmla="*/ 48 h 68"/>
                    <a:gd name="T64" fmla="*/ 13 w 68"/>
                    <a:gd name="T65" fmla="*/ 52 h 68"/>
                    <a:gd name="T66" fmla="*/ 16 w 68"/>
                    <a:gd name="T67" fmla="*/ 54 h 68"/>
                    <a:gd name="T68" fmla="*/ 20 w 68"/>
                    <a:gd name="T69" fmla="*/ 50 h 68"/>
                    <a:gd name="T70" fmla="*/ 25 w 68"/>
                    <a:gd name="T71" fmla="*/ 52 h 68"/>
                    <a:gd name="T72" fmla="*/ 32 w 68"/>
                    <a:gd name="T73" fmla="*/ 44 h 68"/>
                    <a:gd name="T74" fmla="*/ 30 w 68"/>
                    <a:gd name="T75" fmla="*/ 55 h 68"/>
                    <a:gd name="T76" fmla="*/ 23 w 68"/>
                    <a:gd name="T77" fmla="*/ 64 h 68"/>
                    <a:gd name="T78" fmla="*/ 32 w 68"/>
                    <a:gd name="T79" fmla="*/ 68 h 68"/>
                    <a:gd name="T80" fmla="*/ 42 w 68"/>
                    <a:gd name="T81" fmla="*/ 67 h 68"/>
                    <a:gd name="T82" fmla="*/ 36 w 68"/>
                    <a:gd name="T83" fmla="*/ 53 h 68"/>
                    <a:gd name="T84" fmla="*/ 36 w 68"/>
                    <a:gd name="T85" fmla="*/ 48 h 68"/>
                    <a:gd name="T86" fmla="*/ 42 w 68"/>
                    <a:gd name="T87" fmla="*/ 45 h 68"/>
                    <a:gd name="T88" fmla="*/ 46 w 68"/>
                    <a:gd name="T89" fmla="*/ 49 h 68"/>
                    <a:gd name="T90" fmla="*/ 52 w 68"/>
                    <a:gd name="T91" fmla="*/ 63 h 68"/>
                    <a:gd name="T92" fmla="*/ 59 w 68"/>
                    <a:gd name="T93" fmla="*/ 56 h 68"/>
                    <a:gd name="T94" fmla="*/ 63 w 68"/>
                    <a:gd name="T95" fmla="*/ 48 h 68"/>
                    <a:gd name="T96" fmla="*/ 52 w 68"/>
                    <a:gd name="T97" fmla="*/ 46 h 68"/>
                    <a:gd name="T98" fmla="*/ 42 w 68"/>
                    <a:gd name="T99" fmla="*/ 40 h 68"/>
                    <a:gd name="T100" fmla="*/ 53 w 68"/>
                    <a:gd name="T101" fmla="*/ 40 h 68"/>
                    <a:gd name="T102" fmla="*/ 55 w 68"/>
                    <a:gd name="T103" fmla="*/ 36 h 68"/>
                    <a:gd name="T104" fmla="*/ 61 w 68"/>
                    <a:gd name="T105" fmla="*/ 36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8" h="68">
                      <a:moveTo>
                        <a:pt x="68" y="32"/>
                      </a:moveTo>
                      <a:cubicBezTo>
                        <a:pt x="61" y="32"/>
                        <a:pt x="61" y="32"/>
                        <a:pt x="61" y="32"/>
                      </a:cubicBezTo>
                      <a:cubicBezTo>
                        <a:pt x="67" y="26"/>
                        <a:pt x="67" y="26"/>
                        <a:pt x="67" y="26"/>
                      </a:cubicBezTo>
                      <a:cubicBezTo>
                        <a:pt x="64" y="23"/>
                        <a:pt x="64" y="23"/>
                        <a:pt x="64" y="23"/>
                      </a:cubicBezTo>
                      <a:cubicBezTo>
                        <a:pt x="55" y="32"/>
                        <a:pt x="55" y="32"/>
                        <a:pt x="55" y="32"/>
                      </a:cubicBezTo>
                      <a:cubicBezTo>
                        <a:pt x="53" y="32"/>
                        <a:pt x="53" y="32"/>
                        <a:pt x="53" y="32"/>
                      </a:cubicBezTo>
                      <a:cubicBezTo>
                        <a:pt x="55" y="30"/>
                        <a:pt x="55" y="30"/>
                        <a:pt x="55" y="30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48" y="32"/>
                        <a:pt x="48" y="32"/>
                        <a:pt x="48" y="32"/>
                      </a:cubicBezTo>
                      <a:cubicBezTo>
                        <a:pt x="44" y="32"/>
                        <a:pt x="44" y="32"/>
                        <a:pt x="44" y="32"/>
                      </a:cubicBezTo>
                      <a:cubicBezTo>
                        <a:pt x="44" y="30"/>
                        <a:pt x="43" y="29"/>
                        <a:pt x="42" y="28"/>
                      </a:cubicBezTo>
                      <a:cubicBezTo>
                        <a:pt x="45" y="25"/>
                        <a:pt x="45" y="25"/>
                        <a:pt x="45" y="25"/>
                      </a:cubicBezTo>
                      <a:cubicBezTo>
                        <a:pt x="52" y="25"/>
                        <a:pt x="52" y="25"/>
                        <a:pt x="52" y="25"/>
                      </a:cubicBezTo>
                      <a:cubicBezTo>
                        <a:pt x="52" y="21"/>
                        <a:pt x="52" y="21"/>
                        <a:pt x="52" y="21"/>
                      </a:cubicBezTo>
                      <a:cubicBezTo>
                        <a:pt x="49" y="21"/>
                        <a:pt x="49" y="21"/>
                        <a:pt x="49" y="21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63" y="20"/>
                        <a:pt x="63" y="20"/>
                        <a:pt x="63" y="20"/>
                      </a:cubicBezTo>
                      <a:cubicBezTo>
                        <a:pt x="63" y="16"/>
                        <a:pt x="63" y="16"/>
                        <a:pt x="63" y="16"/>
                      </a:cubicBezTo>
                      <a:cubicBezTo>
                        <a:pt x="54" y="16"/>
                        <a:pt x="54" y="16"/>
                        <a:pt x="54" y="16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6" y="8"/>
                        <a:pt x="56" y="8"/>
                        <a:pt x="56" y="8"/>
                      </a:cubicBezTo>
                      <a:cubicBezTo>
                        <a:pt x="52" y="13"/>
                        <a:pt x="52" y="13"/>
                        <a:pt x="52" y="13"/>
                      </a:cubicBezTo>
                      <a:cubicBezTo>
                        <a:pt x="52" y="5"/>
                        <a:pt x="52" y="5"/>
                        <a:pt x="52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17"/>
                        <a:pt x="48" y="17"/>
                        <a:pt x="48" y="17"/>
                      </a:cubicBezTo>
                      <a:cubicBezTo>
                        <a:pt x="46" y="19"/>
                        <a:pt x="46" y="19"/>
                        <a:pt x="46" y="19"/>
                      </a:cubicBezTo>
                      <a:cubicBezTo>
                        <a:pt x="46" y="16"/>
                        <a:pt x="46" y="16"/>
                        <a:pt x="46" y="16"/>
                      </a:cubicBezTo>
                      <a:cubicBezTo>
                        <a:pt x="42" y="16"/>
                        <a:pt x="42" y="16"/>
                        <a:pt x="42" y="16"/>
                      </a:cubicBezTo>
                      <a:cubicBezTo>
                        <a:pt x="42" y="22"/>
                        <a:pt x="42" y="22"/>
                        <a:pt x="42" y="22"/>
                      </a:cubicBezTo>
                      <a:cubicBezTo>
                        <a:pt x="40" y="25"/>
                        <a:pt x="40" y="25"/>
                        <a:pt x="40" y="25"/>
                      </a:cubicBezTo>
                      <a:cubicBezTo>
                        <a:pt x="38" y="24"/>
                        <a:pt x="37" y="24"/>
                        <a:pt x="36" y="23"/>
                      </a:cubicBezTo>
                      <a:cubicBezTo>
                        <a:pt x="36" y="20"/>
                        <a:pt x="36" y="20"/>
                        <a:pt x="36" y="20"/>
                      </a:cubicBezTo>
                      <a:cubicBezTo>
                        <a:pt x="40" y="15"/>
                        <a:pt x="40" y="15"/>
                        <a:pt x="40" y="15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44" y="3"/>
                        <a:pt x="44" y="3"/>
                        <a:pt x="44" y="3"/>
                      </a:cubicBezTo>
                      <a:cubicBezTo>
                        <a:pt x="42" y="1"/>
                        <a:pt x="42" y="1"/>
                        <a:pt x="42" y="1"/>
                      </a:cubicBezTo>
                      <a:cubicBezTo>
                        <a:pt x="36" y="7"/>
                        <a:pt x="36" y="7"/>
                        <a:pt x="36" y="7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32" y="12"/>
                        <a:pt x="32" y="12"/>
                        <a:pt x="32" y="12"/>
                      </a:cubicBez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0" y="12"/>
                        <a:pt x="30" y="12"/>
                        <a:pt x="30" y="12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ubicBezTo>
                        <a:pt x="30" y="24"/>
                        <a:pt x="29" y="24"/>
                        <a:pt x="28" y="25"/>
                      </a:cubicBezTo>
                      <a:cubicBezTo>
                        <a:pt x="25" y="22"/>
                        <a:pt x="25" y="22"/>
                        <a:pt x="25" y="22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0" y="17"/>
                        <a:pt x="20" y="17"/>
                        <a:pt x="20" y="17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22" y="25"/>
                        <a:pt x="22" y="25"/>
                        <a:pt x="22" y="25"/>
                      </a:cubicBezTo>
                      <a:cubicBezTo>
                        <a:pt x="25" y="28"/>
                        <a:pt x="25" y="28"/>
                        <a:pt x="25" y="28"/>
                      </a:cubicBezTo>
                      <a:cubicBezTo>
                        <a:pt x="24" y="29"/>
                        <a:pt x="24" y="30"/>
                        <a:pt x="23" y="32"/>
                      </a:cubicBezTo>
                      <a:cubicBezTo>
                        <a:pt x="20" y="32"/>
                        <a:pt x="20" y="32"/>
                        <a:pt x="20" y="32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4" y="32"/>
                        <a:pt x="14" y="32"/>
                        <a:pt x="14" y="32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7" y="32"/>
                        <a:pt x="7" y="32"/>
                        <a:pt x="7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7" y="36"/>
                        <a:pt x="7" y="36"/>
                        <a:pt x="7" y="36"/>
                      </a:cubicBezTo>
                      <a:cubicBezTo>
                        <a:pt x="1" y="42"/>
                        <a:pt x="1" y="42"/>
                        <a:pt x="1" y="42"/>
                      </a:cubicBezTo>
                      <a:cubicBezTo>
                        <a:pt x="3" y="44"/>
                        <a:pt x="3" y="44"/>
                        <a:pt x="3" y="44"/>
                      </a:cubicBezTo>
                      <a:cubicBezTo>
                        <a:pt x="12" y="36"/>
                        <a:pt x="12" y="36"/>
                        <a:pt x="12" y="36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12" y="38"/>
                        <a:pt x="12" y="38"/>
                        <a:pt x="12" y="38"/>
                      </a:cubicBezTo>
                      <a:cubicBezTo>
                        <a:pt x="15" y="40"/>
                        <a:pt x="15" y="40"/>
                        <a:pt x="15" y="40"/>
                      </a:cubicBezTo>
                      <a:cubicBezTo>
                        <a:pt x="20" y="36"/>
                        <a:pt x="20" y="36"/>
                        <a:pt x="20" y="36"/>
                      </a:cubicBezTo>
                      <a:cubicBezTo>
                        <a:pt x="23" y="36"/>
                        <a:pt x="23" y="36"/>
                        <a:pt x="23" y="36"/>
                      </a:cubicBezTo>
                      <a:cubicBezTo>
                        <a:pt x="24" y="37"/>
                        <a:pt x="24" y="38"/>
                        <a:pt x="25" y="40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16" y="42"/>
                        <a:pt x="16" y="42"/>
                        <a:pt x="16" y="42"/>
                      </a:cubicBezTo>
                      <a:cubicBezTo>
                        <a:pt x="16" y="46"/>
                        <a:pt x="16" y="46"/>
                        <a:pt x="16" y="46"/>
                      </a:cubicBezTo>
                      <a:cubicBezTo>
                        <a:pt x="19" y="46"/>
                        <a:pt x="19" y="46"/>
                        <a:pt x="19" y="46"/>
                      </a:cubicBezTo>
                      <a:cubicBezTo>
                        <a:pt x="17" y="48"/>
                        <a:pt x="17" y="48"/>
                        <a:pt x="17" y="48"/>
                      </a:cubicBezTo>
                      <a:cubicBezTo>
                        <a:pt x="5" y="48"/>
                        <a:pt x="5" y="48"/>
                        <a:pt x="5" y="48"/>
                      </a:cubicBezTo>
                      <a:cubicBezTo>
                        <a:pt x="5" y="52"/>
                        <a:pt x="5" y="52"/>
                        <a:pt x="5" y="52"/>
                      </a:cubicBezTo>
                      <a:cubicBezTo>
                        <a:pt x="13" y="52"/>
                        <a:pt x="13" y="52"/>
                        <a:pt x="13" y="52"/>
                      </a:cubicBezTo>
                      <a:cubicBezTo>
                        <a:pt x="8" y="56"/>
                        <a:pt x="8" y="56"/>
                        <a:pt x="8" y="56"/>
                      </a:cubicBezTo>
                      <a:cubicBezTo>
                        <a:pt x="11" y="59"/>
                        <a:pt x="11" y="59"/>
                        <a:pt x="11" y="59"/>
                      </a:cubicBezTo>
                      <a:cubicBezTo>
                        <a:pt x="16" y="54"/>
                        <a:pt x="16" y="54"/>
                        <a:pt x="16" y="54"/>
                      </a:cubicBezTo>
                      <a:cubicBezTo>
                        <a:pt x="16" y="63"/>
                        <a:pt x="16" y="63"/>
                        <a:pt x="16" y="63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21" y="49"/>
                        <a:pt x="21" y="49"/>
                        <a:pt x="21" y="49"/>
                      </a:cubicBezTo>
                      <a:cubicBezTo>
                        <a:pt x="21" y="52"/>
                        <a:pt x="21" y="52"/>
                        <a:pt x="21" y="52"/>
                      </a:cubicBezTo>
                      <a:cubicBezTo>
                        <a:pt x="25" y="52"/>
                        <a:pt x="25" y="52"/>
                        <a:pt x="25" y="52"/>
                      </a:cubicBezTo>
                      <a:cubicBezTo>
                        <a:pt x="25" y="45"/>
                        <a:pt x="25" y="45"/>
                        <a:pt x="25" y="45"/>
                      </a:cubicBezTo>
                      <a:cubicBezTo>
                        <a:pt x="28" y="42"/>
                        <a:pt x="28" y="42"/>
                        <a:pt x="28" y="42"/>
                      </a:cubicBezTo>
                      <a:cubicBezTo>
                        <a:pt x="29" y="43"/>
                        <a:pt x="30" y="44"/>
                        <a:pt x="32" y="44"/>
                      </a:cubicBezTo>
                      <a:cubicBezTo>
                        <a:pt x="32" y="48"/>
                        <a:pt x="32" y="48"/>
                        <a:pt x="32" y="48"/>
                      </a:cubicBezTo>
                      <a:cubicBezTo>
                        <a:pt x="27" y="53"/>
                        <a:pt x="27" y="53"/>
                        <a:pt x="27" y="53"/>
                      </a:cubicBezTo>
                      <a:cubicBezTo>
                        <a:pt x="30" y="55"/>
                        <a:pt x="30" y="55"/>
                        <a:pt x="30" y="55"/>
                      </a:cubicBezTo>
                      <a:cubicBezTo>
                        <a:pt x="32" y="53"/>
                        <a:pt x="32" y="53"/>
                        <a:pt x="32" y="53"/>
                      </a:cubicBezTo>
                      <a:cubicBezTo>
                        <a:pt x="32" y="55"/>
                        <a:pt x="32" y="55"/>
                        <a:pt x="32" y="55"/>
                      </a:cubicBezTo>
                      <a:cubicBezTo>
                        <a:pt x="23" y="64"/>
                        <a:pt x="23" y="64"/>
                        <a:pt x="23" y="64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32" y="61"/>
                        <a:pt x="32" y="61"/>
                        <a:pt x="32" y="61"/>
                      </a:cubicBezTo>
                      <a:cubicBezTo>
                        <a:pt x="32" y="68"/>
                        <a:pt x="32" y="68"/>
                        <a:pt x="32" y="68"/>
                      </a:cubicBezTo>
                      <a:cubicBezTo>
                        <a:pt x="36" y="68"/>
                        <a:pt x="36" y="68"/>
                        <a:pt x="36" y="68"/>
                      </a:cubicBezTo>
                      <a:cubicBezTo>
                        <a:pt x="36" y="61"/>
                        <a:pt x="36" y="61"/>
                        <a:pt x="36" y="61"/>
                      </a:cubicBezTo>
                      <a:cubicBezTo>
                        <a:pt x="42" y="67"/>
                        <a:pt x="42" y="67"/>
                        <a:pt x="42" y="67"/>
                      </a:cubicBezTo>
                      <a:cubicBezTo>
                        <a:pt x="44" y="64"/>
                        <a:pt x="44" y="64"/>
                        <a:pt x="44" y="64"/>
                      </a:cubicBezTo>
                      <a:cubicBezTo>
                        <a:pt x="36" y="55"/>
                        <a:pt x="36" y="55"/>
                        <a:pt x="36" y="55"/>
                      </a:cubicBezTo>
                      <a:cubicBezTo>
                        <a:pt x="36" y="53"/>
                        <a:pt x="36" y="53"/>
                        <a:pt x="36" y="53"/>
                      </a:cubicBezTo>
                      <a:cubicBezTo>
                        <a:pt x="38" y="55"/>
                        <a:pt x="38" y="55"/>
                        <a:pt x="38" y="55"/>
                      </a:cubicBezTo>
                      <a:cubicBezTo>
                        <a:pt x="40" y="53"/>
                        <a:pt x="40" y="53"/>
                        <a:pt x="40" y="53"/>
                      </a:cubicBez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36" y="44"/>
                        <a:pt x="36" y="44"/>
                        <a:pt x="36" y="44"/>
                      </a:cubicBezTo>
                      <a:cubicBezTo>
                        <a:pt x="37" y="44"/>
                        <a:pt x="38" y="43"/>
                        <a:pt x="40" y="42"/>
                      </a:cubicBezTo>
                      <a:cubicBezTo>
                        <a:pt x="42" y="45"/>
                        <a:pt x="42" y="45"/>
                        <a:pt x="42" y="45"/>
                      </a:cubicBezTo>
                      <a:cubicBezTo>
                        <a:pt x="42" y="52"/>
                        <a:pt x="42" y="52"/>
                        <a:pt x="42" y="52"/>
                      </a:cubicBezTo>
                      <a:cubicBezTo>
                        <a:pt x="46" y="52"/>
                        <a:pt x="46" y="52"/>
                        <a:pt x="46" y="52"/>
                      </a:cubicBezTo>
                      <a:cubicBezTo>
                        <a:pt x="46" y="49"/>
                        <a:pt x="46" y="49"/>
                        <a:pt x="46" y="49"/>
                      </a:cubicBezTo>
                      <a:cubicBezTo>
                        <a:pt x="48" y="50"/>
                        <a:pt x="48" y="50"/>
                        <a:pt x="48" y="50"/>
                      </a:cubicBezTo>
                      <a:cubicBezTo>
                        <a:pt x="48" y="63"/>
                        <a:pt x="48" y="63"/>
                        <a:pt x="48" y="63"/>
                      </a:cubicBezTo>
                      <a:cubicBezTo>
                        <a:pt x="52" y="63"/>
                        <a:pt x="52" y="63"/>
                        <a:pt x="52" y="63"/>
                      </a:cubicBezTo>
                      <a:cubicBezTo>
                        <a:pt x="52" y="54"/>
                        <a:pt x="52" y="54"/>
                        <a:pt x="52" y="54"/>
                      </a:cubicBezTo>
                      <a:cubicBezTo>
                        <a:pt x="56" y="59"/>
                        <a:pt x="56" y="59"/>
                        <a:pt x="56" y="59"/>
                      </a:cubicBezTo>
                      <a:cubicBezTo>
                        <a:pt x="59" y="56"/>
                        <a:pt x="59" y="56"/>
                        <a:pt x="59" y="56"/>
                      </a:cubicBezTo>
                      <a:cubicBezTo>
                        <a:pt x="54" y="52"/>
                        <a:pt x="54" y="52"/>
                        <a:pt x="54" y="52"/>
                      </a:cubicBezTo>
                      <a:cubicBezTo>
                        <a:pt x="63" y="52"/>
                        <a:pt x="63" y="52"/>
                        <a:pt x="63" y="52"/>
                      </a:cubicBezTo>
                      <a:cubicBezTo>
                        <a:pt x="63" y="48"/>
                        <a:pt x="63" y="48"/>
                        <a:pt x="63" y="48"/>
                      </a:cubicBezTo>
                      <a:cubicBezTo>
                        <a:pt x="50" y="48"/>
                        <a:pt x="50" y="48"/>
                        <a:pt x="50" y="48"/>
                      </a:cubicBezTo>
                      <a:cubicBezTo>
                        <a:pt x="49" y="46"/>
                        <a:pt x="49" y="46"/>
                        <a:pt x="49" y="46"/>
                      </a:cubicBezTo>
                      <a:cubicBezTo>
                        <a:pt x="52" y="46"/>
                        <a:pt x="52" y="46"/>
                        <a:pt x="52" y="46"/>
                      </a:cubicBezTo>
                      <a:cubicBezTo>
                        <a:pt x="52" y="42"/>
                        <a:pt x="52" y="42"/>
                        <a:pt x="52" y="42"/>
                      </a:cubicBezTo>
                      <a:cubicBezTo>
                        <a:pt x="45" y="42"/>
                        <a:pt x="45" y="42"/>
                        <a:pt x="45" y="42"/>
                      </a:cubicBezTo>
                      <a:cubicBezTo>
                        <a:pt x="42" y="40"/>
                        <a:pt x="42" y="40"/>
                        <a:pt x="42" y="40"/>
                      </a:cubicBezTo>
                      <a:cubicBezTo>
                        <a:pt x="43" y="38"/>
                        <a:pt x="44" y="37"/>
                        <a:pt x="44" y="36"/>
                      </a:cubicBezTo>
                      <a:cubicBezTo>
                        <a:pt x="48" y="36"/>
                        <a:pt x="48" y="36"/>
                        <a:pt x="48" y="36"/>
                      </a:cubicBezTo>
                      <a:cubicBezTo>
                        <a:pt x="53" y="40"/>
                        <a:pt x="53" y="40"/>
                        <a:pt x="53" y="40"/>
                      </a:cubicBezTo>
                      <a:cubicBezTo>
                        <a:pt x="55" y="38"/>
                        <a:pt x="55" y="38"/>
                        <a:pt x="55" y="38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5" y="36"/>
                        <a:pt x="55" y="36"/>
                        <a:pt x="55" y="36"/>
                      </a:cubicBezTo>
                      <a:cubicBezTo>
                        <a:pt x="64" y="44"/>
                        <a:pt x="64" y="44"/>
                        <a:pt x="64" y="44"/>
                      </a:cubicBezTo>
                      <a:cubicBezTo>
                        <a:pt x="67" y="42"/>
                        <a:pt x="67" y="42"/>
                        <a:pt x="67" y="42"/>
                      </a:cubicBezTo>
                      <a:cubicBezTo>
                        <a:pt x="61" y="36"/>
                        <a:pt x="61" y="36"/>
                        <a:pt x="61" y="36"/>
                      </a:cubicBezTo>
                      <a:cubicBezTo>
                        <a:pt x="68" y="36"/>
                        <a:pt x="68" y="36"/>
                        <a:pt x="68" y="36"/>
                      </a:cubicBezTo>
                      <a:lnTo>
                        <a:pt x="68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58" name="ïşḻïďê-Freeform: Shape 100">
                  <a:extLst>
                    <a:ext uri="{FF2B5EF4-FFF2-40B4-BE49-F238E27FC236}">
                      <a16:creationId xmlns:a16="http://schemas.microsoft.com/office/drawing/2014/main" xmlns="" id="{68D0EC3A-0210-4492-84FD-D393F81653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2838" y="2159700"/>
                  <a:ext cx="344341" cy="401935"/>
                </a:xfrm>
                <a:custGeom>
                  <a:avLst/>
                  <a:gdLst>
                    <a:gd name="T0" fmla="*/ 73 w 78"/>
                    <a:gd name="T1" fmla="*/ 84 h 91"/>
                    <a:gd name="T2" fmla="*/ 78 w 78"/>
                    <a:gd name="T3" fmla="*/ 16 h 91"/>
                    <a:gd name="T4" fmla="*/ 66 w 78"/>
                    <a:gd name="T5" fmla="*/ 12 h 91"/>
                    <a:gd name="T6" fmla="*/ 77 w 78"/>
                    <a:gd name="T7" fmla="*/ 1 h 91"/>
                    <a:gd name="T8" fmla="*/ 65 w 78"/>
                    <a:gd name="T9" fmla="*/ 7 h 91"/>
                    <a:gd name="T10" fmla="*/ 71 w 78"/>
                    <a:gd name="T11" fmla="*/ 23 h 91"/>
                    <a:gd name="T12" fmla="*/ 65 w 78"/>
                    <a:gd name="T13" fmla="*/ 63 h 91"/>
                    <a:gd name="T14" fmla="*/ 70 w 78"/>
                    <a:gd name="T15" fmla="*/ 74 h 91"/>
                    <a:gd name="T16" fmla="*/ 65 w 78"/>
                    <a:gd name="T17" fmla="*/ 91 h 91"/>
                    <a:gd name="T18" fmla="*/ 65 w 78"/>
                    <a:gd name="T19" fmla="*/ 7 h 91"/>
                    <a:gd name="T20" fmla="*/ 60 w 78"/>
                    <a:gd name="T21" fmla="*/ 8 h 91"/>
                    <a:gd name="T22" fmla="*/ 50 w 78"/>
                    <a:gd name="T23" fmla="*/ 4 h 91"/>
                    <a:gd name="T24" fmla="*/ 53 w 78"/>
                    <a:gd name="T25" fmla="*/ 12 h 91"/>
                    <a:gd name="T26" fmla="*/ 50 w 78"/>
                    <a:gd name="T27" fmla="*/ 16 h 91"/>
                    <a:gd name="T28" fmla="*/ 65 w 78"/>
                    <a:gd name="T29" fmla="*/ 23 h 91"/>
                    <a:gd name="T30" fmla="*/ 50 w 78"/>
                    <a:gd name="T31" fmla="*/ 84 h 91"/>
                    <a:gd name="T32" fmla="*/ 63 w 78"/>
                    <a:gd name="T33" fmla="*/ 91 h 91"/>
                    <a:gd name="T34" fmla="*/ 65 w 78"/>
                    <a:gd name="T35" fmla="*/ 78 h 91"/>
                    <a:gd name="T36" fmla="*/ 61 w 78"/>
                    <a:gd name="T37" fmla="*/ 74 h 91"/>
                    <a:gd name="T38" fmla="*/ 65 w 78"/>
                    <a:gd name="T39" fmla="*/ 69 h 91"/>
                    <a:gd name="T40" fmla="*/ 65 w 78"/>
                    <a:gd name="T41" fmla="*/ 63 h 91"/>
                    <a:gd name="T42" fmla="*/ 50 w 78"/>
                    <a:gd name="T43" fmla="*/ 69 h 91"/>
                    <a:gd name="T44" fmla="*/ 55 w 78"/>
                    <a:gd name="T45" fmla="*/ 74 h 91"/>
                    <a:gd name="T46" fmla="*/ 50 w 78"/>
                    <a:gd name="T47" fmla="*/ 78 h 91"/>
                    <a:gd name="T48" fmla="*/ 50 w 78"/>
                    <a:gd name="T49" fmla="*/ 84 h 91"/>
                    <a:gd name="T50" fmla="*/ 46 w 78"/>
                    <a:gd name="T51" fmla="*/ 0 h 91"/>
                    <a:gd name="T52" fmla="*/ 43 w 78"/>
                    <a:gd name="T53" fmla="*/ 4 h 91"/>
                    <a:gd name="T54" fmla="*/ 50 w 78"/>
                    <a:gd name="T55" fmla="*/ 4 h 91"/>
                    <a:gd name="T56" fmla="*/ 39 w 78"/>
                    <a:gd name="T57" fmla="*/ 16 h 91"/>
                    <a:gd name="T58" fmla="*/ 50 w 78"/>
                    <a:gd name="T59" fmla="*/ 23 h 91"/>
                    <a:gd name="T60" fmla="*/ 39 w 78"/>
                    <a:gd name="T61" fmla="*/ 84 h 91"/>
                    <a:gd name="T62" fmla="*/ 50 w 78"/>
                    <a:gd name="T63" fmla="*/ 78 h 91"/>
                    <a:gd name="T64" fmla="*/ 50 w 78"/>
                    <a:gd name="T65" fmla="*/ 69 h 91"/>
                    <a:gd name="T66" fmla="*/ 39 w 78"/>
                    <a:gd name="T67" fmla="*/ 63 h 91"/>
                    <a:gd name="T68" fmla="*/ 39 w 78"/>
                    <a:gd name="T69" fmla="*/ 16 h 91"/>
                    <a:gd name="T70" fmla="*/ 0 w 78"/>
                    <a:gd name="T71" fmla="*/ 84 h 91"/>
                    <a:gd name="T72" fmla="*/ 6 w 78"/>
                    <a:gd name="T73" fmla="*/ 91 h 91"/>
                    <a:gd name="T74" fmla="*/ 16 w 78"/>
                    <a:gd name="T75" fmla="*/ 84 h 91"/>
                    <a:gd name="T76" fmla="*/ 39 w 78"/>
                    <a:gd name="T77" fmla="*/ 63 h 91"/>
                    <a:gd name="T78" fmla="*/ 7 w 78"/>
                    <a:gd name="T79" fmla="*/ 23 h 91"/>
                    <a:gd name="T80" fmla="*/ 39 w 78"/>
                    <a:gd name="T81" fmla="*/ 2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8" h="91">
                      <a:moveTo>
                        <a:pt x="73" y="91"/>
                      </a:moveTo>
                      <a:cubicBezTo>
                        <a:pt x="73" y="84"/>
                        <a:pt x="73" y="84"/>
                        <a:pt x="73" y="84"/>
                      </a:cubicBezTo>
                      <a:cubicBezTo>
                        <a:pt x="78" y="84"/>
                        <a:pt x="78" y="84"/>
                        <a:pt x="78" y="84"/>
                      </a:cubicBezTo>
                      <a:cubicBezTo>
                        <a:pt x="78" y="16"/>
                        <a:pt x="78" y="16"/>
                        <a:pt x="78" y="16"/>
                      </a:cubicBezTo>
                      <a:cubicBezTo>
                        <a:pt x="67" y="16"/>
                        <a:pt x="67" y="16"/>
                        <a:pt x="67" y="16"/>
                      </a:cubicBezTo>
                      <a:cubicBezTo>
                        <a:pt x="67" y="15"/>
                        <a:pt x="67" y="13"/>
                        <a:pt x="66" y="12"/>
                      </a:cubicBezTo>
                      <a:cubicBezTo>
                        <a:pt x="77" y="4"/>
                        <a:pt x="77" y="4"/>
                        <a:pt x="77" y="4"/>
                      </a:cubicBezTo>
                      <a:cubicBezTo>
                        <a:pt x="78" y="3"/>
                        <a:pt x="78" y="2"/>
                        <a:pt x="77" y="1"/>
                      </a:cubicBezTo>
                      <a:cubicBezTo>
                        <a:pt x="76" y="0"/>
                        <a:pt x="75" y="0"/>
                        <a:pt x="74" y="0"/>
                      </a:cubicBezTo>
                      <a:cubicBezTo>
                        <a:pt x="65" y="7"/>
                        <a:pt x="65" y="7"/>
                        <a:pt x="65" y="7"/>
                      </a:cubicBezTo>
                      <a:cubicBezTo>
                        <a:pt x="65" y="23"/>
                        <a:pt x="65" y="23"/>
                        <a:pt x="65" y="23"/>
                      </a:cubicBezTo>
                      <a:cubicBezTo>
                        <a:pt x="71" y="23"/>
                        <a:pt x="71" y="23"/>
                        <a:pt x="71" y="23"/>
                      </a:cubicBezTo>
                      <a:cubicBezTo>
                        <a:pt x="71" y="63"/>
                        <a:pt x="71" y="63"/>
                        <a:pt x="71" y="63"/>
                      </a:cubicBezTo>
                      <a:cubicBezTo>
                        <a:pt x="65" y="63"/>
                        <a:pt x="65" y="63"/>
                        <a:pt x="65" y="63"/>
                      </a:cubicBezTo>
                      <a:cubicBezTo>
                        <a:pt x="65" y="69"/>
                        <a:pt x="65" y="69"/>
                        <a:pt x="65" y="69"/>
                      </a:cubicBezTo>
                      <a:cubicBezTo>
                        <a:pt x="68" y="69"/>
                        <a:pt x="70" y="71"/>
                        <a:pt x="70" y="74"/>
                      </a:cubicBezTo>
                      <a:cubicBezTo>
                        <a:pt x="70" y="76"/>
                        <a:pt x="68" y="78"/>
                        <a:pt x="65" y="78"/>
                      </a:cubicBezTo>
                      <a:cubicBezTo>
                        <a:pt x="65" y="91"/>
                        <a:pt x="65" y="91"/>
                        <a:pt x="65" y="91"/>
                      </a:cubicBezTo>
                      <a:lnTo>
                        <a:pt x="73" y="91"/>
                      </a:lnTo>
                      <a:close/>
                      <a:moveTo>
                        <a:pt x="65" y="7"/>
                      </a:moveTo>
                      <a:cubicBezTo>
                        <a:pt x="63" y="9"/>
                        <a:pt x="63" y="9"/>
                        <a:pt x="63" y="9"/>
                      </a:cubicBezTo>
                      <a:cubicBezTo>
                        <a:pt x="62" y="9"/>
                        <a:pt x="61" y="8"/>
                        <a:pt x="60" y="8"/>
                      </a:cubicBezTo>
                      <a:cubicBezTo>
                        <a:pt x="59" y="8"/>
                        <a:pt x="58" y="9"/>
                        <a:pt x="57" y="9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10"/>
                        <a:pt x="50" y="10"/>
                        <a:pt x="50" y="10"/>
                      </a:cubicBezTo>
                      <a:cubicBezTo>
                        <a:pt x="53" y="12"/>
                        <a:pt x="53" y="12"/>
                        <a:pt x="53" y="12"/>
                      </a:cubicBezTo>
                      <a:cubicBezTo>
                        <a:pt x="52" y="13"/>
                        <a:pt x="52" y="15"/>
                        <a:pt x="52" y="16"/>
                      </a:cubicBezTo>
                      <a:cubicBezTo>
                        <a:pt x="50" y="16"/>
                        <a:pt x="50" y="16"/>
                        <a:pt x="50" y="16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65" y="23"/>
                        <a:pt x="65" y="23"/>
                        <a:pt x="65" y="23"/>
                      </a:cubicBezTo>
                      <a:cubicBezTo>
                        <a:pt x="65" y="7"/>
                        <a:pt x="65" y="7"/>
                        <a:pt x="65" y="7"/>
                      </a:cubicBezTo>
                      <a:close/>
                      <a:moveTo>
                        <a:pt x="50" y="84"/>
                      </a:moveTo>
                      <a:cubicBezTo>
                        <a:pt x="63" y="84"/>
                        <a:pt x="63" y="84"/>
                        <a:pt x="63" y="84"/>
                      </a:cubicBezTo>
                      <a:cubicBezTo>
                        <a:pt x="63" y="91"/>
                        <a:pt x="63" y="91"/>
                        <a:pt x="63" y="91"/>
                      </a:cubicBezTo>
                      <a:cubicBezTo>
                        <a:pt x="65" y="91"/>
                        <a:pt x="65" y="91"/>
                        <a:pt x="65" y="91"/>
                      </a:cubicBezTo>
                      <a:cubicBezTo>
                        <a:pt x="65" y="78"/>
                        <a:pt x="65" y="78"/>
                        <a:pt x="65" y="78"/>
                      </a:cubicBezTo>
                      <a:cubicBezTo>
                        <a:pt x="65" y="78"/>
                        <a:pt x="65" y="78"/>
                        <a:pt x="65" y="78"/>
                      </a:cubicBezTo>
                      <a:cubicBezTo>
                        <a:pt x="63" y="78"/>
                        <a:pt x="61" y="76"/>
                        <a:pt x="61" y="74"/>
                      </a:cubicBezTo>
                      <a:cubicBezTo>
                        <a:pt x="61" y="74"/>
                        <a:pt x="61" y="74"/>
                        <a:pt x="61" y="74"/>
                      </a:cubicBezTo>
                      <a:cubicBezTo>
                        <a:pt x="61" y="71"/>
                        <a:pt x="63" y="69"/>
                        <a:pt x="65" y="69"/>
                      </a:cubicBezTo>
                      <a:cubicBezTo>
                        <a:pt x="65" y="69"/>
                        <a:pt x="65" y="69"/>
                        <a:pt x="65" y="69"/>
                      </a:cubicBezTo>
                      <a:cubicBezTo>
                        <a:pt x="65" y="63"/>
                        <a:pt x="65" y="63"/>
                        <a:pt x="65" y="63"/>
                      </a:cubicBezTo>
                      <a:cubicBezTo>
                        <a:pt x="50" y="63"/>
                        <a:pt x="50" y="63"/>
                        <a:pt x="50" y="63"/>
                      </a:cubicBezTo>
                      <a:cubicBezTo>
                        <a:pt x="50" y="69"/>
                        <a:pt x="50" y="69"/>
                        <a:pt x="50" y="69"/>
                      </a:cubicBezTo>
                      <a:cubicBezTo>
                        <a:pt x="50" y="69"/>
                        <a:pt x="50" y="69"/>
                        <a:pt x="50" y="69"/>
                      </a:cubicBezTo>
                      <a:cubicBezTo>
                        <a:pt x="53" y="69"/>
                        <a:pt x="55" y="71"/>
                        <a:pt x="55" y="74"/>
                      </a:cubicBezTo>
                      <a:cubicBezTo>
                        <a:pt x="55" y="76"/>
                        <a:pt x="53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lnTo>
                        <a:pt x="50" y="84"/>
                      </a:lnTo>
                      <a:close/>
                      <a:moveTo>
                        <a:pt x="50" y="4"/>
                      </a:move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5" y="0"/>
                        <a:pt x="43" y="0"/>
                        <a:pt x="42" y="1"/>
                      </a:cubicBezTo>
                      <a:cubicBezTo>
                        <a:pt x="42" y="2"/>
                        <a:pt x="42" y="3"/>
                        <a:pt x="43" y="4"/>
                      </a:cubicBezTo>
                      <a:cubicBezTo>
                        <a:pt x="50" y="10"/>
                        <a:pt x="50" y="10"/>
                        <a:pt x="50" y="10"/>
                      </a:cubicBezTo>
                      <a:cubicBezTo>
                        <a:pt x="50" y="4"/>
                        <a:pt x="50" y="4"/>
                        <a:pt x="50" y="4"/>
                      </a:cubicBezTo>
                      <a:close/>
                      <a:moveTo>
                        <a:pt x="50" y="16"/>
                      </a:moveTo>
                      <a:cubicBezTo>
                        <a:pt x="39" y="16"/>
                        <a:pt x="39" y="16"/>
                        <a:pt x="39" y="16"/>
                      </a:cubicBezTo>
                      <a:cubicBezTo>
                        <a:pt x="39" y="23"/>
                        <a:pt x="39" y="23"/>
                        <a:pt x="39" y="23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50" y="16"/>
                        <a:pt x="50" y="16"/>
                        <a:pt x="50" y="16"/>
                      </a:cubicBezTo>
                      <a:close/>
                      <a:moveTo>
                        <a:pt x="39" y="84"/>
                      </a:moveTo>
                      <a:cubicBezTo>
                        <a:pt x="50" y="84"/>
                        <a:pt x="50" y="84"/>
                        <a:pt x="50" y="84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48" y="78"/>
                        <a:pt x="46" y="76"/>
                        <a:pt x="46" y="74"/>
                      </a:cubicBezTo>
                      <a:cubicBezTo>
                        <a:pt x="46" y="71"/>
                        <a:pt x="48" y="69"/>
                        <a:pt x="50" y="69"/>
                      </a:cubicBezTo>
                      <a:cubicBezTo>
                        <a:pt x="50" y="63"/>
                        <a:pt x="50" y="63"/>
                        <a:pt x="50" y="63"/>
                      </a:cubicBezTo>
                      <a:cubicBezTo>
                        <a:pt x="39" y="63"/>
                        <a:pt x="39" y="63"/>
                        <a:pt x="39" y="63"/>
                      </a:cubicBezTo>
                      <a:lnTo>
                        <a:pt x="39" y="84"/>
                      </a:lnTo>
                      <a:close/>
                      <a:moveTo>
                        <a:pt x="39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84"/>
                        <a:pt x="0" y="84"/>
                        <a:pt x="0" y="84"/>
                      </a:cubicBezTo>
                      <a:cubicBezTo>
                        <a:pt x="6" y="84"/>
                        <a:pt x="6" y="84"/>
                        <a:pt x="6" y="84"/>
                      </a:cubicBezTo>
                      <a:cubicBezTo>
                        <a:pt x="6" y="91"/>
                        <a:pt x="6" y="91"/>
                        <a:pt x="6" y="91"/>
                      </a:cubicBezTo>
                      <a:cubicBezTo>
                        <a:pt x="16" y="91"/>
                        <a:pt x="16" y="91"/>
                        <a:pt x="16" y="91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39" y="84"/>
                        <a:pt x="39" y="84"/>
                        <a:pt x="39" y="84"/>
                      </a:cubicBezTo>
                      <a:cubicBezTo>
                        <a:pt x="39" y="63"/>
                        <a:pt x="39" y="63"/>
                        <a:pt x="39" y="63"/>
                      </a:cubicBezTo>
                      <a:cubicBezTo>
                        <a:pt x="7" y="63"/>
                        <a:pt x="7" y="63"/>
                        <a:pt x="7" y="6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39" y="23"/>
                        <a:pt x="39" y="23"/>
                        <a:pt x="39" y="23"/>
                      </a:cubicBezTo>
                      <a:lnTo>
                        <a:pt x="39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59" name="ïşḻïďê-Freeform: Shape 101">
                  <a:extLst>
                    <a:ext uri="{FF2B5EF4-FFF2-40B4-BE49-F238E27FC236}">
                      <a16:creationId xmlns:a16="http://schemas.microsoft.com/office/drawing/2014/main" xmlns="" id="{DF344C3C-6028-4AE1-93B8-E9917A49E1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0800" y="1687916"/>
                  <a:ext cx="208320" cy="122541"/>
                </a:xfrm>
                <a:custGeom>
                  <a:avLst/>
                  <a:gdLst>
                    <a:gd name="T0" fmla="*/ 170 w 170"/>
                    <a:gd name="T1" fmla="*/ 0 h 100"/>
                    <a:gd name="T2" fmla="*/ 11 w 170"/>
                    <a:gd name="T3" fmla="*/ 0 h 100"/>
                    <a:gd name="T4" fmla="*/ 11 w 170"/>
                    <a:gd name="T5" fmla="*/ 28 h 100"/>
                    <a:gd name="T6" fmla="*/ 0 w 170"/>
                    <a:gd name="T7" fmla="*/ 28 h 100"/>
                    <a:gd name="T8" fmla="*/ 0 w 170"/>
                    <a:gd name="T9" fmla="*/ 72 h 100"/>
                    <a:gd name="T10" fmla="*/ 11 w 170"/>
                    <a:gd name="T11" fmla="*/ 72 h 100"/>
                    <a:gd name="T12" fmla="*/ 11 w 170"/>
                    <a:gd name="T13" fmla="*/ 100 h 100"/>
                    <a:gd name="T14" fmla="*/ 170 w 170"/>
                    <a:gd name="T15" fmla="*/ 100 h 100"/>
                    <a:gd name="T16" fmla="*/ 170 w 170"/>
                    <a:gd name="T17" fmla="*/ 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100">
                      <a:moveTo>
                        <a:pt x="170" y="0"/>
                      </a:moveTo>
                      <a:lnTo>
                        <a:pt x="11" y="0"/>
                      </a:lnTo>
                      <a:lnTo>
                        <a:pt x="11" y="28"/>
                      </a:lnTo>
                      <a:lnTo>
                        <a:pt x="0" y="28"/>
                      </a:lnTo>
                      <a:lnTo>
                        <a:pt x="0" y="72"/>
                      </a:lnTo>
                      <a:lnTo>
                        <a:pt x="11" y="72"/>
                      </a:lnTo>
                      <a:lnTo>
                        <a:pt x="11" y="100"/>
                      </a:lnTo>
                      <a:lnTo>
                        <a:pt x="170" y="100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60" name="ïṧḷïḓê-Oval 102">
                  <a:extLst>
                    <a:ext uri="{FF2B5EF4-FFF2-40B4-BE49-F238E27FC236}">
                      <a16:creationId xmlns:a16="http://schemas.microsoft.com/office/drawing/2014/main" xmlns="" id="{2BF31A04-F6E0-452E-8B37-7BEA64E073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3357" y="1709973"/>
                  <a:ext cx="66172" cy="66172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61" name="ïṧḷïḓê-Freeform: Shape 103">
                  <a:extLst>
                    <a:ext uri="{FF2B5EF4-FFF2-40B4-BE49-F238E27FC236}">
                      <a16:creationId xmlns:a16="http://schemas.microsoft.com/office/drawing/2014/main" xmlns="" id="{50276640-9A82-4C8A-AC61-FA3ED83005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25763" y="1660957"/>
                  <a:ext cx="176459" cy="330861"/>
                </a:xfrm>
                <a:custGeom>
                  <a:avLst/>
                  <a:gdLst>
                    <a:gd name="T0" fmla="*/ 20 w 40"/>
                    <a:gd name="T1" fmla="*/ 75 h 75"/>
                    <a:gd name="T2" fmla="*/ 40 w 40"/>
                    <a:gd name="T3" fmla="*/ 75 h 75"/>
                    <a:gd name="T4" fmla="*/ 40 w 40"/>
                    <a:gd name="T5" fmla="*/ 26 h 75"/>
                    <a:gd name="T6" fmla="*/ 40 w 40"/>
                    <a:gd name="T7" fmla="*/ 14 h 75"/>
                    <a:gd name="T8" fmla="*/ 40 w 40"/>
                    <a:gd name="T9" fmla="*/ 0 h 75"/>
                    <a:gd name="T10" fmla="*/ 20 w 40"/>
                    <a:gd name="T11" fmla="*/ 0 h 75"/>
                    <a:gd name="T12" fmla="*/ 20 w 40"/>
                    <a:gd name="T13" fmla="*/ 4 h 75"/>
                    <a:gd name="T14" fmla="*/ 35 w 40"/>
                    <a:gd name="T15" fmla="*/ 19 h 75"/>
                    <a:gd name="T16" fmla="*/ 20 w 40"/>
                    <a:gd name="T17" fmla="*/ 33 h 75"/>
                    <a:gd name="T18" fmla="*/ 20 w 40"/>
                    <a:gd name="T19" fmla="*/ 75 h 75"/>
                    <a:gd name="T20" fmla="*/ 0 w 40"/>
                    <a:gd name="T21" fmla="*/ 75 h 75"/>
                    <a:gd name="T22" fmla="*/ 20 w 40"/>
                    <a:gd name="T23" fmla="*/ 75 h 75"/>
                    <a:gd name="T24" fmla="*/ 20 w 40"/>
                    <a:gd name="T25" fmla="*/ 33 h 75"/>
                    <a:gd name="T26" fmla="*/ 20 w 40"/>
                    <a:gd name="T27" fmla="*/ 33 h 75"/>
                    <a:gd name="T28" fmla="*/ 5 w 40"/>
                    <a:gd name="T29" fmla="*/ 19 h 75"/>
                    <a:gd name="T30" fmla="*/ 20 w 40"/>
                    <a:gd name="T31" fmla="*/ 4 h 75"/>
                    <a:gd name="T32" fmla="*/ 20 w 40"/>
                    <a:gd name="T33" fmla="*/ 4 h 75"/>
                    <a:gd name="T34" fmla="*/ 20 w 40"/>
                    <a:gd name="T35" fmla="*/ 4 h 75"/>
                    <a:gd name="T36" fmla="*/ 20 w 40"/>
                    <a:gd name="T37" fmla="*/ 0 h 75"/>
                    <a:gd name="T38" fmla="*/ 0 w 40"/>
                    <a:gd name="T39" fmla="*/ 0 h 75"/>
                    <a:gd name="T40" fmla="*/ 0 w 40"/>
                    <a:gd name="T41" fmla="*/ 7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0" h="75">
                      <a:moveTo>
                        <a:pt x="20" y="75"/>
                      </a:moveTo>
                      <a:cubicBezTo>
                        <a:pt x="40" y="75"/>
                        <a:pt x="40" y="75"/>
                        <a:pt x="40" y="75"/>
                      </a:cubicBez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8" y="4"/>
                        <a:pt x="35" y="10"/>
                        <a:pt x="35" y="19"/>
                      </a:cubicBezTo>
                      <a:cubicBezTo>
                        <a:pt x="35" y="27"/>
                        <a:pt x="28" y="33"/>
                        <a:pt x="20" y="33"/>
                      </a:cubicBezTo>
                      <a:lnTo>
                        <a:pt x="20" y="75"/>
                      </a:lnTo>
                      <a:close/>
                      <a:moveTo>
                        <a:pt x="0" y="75"/>
                      </a:moveTo>
                      <a:cubicBezTo>
                        <a:pt x="20" y="75"/>
                        <a:pt x="20" y="75"/>
                        <a:pt x="20" y="75"/>
                      </a:cubicBezTo>
                      <a:cubicBezTo>
                        <a:pt x="20" y="33"/>
                        <a:pt x="20" y="33"/>
                        <a:pt x="20" y="33"/>
                      </a:cubicBezTo>
                      <a:cubicBezTo>
                        <a:pt x="20" y="33"/>
                        <a:pt x="20" y="33"/>
                        <a:pt x="20" y="33"/>
                      </a:cubicBezTo>
                      <a:cubicBezTo>
                        <a:pt x="12" y="33"/>
                        <a:pt x="5" y="27"/>
                        <a:pt x="5" y="19"/>
                      </a:cubicBezTo>
                      <a:cubicBezTo>
                        <a:pt x="5" y="10"/>
                        <a:pt x="12" y="4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62" name="ïṧḷïḓê-Freeform: Shape 104">
                  <a:extLst>
                    <a:ext uri="{FF2B5EF4-FFF2-40B4-BE49-F238E27FC236}">
                      <a16:creationId xmlns:a16="http://schemas.microsoft.com/office/drawing/2014/main" xmlns="" id="{97764C62-1DE7-4E4E-B6ED-0CC6AFD69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0848" y="4169377"/>
                  <a:ext cx="202193" cy="203419"/>
                </a:xfrm>
                <a:custGeom>
                  <a:avLst/>
                  <a:gdLst>
                    <a:gd name="T0" fmla="*/ 41 w 46"/>
                    <a:gd name="T1" fmla="*/ 32 h 46"/>
                    <a:gd name="T2" fmla="*/ 43 w 46"/>
                    <a:gd name="T3" fmla="*/ 34 h 46"/>
                    <a:gd name="T4" fmla="*/ 38 w 46"/>
                    <a:gd name="T5" fmla="*/ 41 h 46"/>
                    <a:gd name="T6" fmla="*/ 35 w 46"/>
                    <a:gd name="T7" fmla="*/ 38 h 46"/>
                    <a:gd name="T8" fmla="*/ 29 w 46"/>
                    <a:gd name="T9" fmla="*/ 42 h 46"/>
                    <a:gd name="T10" fmla="*/ 29 w 46"/>
                    <a:gd name="T11" fmla="*/ 45 h 46"/>
                    <a:gd name="T12" fmla="*/ 23 w 46"/>
                    <a:gd name="T13" fmla="*/ 45 h 46"/>
                    <a:gd name="T14" fmla="*/ 23 w 46"/>
                    <a:gd name="T15" fmla="*/ 36 h 46"/>
                    <a:gd name="T16" fmla="*/ 33 w 46"/>
                    <a:gd name="T17" fmla="*/ 31 h 46"/>
                    <a:gd name="T18" fmla="*/ 32 w 46"/>
                    <a:gd name="T19" fmla="*/ 13 h 46"/>
                    <a:gd name="T20" fmla="*/ 32 w 46"/>
                    <a:gd name="T21" fmla="*/ 13 h 46"/>
                    <a:gd name="T22" fmla="*/ 27 w 46"/>
                    <a:gd name="T23" fmla="*/ 10 h 46"/>
                    <a:gd name="T24" fmla="*/ 23 w 46"/>
                    <a:gd name="T25" fmla="*/ 10 h 46"/>
                    <a:gd name="T26" fmla="*/ 23 w 46"/>
                    <a:gd name="T27" fmla="*/ 0 h 46"/>
                    <a:gd name="T28" fmla="*/ 26 w 46"/>
                    <a:gd name="T29" fmla="*/ 0 h 46"/>
                    <a:gd name="T30" fmla="*/ 26 w 46"/>
                    <a:gd name="T31" fmla="*/ 3 h 46"/>
                    <a:gd name="T32" fmla="*/ 32 w 46"/>
                    <a:gd name="T33" fmla="*/ 5 h 46"/>
                    <a:gd name="T34" fmla="*/ 35 w 46"/>
                    <a:gd name="T35" fmla="*/ 3 h 46"/>
                    <a:gd name="T36" fmla="*/ 41 w 46"/>
                    <a:gd name="T37" fmla="*/ 8 h 46"/>
                    <a:gd name="T38" fmla="*/ 39 w 46"/>
                    <a:gd name="T39" fmla="*/ 11 h 46"/>
                    <a:gd name="T40" fmla="*/ 42 w 46"/>
                    <a:gd name="T41" fmla="*/ 17 h 46"/>
                    <a:gd name="T42" fmla="*/ 45 w 46"/>
                    <a:gd name="T43" fmla="*/ 17 h 46"/>
                    <a:gd name="T44" fmla="*/ 46 w 46"/>
                    <a:gd name="T45" fmla="*/ 25 h 46"/>
                    <a:gd name="T46" fmla="*/ 43 w 46"/>
                    <a:gd name="T47" fmla="*/ 25 h 46"/>
                    <a:gd name="T48" fmla="*/ 41 w 46"/>
                    <a:gd name="T49" fmla="*/ 32 h 46"/>
                    <a:gd name="T50" fmla="*/ 23 w 46"/>
                    <a:gd name="T51" fmla="*/ 45 h 46"/>
                    <a:gd name="T52" fmla="*/ 21 w 46"/>
                    <a:gd name="T53" fmla="*/ 46 h 46"/>
                    <a:gd name="T54" fmla="*/ 21 w 46"/>
                    <a:gd name="T55" fmla="*/ 42 h 46"/>
                    <a:gd name="T56" fmla="*/ 14 w 46"/>
                    <a:gd name="T57" fmla="*/ 40 h 46"/>
                    <a:gd name="T58" fmla="*/ 12 w 46"/>
                    <a:gd name="T59" fmla="*/ 43 h 46"/>
                    <a:gd name="T60" fmla="*/ 6 w 46"/>
                    <a:gd name="T61" fmla="*/ 37 h 46"/>
                    <a:gd name="T62" fmla="*/ 8 w 46"/>
                    <a:gd name="T63" fmla="*/ 35 h 46"/>
                    <a:gd name="T64" fmla="*/ 5 w 46"/>
                    <a:gd name="T65" fmla="*/ 29 h 46"/>
                    <a:gd name="T66" fmla="*/ 1 w 46"/>
                    <a:gd name="T67" fmla="*/ 29 h 46"/>
                    <a:gd name="T68" fmla="*/ 0 w 46"/>
                    <a:gd name="T69" fmla="*/ 21 h 46"/>
                    <a:gd name="T70" fmla="*/ 4 w 46"/>
                    <a:gd name="T71" fmla="*/ 20 h 46"/>
                    <a:gd name="T72" fmla="*/ 6 w 46"/>
                    <a:gd name="T73" fmla="*/ 14 h 46"/>
                    <a:gd name="T74" fmla="*/ 3 w 46"/>
                    <a:gd name="T75" fmla="*/ 12 h 46"/>
                    <a:gd name="T76" fmla="*/ 9 w 46"/>
                    <a:gd name="T77" fmla="*/ 5 h 46"/>
                    <a:gd name="T78" fmla="*/ 11 w 46"/>
                    <a:gd name="T79" fmla="*/ 7 h 46"/>
                    <a:gd name="T80" fmla="*/ 17 w 46"/>
                    <a:gd name="T81" fmla="*/ 4 h 46"/>
                    <a:gd name="T82" fmla="*/ 17 w 46"/>
                    <a:gd name="T83" fmla="*/ 1 h 46"/>
                    <a:gd name="T84" fmla="*/ 23 w 46"/>
                    <a:gd name="T85" fmla="*/ 0 h 46"/>
                    <a:gd name="T86" fmla="*/ 23 w 46"/>
                    <a:gd name="T87" fmla="*/ 10 h 46"/>
                    <a:gd name="T88" fmla="*/ 13 w 46"/>
                    <a:gd name="T89" fmla="*/ 14 h 46"/>
                    <a:gd name="T90" fmla="*/ 15 w 46"/>
                    <a:gd name="T91" fmla="*/ 33 h 46"/>
                    <a:gd name="T92" fmla="*/ 19 w 46"/>
                    <a:gd name="T93" fmla="*/ 35 h 46"/>
                    <a:gd name="T94" fmla="*/ 23 w 46"/>
                    <a:gd name="T95" fmla="*/ 36 h 46"/>
                    <a:gd name="T96" fmla="*/ 23 w 46"/>
                    <a:gd name="T97" fmla="*/ 45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6" h="46">
                      <a:moveTo>
                        <a:pt x="41" y="32"/>
                      </a:moveTo>
                      <a:cubicBezTo>
                        <a:pt x="43" y="34"/>
                        <a:pt x="43" y="34"/>
                        <a:pt x="43" y="34"/>
                      </a:cubicBezTo>
                      <a:cubicBezTo>
                        <a:pt x="38" y="41"/>
                        <a:pt x="38" y="41"/>
                        <a:pt x="38" y="41"/>
                      </a:cubicBezTo>
                      <a:cubicBezTo>
                        <a:pt x="35" y="38"/>
                        <a:pt x="35" y="38"/>
                        <a:pt x="35" y="38"/>
                      </a:cubicBezTo>
                      <a:cubicBezTo>
                        <a:pt x="33" y="40"/>
                        <a:pt x="31" y="41"/>
                        <a:pt x="29" y="42"/>
                      </a:cubicBezTo>
                      <a:cubicBezTo>
                        <a:pt x="29" y="45"/>
                        <a:pt x="29" y="45"/>
                        <a:pt x="29" y="45"/>
                      </a:cubicBezTo>
                      <a:cubicBezTo>
                        <a:pt x="23" y="45"/>
                        <a:pt x="23" y="45"/>
                        <a:pt x="23" y="45"/>
                      </a:cubicBezTo>
                      <a:cubicBezTo>
                        <a:pt x="23" y="36"/>
                        <a:pt x="23" y="36"/>
                        <a:pt x="23" y="36"/>
                      </a:cubicBezTo>
                      <a:cubicBezTo>
                        <a:pt x="27" y="36"/>
                        <a:pt x="31" y="34"/>
                        <a:pt x="33" y="31"/>
                      </a:cubicBezTo>
                      <a:cubicBezTo>
                        <a:pt x="38" y="26"/>
                        <a:pt x="37" y="17"/>
                        <a:pt x="32" y="13"/>
                      </a:cubicBezTo>
                      <a:cubicBezTo>
                        <a:pt x="32" y="13"/>
                        <a:pt x="32" y="13"/>
                        <a:pt x="32" y="13"/>
                      </a:cubicBezTo>
                      <a:cubicBezTo>
                        <a:pt x="30" y="12"/>
                        <a:pt x="29" y="11"/>
                        <a:pt x="27" y="10"/>
                      </a:cubicBezTo>
                      <a:cubicBezTo>
                        <a:pt x="26" y="10"/>
                        <a:pt x="25" y="10"/>
                        <a:pt x="23" y="1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3"/>
                        <a:pt x="26" y="3"/>
                        <a:pt x="26" y="3"/>
                      </a:cubicBezTo>
                      <a:cubicBezTo>
                        <a:pt x="28" y="4"/>
                        <a:pt x="30" y="4"/>
                        <a:pt x="32" y="5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41" y="8"/>
                        <a:pt x="41" y="8"/>
                        <a:pt x="41" y="8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40" y="13"/>
                        <a:pt x="41" y="15"/>
                        <a:pt x="42" y="17"/>
                      </a:cubicBezTo>
                      <a:cubicBezTo>
                        <a:pt x="45" y="17"/>
                        <a:pt x="45" y="17"/>
                        <a:pt x="45" y="17"/>
                      </a:cubicBezTo>
                      <a:cubicBezTo>
                        <a:pt x="46" y="25"/>
                        <a:pt x="46" y="25"/>
                        <a:pt x="46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2" y="28"/>
                        <a:pt x="42" y="30"/>
                        <a:pt x="41" y="32"/>
                      </a:cubicBezTo>
                      <a:close/>
                      <a:moveTo>
                        <a:pt x="23" y="45"/>
                      </a:moveTo>
                      <a:cubicBezTo>
                        <a:pt x="21" y="46"/>
                        <a:pt x="21" y="46"/>
                        <a:pt x="21" y="46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18" y="42"/>
                        <a:pt x="16" y="41"/>
                        <a:pt x="14" y="40"/>
                      </a:cubicBezTo>
                      <a:cubicBezTo>
                        <a:pt x="12" y="43"/>
                        <a:pt x="12" y="43"/>
                        <a:pt x="12" y="43"/>
                      </a:cubicBezTo>
                      <a:cubicBezTo>
                        <a:pt x="6" y="37"/>
                        <a:pt x="6" y="37"/>
                        <a:pt x="6" y="37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6" y="33"/>
                        <a:pt x="5" y="31"/>
                        <a:pt x="5" y="29"/>
                      </a:cubicBezTo>
                      <a:cubicBezTo>
                        <a:pt x="1" y="29"/>
                        <a:pt x="1" y="29"/>
                        <a:pt x="1" y="29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18"/>
                        <a:pt x="5" y="16"/>
                        <a:pt x="6" y="14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3" y="6"/>
                        <a:pt x="15" y="5"/>
                        <a:pt x="17" y="4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19" y="10"/>
                        <a:pt x="16" y="11"/>
                        <a:pt x="13" y="14"/>
                      </a:cubicBezTo>
                      <a:cubicBezTo>
                        <a:pt x="9" y="20"/>
                        <a:pt x="9" y="28"/>
                        <a:pt x="15" y="33"/>
                      </a:cubicBezTo>
                      <a:cubicBezTo>
                        <a:pt x="16" y="34"/>
                        <a:pt x="18" y="35"/>
                        <a:pt x="19" y="35"/>
                      </a:cubicBezTo>
                      <a:cubicBezTo>
                        <a:pt x="21" y="36"/>
                        <a:pt x="22" y="36"/>
                        <a:pt x="23" y="36"/>
                      </a:cubicBezTo>
                      <a:lnTo>
                        <a:pt x="23" y="4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63" name="ïṧḷïḓê-Freeform: Shape 105">
                  <a:extLst>
                    <a:ext uri="{FF2B5EF4-FFF2-40B4-BE49-F238E27FC236}">
                      <a16:creationId xmlns:a16="http://schemas.microsoft.com/office/drawing/2014/main" xmlns="" id="{63C9A9DA-6344-4D77-8F01-E03767EB47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6685" y="3104493"/>
                  <a:ext cx="208320" cy="398259"/>
                </a:xfrm>
                <a:custGeom>
                  <a:avLst/>
                  <a:gdLst>
                    <a:gd name="T0" fmla="*/ 24 w 47"/>
                    <a:gd name="T1" fmla="*/ 90 h 90"/>
                    <a:gd name="T2" fmla="*/ 47 w 47"/>
                    <a:gd name="T3" fmla="*/ 90 h 90"/>
                    <a:gd name="T4" fmla="*/ 47 w 47"/>
                    <a:gd name="T5" fmla="*/ 0 h 90"/>
                    <a:gd name="T6" fmla="*/ 24 w 47"/>
                    <a:gd name="T7" fmla="*/ 0 h 90"/>
                    <a:gd name="T8" fmla="*/ 24 w 47"/>
                    <a:gd name="T9" fmla="*/ 5 h 90"/>
                    <a:gd name="T10" fmla="*/ 42 w 47"/>
                    <a:gd name="T11" fmla="*/ 5 h 90"/>
                    <a:gd name="T12" fmla="*/ 42 w 47"/>
                    <a:gd name="T13" fmla="*/ 23 h 90"/>
                    <a:gd name="T14" fmla="*/ 24 w 47"/>
                    <a:gd name="T15" fmla="*/ 23 h 90"/>
                    <a:gd name="T16" fmla="*/ 24 w 47"/>
                    <a:gd name="T17" fmla="*/ 27 h 90"/>
                    <a:gd name="T18" fmla="*/ 42 w 47"/>
                    <a:gd name="T19" fmla="*/ 27 h 90"/>
                    <a:gd name="T20" fmla="*/ 42 w 47"/>
                    <a:gd name="T21" fmla="*/ 44 h 90"/>
                    <a:gd name="T22" fmla="*/ 24 w 47"/>
                    <a:gd name="T23" fmla="*/ 44 h 90"/>
                    <a:gd name="T24" fmla="*/ 24 w 47"/>
                    <a:gd name="T25" fmla="*/ 51 h 90"/>
                    <a:gd name="T26" fmla="*/ 24 w 47"/>
                    <a:gd name="T27" fmla="*/ 51 h 90"/>
                    <a:gd name="T28" fmla="*/ 29 w 47"/>
                    <a:gd name="T29" fmla="*/ 57 h 90"/>
                    <a:gd name="T30" fmla="*/ 24 w 47"/>
                    <a:gd name="T31" fmla="*/ 62 h 90"/>
                    <a:gd name="T32" fmla="*/ 24 w 47"/>
                    <a:gd name="T33" fmla="*/ 62 h 90"/>
                    <a:gd name="T34" fmla="*/ 24 w 47"/>
                    <a:gd name="T35" fmla="*/ 62 h 90"/>
                    <a:gd name="T36" fmla="*/ 24 w 47"/>
                    <a:gd name="T37" fmla="*/ 71 h 90"/>
                    <a:gd name="T38" fmla="*/ 24 w 47"/>
                    <a:gd name="T39" fmla="*/ 71 h 90"/>
                    <a:gd name="T40" fmla="*/ 29 w 47"/>
                    <a:gd name="T41" fmla="*/ 77 h 90"/>
                    <a:gd name="T42" fmla="*/ 24 w 47"/>
                    <a:gd name="T43" fmla="*/ 82 h 90"/>
                    <a:gd name="T44" fmla="*/ 24 w 47"/>
                    <a:gd name="T45" fmla="*/ 82 h 90"/>
                    <a:gd name="T46" fmla="*/ 24 w 47"/>
                    <a:gd name="T47" fmla="*/ 82 h 90"/>
                    <a:gd name="T48" fmla="*/ 24 w 47"/>
                    <a:gd name="T49" fmla="*/ 90 h 90"/>
                    <a:gd name="T50" fmla="*/ 0 w 47"/>
                    <a:gd name="T51" fmla="*/ 90 h 90"/>
                    <a:gd name="T52" fmla="*/ 24 w 47"/>
                    <a:gd name="T53" fmla="*/ 90 h 90"/>
                    <a:gd name="T54" fmla="*/ 24 w 47"/>
                    <a:gd name="T55" fmla="*/ 82 h 90"/>
                    <a:gd name="T56" fmla="*/ 18 w 47"/>
                    <a:gd name="T57" fmla="*/ 77 h 90"/>
                    <a:gd name="T58" fmla="*/ 24 w 47"/>
                    <a:gd name="T59" fmla="*/ 71 h 90"/>
                    <a:gd name="T60" fmla="*/ 24 w 47"/>
                    <a:gd name="T61" fmla="*/ 62 h 90"/>
                    <a:gd name="T62" fmla="*/ 18 w 47"/>
                    <a:gd name="T63" fmla="*/ 57 h 90"/>
                    <a:gd name="T64" fmla="*/ 24 w 47"/>
                    <a:gd name="T65" fmla="*/ 51 h 90"/>
                    <a:gd name="T66" fmla="*/ 24 w 47"/>
                    <a:gd name="T67" fmla="*/ 44 h 90"/>
                    <a:gd name="T68" fmla="*/ 5 w 47"/>
                    <a:gd name="T69" fmla="*/ 44 h 90"/>
                    <a:gd name="T70" fmla="*/ 5 w 47"/>
                    <a:gd name="T71" fmla="*/ 27 h 90"/>
                    <a:gd name="T72" fmla="*/ 5 w 47"/>
                    <a:gd name="T73" fmla="*/ 27 h 90"/>
                    <a:gd name="T74" fmla="*/ 24 w 47"/>
                    <a:gd name="T75" fmla="*/ 27 h 90"/>
                    <a:gd name="T76" fmla="*/ 24 w 47"/>
                    <a:gd name="T77" fmla="*/ 23 h 90"/>
                    <a:gd name="T78" fmla="*/ 5 w 47"/>
                    <a:gd name="T79" fmla="*/ 23 h 90"/>
                    <a:gd name="T80" fmla="*/ 5 w 47"/>
                    <a:gd name="T81" fmla="*/ 5 h 90"/>
                    <a:gd name="T82" fmla="*/ 5 w 47"/>
                    <a:gd name="T83" fmla="*/ 5 h 90"/>
                    <a:gd name="T84" fmla="*/ 24 w 47"/>
                    <a:gd name="T85" fmla="*/ 5 h 90"/>
                    <a:gd name="T86" fmla="*/ 24 w 47"/>
                    <a:gd name="T87" fmla="*/ 0 h 90"/>
                    <a:gd name="T88" fmla="*/ 0 w 47"/>
                    <a:gd name="T89" fmla="*/ 0 h 90"/>
                    <a:gd name="T90" fmla="*/ 0 w 47"/>
                    <a:gd name="T91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7" h="90">
                      <a:moveTo>
                        <a:pt x="24" y="90"/>
                      </a:moveTo>
                      <a:cubicBezTo>
                        <a:pt x="47" y="90"/>
                        <a:pt x="47" y="90"/>
                        <a:pt x="47" y="90"/>
                      </a:cubicBezTo>
                      <a:cubicBezTo>
                        <a:pt x="47" y="0"/>
                        <a:pt x="47" y="0"/>
                        <a:pt x="47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5"/>
                        <a:pt x="24" y="5"/>
                        <a:pt x="24" y="5"/>
                      </a:cubicBezTo>
                      <a:cubicBezTo>
                        <a:pt x="42" y="5"/>
                        <a:pt x="42" y="5"/>
                        <a:pt x="42" y="5"/>
                      </a:cubicBezTo>
                      <a:cubicBezTo>
                        <a:pt x="42" y="23"/>
                        <a:pt x="42" y="23"/>
                        <a:pt x="42" y="23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4" y="27"/>
                        <a:pt x="24" y="27"/>
                        <a:pt x="24" y="27"/>
                      </a:cubicBezTo>
                      <a:cubicBezTo>
                        <a:pt x="42" y="27"/>
                        <a:pt x="42" y="27"/>
                        <a:pt x="42" y="27"/>
                      </a:cubicBezTo>
                      <a:cubicBezTo>
                        <a:pt x="42" y="44"/>
                        <a:pt x="42" y="44"/>
                        <a:pt x="42" y="44"/>
                      </a:cubicBezTo>
                      <a:cubicBezTo>
                        <a:pt x="24" y="44"/>
                        <a:pt x="24" y="44"/>
                        <a:pt x="24" y="44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7" y="51"/>
                        <a:pt x="29" y="54"/>
                        <a:pt x="29" y="57"/>
                      </a:cubicBezTo>
                      <a:cubicBezTo>
                        <a:pt x="29" y="60"/>
                        <a:pt x="27" y="62"/>
                        <a:pt x="24" y="62"/>
                      </a:cubicBezTo>
                      <a:cubicBezTo>
                        <a:pt x="24" y="62"/>
                        <a:pt x="24" y="62"/>
                        <a:pt x="24" y="62"/>
                      </a:cubicBezTo>
                      <a:cubicBezTo>
                        <a:pt x="24" y="62"/>
                        <a:pt x="24" y="62"/>
                        <a:pt x="24" y="62"/>
                      </a:cubicBezTo>
                      <a:cubicBezTo>
                        <a:pt x="24" y="71"/>
                        <a:pt x="24" y="71"/>
                        <a:pt x="24" y="71"/>
                      </a:cubicBezTo>
                      <a:cubicBezTo>
                        <a:pt x="24" y="71"/>
                        <a:pt x="24" y="71"/>
                        <a:pt x="24" y="71"/>
                      </a:cubicBezTo>
                      <a:cubicBezTo>
                        <a:pt x="27" y="71"/>
                        <a:pt x="29" y="74"/>
                        <a:pt x="29" y="77"/>
                      </a:cubicBezTo>
                      <a:cubicBezTo>
                        <a:pt x="29" y="80"/>
                        <a:pt x="27" y="82"/>
                        <a:pt x="24" y="82"/>
                      </a:cubicBezTo>
                      <a:cubicBezTo>
                        <a:pt x="24" y="82"/>
                        <a:pt x="24" y="82"/>
                        <a:pt x="24" y="82"/>
                      </a:cubicBezTo>
                      <a:cubicBezTo>
                        <a:pt x="24" y="82"/>
                        <a:pt x="24" y="82"/>
                        <a:pt x="24" y="82"/>
                      </a:cubicBezTo>
                      <a:lnTo>
                        <a:pt x="24" y="90"/>
                      </a:lnTo>
                      <a:close/>
                      <a:moveTo>
                        <a:pt x="0" y="90"/>
                      </a:moveTo>
                      <a:cubicBezTo>
                        <a:pt x="24" y="90"/>
                        <a:pt x="24" y="90"/>
                        <a:pt x="24" y="90"/>
                      </a:cubicBezTo>
                      <a:cubicBezTo>
                        <a:pt x="24" y="82"/>
                        <a:pt x="24" y="82"/>
                        <a:pt x="24" y="82"/>
                      </a:cubicBezTo>
                      <a:cubicBezTo>
                        <a:pt x="21" y="82"/>
                        <a:pt x="18" y="80"/>
                        <a:pt x="18" y="77"/>
                      </a:cubicBezTo>
                      <a:cubicBezTo>
                        <a:pt x="18" y="74"/>
                        <a:pt x="21" y="71"/>
                        <a:pt x="24" y="71"/>
                      </a:cubicBezTo>
                      <a:cubicBezTo>
                        <a:pt x="24" y="62"/>
                        <a:pt x="24" y="62"/>
                        <a:pt x="24" y="62"/>
                      </a:cubicBezTo>
                      <a:cubicBezTo>
                        <a:pt x="21" y="62"/>
                        <a:pt x="18" y="60"/>
                        <a:pt x="18" y="57"/>
                      </a:cubicBezTo>
                      <a:cubicBezTo>
                        <a:pt x="18" y="54"/>
                        <a:pt x="21" y="51"/>
                        <a:pt x="24" y="51"/>
                      </a:cubicBezTo>
                      <a:cubicBezTo>
                        <a:pt x="24" y="44"/>
                        <a:pt x="24" y="44"/>
                        <a:pt x="24" y="44"/>
                      </a:cubicBezTo>
                      <a:cubicBezTo>
                        <a:pt x="5" y="44"/>
                        <a:pt x="5" y="44"/>
                        <a:pt x="5" y="44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24" y="27"/>
                        <a:pt x="24" y="27"/>
                        <a:pt x="24" y="27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24" y="5"/>
                        <a:pt x="24" y="5"/>
                        <a:pt x="24" y="5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9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64" name="ïṧḷïḓê-Freeform: Shape 106">
                  <a:extLst>
                    <a:ext uri="{FF2B5EF4-FFF2-40B4-BE49-F238E27FC236}">
                      <a16:creationId xmlns:a16="http://schemas.microsoft.com/office/drawing/2014/main" xmlns="" id="{E7578855-B03B-454C-BE0E-208F1DF4F0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2161" y="3104493"/>
                  <a:ext cx="83328" cy="398259"/>
                </a:xfrm>
                <a:custGeom>
                  <a:avLst/>
                  <a:gdLst>
                    <a:gd name="T0" fmla="*/ 68 w 68"/>
                    <a:gd name="T1" fmla="*/ 307 h 325"/>
                    <a:gd name="T2" fmla="*/ 68 w 68"/>
                    <a:gd name="T3" fmla="*/ 55 h 325"/>
                    <a:gd name="T4" fmla="*/ 0 w 68"/>
                    <a:gd name="T5" fmla="*/ 0 h 325"/>
                    <a:gd name="T6" fmla="*/ 0 w 68"/>
                    <a:gd name="T7" fmla="*/ 325 h 325"/>
                    <a:gd name="T8" fmla="*/ 68 w 68"/>
                    <a:gd name="T9" fmla="*/ 307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25">
                      <a:moveTo>
                        <a:pt x="68" y="307"/>
                      </a:moveTo>
                      <a:lnTo>
                        <a:pt x="68" y="55"/>
                      </a:lnTo>
                      <a:lnTo>
                        <a:pt x="0" y="0"/>
                      </a:lnTo>
                      <a:lnTo>
                        <a:pt x="0" y="325"/>
                      </a:lnTo>
                      <a:lnTo>
                        <a:pt x="68" y="30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65" name="ïṧḷïḓê-Rectangle 107">
                  <a:extLst>
                    <a:ext uri="{FF2B5EF4-FFF2-40B4-BE49-F238E27FC236}">
                      <a16:creationId xmlns:a16="http://schemas.microsoft.com/office/drawing/2014/main" xmlns="" id="{E82E3C1B-41DA-4B37-A8DD-54D156159F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2222" y="3140030"/>
                  <a:ext cx="140922" cy="5391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66" name="ïṧḷïḓê-Rectangle 108">
                  <a:extLst>
                    <a:ext uri="{FF2B5EF4-FFF2-40B4-BE49-F238E27FC236}">
                      <a16:creationId xmlns:a16="http://schemas.microsoft.com/office/drawing/2014/main" xmlns="" id="{3845C530-9566-40DF-BE57-C58DE1153D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2222" y="3233161"/>
                  <a:ext cx="140922" cy="5269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67" name="ïṧḷïḓê-Freeform: Shape 109">
                  <a:extLst>
                    <a:ext uri="{FF2B5EF4-FFF2-40B4-BE49-F238E27FC236}">
                      <a16:creationId xmlns:a16="http://schemas.microsoft.com/office/drawing/2014/main" xmlns="" id="{1B408518-42B1-4992-9422-DFFC5EE92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00739" y="1872953"/>
                  <a:ext cx="140922" cy="238955"/>
                </a:xfrm>
                <a:custGeom>
                  <a:avLst/>
                  <a:gdLst>
                    <a:gd name="T0" fmla="*/ 0 w 32"/>
                    <a:gd name="T1" fmla="*/ 37 h 54"/>
                    <a:gd name="T2" fmla="*/ 0 w 32"/>
                    <a:gd name="T3" fmla="*/ 45 h 54"/>
                    <a:gd name="T4" fmla="*/ 9 w 32"/>
                    <a:gd name="T5" fmla="*/ 54 h 54"/>
                    <a:gd name="T6" fmla="*/ 23 w 32"/>
                    <a:gd name="T7" fmla="*/ 54 h 54"/>
                    <a:gd name="T8" fmla="*/ 32 w 32"/>
                    <a:gd name="T9" fmla="*/ 45 h 54"/>
                    <a:gd name="T10" fmla="*/ 32 w 32"/>
                    <a:gd name="T11" fmla="*/ 37 h 54"/>
                    <a:gd name="T12" fmla="*/ 20 w 32"/>
                    <a:gd name="T13" fmla="*/ 37 h 54"/>
                    <a:gd name="T14" fmla="*/ 20 w 32"/>
                    <a:gd name="T15" fmla="*/ 30 h 54"/>
                    <a:gd name="T16" fmla="*/ 32 w 32"/>
                    <a:gd name="T17" fmla="*/ 30 h 54"/>
                    <a:gd name="T18" fmla="*/ 32 w 32"/>
                    <a:gd name="T19" fmla="*/ 20 h 54"/>
                    <a:gd name="T20" fmla="*/ 20 w 32"/>
                    <a:gd name="T21" fmla="*/ 20 h 54"/>
                    <a:gd name="T22" fmla="*/ 20 w 32"/>
                    <a:gd name="T23" fmla="*/ 13 h 54"/>
                    <a:gd name="T24" fmla="*/ 32 w 32"/>
                    <a:gd name="T25" fmla="*/ 13 h 54"/>
                    <a:gd name="T26" fmla="*/ 32 w 32"/>
                    <a:gd name="T27" fmla="*/ 9 h 54"/>
                    <a:gd name="T28" fmla="*/ 23 w 32"/>
                    <a:gd name="T29" fmla="*/ 0 h 54"/>
                    <a:gd name="T30" fmla="*/ 9 w 32"/>
                    <a:gd name="T31" fmla="*/ 0 h 54"/>
                    <a:gd name="T32" fmla="*/ 0 w 32"/>
                    <a:gd name="T33" fmla="*/ 9 h 54"/>
                    <a:gd name="T34" fmla="*/ 0 w 32"/>
                    <a:gd name="T35" fmla="*/ 13 h 54"/>
                    <a:gd name="T36" fmla="*/ 11 w 32"/>
                    <a:gd name="T37" fmla="*/ 13 h 54"/>
                    <a:gd name="T38" fmla="*/ 11 w 32"/>
                    <a:gd name="T39" fmla="*/ 20 h 54"/>
                    <a:gd name="T40" fmla="*/ 0 w 32"/>
                    <a:gd name="T41" fmla="*/ 20 h 54"/>
                    <a:gd name="T42" fmla="*/ 0 w 32"/>
                    <a:gd name="T43" fmla="*/ 30 h 54"/>
                    <a:gd name="T44" fmla="*/ 11 w 32"/>
                    <a:gd name="T45" fmla="*/ 30 h 54"/>
                    <a:gd name="T46" fmla="*/ 11 w 32"/>
                    <a:gd name="T47" fmla="*/ 37 h 54"/>
                    <a:gd name="T48" fmla="*/ 0 w 32"/>
                    <a:gd name="T49" fmla="*/ 3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2" h="54">
                      <a:moveTo>
                        <a:pt x="0" y="37"/>
                      </a:moveTo>
                      <a:cubicBezTo>
                        <a:pt x="0" y="45"/>
                        <a:pt x="0" y="45"/>
                        <a:pt x="0" y="45"/>
                      </a:cubicBezTo>
                      <a:cubicBezTo>
                        <a:pt x="0" y="50"/>
                        <a:pt x="4" y="54"/>
                        <a:pt x="9" y="54"/>
                      </a:cubicBezTo>
                      <a:cubicBezTo>
                        <a:pt x="23" y="54"/>
                        <a:pt x="23" y="54"/>
                        <a:pt x="23" y="54"/>
                      </a:cubicBezTo>
                      <a:cubicBezTo>
                        <a:pt x="28" y="54"/>
                        <a:pt x="32" y="50"/>
                        <a:pt x="32" y="45"/>
                      </a:cubicBezTo>
                      <a:cubicBezTo>
                        <a:pt x="32" y="37"/>
                        <a:pt x="32" y="37"/>
                        <a:pt x="32" y="37"/>
                      </a:cubicBezTo>
                      <a:cubicBezTo>
                        <a:pt x="20" y="37"/>
                        <a:pt x="20" y="37"/>
                        <a:pt x="20" y="37"/>
                      </a:cubicBezTo>
                      <a:cubicBezTo>
                        <a:pt x="20" y="30"/>
                        <a:pt x="20" y="30"/>
                        <a:pt x="20" y="30"/>
                      </a:cubicBezTo>
                      <a:cubicBezTo>
                        <a:pt x="32" y="30"/>
                        <a:pt x="32" y="30"/>
                        <a:pt x="32" y="30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32" y="13"/>
                        <a:pt x="32" y="13"/>
                        <a:pt x="32" y="13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2" y="4"/>
                        <a:pt x="28" y="0"/>
                        <a:pt x="23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4"/>
                        <a:pt x="0" y="9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11" y="30"/>
                        <a:pt x="11" y="30"/>
                        <a:pt x="11" y="30"/>
                      </a:cubicBezTo>
                      <a:cubicBezTo>
                        <a:pt x="11" y="37"/>
                        <a:pt x="11" y="37"/>
                        <a:pt x="11" y="37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68" name="ïṧḷïḓê-Rectangle 110">
                  <a:extLst>
                    <a:ext uri="{FF2B5EF4-FFF2-40B4-BE49-F238E27FC236}">
                      <a16:creationId xmlns:a16="http://schemas.microsoft.com/office/drawing/2014/main" xmlns="" id="{C62C96DF-0863-42A0-8877-5F1018DB5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2833" y="680626"/>
                  <a:ext cx="44115" cy="10170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69" name="ïṧḷïḓê-Rectangle 111">
                  <a:extLst>
                    <a:ext uri="{FF2B5EF4-FFF2-40B4-BE49-F238E27FC236}">
                      <a16:creationId xmlns:a16="http://schemas.microsoft.com/office/drawing/2014/main" xmlns="" id="{ECCB9769-B0AF-4454-AE22-04F655F4B7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2833" y="835028"/>
                  <a:ext cx="44115" cy="18136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70" name="ïṧḷïḓê-Rectangle 112">
                  <a:extLst>
                    <a:ext uri="{FF2B5EF4-FFF2-40B4-BE49-F238E27FC236}">
                      <a16:creationId xmlns:a16="http://schemas.microsoft.com/office/drawing/2014/main" xmlns="" id="{707182C7-4AAF-4031-AB65-2485BE540F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92546" y="680626"/>
                  <a:ext cx="49017" cy="1850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71" name="ïṧḷïḓê-Rectangle 113">
                  <a:extLst>
                    <a:ext uri="{FF2B5EF4-FFF2-40B4-BE49-F238E27FC236}">
                      <a16:creationId xmlns:a16="http://schemas.microsoft.com/office/drawing/2014/main" xmlns="" id="{390333C2-E976-46BB-8A13-1A5E24CCF1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92546" y="923258"/>
                  <a:ext cx="49017" cy="9313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72" name="ïṧḷïḓê-Rectangle 114">
                  <a:extLst>
                    <a:ext uri="{FF2B5EF4-FFF2-40B4-BE49-F238E27FC236}">
                      <a16:creationId xmlns:a16="http://schemas.microsoft.com/office/drawing/2014/main" xmlns="" id="{04561457-B205-402F-B4C6-5FC3D1631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7160" y="680626"/>
                  <a:ext cx="44115" cy="3063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73" name="ïṧḷïḓê-Rectangle 115">
                  <a:extLst>
                    <a:ext uri="{FF2B5EF4-FFF2-40B4-BE49-F238E27FC236}">
                      <a16:creationId xmlns:a16="http://schemas.microsoft.com/office/drawing/2014/main" xmlns="" id="{9AA36A5C-F8FC-4AE2-BCC6-AB847104C3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7160" y="763954"/>
                  <a:ext cx="44115" cy="25243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74" name="ïṧḷïḓê-Freeform: Shape 116">
                  <a:extLst>
                    <a:ext uri="{FF2B5EF4-FFF2-40B4-BE49-F238E27FC236}">
                      <a16:creationId xmlns:a16="http://schemas.microsoft.com/office/drawing/2014/main" xmlns="" id="{C26F50A9-CB0F-49CB-8BDD-4596CE77A6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8779" y="719840"/>
                  <a:ext cx="79652" cy="35537"/>
                </a:xfrm>
                <a:custGeom>
                  <a:avLst/>
                  <a:gdLst>
                    <a:gd name="T0" fmla="*/ 0 w 65"/>
                    <a:gd name="T1" fmla="*/ 0 h 29"/>
                    <a:gd name="T2" fmla="*/ 0 w 65"/>
                    <a:gd name="T3" fmla="*/ 29 h 29"/>
                    <a:gd name="T4" fmla="*/ 15 w 65"/>
                    <a:gd name="T5" fmla="*/ 29 h 29"/>
                    <a:gd name="T6" fmla="*/ 51 w 65"/>
                    <a:gd name="T7" fmla="*/ 29 h 29"/>
                    <a:gd name="T8" fmla="*/ 65 w 65"/>
                    <a:gd name="T9" fmla="*/ 29 h 29"/>
                    <a:gd name="T10" fmla="*/ 65 w 65"/>
                    <a:gd name="T11" fmla="*/ 0 h 29"/>
                    <a:gd name="T12" fmla="*/ 51 w 65"/>
                    <a:gd name="T13" fmla="*/ 0 h 29"/>
                    <a:gd name="T14" fmla="*/ 15 w 65"/>
                    <a:gd name="T15" fmla="*/ 0 h 29"/>
                    <a:gd name="T16" fmla="*/ 0 w 65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15" y="29"/>
                      </a:lnTo>
                      <a:lnTo>
                        <a:pt x="51" y="29"/>
                      </a:lnTo>
                      <a:lnTo>
                        <a:pt x="65" y="29"/>
                      </a:lnTo>
                      <a:lnTo>
                        <a:pt x="65" y="0"/>
                      </a:lnTo>
                      <a:lnTo>
                        <a:pt x="51" y="0"/>
                      </a:lnTo>
                      <a:lnTo>
                        <a:pt x="1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75" name="ïṧḷïḓê-Freeform: Shape 117">
                  <a:extLst>
                    <a:ext uri="{FF2B5EF4-FFF2-40B4-BE49-F238E27FC236}">
                      <a16:creationId xmlns:a16="http://schemas.microsoft.com/office/drawing/2014/main" xmlns="" id="{98026C76-A543-4FB1-9AAA-6E33C1E8DD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5390" y="874242"/>
                  <a:ext cx="83328" cy="35537"/>
                </a:xfrm>
                <a:custGeom>
                  <a:avLst/>
                  <a:gdLst>
                    <a:gd name="T0" fmla="*/ 0 w 68"/>
                    <a:gd name="T1" fmla="*/ 0 h 29"/>
                    <a:gd name="T2" fmla="*/ 0 w 68"/>
                    <a:gd name="T3" fmla="*/ 29 h 29"/>
                    <a:gd name="T4" fmla="*/ 14 w 68"/>
                    <a:gd name="T5" fmla="*/ 29 h 29"/>
                    <a:gd name="T6" fmla="*/ 54 w 68"/>
                    <a:gd name="T7" fmla="*/ 29 h 29"/>
                    <a:gd name="T8" fmla="*/ 68 w 68"/>
                    <a:gd name="T9" fmla="*/ 29 h 29"/>
                    <a:gd name="T10" fmla="*/ 68 w 68"/>
                    <a:gd name="T11" fmla="*/ 0 h 29"/>
                    <a:gd name="T12" fmla="*/ 54 w 68"/>
                    <a:gd name="T13" fmla="*/ 0 h 29"/>
                    <a:gd name="T14" fmla="*/ 14 w 68"/>
                    <a:gd name="T15" fmla="*/ 0 h 29"/>
                    <a:gd name="T16" fmla="*/ 0 w 68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8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14" y="29"/>
                      </a:lnTo>
                      <a:lnTo>
                        <a:pt x="54" y="29"/>
                      </a:lnTo>
                      <a:lnTo>
                        <a:pt x="68" y="29"/>
                      </a:lnTo>
                      <a:lnTo>
                        <a:pt x="68" y="0"/>
                      </a:lnTo>
                      <a:lnTo>
                        <a:pt x="54" y="0"/>
                      </a:lnTo>
                      <a:lnTo>
                        <a:pt x="1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76" name="ïṧḷïḓê-Freeform: Shape 118">
                  <a:extLst>
                    <a:ext uri="{FF2B5EF4-FFF2-40B4-BE49-F238E27FC236}">
                      <a16:creationId xmlns:a16="http://schemas.microsoft.com/office/drawing/2014/main" xmlns="" id="{678EE297-D7AD-4130-AF5A-E4745EE401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85677" y="790914"/>
                  <a:ext cx="83328" cy="35537"/>
                </a:xfrm>
                <a:custGeom>
                  <a:avLst/>
                  <a:gdLst>
                    <a:gd name="T0" fmla="*/ 14 w 68"/>
                    <a:gd name="T1" fmla="*/ 0 h 29"/>
                    <a:gd name="T2" fmla="*/ 0 w 68"/>
                    <a:gd name="T3" fmla="*/ 0 h 29"/>
                    <a:gd name="T4" fmla="*/ 0 w 68"/>
                    <a:gd name="T5" fmla="*/ 29 h 29"/>
                    <a:gd name="T6" fmla="*/ 14 w 68"/>
                    <a:gd name="T7" fmla="*/ 29 h 29"/>
                    <a:gd name="T8" fmla="*/ 50 w 68"/>
                    <a:gd name="T9" fmla="*/ 29 h 29"/>
                    <a:gd name="T10" fmla="*/ 68 w 68"/>
                    <a:gd name="T11" fmla="*/ 29 h 29"/>
                    <a:gd name="T12" fmla="*/ 68 w 68"/>
                    <a:gd name="T13" fmla="*/ 0 h 29"/>
                    <a:gd name="T14" fmla="*/ 50 w 68"/>
                    <a:gd name="T15" fmla="*/ 0 h 29"/>
                    <a:gd name="T16" fmla="*/ 14 w 68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8" h="29">
                      <a:moveTo>
                        <a:pt x="14" y="0"/>
                      </a:moveTo>
                      <a:lnTo>
                        <a:pt x="0" y="0"/>
                      </a:lnTo>
                      <a:lnTo>
                        <a:pt x="0" y="29"/>
                      </a:lnTo>
                      <a:lnTo>
                        <a:pt x="14" y="29"/>
                      </a:lnTo>
                      <a:lnTo>
                        <a:pt x="50" y="29"/>
                      </a:lnTo>
                      <a:lnTo>
                        <a:pt x="68" y="29"/>
                      </a:lnTo>
                      <a:lnTo>
                        <a:pt x="68" y="0"/>
                      </a:lnTo>
                      <a:lnTo>
                        <a:pt x="50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77" name="ïṧḷïḓê-Freeform: Shape 119">
                  <a:extLst>
                    <a:ext uri="{FF2B5EF4-FFF2-40B4-BE49-F238E27FC236}">
                      <a16:creationId xmlns:a16="http://schemas.microsoft.com/office/drawing/2014/main" xmlns="" id="{4DC206B3-E3D8-444E-BAFA-927EA87AEC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5177" y="623032"/>
                  <a:ext cx="442374" cy="344341"/>
                </a:xfrm>
                <a:custGeom>
                  <a:avLst/>
                  <a:gdLst>
                    <a:gd name="T0" fmla="*/ 89 w 100"/>
                    <a:gd name="T1" fmla="*/ 17 h 78"/>
                    <a:gd name="T2" fmla="*/ 81 w 100"/>
                    <a:gd name="T3" fmla="*/ 18 h 78"/>
                    <a:gd name="T4" fmla="*/ 81 w 100"/>
                    <a:gd name="T5" fmla="*/ 22 h 78"/>
                    <a:gd name="T6" fmla="*/ 91 w 100"/>
                    <a:gd name="T7" fmla="*/ 44 h 78"/>
                    <a:gd name="T8" fmla="*/ 91 w 100"/>
                    <a:gd name="T9" fmla="*/ 55 h 78"/>
                    <a:gd name="T10" fmla="*/ 81 w 100"/>
                    <a:gd name="T11" fmla="*/ 78 h 78"/>
                    <a:gd name="T12" fmla="*/ 100 w 100"/>
                    <a:gd name="T13" fmla="*/ 74 h 78"/>
                    <a:gd name="T14" fmla="*/ 100 w 100"/>
                    <a:gd name="T15" fmla="*/ 28 h 78"/>
                    <a:gd name="T16" fmla="*/ 80 w 100"/>
                    <a:gd name="T17" fmla="*/ 0 h 78"/>
                    <a:gd name="T18" fmla="*/ 50 w 100"/>
                    <a:gd name="T19" fmla="*/ 6 h 78"/>
                    <a:gd name="T20" fmla="*/ 81 w 100"/>
                    <a:gd name="T21" fmla="*/ 18 h 78"/>
                    <a:gd name="T22" fmla="*/ 50 w 100"/>
                    <a:gd name="T23" fmla="*/ 63 h 78"/>
                    <a:gd name="T24" fmla="*/ 76 w 100"/>
                    <a:gd name="T25" fmla="*/ 74 h 78"/>
                    <a:gd name="T26" fmla="*/ 81 w 100"/>
                    <a:gd name="T27" fmla="*/ 78 h 78"/>
                    <a:gd name="T28" fmla="*/ 71 w 100"/>
                    <a:gd name="T29" fmla="*/ 55 h 78"/>
                    <a:gd name="T30" fmla="*/ 81 w 100"/>
                    <a:gd name="T31" fmla="*/ 44 h 78"/>
                    <a:gd name="T32" fmla="*/ 50 w 100"/>
                    <a:gd name="T33" fmla="*/ 22 h 78"/>
                    <a:gd name="T34" fmla="*/ 50 w 100"/>
                    <a:gd name="T35" fmla="*/ 0 h 78"/>
                    <a:gd name="T36" fmla="*/ 19 w 100"/>
                    <a:gd name="T37" fmla="*/ 1 h 78"/>
                    <a:gd name="T38" fmla="*/ 25 w 100"/>
                    <a:gd name="T39" fmla="*/ 6 h 78"/>
                    <a:gd name="T40" fmla="*/ 50 w 100"/>
                    <a:gd name="T41" fmla="*/ 6 h 78"/>
                    <a:gd name="T42" fmla="*/ 19 w 100"/>
                    <a:gd name="T43" fmla="*/ 78 h 78"/>
                    <a:gd name="T44" fmla="*/ 24 w 100"/>
                    <a:gd name="T45" fmla="*/ 74 h 78"/>
                    <a:gd name="T46" fmla="*/ 50 w 100"/>
                    <a:gd name="T47" fmla="*/ 63 h 78"/>
                    <a:gd name="T48" fmla="*/ 19 w 100"/>
                    <a:gd name="T49" fmla="*/ 22 h 78"/>
                    <a:gd name="T50" fmla="*/ 29 w 100"/>
                    <a:gd name="T51" fmla="*/ 44 h 78"/>
                    <a:gd name="T52" fmla="*/ 29 w 100"/>
                    <a:gd name="T53" fmla="*/ 55 h 78"/>
                    <a:gd name="T54" fmla="*/ 19 w 100"/>
                    <a:gd name="T55" fmla="*/ 78 h 78"/>
                    <a:gd name="T56" fmla="*/ 10 w 100"/>
                    <a:gd name="T57" fmla="*/ 17 h 78"/>
                    <a:gd name="T58" fmla="*/ 0 w 100"/>
                    <a:gd name="T59" fmla="*/ 60 h 78"/>
                    <a:gd name="T60" fmla="*/ 0 w 100"/>
                    <a:gd name="T61" fmla="*/ 74 h 78"/>
                    <a:gd name="T62" fmla="*/ 19 w 100"/>
                    <a:gd name="T63" fmla="*/ 78 h 78"/>
                    <a:gd name="T64" fmla="*/ 9 w 100"/>
                    <a:gd name="T65" fmla="*/ 55 h 78"/>
                    <a:gd name="T66" fmla="*/ 19 w 100"/>
                    <a:gd name="T67" fmla="*/ 44 h 78"/>
                    <a:gd name="T68" fmla="*/ 17 w 100"/>
                    <a:gd name="T69" fmla="*/ 22 h 78"/>
                    <a:gd name="T70" fmla="*/ 19 w 100"/>
                    <a:gd name="T71" fmla="*/ 1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00" h="78">
                      <a:moveTo>
                        <a:pt x="100" y="28"/>
                      </a:moveTo>
                      <a:cubicBezTo>
                        <a:pt x="89" y="17"/>
                        <a:pt x="89" y="17"/>
                        <a:pt x="89" y="17"/>
                      </a:cubicBezTo>
                      <a:cubicBezTo>
                        <a:pt x="81" y="1"/>
                        <a:pt x="81" y="1"/>
                        <a:pt x="81" y="1"/>
                      </a:cubicBezTo>
                      <a:cubicBezTo>
                        <a:pt x="81" y="18"/>
                        <a:pt x="81" y="18"/>
                        <a:pt x="81" y="18"/>
                      </a:cubicBezTo>
                      <a:cubicBezTo>
                        <a:pt x="83" y="22"/>
                        <a:pt x="83" y="22"/>
                        <a:pt x="83" y="22"/>
                      </a:cubicBezTo>
                      <a:cubicBezTo>
                        <a:pt x="81" y="22"/>
                        <a:pt x="81" y="22"/>
                        <a:pt x="81" y="22"/>
                      </a:cubicBezTo>
                      <a:cubicBezTo>
                        <a:pt x="81" y="44"/>
                        <a:pt x="81" y="44"/>
                        <a:pt x="81" y="44"/>
                      </a:cubicBezTo>
                      <a:cubicBezTo>
                        <a:pt x="91" y="44"/>
                        <a:pt x="91" y="44"/>
                        <a:pt x="91" y="44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81" y="55"/>
                        <a:pt x="81" y="55"/>
                        <a:pt x="81" y="55"/>
                      </a:cubicBezTo>
                      <a:cubicBezTo>
                        <a:pt x="81" y="78"/>
                        <a:pt x="81" y="78"/>
                        <a:pt x="81" y="78"/>
                      </a:cubicBezTo>
                      <a:cubicBezTo>
                        <a:pt x="95" y="78"/>
                        <a:pt x="95" y="78"/>
                        <a:pt x="95" y="78"/>
                      </a:cubicBezTo>
                      <a:cubicBezTo>
                        <a:pt x="97" y="78"/>
                        <a:pt x="100" y="76"/>
                        <a:pt x="100" y="74"/>
                      </a:cubicBezTo>
                      <a:cubicBezTo>
                        <a:pt x="100" y="63"/>
                        <a:pt x="100" y="63"/>
                        <a:pt x="100" y="63"/>
                      </a:cubicBezTo>
                      <a:lnTo>
                        <a:pt x="100" y="28"/>
                      </a:lnTo>
                      <a:close/>
                      <a:moveTo>
                        <a:pt x="81" y="1"/>
                      </a:move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75" y="6"/>
                        <a:pt x="75" y="6"/>
                        <a:pt x="75" y="6"/>
                      </a:cubicBezTo>
                      <a:cubicBezTo>
                        <a:pt x="81" y="18"/>
                        <a:pt x="81" y="18"/>
                        <a:pt x="81" y="18"/>
                      </a:cubicBezTo>
                      <a:cubicBezTo>
                        <a:pt x="81" y="1"/>
                        <a:pt x="81" y="1"/>
                        <a:pt x="81" y="1"/>
                      </a:cubicBezTo>
                      <a:close/>
                      <a:moveTo>
                        <a:pt x="50" y="63"/>
                      </a:moveTo>
                      <a:cubicBezTo>
                        <a:pt x="76" y="63"/>
                        <a:pt x="76" y="63"/>
                        <a:pt x="76" y="63"/>
                      </a:cubicBezTo>
                      <a:cubicBezTo>
                        <a:pt x="76" y="74"/>
                        <a:pt x="76" y="74"/>
                        <a:pt x="76" y="74"/>
                      </a:cubicBezTo>
                      <a:cubicBezTo>
                        <a:pt x="76" y="76"/>
                        <a:pt x="78" y="78"/>
                        <a:pt x="80" y="78"/>
                      </a:cubicBezTo>
                      <a:cubicBezTo>
                        <a:pt x="81" y="78"/>
                        <a:pt x="81" y="78"/>
                        <a:pt x="81" y="78"/>
                      </a:cubicBezTo>
                      <a:cubicBezTo>
                        <a:pt x="81" y="55"/>
                        <a:pt x="81" y="55"/>
                        <a:pt x="81" y="55"/>
                      </a:cubicBezTo>
                      <a:cubicBezTo>
                        <a:pt x="71" y="55"/>
                        <a:pt x="71" y="55"/>
                        <a:pt x="71" y="55"/>
                      </a:cubicBezTo>
                      <a:cubicBezTo>
                        <a:pt x="71" y="44"/>
                        <a:pt x="71" y="44"/>
                        <a:pt x="71" y="44"/>
                      </a:cubicBezTo>
                      <a:cubicBezTo>
                        <a:pt x="81" y="44"/>
                        <a:pt x="81" y="44"/>
                        <a:pt x="81" y="44"/>
                      </a:cubicBezTo>
                      <a:cubicBezTo>
                        <a:pt x="81" y="22"/>
                        <a:pt x="81" y="22"/>
                        <a:pt x="81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lnTo>
                        <a:pt x="50" y="63"/>
                      </a:lnTo>
                      <a:close/>
                      <a:moveTo>
                        <a:pt x="50" y="0"/>
                      </a:move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0"/>
                        <a:pt x="50" y="0"/>
                        <a:pt x="50" y="0"/>
                      </a:cubicBezTo>
                      <a:close/>
                      <a:moveTo>
                        <a:pt x="19" y="78"/>
                      </a:moveTo>
                      <a:cubicBezTo>
                        <a:pt x="19" y="78"/>
                        <a:pt x="19" y="78"/>
                        <a:pt x="19" y="78"/>
                      </a:cubicBezTo>
                      <a:cubicBezTo>
                        <a:pt x="22" y="78"/>
                        <a:pt x="24" y="76"/>
                        <a:pt x="24" y="74"/>
                      </a:cubicBezTo>
                      <a:cubicBezTo>
                        <a:pt x="24" y="63"/>
                        <a:pt x="24" y="63"/>
                        <a:pt x="24" y="63"/>
                      </a:cubicBezTo>
                      <a:cubicBezTo>
                        <a:pt x="50" y="63"/>
                        <a:pt x="50" y="63"/>
                        <a:pt x="50" y="63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9" y="44"/>
                        <a:pt x="19" y="44"/>
                        <a:pt x="19" y="44"/>
                      </a:cubicBezTo>
                      <a:cubicBezTo>
                        <a:pt x="29" y="44"/>
                        <a:pt x="29" y="44"/>
                        <a:pt x="29" y="44"/>
                      </a:cubicBezTo>
                      <a:cubicBezTo>
                        <a:pt x="29" y="55"/>
                        <a:pt x="29" y="55"/>
                        <a:pt x="29" y="55"/>
                      </a:cubicBezTo>
                      <a:cubicBezTo>
                        <a:pt x="29" y="55"/>
                        <a:pt x="29" y="55"/>
                        <a:pt x="29" y="55"/>
                      </a:cubicBezTo>
                      <a:cubicBezTo>
                        <a:pt x="19" y="55"/>
                        <a:pt x="19" y="55"/>
                        <a:pt x="19" y="55"/>
                      </a:cubicBezTo>
                      <a:lnTo>
                        <a:pt x="19" y="78"/>
                      </a:lnTo>
                      <a:close/>
                      <a:moveTo>
                        <a:pt x="19" y="1"/>
                      </a:move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0" y="76"/>
                        <a:pt x="2" y="78"/>
                        <a:pt x="5" y="78"/>
                      </a:cubicBezTo>
                      <a:cubicBezTo>
                        <a:pt x="19" y="78"/>
                        <a:pt x="19" y="78"/>
                        <a:pt x="19" y="78"/>
                      </a:cubicBezTo>
                      <a:cubicBezTo>
                        <a:pt x="19" y="55"/>
                        <a:pt x="19" y="55"/>
                        <a:pt x="19" y="55"/>
                      </a:cubicBezTo>
                      <a:cubicBezTo>
                        <a:pt x="9" y="55"/>
                        <a:pt x="9" y="55"/>
                        <a:pt x="9" y="55"/>
                      </a:cubicBezTo>
                      <a:cubicBezTo>
                        <a:pt x="9" y="44"/>
                        <a:pt x="9" y="44"/>
                        <a:pt x="9" y="44"/>
                      </a:cubicBezTo>
                      <a:cubicBezTo>
                        <a:pt x="19" y="44"/>
                        <a:pt x="19" y="44"/>
                        <a:pt x="19" y="44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7" y="22"/>
                        <a:pt x="17" y="22"/>
                        <a:pt x="17" y="22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lnTo>
                        <a:pt x="19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78" name="ïṧḷïḓê-Freeform: Shape 120">
                  <a:extLst>
                    <a:ext uri="{FF2B5EF4-FFF2-40B4-BE49-F238E27FC236}">
                      <a16:creationId xmlns:a16="http://schemas.microsoft.com/office/drawing/2014/main" xmlns="" id="{51530E60-2860-42EA-9619-4773376D21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3699" y="3453735"/>
                  <a:ext cx="374976" cy="379878"/>
                </a:xfrm>
                <a:custGeom>
                  <a:avLst/>
                  <a:gdLst>
                    <a:gd name="T0" fmla="*/ 64 w 85"/>
                    <a:gd name="T1" fmla="*/ 80 h 86"/>
                    <a:gd name="T2" fmla="*/ 79 w 85"/>
                    <a:gd name="T3" fmla="*/ 64 h 86"/>
                    <a:gd name="T4" fmla="*/ 84 w 85"/>
                    <a:gd name="T5" fmla="*/ 52 h 86"/>
                    <a:gd name="T6" fmla="*/ 84 w 85"/>
                    <a:gd name="T7" fmla="*/ 34 h 86"/>
                    <a:gd name="T8" fmla="*/ 79 w 85"/>
                    <a:gd name="T9" fmla="*/ 22 h 86"/>
                    <a:gd name="T10" fmla="*/ 64 w 85"/>
                    <a:gd name="T11" fmla="*/ 6 h 86"/>
                    <a:gd name="T12" fmla="*/ 58 w 85"/>
                    <a:gd name="T13" fmla="*/ 3 h 86"/>
                    <a:gd name="T14" fmla="*/ 45 w 85"/>
                    <a:gd name="T15" fmla="*/ 0 h 86"/>
                    <a:gd name="T16" fmla="*/ 47 w 85"/>
                    <a:gd name="T17" fmla="*/ 5 h 86"/>
                    <a:gd name="T18" fmla="*/ 53 w 85"/>
                    <a:gd name="T19" fmla="*/ 5 h 86"/>
                    <a:gd name="T20" fmla="*/ 57 w 85"/>
                    <a:gd name="T21" fmla="*/ 6 h 86"/>
                    <a:gd name="T22" fmla="*/ 56 w 85"/>
                    <a:gd name="T23" fmla="*/ 7 h 86"/>
                    <a:gd name="T24" fmla="*/ 49 w 85"/>
                    <a:gd name="T25" fmla="*/ 9 h 86"/>
                    <a:gd name="T26" fmla="*/ 50 w 85"/>
                    <a:gd name="T27" fmla="*/ 14 h 86"/>
                    <a:gd name="T28" fmla="*/ 54 w 85"/>
                    <a:gd name="T29" fmla="*/ 17 h 86"/>
                    <a:gd name="T30" fmla="*/ 60 w 85"/>
                    <a:gd name="T31" fmla="*/ 9 h 86"/>
                    <a:gd name="T32" fmla="*/ 65 w 85"/>
                    <a:gd name="T33" fmla="*/ 10 h 86"/>
                    <a:gd name="T34" fmla="*/ 68 w 85"/>
                    <a:gd name="T35" fmla="*/ 12 h 86"/>
                    <a:gd name="T36" fmla="*/ 70 w 85"/>
                    <a:gd name="T37" fmla="*/ 18 h 86"/>
                    <a:gd name="T38" fmla="*/ 69 w 85"/>
                    <a:gd name="T39" fmla="*/ 21 h 86"/>
                    <a:gd name="T40" fmla="*/ 67 w 85"/>
                    <a:gd name="T41" fmla="*/ 19 h 86"/>
                    <a:gd name="T42" fmla="*/ 61 w 85"/>
                    <a:gd name="T43" fmla="*/ 19 h 86"/>
                    <a:gd name="T44" fmla="*/ 65 w 85"/>
                    <a:gd name="T45" fmla="*/ 21 h 86"/>
                    <a:gd name="T46" fmla="*/ 56 w 85"/>
                    <a:gd name="T47" fmla="*/ 25 h 86"/>
                    <a:gd name="T48" fmla="*/ 52 w 85"/>
                    <a:gd name="T49" fmla="*/ 28 h 86"/>
                    <a:gd name="T50" fmla="*/ 46 w 85"/>
                    <a:gd name="T51" fmla="*/ 33 h 86"/>
                    <a:gd name="T52" fmla="*/ 49 w 85"/>
                    <a:gd name="T53" fmla="*/ 51 h 86"/>
                    <a:gd name="T54" fmla="*/ 54 w 85"/>
                    <a:gd name="T55" fmla="*/ 52 h 86"/>
                    <a:gd name="T56" fmla="*/ 59 w 85"/>
                    <a:gd name="T57" fmla="*/ 54 h 86"/>
                    <a:gd name="T58" fmla="*/ 66 w 85"/>
                    <a:gd name="T59" fmla="*/ 58 h 86"/>
                    <a:gd name="T60" fmla="*/ 71 w 85"/>
                    <a:gd name="T61" fmla="*/ 62 h 86"/>
                    <a:gd name="T62" fmla="*/ 77 w 85"/>
                    <a:gd name="T63" fmla="*/ 64 h 86"/>
                    <a:gd name="T64" fmla="*/ 49 w 85"/>
                    <a:gd name="T65" fmla="*/ 75 h 86"/>
                    <a:gd name="T66" fmla="*/ 0 w 85"/>
                    <a:gd name="T67" fmla="*/ 36 h 86"/>
                    <a:gd name="T68" fmla="*/ 1 w 85"/>
                    <a:gd name="T69" fmla="*/ 54 h 86"/>
                    <a:gd name="T70" fmla="*/ 9 w 85"/>
                    <a:gd name="T71" fmla="*/ 69 h 86"/>
                    <a:gd name="T72" fmla="*/ 27 w 85"/>
                    <a:gd name="T73" fmla="*/ 83 h 86"/>
                    <a:gd name="T74" fmla="*/ 43 w 85"/>
                    <a:gd name="T75" fmla="*/ 68 h 86"/>
                    <a:gd name="T76" fmla="*/ 42 w 85"/>
                    <a:gd name="T77" fmla="*/ 61 h 86"/>
                    <a:gd name="T78" fmla="*/ 44 w 85"/>
                    <a:gd name="T79" fmla="*/ 55 h 86"/>
                    <a:gd name="T80" fmla="*/ 39 w 85"/>
                    <a:gd name="T81" fmla="*/ 53 h 86"/>
                    <a:gd name="T82" fmla="*/ 33 w 85"/>
                    <a:gd name="T83" fmla="*/ 49 h 86"/>
                    <a:gd name="T84" fmla="*/ 24 w 85"/>
                    <a:gd name="T85" fmla="*/ 46 h 86"/>
                    <a:gd name="T86" fmla="*/ 21 w 85"/>
                    <a:gd name="T87" fmla="*/ 38 h 86"/>
                    <a:gd name="T88" fmla="*/ 18 w 85"/>
                    <a:gd name="T89" fmla="*/ 37 h 86"/>
                    <a:gd name="T90" fmla="*/ 18 w 85"/>
                    <a:gd name="T91" fmla="*/ 39 h 86"/>
                    <a:gd name="T92" fmla="*/ 15 w 85"/>
                    <a:gd name="T93" fmla="*/ 32 h 86"/>
                    <a:gd name="T94" fmla="*/ 15 w 85"/>
                    <a:gd name="T95" fmla="*/ 25 h 86"/>
                    <a:gd name="T96" fmla="*/ 19 w 85"/>
                    <a:gd name="T97" fmla="*/ 17 h 86"/>
                    <a:gd name="T98" fmla="*/ 18 w 85"/>
                    <a:gd name="T99" fmla="*/ 12 h 86"/>
                    <a:gd name="T100" fmla="*/ 38 w 85"/>
                    <a:gd name="T101" fmla="*/ 3 h 86"/>
                    <a:gd name="T102" fmla="*/ 45 w 85"/>
                    <a:gd name="T103" fmla="*/ 0 h 86"/>
                    <a:gd name="T104" fmla="*/ 26 w 85"/>
                    <a:gd name="T105" fmla="*/ 3 h 86"/>
                    <a:gd name="T106" fmla="*/ 12 w 85"/>
                    <a:gd name="T107" fmla="*/ 13 h 86"/>
                    <a:gd name="T108" fmla="*/ 3 w 85"/>
                    <a:gd name="T109" fmla="*/ 27 h 86"/>
                    <a:gd name="T110" fmla="*/ 45 w 85"/>
                    <a:gd name="T111" fmla="*/ 54 h 86"/>
                    <a:gd name="T112" fmla="*/ 39 w 85"/>
                    <a:gd name="T113" fmla="*/ 47 h 86"/>
                    <a:gd name="T114" fmla="*/ 38 w 85"/>
                    <a:gd name="T115" fmla="*/ 44 h 86"/>
                    <a:gd name="T116" fmla="*/ 30 w 85"/>
                    <a:gd name="T117" fmla="*/ 45 h 86"/>
                    <a:gd name="T118" fmla="*/ 34 w 85"/>
                    <a:gd name="T119" fmla="*/ 36 h 86"/>
                    <a:gd name="T120" fmla="*/ 42 w 85"/>
                    <a:gd name="T121" fmla="*/ 36 h 86"/>
                    <a:gd name="T122" fmla="*/ 44 w 85"/>
                    <a:gd name="T123" fmla="*/ 36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85" h="86">
                      <a:moveTo>
                        <a:pt x="45" y="85"/>
                      </a:moveTo>
                      <a:cubicBezTo>
                        <a:pt x="48" y="85"/>
                        <a:pt x="50" y="85"/>
                        <a:pt x="52" y="84"/>
                      </a:cubicBezTo>
                      <a:cubicBezTo>
                        <a:pt x="53" y="84"/>
                        <a:pt x="55" y="84"/>
                        <a:pt x="56" y="83"/>
                      </a:cubicBezTo>
                      <a:cubicBezTo>
                        <a:pt x="57" y="83"/>
                        <a:pt x="57" y="83"/>
                        <a:pt x="58" y="83"/>
                      </a:cubicBezTo>
                      <a:cubicBezTo>
                        <a:pt x="59" y="82"/>
                        <a:pt x="61" y="82"/>
                        <a:pt x="62" y="81"/>
                      </a:cubicBezTo>
                      <a:cubicBezTo>
                        <a:pt x="63" y="81"/>
                        <a:pt x="63" y="80"/>
                        <a:pt x="64" y="80"/>
                      </a:cubicBezTo>
                      <a:cubicBezTo>
                        <a:pt x="66" y="78"/>
                        <a:pt x="69" y="77"/>
                        <a:pt x="71" y="74"/>
                      </a:cubicBezTo>
                      <a:cubicBezTo>
                        <a:pt x="72" y="74"/>
                        <a:pt x="72" y="74"/>
                        <a:pt x="73" y="73"/>
                      </a:cubicBezTo>
                      <a:cubicBezTo>
                        <a:pt x="73" y="73"/>
                        <a:pt x="74" y="72"/>
                        <a:pt x="74" y="72"/>
                      </a:cubicBezTo>
                      <a:cubicBezTo>
                        <a:pt x="75" y="71"/>
                        <a:pt x="75" y="70"/>
                        <a:pt x="76" y="69"/>
                      </a:cubicBezTo>
                      <a:cubicBezTo>
                        <a:pt x="77" y="68"/>
                        <a:pt x="78" y="67"/>
                        <a:pt x="79" y="65"/>
                      </a:cubicBezTo>
                      <a:cubicBezTo>
                        <a:pt x="79" y="65"/>
                        <a:pt x="79" y="65"/>
                        <a:pt x="79" y="64"/>
                      </a:cubicBezTo>
                      <a:cubicBezTo>
                        <a:pt x="80" y="64"/>
                        <a:pt x="80" y="63"/>
                        <a:pt x="80" y="62"/>
                      </a:cubicBezTo>
                      <a:cubicBezTo>
                        <a:pt x="81" y="62"/>
                        <a:pt x="81" y="62"/>
                        <a:pt x="81" y="61"/>
                      </a:cubicBezTo>
                      <a:cubicBezTo>
                        <a:pt x="81" y="61"/>
                        <a:pt x="82" y="60"/>
                        <a:pt x="82" y="60"/>
                      </a:cubicBezTo>
                      <a:cubicBezTo>
                        <a:pt x="82" y="59"/>
                        <a:pt x="82" y="58"/>
                        <a:pt x="83" y="58"/>
                      </a:cubicBezTo>
                      <a:cubicBezTo>
                        <a:pt x="83" y="56"/>
                        <a:pt x="83" y="55"/>
                        <a:pt x="84" y="54"/>
                      </a:cubicBezTo>
                      <a:cubicBezTo>
                        <a:pt x="84" y="53"/>
                        <a:pt x="84" y="52"/>
                        <a:pt x="84" y="52"/>
                      </a:cubicBezTo>
                      <a:cubicBezTo>
                        <a:pt x="84" y="51"/>
                        <a:pt x="85" y="50"/>
                        <a:pt x="85" y="49"/>
                      </a:cubicBezTo>
                      <a:cubicBezTo>
                        <a:pt x="85" y="49"/>
                        <a:pt x="85" y="48"/>
                        <a:pt x="85" y="47"/>
                      </a:cubicBezTo>
                      <a:cubicBezTo>
                        <a:pt x="85" y="46"/>
                        <a:pt x="85" y="44"/>
                        <a:pt x="85" y="43"/>
                      </a:cubicBezTo>
                      <a:cubicBezTo>
                        <a:pt x="85" y="41"/>
                        <a:pt x="85" y="40"/>
                        <a:pt x="85" y="39"/>
                      </a:cubicBezTo>
                      <a:cubicBezTo>
                        <a:pt x="85" y="38"/>
                        <a:pt x="85" y="37"/>
                        <a:pt x="85" y="36"/>
                      </a:cubicBezTo>
                      <a:cubicBezTo>
                        <a:pt x="85" y="36"/>
                        <a:pt x="84" y="35"/>
                        <a:pt x="84" y="34"/>
                      </a:cubicBezTo>
                      <a:cubicBezTo>
                        <a:pt x="84" y="34"/>
                        <a:pt x="84" y="33"/>
                        <a:pt x="84" y="32"/>
                      </a:cubicBezTo>
                      <a:cubicBezTo>
                        <a:pt x="83" y="31"/>
                        <a:pt x="83" y="30"/>
                        <a:pt x="83" y="28"/>
                      </a:cubicBezTo>
                      <a:cubicBezTo>
                        <a:pt x="82" y="28"/>
                        <a:pt x="82" y="28"/>
                        <a:pt x="82" y="27"/>
                      </a:cubicBezTo>
                      <a:cubicBezTo>
                        <a:pt x="82" y="26"/>
                        <a:pt x="81" y="25"/>
                        <a:pt x="81" y="24"/>
                      </a:cubicBezTo>
                      <a:cubicBezTo>
                        <a:pt x="81" y="24"/>
                        <a:pt x="81" y="24"/>
                        <a:pt x="80" y="23"/>
                      </a:cubicBezTo>
                      <a:cubicBezTo>
                        <a:pt x="80" y="23"/>
                        <a:pt x="80" y="22"/>
                        <a:pt x="79" y="22"/>
                      </a:cubicBezTo>
                      <a:cubicBezTo>
                        <a:pt x="78" y="20"/>
                        <a:pt x="77" y="18"/>
                        <a:pt x="76" y="17"/>
                      </a:cubicBezTo>
                      <a:cubicBezTo>
                        <a:pt x="75" y="16"/>
                        <a:pt x="75" y="15"/>
                        <a:pt x="74" y="14"/>
                      </a:cubicBezTo>
                      <a:cubicBezTo>
                        <a:pt x="74" y="14"/>
                        <a:pt x="73" y="13"/>
                        <a:pt x="73" y="13"/>
                      </a:cubicBezTo>
                      <a:cubicBezTo>
                        <a:pt x="72" y="12"/>
                        <a:pt x="72" y="12"/>
                        <a:pt x="71" y="11"/>
                      </a:cubicBezTo>
                      <a:cubicBezTo>
                        <a:pt x="70" y="10"/>
                        <a:pt x="69" y="10"/>
                        <a:pt x="68" y="9"/>
                      </a:cubicBezTo>
                      <a:cubicBezTo>
                        <a:pt x="67" y="8"/>
                        <a:pt x="65" y="7"/>
                        <a:pt x="64" y="6"/>
                      </a:cubicBezTo>
                      <a:cubicBezTo>
                        <a:pt x="63" y="6"/>
                        <a:pt x="63" y="5"/>
                        <a:pt x="62" y="5"/>
                      </a:cubicBezTo>
                      <a:cubicBezTo>
                        <a:pt x="62" y="5"/>
                        <a:pt x="61" y="5"/>
                        <a:pt x="61" y="5"/>
                      </a:cubicBezTo>
                      <a:cubicBezTo>
                        <a:pt x="61" y="4"/>
                        <a:pt x="60" y="4"/>
                        <a:pt x="60" y="4"/>
                      </a:cubicBez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59" y="4"/>
                        <a:pt x="59" y="3"/>
                        <a:pt x="58" y="3"/>
                      </a:cubicBezTo>
                      <a:cubicBezTo>
                        <a:pt x="58" y="3"/>
                        <a:pt x="58" y="3"/>
                        <a:pt x="58" y="3"/>
                      </a:cubicBezTo>
                      <a:cubicBezTo>
                        <a:pt x="58" y="3"/>
                        <a:pt x="57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5" y="2"/>
                        <a:pt x="54" y="2"/>
                        <a:pt x="52" y="1"/>
                      </a:cubicBezTo>
                      <a:cubicBezTo>
                        <a:pt x="52" y="1"/>
                        <a:pt x="51" y="1"/>
                        <a:pt x="51" y="1"/>
                      </a:cubicBezTo>
                      <a:cubicBezTo>
                        <a:pt x="51" y="1"/>
                        <a:pt x="50" y="1"/>
                        <a:pt x="50" y="1"/>
                      </a:cubicBezTo>
                      <a:cubicBezTo>
                        <a:pt x="49" y="1"/>
                        <a:pt x="47" y="0"/>
                        <a:pt x="45" y="0"/>
                      </a:cubicBez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47" y="3"/>
                        <a:pt x="49" y="3"/>
                        <a:pt x="51" y="3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8" y="4"/>
                        <a:pt x="48" y="4"/>
                        <a:pt x="47" y="4"/>
                      </a:cubicBezTo>
                      <a:cubicBezTo>
                        <a:pt x="47" y="4"/>
                        <a:pt x="47" y="4"/>
                        <a:pt x="47" y="5"/>
                      </a:cubicBezTo>
                      <a:cubicBezTo>
                        <a:pt x="48" y="5"/>
                        <a:pt x="49" y="5"/>
                        <a:pt x="49" y="5"/>
                      </a:cubicBezTo>
                      <a:cubicBezTo>
                        <a:pt x="50" y="5"/>
                        <a:pt x="51" y="5"/>
                        <a:pt x="51" y="5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51" y="4"/>
                        <a:pt x="52" y="4"/>
                        <a:pt x="52" y="4"/>
                      </a:cubicBezTo>
                      <a:cubicBezTo>
                        <a:pt x="52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5"/>
                      </a:cubicBezTo>
                      <a:cubicBezTo>
                        <a:pt x="53" y="5"/>
                        <a:pt x="54" y="5"/>
                        <a:pt x="54" y="4"/>
                      </a:cubicBezTo>
                      <a:cubicBezTo>
                        <a:pt x="54" y="4"/>
                        <a:pt x="54" y="4"/>
                        <a:pt x="54" y="4"/>
                      </a:cubicBezTo>
                      <a:cubicBezTo>
                        <a:pt x="55" y="4"/>
                        <a:pt x="55" y="5"/>
                        <a:pt x="56" y="5"/>
                      </a:cubicBezTo>
                      <a:cubicBezTo>
                        <a:pt x="57" y="5"/>
                        <a:pt x="58" y="6"/>
                        <a:pt x="59" y="6"/>
                      </a:cubicBezTo>
                      <a:cubicBezTo>
                        <a:pt x="59" y="6"/>
                        <a:pt x="58" y="6"/>
                        <a:pt x="58" y="6"/>
                      </a:cubicBezTo>
                      <a:cubicBezTo>
                        <a:pt x="58" y="6"/>
                        <a:pt x="58" y="6"/>
                        <a:pt x="57" y="6"/>
                      </a:cubicBezTo>
                      <a:cubicBezTo>
                        <a:pt x="57" y="6"/>
                        <a:pt x="58" y="7"/>
                        <a:pt x="58" y="7"/>
                      </a:cubicBezTo>
                      <a:cubicBezTo>
                        <a:pt x="59" y="7"/>
                        <a:pt x="59" y="7"/>
                        <a:pt x="59" y="8"/>
                      </a:cubicBezTo>
                      <a:cubicBezTo>
                        <a:pt x="59" y="9"/>
                        <a:pt x="58" y="8"/>
                        <a:pt x="58" y="8"/>
                      </a:cubicBezTo>
                      <a:cubicBezTo>
                        <a:pt x="57" y="8"/>
                        <a:pt x="56" y="9"/>
                        <a:pt x="55" y="8"/>
                      </a:cubicBezTo>
                      <a:cubicBezTo>
                        <a:pt x="56" y="7"/>
                        <a:pt x="56" y="7"/>
                        <a:pt x="56" y="7"/>
                      </a:cubicBezTo>
                      <a:cubicBezTo>
                        <a:pt x="56" y="7"/>
                        <a:pt x="56" y="7"/>
                        <a:pt x="56" y="7"/>
                      </a:cubicBezTo>
                      <a:cubicBezTo>
                        <a:pt x="56" y="7"/>
                        <a:pt x="55" y="7"/>
                        <a:pt x="55" y="7"/>
                      </a:cubicBezTo>
                      <a:cubicBezTo>
                        <a:pt x="55" y="7"/>
                        <a:pt x="55" y="8"/>
                        <a:pt x="54" y="8"/>
                      </a:cubicBezTo>
                      <a:cubicBezTo>
                        <a:pt x="54" y="8"/>
                        <a:pt x="54" y="8"/>
                        <a:pt x="53" y="8"/>
                      </a:cubicBezTo>
                      <a:cubicBezTo>
                        <a:pt x="53" y="8"/>
                        <a:pt x="52" y="8"/>
                        <a:pt x="52" y="9"/>
                      </a:cubicBezTo>
                      <a:cubicBezTo>
                        <a:pt x="52" y="9"/>
                        <a:pt x="51" y="9"/>
                        <a:pt x="51" y="9"/>
                      </a:cubicBezTo>
                      <a:cubicBezTo>
                        <a:pt x="51" y="9"/>
                        <a:pt x="50" y="9"/>
                        <a:pt x="49" y="9"/>
                      </a:cubicBezTo>
                      <a:cubicBezTo>
                        <a:pt x="49" y="10"/>
                        <a:pt x="48" y="10"/>
                        <a:pt x="48" y="10"/>
                      </a:cubicBezTo>
                      <a:cubicBezTo>
                        <a:pt x="48" y="11"/>
                        <a:pt x="47" y="11"/>
                        <a:pt x="47" y="11"/>
                      </a:cubicBezTo>
                      <a:cubicBezTo>
                        <a:pt x="47" y="12"/>
                        <a:pt x="48" y="12"/>
                        <a:pt x="48" y="12"/>
                      </a:cubicBezTo>
                      <a:cubicBezTo>
                        <a:pt x="48" y="12"/>
                        <a:pt x="47" y="13"/>
                        <a:pt x="48" y="13"/>
                      </a:cubicBezTo>
                      <a:cubicBezTo>
                        <a:pt x="48" y="13"/>
                        <a:pt x="48" y="13"/>
                        <a:pt x="48" y="13"/>
                      </a:cubicBezTo>
                      <a:cubicBezTo>
                        <a:pt x="49" y="13"/>
                        <a:pt x="50" y="14"/>
                        <a:pt x="50" y="14"/>
                      </a:cubicBezTo>
                      <a:cubicBezTo>
                        <a:pt x="51" y="14"/>
                        <a:pt x="51" y="14"/>
                        <a:pt x="52" y="14"/>
                      </a:cubicBezTo>
                      <a:cubicBezTo>
                        <a:pt x="52" y="14"/>
                        <a:pt x="53" y="14"/>
                        <a:pt x="53" y="15"/>
                      </a:cubicBezTo>
                      <a:cubicBezTo>
                        <a:pt x="53" y="15"/>
                        <a:pt x="52" y="15"/>
                        <a:pt x="52" y="16"/>
                      </a:cubicBezTo>
                      <a:cubicBezTo>
                        <a:pt x="53" y="16"/>
                        <a:pt x="52" y="16"/>
                        <a:pt x="52" y="17"/>
                      </a:cubicBezTo>
                      <a:cubicBezTo>
                        <a:pt x="52" y="17"/>
                        <a:pt x="53" y="18"/>
                        <a:pt x="53" y="18"/>
                      </a:cubicBezTo>
                      <a:cubicBezTo>
                        <a:pt x="53" y="18"/>
                        <a:pt x="54" y="17"/>
                        <a:pt x="54" y="17"/>
                      </a:cubicBezTo>
                      <a:cubicBezTo>
                        <a:pt x="54" y="16"/>
                        <a:pt x="54" y="15"/>
                        <a:pt x="55" y="15"/>
                      </a:cubicBezTo>
                      <a:cubicBezTo>
                        <a:pt x="57" y="15"/>
                        <a:pt x="59" y="14"/>
                        <a:pt x="59" y="12"/>
                      </a:cubicBezTo>
                      <a:cubicBezTo>
                        <a:pt x="59" y="12"/>
                        <a:pt x="58" y="11"/>
                        <a:pt x="59" y="11"/>
                      </a:cubicBezTo>
                      <a:cubicBezTo>
                        <a:pt x="59" y="11"/>
                        <a:pt x="59" y="10"/>
                        <a:pt x="59" y="10"/>
                      </a:cubicBezTo>
                      <a:cubicBezTo>
                        <a:pt x="59" y="10"/>
                        <a:pt x="59" y="10"/>
                        <a:pt x="60" y="10"/>
                      </a:cubicBezTo>
                      <a:cubicBezTo>
                        <a:pt x="60" y="9"/>
                        <a:pt x="60" y="9"/>
                        <a:pt x="60" y="9"/>
                      </a:cubicBezTo>
                      <a:cubicBezTo>
                        <a:pt x="60" y="9"/>
                        <a:pt x="60" y="9"/>
                        <a:pt x="60" y="9"/>
                      </a:cubicBezTo>
                      <a:cubicBezTo>
                        <a:pt x="60" y="9"/>
                        <a:pt x="61" y="9"/>
                        <a:pt x="61" y="9"/>
                      </a:cubicBezTo>
                      <a:cubicBezTo>
                        <a:pt x="61" y="9"/>
                        <a:pt x="62" y="9"/>
                        <a:pt x="62" y="9"/>
                      </a:cubicBezTo>
                      <a:cubicBezTo>
                        <a:pt x="62" y="9"/>
                        <a:pt x="63" y="9"/>
                        <a:pt x="63" y="9"/>
                      </a:cubicBezTo>
                      <a:cubicBezTo>
                        <a:pt x="63" y="9"/>
                        <a:pt x="64" y="9"/>
                        <a:pt x="64" y="10"/>
                      </a:cubicBezTo>
                      <a:cubicBezTo>
                        <a:pt x="64" y="10"/>
                        <a:pt x="64" y="10"/>
                        <a:pt x="65" y="10"/>
                      </a:cubicBezTo>
                      <a:cubicBezTo>
                        <a:pt x="64" y="11"/>
                        <a:pt x="64" y="11"/>
                        <a:pt x="64" y="11"/>
                      </a:cubicBezTo>
                      <a:cubicBezTo>
                        <a:pt x="64" y="11"/>
                        <a:pt x="64" y="11"/>
                        <a:pt x="64" y="11"/>
                      </a:cubicBezTo>
                      <a:cubicBezTo>
                        <a:pt x="64" y="12"/>
                        <a:pt x="65" y="12"/>
                        <a:pt x="65" y="12"/>
                      </a:cubicBezTo>
                      <a:cubicBezTo>
                        <a:pt x="65" y="12"/>
                        <a:pt x="66" y="12"/>
                        <a:pt x="66" y="12"/>
                      </a:cubicBezTo>
                      <a:cubicBezTo>
                        <a:pt x="66" y="11"/>
                        <a:pt x="67" y="11"/>
                        <a:pt x="67" y="11"/>
                      </a:cubicBezTo>
                      <a:cubicBezTo>
                        <a:pt x="67" y="11"/>
                        <a:pt x="68" y="12"/>
                        <a:pt x="68" y="12"/>
                      </a:cubicBezTo>
                      <a:cubicBezTo>
                        <a:pt x="68" y="12"/>
                        <a:pt x="68" y="12"/>
                        <a:pt x="68" y="12"/>
                      </a:cubicBezTo>
                      <a:cubicBezTo>
                        <a:pt x="68" y="13"/>
                        <a:pt x="68" y="13"/>
                        <a:pt x="68" y="14"/>
                      </a:cubicBezTo>
                      <a:cubicBezTo>
                        <a:pt x="68" y="15"/>
                        <a:pt x="69" y="14"/>
                        <a:pt x="70" y="15"/>
                      </a:cubicBezTo>
                      <a:cubicBezTo>
                        <a:pt x="70" y="15"/>
                        <a:pt x="70" y="15"/>
                        <a:pt x="70" y="15"/>
                      </a:cubicBezTo>
                      <a:cubicBezTo>
                        <a:pt x="70" y="16"/>
                        <a:pt x="71" y="16"/>
                        <a:pt x="71" y="16"/>
                      </a:cubicBezTo>
                      <a:cubicBezTo>
                        <a:pt x="71" y="17"/>
                        <a:pt x="70" y="17"/>
                        <a:pt x="70" y="18"/>
                      </a:cubicBezTo>
                      <a:cubicBezTo>
                        <a:pt x="70" y="18"/>
                        <a:pt x="70" y="18"/>
                        <a:pt x="70" y="19"/>
                      </a:cubicBezTo>
                      <a:cubicBezTo>
                        <a:pt x="70" y="19"/>
                        <a:pt x="71" y="19"/>
                        <a:pt x="71" y="19"/>
                      </a:cubicBezTo>
                      <a:cubicBezTo>
                        <a:pt x="71" y="20"/>
                        <a:pt x="71" y="20"/>
                        <a:pt x="71" y="20"/>
                      </a:cubicBezTo>
                      <a:cubicBezTo>
                        <a:pt x="71" y="21"/>
                        <a:pt x="71" y="21"/>
                        <a:pt x="71" y="21"/>
                      </a:cubicBezTo>
                      <a:cubicBezTo>
                        <a:pt x="70" y="21"/>
                        <a:pt x="70" y="21"/>
                        <a:pt x="70" y="21"/>
                      </a:cubicBezTo>
                      <a:cubicBezTo>
                        <a:pt x="69" y="21"/>
                        <a:pt x="69" y="21"/>
                        <a:pt x="69" y="21"/>
                      </a:cubicBezTo>
                      <a:cubicBezTo>
                        <a:pt x="69" y="21"/>
                        <a:pt x="68" y="21"/>
                        <a:pt x="68" y="21"/>
                      </a:cubicBezTo>
                      <a:cubicBezTo>
                        <a:pt x="68" y="21"/>
                        <a:pt x="67" y="21"/>
                        <a:pt x="67" y="20"/>
                      </a:cubicBezTo>
                      <a:cubicBezTo>
                        <a:pt x="67" y="20"/>
                        <a:pt x="68" y="19"/>
                        <a:pt x="69" y="18"/>
                      </a:cubicBezTo>
                      <a:cubicBezTo>
                        <a:pt x="69" y="18"/>
                        <a:pt x="69" y="18"/>
                        <a:pt x="69" y="18"/>
                      </a:cubicBezTo>
                      <a:cubicBezTo>
                        <a:pt x="69" y="17"/>
                        <a:pt x="68" y="18"/>
                        <a:pt x="68" y="18"/>
                      </a:cubicBezTo>
                      <a:cubicBezTo>
                        <a:pt x="68" y="18"/>
                        <a:pt x="67" y="18"/>
                        <a:pt x="67" y="19"/>
                      </a:cubicBezTo>
                      <a:cubicBezTo>
                        <a:pt x="66" y="19"/>
                        <a:pt x="65" y="18"/>
                        <a:pt x="64" y="19"/>
                      </a:cubicBezTo>
                      <a:cubicBezTo>
                        <a:pt x="64" y="19"/>
                        <a:pt x="65" y="19"/>
                        <a:pt x="65" y="19"/>
                      </a:cubicBezTo>
                      <a:cubicBezTo>
                        <a:pt x="65" y="19"/>
                        <a:pt x="64" y="20"/>
                        <a:pt x="64" y="19"/>
                      </a:cubicBezTo>
                      <a:cubicBezTo>
                        <a:pt x="64" y="19"/>
                        <a:pt x="64" y="19"/>
                        <a:pt x="64" y="19"/>
                      </a:cubicBezTo>
                      <a:cubicBezTo>
                        <a:pt x="64" y="19"/>
                        <a:pt x="63" y="18"/>
                        <a:pt x="62" y="19"/>
                      </a:cubicBezTo>
                      <a:cubicBezTo>
                        <a:pt x="62" y="19"/>
                        <a:pt x="61" y="19"/>
                        <a:pt x="61" y="19"/>
                      </a:cubicBezTo>
                      <a:cubicBezTo>
                        <a:pt x="62" y="20"/>
                        <a:pt x="63" y="19"/>
                        <a:pt x="63" y="20"/>
                      </a:cubicBezTo>
                      <a:cubicBezTo>
                        <a:pt x="63" y="20"/>
                        <a:pt x="62" y="21"/>
                        <a:pt x="62" y="21"/>
                      </a:cubicBezTo>
                      <a:cubicBezTo>
                        <a:pt x="62" y="22"/>
                        <a:pt x="62" y="22"/>
                        <a:pt x="63" y="22"/>
                      </a:cubicBezTo>
                      <a:cubicBezTo>
                        <a:pt x="63" y="22"/>
                        <a:pt x="63" y="22"/>
                        <a:pt x="63" y="22"/>
                      </a:cubicBezTo>
                      <a:cubicBezTo>
                        <a:pt x="64" y="22"/>
                        <a:pt x="64" y="22"/>
                        <a:pt x="64" y="22"/>
                      </a:cubicBezTo>
                      <a:cubicBezTo>
                        <a:pt x="64" y="22"/>
                        <a:pt x="65" y="21"/>
                        <a:pt x="65" y="21"/>
                      </a:cubicBezTo>
                      <a:cubicBezTo>
                        <a:pt x="66" y="22"/>
                        <a:pt x="65" y="22"/>
                        <a:pt x="64" y="23"/>
                      </a:cubicBezTo>
                      <a:cubicBezTo>
                        <a:pt x="63" y="23"/>
                        <a:pt x="62" y="23"/>
                        <a:pt x="62" y="23"/>
                      </a:cubicBezTo>
                      <a:cubicBezTo>
                        <a:pt x="61" y="23"/>
                        <a:pt x="60" y="25"/>
                        <a:pt x="60" y="24"/>
                      </a:cubicBezTo>
                      <a:cubicBezTo>
                        <a:pt x="60" y="23"/>
                        <a:pt x="61" y="23"/>
                        <a:pt x="61" y="23"/>
                      </a:cubicBezTo>
                      <a:cubicBezTo>
                        <a:pt x="60" y="23"/>
                        <a:pt x="59" y="23"/>
                        <a:pt x="59" y="23"/>
                      </a:cubicBezTo>
                      <a:cubicBezTo>
                        <a:pt x="58" y="24"/>
                        <a:pt x="56" y="24"/>
                        <a:pt x="56" y="25"/>
                      </a:cubicBezTo>
                      <a:cubicBezTo>
                        <a:pt x="56" y="25"/>
                        <a:pt x="56" y="26"/>
                        <a:pt x="56" y="26"/>
                      </a:cubicBezTo>
                      <a:cubicBezTo>
                        <a:pt x="56" y="26"/>
                        <a:pt x="55" y="26"/>
                        <a:pt x="55" y="26"/>
                      </a:cubicBezTo>
                      <a:cubicBezTo>
                        <a:pt x="55" y="26"/>
                        <a:pt x="54" y="26"/>
                        <a:pt x="54" y="26"/>
                      </a:cubicBezTo>
                      <a:cubicBezTo>
                        <a:pt x="54" y="27"/>
                        <a:pt x="53" y="27"/>
                        <a:pt x="53" y="27"/>
                      </a:cubicBezTo>
                      <a:cubicBezTo>
                        <a:pt x="53" y="27"/>
                        <a:pt x="53" y="27"/>
                        <a:pt x="52" y="28"/>
                      </a:cubicBezTo>
                      <a:cubicBezTo>
                        <a:pt x="52" y="28"/>
                        <a:pt x="52" y="28"/>
                        <a:pt x="52" y="28"/>
                      </a:cubicBezTo>
                      <a:cubicBezTo>
                        <a:pt x="51" y="28"/>
                        <a:pt x="51" y="29"/>
                        <a:pt x="51" y="29"/>
                      </a:cubicBezTo>
                      <a:cubicBezTo>
                        <a:pt x="51" y="29"/>
                        <a:pt x="50" y="29"/>
                        <a:pt x="50" y="29"/>
                      </a:cubicBezTo>
                      <a:cubicBezTo>
                        <a:pt x="50" y="29"/>
                        <a:pt x="50" y="30"/>
                        <a:pt x="50" y="31"/>
                      </a:cubicBezTo>
                      <a:cubicBezTo>
                        <a:pt x="50" y="31"/>
                        <a:pt x="49" y="31"/>
                        <a:pt x="48" y="32"/>
                      </a:cubicBezTo>
                      <a:cubicBezTo>
                        <a:pt x="48" y="32"/>
                        <a:pt x="48" y="32"/>
                        <a:pt x="47" y="32"/>
                      </a:cubicBezTo>
                      <a:cubicBezTo>
                        <a:pt x="47" y="33"/>
                        <a:pt x="46" y="33"/>
                        <a:pt x="46" y="33"/>
                      </a:cubicBezTo>
                      <a:cubicBezTo>
                        <a:pt x="46" y="33"/>
                        <a:pt x="46" y="33"/>
                        <a:pt x="45" y="34"/>
                      </a:cubicBezTo>
                      <a:cubicBezTo>
                        <a:pt x="45" y="53"/>
                        <a:pt x="45" y="53"/>
                        <a:pt x="45" y="53"/>
                      </a:cubicBezTo>
                      <a:cubicBezTo>
                        <a:pt x="46" y="53"/>
                        <a:pt x="46" y="53"/>
                        <a:pt x="46" y="53"/>
                      </a:cubicBezTo>
                      <a:cubicBezTo>
                        <a:pt x="46" y="52"/>
                        <a:pt x="46" y="52"/>
                        <a:pt x="47" y="52"/>
                      </a:cubicBezTo>
                      <a:cubicBezTo>
                        <a:pt x="47" y="51"/>
                        <a:pt x="48" y="52"/>
                        <a:pt x="48" y="51"/>
                      </a:cubicBezTo>
                      <a:cubicBezTo>
                        <a:pt x="49" y="51"/>
                        <a:pt x="49" y="51"/>
                        <a:pt x="49" y="51"/>
                      </a:cubicBezTo>
                      <a:cubicBezTo>
                        <a:pt x="49" y="51"/>
                        <a:pt x="49" y="50"/>
                        <a:pt x="50" y="51"/>
                      </a:cubicBezTo>
                      <a:cubicBezTo>
                        <a:pt x="50" y="51"/>
                        <a:pt x="49" y="51"/>
                        <a:pt x="50" y="52"/>
                      </a:cubicBezTo>
                      <a:cubicBezTo>
                        <a:pt x="50" y="52"/>
                        <a:pt x="51" y="51"/>
                        <a:pt x="51" y="51"/>
                      </a:cubicBezTo>
                      <a:cubicBezTo>
                        <a:pt x="51" y="51"/>
                        <a:pt x="52" y="51"/>
                        <a:pt x="52" y="51"/>
                      </a:cubicBezTo>
                      <a:cubicBezTo>
                        <a:pt x="52" y="52"/>
                        <a:pt x="52" y="52"/>
                        <a:pt x="53" y="52"/>
                      </a:cubicBezTo>
                      <a:cubicBezTo>
                        <a:pt x="53" y="52"/>
                        <a:pt x="53" y="52"/>
                        <a:pt x="54" y="52"/>
                      </a:cubicBezTo>
                      <a:cubicBezTo>
                        <a:pt x="54" y="52"/>
                        <a:pt x="55" y="52"/>
                        <a:pt x="55" y="52"/>
                      </a:cubicBezTo>
                      <a:cubicBezTo>
                        <a:pt x="55" y="52"/>
                        <a:pt x="56" y="52"/>
                        <a:pt x="56" y="52"/>
                      </a:cubicBezTo>
                      <a:cubicBezTo>
                        <a:pt x="57" y="52"/>
                        <a:pt x="57" y="52"/>
                        <a:pt x="57" y="52"/>
                      </a:cubicBezTo>
                      <a:cubicBezTo>
                        <a:pt x="58" y="53"/>
                        <a:pt x="58" y="52"/>
                        <a:pt x="58" y="52"/>
                      </a:cubicBezTo>
                      <a:cubicBezTo>
                        <a:pt x="58" y="53"/>
                        <a:pt x="58" y="53"/>
                        <a:pt x="58" y="53"/>
                      </a:cubicBezTo>
                      <a:cubicBezTo>
                        <a:pt x="59" y="53"/>
                        <a:pt x="59" y="53"/>
                        <a:pt x="59" y="54"/>
                      </a:cubicBezTo>
                      <a:cubicBezTo>
                        <a:pt x="59" y="54"/>
                        <a:pt x="59" y="54"/>
                        <a:pt x="60" y="54"/>
                      </a:cubicBezTo>
                      <a:cubicBezTo>
                        <a:pt x="60" y="54"/>
                        <a:pt x="60" y="55"/>
                        <a:pt x="60" y="55"/>
                      </a:cubicBezTo>
                      <a:cubicBezTo>
                        <a:pt x="61" y="55"/>
                        <a:pt x="62" y="56"/>
                        <a:pt x="62" y="56"/>
                      </a:cubicBezTo>
                      <a:cubicBezTo>
                        <a:pt x="63" y="56"/>
                        <a:pt x="63" y="56"/>
                        <a:pt x="63" y="56"/>
                      </a:cubicBezTo>
                      <a:cubicBezTo>
                        <a:pt x="64" y="56"/>
                        <a:pt x="65" y="56"/>
                        <a:pt x="66" y="57"/>
                      </a:cubicBezTo>
                      <a:cubicBezTo>
                        <a:pt x="66" y="57"/>
                        <a:pt x="66" y="57"/>
                        <a:pt x="66" y="58"/>
                      </a:cubicBezTo>
                      <a:cubicBezTo>
                        <a:pt x="67" y="58"/>
                        <a:pt x="66" y="58"/>
                        <a:pt x="67" y="59"/>
                      </a:cubicBezTo>
                      <a:cubicBezTo>
                        <a:pt x="67" y="59"/>
                        <a:pt x="68" y="59"/>
                        <a:pt x="67" y="60"/>
                      </a:cubicBezTo>
                      <a:cubicBezTo>
                        <a:pt x="67" y="61"/>
                        <a:pt x="68" y="61"/>
                        <a:pt x="68" y="61"/>
                      </a:cubicBezTo>
                      <a:cubicBezTo>
                        <a:pt x="68" y="61"/>
                        <a:pt x="69" y="62"/>
                        <a:pt x="69" y="62"/>
                      </a:cubicBezTo>
                      <a:cubicBezTo>
                        <a:pt x="69" y="62"/>
                        <a:pt x="69" y="62"/>
                        <a:pt x="69" y="62"/>
                      </a:cubicBezTo>
                      <a:cubicBezTo>
                        <a:pt x="70" y="62"/>
                        <a:pt x="70" y="62"/>
                        <a:pt x="71" y="62"/>
                      </a:cubicBezTo>
                      <a:cubicBezTo>
                        <a:pt x="71" y="62"/>
                        <a:pt x="71" y="62"/>
                        <a:pt x="72" y="62"/>
                      </a:cubicBezTo>
                      <a:cubicBezTo>
                        <a:pt x="72" y="62"/>
                        <a:pt x="72" y="63"/>
                        <a:pt x="72" y="63"/>
                      </a:cubicBezTo>
                      <a:cubicBezTo>
                        <a:pt x="72" y="63"/>
                        <a:pt x="73" y="63"/>
                        <a:pt x="73" y="63"/>
                      </a:cubicBezTo>
                      <a:cubicBezTo>
                        <a:pt x="74" y="63"/>
                        <a:pt x="74" y="63"/>
                        <a:pt x="75" y="63"/>
                      </a:cubicBezTo>
                      <a:cubicBezTo>
                        <a:pt x="75" y="63"/>
                        <a:pt x="75" y="63"/>
                        <a:pt x="75" y="63"/>
                      </a:cubicBezTo>
                      <a:cubicBezTo>
                        <a:pt x="76" y="63"/>
                        <a:pt x="76" y="64"/>
                        <a:pt x="77" y="64"/>
                      </a:cubicBezTo>
                      <a:cubicBezTo>
                        <a:pt x="71" y="73"/>
                        <a:pt x="62" y="80"/>
                        <a:pt x="52" y="82"/>
                      </a:cubicBezTo>
                      <a:cubicBezTo>
                        <a:pt x="52" y="82"/>
                        <a:pt x="52" y="81"/>
                        <a:pt x="52" y="81"/>
                      </a:cubicBezTo>
                      <a:cubicBezTo>
                        <a:pt x="52" y="80"/>
                        <a:pt x="52" y="79"/>
                        <a:pt x="52" y="79"/>
                      </a:cubicBezTo>
                      <a:cubicBezTo>
                        <a:pt x="52" y="78"/>
                        <a:pt x="52" y="77"/>
                        <a:pt x="51" y="77"/>
                      </a:cubicBezTo>
                      <a:cubicBezTo>
                        <a:pt x="51" y="76"/>
                        <a:pt x="50" y="76"/>
                        <a:pt x="50" y="75"/>
                      </a:cubicBezTo>
                      <a:cubicBezTo>
                        <a:pt x="49" y="75"/>
                        <a:pt x="49" y="75"/>
                        <a:pt x="49" y="75"/>
                      </a:cubicBezTo>
                      <a:cubicBezTo>
                        <a:pt x="48" y="75"/>
                        <a:pt x="46" y="74"/>
                        <a:pt x="46" y="73"/>
                      </a:cubicBezTo>
                      <a:cubicBezTo>
                        <a:pt x="46" y="73"/>
                        <a:pt x="46" y="73"/>
                        <a:pt x="46" y="72"/>
                      </a:cubicBezTo>
                      <a:cubicBezTo>
                        <a:pt x="46" y="72"/>
                        <a:pt x="46" y="72"/>
                        <a:pt x="45" y="72"/>
                      </a:cubicBezTo>
                      <a:lnTo>
                        <a:pt x="45" y="85"/>
                      </a:lnTo>
                      <a:close/>
                      <a:moveTo>
                        <a:pt x="1" y="34"/>
                      </a:moveTo>
                      <a:cubicBezTo>
                        <a:pt x="1" y="35"/>
                        <a:pt x="0" y="36"/>
                        <a:pt x="0" y="36"/>
                      </a:cubicBezTo>
                      <a:cubicBezTo>
                        <a:pt x="0" y="37"/>
                        <a:pt x="0" y="38"/>
                        <a:pt x="0" y="39"/>
                      </a:cubicBezTo>
                      <a:cubicBezTo>
                        <a:pt x="0" y="40"/>
                        <a:pt x="0" y="41"/>
                        <a:pt x="0" y="43"/>
                      </a:cubicBezTo>
                      <a:cubicBezTo>
                        <a:pt x="0" y="44"/>
                        <a:pt x="0" y="46"/>
                        <a:pt x="0" y="47"/>
                      </a:cubicBezTo>
                      <a:cubicBezTo>
                        <a:pt x="0" y="48"/>
                        <a:pt x="0" y="49"/>
                        <a:pt x="0" y="49"/>
                      </a:cubicBezTo>
                      <a:cubicBezTo>
                        <a:pt x="0" y="50"/>
                        <a:pt x="1" y="51"/>
                        <a:pt x="1" y="52"/>
                      </a:cubicBezTo>
                      <a:cubicBezTo>
                        <a:pt x="1" y="52"/>
                        <a:pt x="1" y="53"/>
                        <a:pt x="1" y="54"/>
                      </a:cubicBezTo>
                      <a:cubicBezTo>
                        <a:pt x="2" y="55"/>
                        <a:pt x="2" y="56"/>
                        <a:pt x="2" y="58"/>
                      </a:cubicBezTo>
                      <a:cubicBezTo>
                        <a:pt x="3" y="58"/>
                        <a:pt x="3" y="59"/>
                        <a:pt x="3" y="60"/>
                      </a:cubicBezTo>
                      <a:cubicBezTo>
                        <a:pt x="3" y="60"/>
                        <a:pt x="4" y="61"/>
                        <a:pt x="4" y="61"/>
                      </a:cubicBezTo>
                      <a:cubicBezTo>
                        <a:pt x="4" y="62"/>
                        <a:pt x="4" y="62"/>
                        <a:pt x="5" y="62"/>
                      </a:cubicBezTo>
                      <a:cubicBezTo>
                        <a:pt x="5" y="63"/>
                        <a:pt x="5" y="64"/>
                        <a:pt x="5" y="64"/>
                      </a:cubicBezTo>
                      <a:cubicBezTo>
                        <a:pt x="7" y="66"/>
                        <a:pt x="8" y="68"/>
                        <a:pt x="9" y="69"/>
                      </a:cubicBezTo>
                      <a:cubicBezTo>
                        <a:pt x="10" y="70"/>
                        <a:pt x="10" y="71"/>
                        <a:pt x="11" y="72"/>
                      </a:cubicBezTo>
                      <a:cubicBezTo>
                        <a:pt x="11" y="72"/>
                        <a:pt x="12" y="73"/>
                        <a:pt x="12" y="73"/>
                      </a:cubicBezTo>
                      <a:cubicBezTo>
                        <a:pt x="13" y="74"/>
                        <a:pt x="13" y="74"/>
                        <a:pt x="14" y="74"/>
                      </a:cubicBezTo>
                      <a:cubicBezTo>
                        <a:pt x="16" y="77"/>
                        <a:pt x="19" y="78"/>
                        <a:pt x="21" y="80"/>
                      </a:cubicBezTo>
                      <a:cubicBezTo>
                        <a:pt x="22" y="80"/>
                        <a:pt x="22" y="81"/>
                        <a:pt x="23" y="81"/>
                      </a:cubicBezTo>
                      <a:cubicBezTo>
                        <a:pt x="24" y="82"/>
                        <a:pt x="26" y="82"/>
                        <a:pt x="27" y="83"/>
                      </a:cubicBezTo>
                      <a:cubicBezTo>
                        <a:pt x="27" y="83"/>
                        <a:pt x="28" y="83"/>
                        <a:pt x="29" y="83"/>
                      </a:cubicBezTo>
                      <a:cubicBezTo>
                        <a:pt x="33" y="85"/>
                        <a:pt x="38" y="86"/>
                        <a:pt x="42" y="86"/>
                      </a:cubicBezTo>
                      <a:cubicBezTo>
                        <a:pt x="43" y="86"/>
                        <a:pt x="44" y="86"/>
                        <a:pt x="45" y="85"/>
                      </a:cubicBezTo>
                      <a:cubicBezTo>
                        <a:pt x="45" y="72"/>
                        <a:pt x="45" y="72"/>
                        <a:pt x="45" y="72"/>
                      </a:cubicBezTo>
                      <a:cubicBezTo>
                        <a:pt x="45" y="71"/>
                        <a:pt x="45" y="71"/>
                        <a:pt x="45" y="71"/>
                      </a:cubicBezTo>
                      <a:cubicBezTo>
                        <a:pt x="44" y="70"/>
                        <a:pt x="44" y="69"/>
                        <a:pt x="43" y="68"/>
                      </a:cubicBezTo>
                      <a:cubicBezTo>
                        <a:pt x="43" y="68"/>
                        <a:pt x="43" y="67"/>
                        <a:pt x="42" y="67"/>
                      </a:cubicBezTo>
                      <a:cubicBezTo>
                        <a:pt x="42" y="67"/>
                        <a:pt x="42" y="66"/>
                        <a:pt x="42" y="66"/>
                      </a:cubicBezTo>
                      <a:cubicBezTo>
                        <a:pt x="41" y="66"/>
                        <a:pt x="41" y="65"/>
                        <a:pt x="41" y="65"/>
                      </a:cubicBezTo>
                      <a:cubicBezTo>
                        <a:pt x="41" y="64"/>
                        <a:pt x="42" y="64"/>
                        <a:pt x="42" y="64"/>
                      </a:cubicBezTo>
                      <a:cubicBezTo>
                        <a:pt x="42" y="63"/>
                        <a:pt x="42" y="63"/>
                        <a:pt x="42" y="63"/>
                      </a:cubicBezTo>
                      <a:cubicBezTo>
                        <a:pt x="41" y="62"/>
                        <a:pt x="42" y="62"/>
                        <a:pt x="42" y="61"/>
                      </a:cubicBezTo>
                      <a:cubicBezTo>
                        <a:pt x="42" y="61"/>
                        <a:pt x="42" y="61"/>
                        <a:pt x="42" y="60"/>
                      </a:cubicBezTo>
                      <a:cubicBezTo>
                        <a:pt x="42" y="60"/>
                        <a:pt x="43" y="60"/>
                        <a:pt x="43" y="60"/>
                      </a:cubicBezTo>
                      <a:cubicBezTo>
                        <a:pt x="43" y="60"/>
                        <a:pt x="43" y="59"/>
                        <a:pt x="43" y="59"/>
                      </a:cubicBezTo>
                      <a:cubicBezTo>
                        <a:pt x="44" y="59"/>
                        <a:pt x="44" y="58"/>
                        <a:pt x="44" y="58"/>
                      </a:cubicBezTo>
                      <a:cubicBezTo>
                        <a:pt x="45" y="58"/>
                        <a:pt x="45" y="56"/>
                        <a:pt x="44" y="55"/>
                      </a:cubicBezTo>
                      <a:cubicBezTo>
                        <a:pt x="44" y="55"/>
                        <a:pt x="44" y="55"/>
                        <a:pt x="44" y="55"/>
                      </a:cubicBezTo>
                      <a:cubicBezTo>
                        <a:pt x="44" y="54"/>
                        <a:pt x="44" y="53"/>
                        <a:pt x="43" y="53"/>
                      </a:cubicBezTo>
                      <a:cubicBezTo>
                        <a:pt x="43" y="53"/>
                        <a:pt x="43" y="54"/>
                        <a:pt x="42" y="54"/>
                      </a:cubicBezTo>
                      <a:cubicBezTo>
                        <a:pt x="42" y="54"/>
                        <a:pt x="42" y="55"/>
                        <a:pt x="42" y="55"/>
                      </a:cubicBezTo>
                      <a:cubicBezTo>
                        <a:pt x="41" y="55"/>
                        <a:pt x="41" y="54"/>
                        <a:pt x="41" y="54"/>
                      </a:cubicBezTo>
                      <a:cubicBezTo>
                        <a:pt x="40" y="54"/>
                        <a:pt x="40" y="54"/>
                        <a:pt x="40" y="54"/>
                      </a:cubicBezTo>
                      <a:cubicBezTo>
                        <a:pt x="39" y="54"/>
                        <a:pt x="39" y="53"/>
                        <a:pt x="39" y="53"/>
                      </a:cubicBezTo>
                      <a:cubicBezTo>
                        <a:pt x="38" y="53"/>
                        <a:pt x="38" y="53"/>
                        <a:pt x="38" y="52"/>
                      </a:cubicBezTo>
                      <a:cubicBezTo>
                        <a:pt x="38" y="52"/>
                        <a:pt x="38" y="52"/>
                        <a:pt x="38" y="51"/>
                      </a:cubicBezTo>
                      <a:cubicBezTo>
                        <a:pt x="37" y="51"/>
                        <a:pt x="37" y="50"/>
                        <a:pt x="36" y="50"/>
                      </a:cubicBezTo>
                      <a:cubicBezTo>
                        <a:pt x="36" y="50"/>
                        <a:pt x="35" y="50"/>
                        <a:pt x="35" y="50"/>
                      </a:cubicBezTo>
                      <a:cubicBezTo>
                        <a:pt x="35" y="49"/>
                        <a:pt x="34" y="49"/>
                        <a:pt x="34" y="49"/>
                      </a:cubicBezTo>
                      <a:cubicBezTo>
                        <a:pt x="34" y="49"/>
                        <a:pt x="34" y="49"/>
                        <a:pt x="33" y="49"/>
                      </a:cubicBezTo>
                      <a:cubicBezTo>
                        <a:pt x="32" y="49"/>
                        <a:pt x="32" y="47"/>
                        <a:pt x="31" y="47"/>
                      </a:cubicBezTo>
                      <a:cubicBezTo>
                        <a:pt x="30" y="47"/>
                        <a:pt x="30" y="48"/>
                        <a:pt x="29" y="48"/>
                      </a:cubicBezTo>
                      <a:cubicBezTo>
                        <a:pt x="29" y="48"/>
                        <a:pt x="28" y="47"/>
                        <a:pt x="28" y="47"/>
                      </a:cubicBezTo>
                      <a:cubicBezTo>
                        <a:pt x="27" y="47"/>
                        <a:pt x="27" y="47"/>
                        <a:pt x="26" y="46"/>
                      </a:cubicBezTo>
                      <a:cubicBezTo>
                        <a:pt x="26" y="46"/>
                        <a:pt x="25" y="46"/>
                        <a:pt x="25" y="46"/>
                      </a:cubicBezTo>
                      <a:cubicBezTo>
                        <a:pt x="25" y="46"/>
                        <a:pt x="25" y="46"/>
                        <a:pt x="24" y="46"/>
                      </a:cubicBezTo>
                      <a:cubicBezTo>
                        <a:pt x="24" y="45"/>
                        <a:pt x="24" y="45"/>
                        <a:pt x="23" y="45"/>
                      </a:cubicBezTo>
                      <a:cubicBezTo>
                        <a:pt x="23" y="45"/>
                        <a:pt x="23" y="44"/>
                        <a:pt x="23" y="44"/>
                      </a:cubicBezTo>
                      <a:cubicBezTo>
                        <a:pt x="23" y="44"/>
                        <a:pt x="23" y="43"/>
                        <a:pt x="23" y="43"/>
                      </a:cubicBezTo>
                      <a:cubicBezTo>
                        <a:pt x="23" y="42"/>
                        <a:pt x="22" y="41"/>
                        <a:pt x="22" y="40"/>
                      </a:cubicBezTo>
                      <a:cubicBezTo>
                        <a:pt x="21" y="40"/>
                        <a:pt x="21" y="40"/>
                        <a:pt x="21" y="39"/>
                      </a:cubicBezTo>
                      <a:cubicBezTo>
                        <a:pt x="21" y="39"/>
                        <a:pt x="21" y="39"/>
                        <a:pt x="21" y="38"/>
                      </a:cubicBezTo>
                      <a:cubicBezTo>
                        <a:pt x="20" y="38"/>
                        <a:pt x="20" y="38"/>
                        <a:pt x="20" y="37"/>
                      </a:cubicBezTo>
                      <a:cubicBezTo>
                        <a:pt x="19" y="37"/>
                        <a:pt x="19" y="37"/>
                        <a:pt x="19" y="36"/>
                      </a:cubicBezTo>
                      <a:cubicBezTo>
                        <a:pt x="19" y="36"/>
                        <a:pt x="19" y="35"/>
                        <a:pt x="19" y="35"/>
                      </a:cubicBezTo>
                      <a:cubicBezTo>
                        <a:pt x="19" y="34"/>
                        <a:pt x="17" y="34"/>
                        <a:pt x="18" y="35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9" y="38"/>
                        <a:pt x="19" y="38"/>
                        <a:pt x="19" y="38"/>
                      </a:cubicBezTo>
                      <a:cubicBezTo>
                        <a:pt x="19" y="39"/>
                        <a:pt x="19" y="40"/>
                        <a:pt x="19" y="40"/>
                      </a:cubicBezTo>
                      <a:cubicBezTo>
                        <a:pt x="20" y="40"/>
                        <a:pt x="20" y="41"/>
                        <a:pt x="20" y="41"/>
                      </a:cubicBezTo>
                      <a:cubicBezTo>
                        <a:pt x="19" y="41"/>
                        <a:pt x="19" y="41"/>
                        <a:pt x="19" y="41"/>
                      </a:cubicBezTo>
                      <a:cubicBezTo>
                        <a:pt x="19" y="41"/>
                        <a:pt x="18" y="40"/>
                        <a:pt x="18" y="40"/>
                      </a:cubicBezTo>
                      <a:cubicBezTo>
                        <a:pt x="18" y="40"/>
                        <a:pt x="18" y="39"/>
                        <a:pt x="18" y="39"/>
                      </a:cubicBezTo>
                      <a:cubicBezTo>
                        <a:pt x="18" y="38"/>
                        <a:pt x="17" y="38"/>
                        <a:pt x="17" y="38"/>
                      </a:cubicBezTo>
                      <a:cubicBezTo>
                        <a:pt x="17" y="37"/>
                        <a:pt x="17" y="37"/>
                        <a:pt x="17" y="37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6" y="35"/>
                        <a:pt x="16" y="35"/>
                        <a:pt x="16" y="34"/>
                      </a:cubicBezTo>
                      <a:cubicBezTo>
                        <a:pt x="16" y="34"/>
                        <a:pt x="16" y="33"/>
                        <a:pt x="16" y="33"/>
                      </a:cubicBezTo>
                      <a:cubicBezTo>
                        <a:pt x="16" y="33"/>
                        <a:pt x="16" y="32"/>
                        <a:pt x="15" y="32"/>
                      </a:cubicBezTo>
                      <a:cubicBezTo>
                        <a:pt x="15" y="32"/>
                        <a:pt x="15" y="32"/>
                        <a:pt x="14" y="32"/>
                      </a:cubicBezTo>
                      <a:cubicBezTo>
                        <a:pt x="14" y="31"/>
                        <a:pt x="14" y="31"/>
                        <a:pt x="14" y="30"/>
                      </a:cubicBezTo>
                      <a:cubicBezTo>
                        <a:pt x="14" y="30"/>
                        <a:pt x="14" y="29"/>
                        <a:pt x="14" y="29"/>
                      </a:cubicBezTo>
                      <a:cubicBezTo>
                        <a:pt x="14" y="28"/>
                        <a:pt x="14" y="27"/>
                        <a:pt x="14" y="27"/>
                      </a:cubicBezTo>
                      <a:cubicBezTo>
                        <a:pt x="14" y="26"/>
                        <a:pt x="15" y="26"/>
                        <a:pt x="15" y="26"/>
                      </a:cubicBezTo>
                      <a:cubicBezTo>
                        <a:pt x="15" y="25"/>
                        <a:pt x="15" y="25"/>
                        <a:pt x="15" y="25"/>
                      </a:cubicBezTo>
                      <a:cubicBezTo>
                        <a:pt x="16" y="24"/>
                        <a:pt x="16" y="24"/>
                        <a:pt x="17" y="23"/>
                      </a:cubicBezTo>
                      <a:cubicBezTo>
                        <a:pt x="17" y="22"/>
                        <a:pt x="18" y="22"/>
                        <a:pt x="18" y="21"/>
                      </a:cubicBezTo>
                      <a:cubicBezTo>
                        <a:pt x="18" y="21"/>
                        <a:pt x="19" y="20"/>
                        <a:pt x="19" y="20"/>
                      </a:cubicBezTo>
                      <a:cubicBezTo>
                        <a:pt x="19" y="19"/>
                        <a:pt x="18" y="19"/>
                        <a:pt x="18" y="19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9" y="18"/>
                        <a:pt x="19" y="17"/>
                        <a:pt x="19" y="17"/>
                      </a:cubicBezTo>
                      <a:cubicBezTo>
                        <a:pt x="19" y="17"/>
                        <a:pt x="18" y="16"/>
                        <a:pt x="18" y="16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19" y="14"/>
                        <a:pt x="18" y="15"/>
                        <a:pt x="18" y="15"/>
                      </a:cubicBezTo>
                      <a:cubicBezTo>
                        <a:pt x="17" y="14"/>
                        <a:pt x="18" y="14"/>
                        <a:pt x="18" y="14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2"/>
                        <a:pt x="18" y="12"/>
                      </a:cubicBezTo>
                      <a:cubicBezTo>
                        <a:pt x="18" y="12"/>
                        <a:pt x="18" y="12"/>
                        <a:pt x="17" y="11"/>
                      </a:cubicBezTo>
                      <a:cubicBezTo>
                        <a:pt x="22" y="7"/>
                        <a:pt x="29" y="4"/>
                        <a:pt x="35" y="3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35" y="3"/>
                        <a:pt x="35" y="4"/>
                        <a:pt x="36" y="4"/>
                      </a:cubicBezTo>
                      <a:cubicBezTo>
                        <a:pt x="36" y="3"/>
                        <a:pt x="36" y="4"/>
                        <a:pt x="37" y="4"/>
                      </a:cubicBezTo>
                      <a:cubicBezTo>
                        <a:pt x="37" y="4"/>
                        <a:pt x="38" y="3"/>
                        <a:pt x="38" y="3"/>
                      </a:cubicBezTo>
                      <a:cubicBezTo>
                        <a:pt x="39" y="4"/>
                        <a:pt x="40" y="4"/>
                        <a:pt x="41" y="4"/>
                      </a:cubicBezTo>
                      <a:cubicBezTo>
                        <a:pt x="41" y="4"/>
                        <a:pt x="41" y="4"/>
                        <a:pt x="41" y="3"/>
                      </a:cubicBezTo>
                      <a:cubicBezTo>
                        <a:pt x="41" y="3"/>
                        <a:pt x="41" y="3"/>
                        <a:pt x="41" y="3"/>
                      </a:cubicBezTo>
                      <a:cubicBezTo>
                        <a:pt x="42" y="3"/>
                        <a:pt x="42" y="3"/>
                        <a:pt x="42" y="3"/>
                      </a:cubicBezTo>
                      <a:cubicBezTo>
                        <a:pt x="43" y="3"/>
                        <a:pt x="44" y="3"/>
                        <a:pt x="45" y="3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5" y="0"/>
                        <a:pt x="44" y="0"/>
                        <a:pt x="43" y="0"/>
                      </a:cubicBezTo>
                      <a:cubicBezTo>
                        <a:pt x="43" y="0"/>
                        <a:pt x="43" y="0"/>
                        <a:pt x="42" y="0"/>
                      </a:cubicBezTo>
                      <a:cubicBezTo>
                        <a:pt x="42" y="0"/>
                        <a:pt x="42" y="0"/>
                        <a:pt x="41" y="0"/>
                      </a:cubicBezTo>
                      <a:cubicBezTo>
                        <a:pt x="37" y="0"/>
                        <a:pt x="33" y="1"/>
                        <a:pt x="29" y="3"/>
                      </a:cubicBezTo>
                      <a:cubicBezTo>
                        <a:pt x="28" y="3"/>
                        <a:pt x="27" y="3"/>
                        <a:pt x="27" y="3"/>
                      </a:cubicBezTo>
                      <a:cubicBezTo>
                        <a:pt x="27" y="3"/>
                        <a:pt x="26" y="3"/>
                        <a:pt x="26" y="3"/>
                      </a:cubicBezTo>
                      <a:cubicBezTo>
                        <a:pt x="26" y="4"/>
                        <a:pt x="25" y="4"/>
                        <a:pt x="25" y="4"/>
                      </a:cubicBezTo>
                      <a:cubicBezTo>
                        <a:pt x="24" y="4"/>
                        <a:pt x="24" y="5"/>
                        <a:pt x="23" y="5"/>
                      </a:cubicBezTo>
                      <a:cubicBezTo>
                        <a:pt x="22" y="5"/>
                        <a:pt x="22" y="6"/>
                        <a:pt x="21" y="6"/>
                      </a:cubicBezTo>
                      <a:cubicBezTo>
                        <a:pt x="19" y="7"/>
                        <a:pt x="17" y="9"/>
                        <a:pt x="15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13" y="12"/>
                        <a:pt x="13" y="12"/>
                        <a:pt x="12" y="13"/>
                      </a:cubicBezTo>
                      <a:cubicBezTo>
                        <a:pt x="12" y="13"/>
                        <a:pt x="11" y="14"/>
                        <a:pt x="11" y="14"/>
                      </a:cubicBezTo>
                      <a:cubicBezTo>
                        <a:pt x="10" y="15"/>
                        <a:pt x="10" y="16"/>
                        <a:pt x="9" y="17"/>
                      </a:cubicBezTo>
                      <a:cubicBezTo>
                        <a:pt x="8" y="18"/>
                        <a:pt x="7" y="20"/>
                        <a:pt x="5" y="22"/>
                      </a:cubicBezTo>
                      <a:cubicBezTo>
                        <a:pt x="5" y="22"/>
                        <a:pt x="5" y="23"/>
                        <a:pt x="5" y="23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4" y="25"/>
                        <a:pt x="3" y="26"/>
                        <a:pt x="3" y="27"/>
                      </a:cubicBezTo>
                      <a:cubicBezTo>
                        <a:pt x="3" y="28"/>
                        <a:pt x="3" y="28"/>
                        <a:pt x="2" y="28"/>
                      </a:cubicBezTo>
                      <a:cubicBezTo>
                        <a:pt x="2" y="30"/>
                        <a:pt x="2" y="31"/>
                        <a:pt x="1" y="32"/>
                      </a:cubicBezTo>
                      <a:cubicBezTo>
                        <a:pt x="1" y="33"/>
                        <a:pt x="1" y="34"/>
                        <a:pt x="1" y="34"/>
                      </a:cubicBezTo>
                      <a:close/>
                      <a:moveTo>
                        <a:pt x="45" y="34"/>
                      </a:moveTo>
                      <a:cubicBezTo>
                        <a:pt x="45" y="53"/>
                        <a:pt x="45" y="53"/>
                        <a:pt x="45" y="53"/>
                      </a:cubicBezTo>
                      <a:cubicBezTo>
                        <a:pt x="45" y="54"/>
                        <a:pt x="45" y="54"/>
                        <a:pt x="45" y="54"/>
                      </a:cubicBezTo>
                      <a:cubicBezTo>
                        <a:pt x="45" y="54"/>
                        <a:pt x="44" y="53"/>
                        <a:pt x="44" y="53"/>
                      </a:cubicBezTo>
                      <a:cubicBezTo>
                        <a:pt x="43" y="53"/>
                        <a:pt x="42" y="53"/>
                        <a:pt x="41" y="53"/>
                      </a:cubicBezTo>
                      <a:cubicBezTo>
                        <a:pt x="41" y="53"/>
                        <a:pt x="40" y="52"/>
                        <a:pt x="40" y="51"/>
                      </a:cubicBezTo>
                      <a:cubicBezTo>
                        <a:pt x="40" y="51"/>
                        <a:pt x="40" y="50"/>
                        <a:pt x="40" y="50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8"/>
                        <a:pt x="40" y="48"/>
                        <a:pt x="39" y="47"/>
                      </a:cubicBezTo>
                      <a:cubicBezTo>
                        <a:pt x="38" y="47"/>
                        <a:pt x="37" y="48"/>
                        <a:pt x="36" y="47"/>
                      </a:cubicBezTo>
                      <a:cubicBezTo>
                        <a:pt x="36" y="47"/>
                        <a:pt x="36" y="47"/>
                        <a:pt x="36" y="47"/>
                      </a:cubicBezTo>
                      <a:cubicBezTo>
                        <a:pt x="37" y="46"/>
                        <a:pt x="36" y="46"/>
                        <a:pt x="37" y="46"/>
                      </a:cubicBezTo>
                      <a:cubicBezTo>
                        <a:pt x="37" y="46"/>
                        <a:pt x="37" y="45"/>
                        <a:pt x="37" y="45"/>
                      </a:cubicBezTo>
                      <a:cubicBezTo>
                        <a:pt x="37" y="45"/>
                        <a:pt x="37" y="45"/>
                        <a:pt x="37" y="44"/>
                      </a:cubicBezTo>
                      <a:cubicBezTo>
                        <a:pt x="37" y="44"/>
                        <a:pt x="38" y="44"/>
                        <a:pt x="38" y="44"/>
                      </a:cubicBezTo>
                      <a:cubicBezTo>
                        <a:pt x="38" y="43"/>
                        <a:pt x="38" y="43"/>
                        <a:pt x="37" y="43"/>
                      </a:cubicBezTo>
                      <a:cubicBezTo>
                        <a:pt x="37" y="43"/>
                        <a:pt x="36" y="43"/>
                        <a:pt x="36" y="43"/>
                      </a:cubicBezTo>
                      <a:cubicBezTo>
                        <a:pt x="35" y="43"/>
                        <a:pt x="35" y="45"/>
                        <a:pt x="34" y="45"/>
                      </a:cubicBezTo>
                      <a:cubicBezTo>
                        <a:pt x="34" y="45"/>
                        <a:pt x="33" y="45"/>
                        <a:pt x="33" y="45"/>
                      </a:cubicBezTo>
                      <a:cubicBezTo>
                        <a:pt x="32" y="45"/>
                        <a:pt x="32" y="45"/>
                        <a:pt x="32" y="45"/>
                      </a:cubicBezTo>
                      <a:cubicBezTo>
                        <a:pt x="31" y="45"/>
                        <a:pt x="31" y="45"/>
                        <a:pt x="30" y="45"/>
                      </a:cubicBezTo>
                      <a:cubicBezTo>
                        <a:pt x="30" y="45"/>
                        <a:pt x="30" y="43"/>
                        <a:pt x="30" y="43"/>
                      </a:cubicBezTo>
                      <a:cubicBezTo>
                        <a:pt x="29" y="42"/>
                        <a:pt x="30" y="41"/>
                        <a:pt x="30" y="40"/>
                      </a:cubicBezTo>
                      <a:cubicBezTo>
                        <a:pt x="30" y="40"/>
                        <a:pt x="30" y="39"/>
                        <a:pt x="30" y="39"/>
                      </a:cubicBezTo>
                      <a:cubicBezTo>
                        <a:pt x="31" y="39"/>
                        <a:pt x="30" y="38"/>
                        <a:pt x="31" y="38"/>
                      </a:cubicBezTo>
                      <a:cubicBezTo>
                        <a:pt x="31" y="37"/>
                        <a:pt x="32" y="37"/>
                        <a:pt x="32" y="37"/>
                      </a:cubicBezTo>
                      <a:cubicBezTo>
                        <a:pt x="33" y="36"/>
                        <a:pt x="33" y="36"/>
                        <a:pt x="34" y="36"/>
                      </a:cubicBezTo>
                      <a:cubicBezTo>
                        <a:pt x="35" y="36"/>
                        <a:pt x="35" y="36"/>
                        <a:pt x="36" y="36"/>
                      </a:cubicBezTo>
                      <a:cubicBezTo>
                        <a:pt x="36" y="36"/>
                        <a:pt x="36" y="36"/>
                        <a:pt x="36" y="36"/>
                      </a:cubicBezTo>
                      <a:cubicBezTo>
                        <a:pt x="37" y="36"/>
                        <a:pt x="37" y="36"/>
                        <a:pt x="38" y="35"/>
                      </a:cubicBezTo>
                      <a:cubicBezTo>
                        <a:pt x="39" y="35"/>
                        <a:pt x="39" y="35"/>
                        <a:pt x="40" y="35"/>
                      </a:cubicBezTo>
                      <a:cubicBezTo>
                        <a:pt x="40" y="35"/>
                        <a:pt x="41" y="36"/>
                        <a:pt x="41" y="36"/>
                      </a:cubicBezTo>
                      <a:cubicBezTo>
                        <a:pt x="41" y="36"/>
                        <a:pt x="42" y="35"/>
                        <a:pt x="42" y="36"/>
                      </a:cubicBezTo>
                      <a:cubicBezTo>
                        <a:pt x="42" y="36"/>
                        <a:pt x="43" y="36"/>
                        <a:pt x="43" y="36"/>
                      </a:cubicBezTo>
                      <a:cubicBezTo>
                        <a:pt x="43" y="37"/>
                        <a:pt x="42" y="37"/>
                        <a:pt x="43" y="38"/>
                      </a:cubicBezTo>
                      <a:cubicBezTo>
                        <a:pt x="43" y="38"/>
                        <a:pt x="44" y="38"/>
                        <a:pt x="44" y="38"/>
                      </a:cubicBezTo>
                      <a:cubicBezTo>
                        <a:pt x="45" y="38"/>
                        <a:pt x="44" y="38"/>
                        <a:pt x="44" y="37"/>
                      </a:cubicBezTo>
                      <a:cubicBezTo>
                        <a:pt x="44" y="37"/>
                        <a:pt x="44" y="37"/>
                        <a:pt x="44" y="36"/>
                      </a:cubicBezTo>
                      <a:cubicBezTo>
                        <a:pt x="44" y="36"/>
                        <a:pt x="44" y="36"/>
                        <a:pt x="44" y="36"/>
                      </a:cubicBezTo>
                      <a:cubicBezTo>
                        <a:pt x="44" y="35"/>
                        <a:pt x="45" y="34"/>
                        <a:pt x="45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79" name="ïṧḷïḓê-Freeform: Shape 121">
                  <a:extLst>
                    <a:ext uri="{FF2B5EF4-FFF2-40B4-BE49-F238E27FC236}">
                      <a16:creationId xmlns:a16="http://schemas.microsoft.com/office/drawing/2014/main" xmlns="" id="{FF00E61C-9DD1-4319-91CF-0C9C7C2EBE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69358" y="2646188"/>
                  <a:ext cx="137246" cy="388456"/>
                </a:xfrm>
                <a:custGeom>
                  <a:avLst/>
                  <a:gdLst>
                    <a:gd name="T0" fmla="*/ 4 w 31"/>
                    <a:gd name="T1" fmla="*/ 11 h 88"/>
                    <a:gd name="T2" fmla="*/ 1 w 31"/>
                    <a:gd name="T3" fmla="*/ 22 h 88"/>
                    <a:gd name="T4" fmla="*/ 3 w 31"/>
                    <a:gd name="T5" fmla="*/ 31 h 88"/>
                    <a:gd name="T6" fmla="*/ 11 w 31"/>
                    <a:gd name="T7" fmla="*/ 40 h 88"/>
                    <a:gd name="T8" fmla="*/ 11 w 31"/>
                    <a:gd name="T9" fmla="*/ 88 h 88"/>
                    <a:gd name="T10" fmla="*/ 20 w 31"/>
                    <a:gd name="T11" fmla="*/ 88 h 88"/>
                    <a:gd name="T12" fmla="*/ 20 w 31"/>
                    <a:gd name="T13" fmla="*/ 40 h 88"/>
                    <a:gd name="T14" fmla="*/ 28 w 31"/>
                    <a:gd name="T15" fmla="*/ 31 h 88"/>
                    <a:gd name="T16" fmla="*/ 30 w 31"/>
                    <a:gd name="T17" fmla="*/ 22 h 88"/>
                    <a:gd name="T18" fmla="*/ 27 w 31"/>
                    <a:gd name="T19" fmla="*/ 11 h 88"/>
                    <a:gd name="T20" fmla="*/ 20 w 31"/>
                    <a:gd name="T21" fmla="*/ 0 h 88"/>
                    <a:gd name="T22" fmla="*/ 23 w 31"/>
                    <a:gd name="T23" fmla="*/ 21 h 88"/>
                    <a:gd name="T24" fmla="*/ 20 w 31"/>
                    <a:gd name="T25" fmla="*/ 21 h 88"/>
                    <a:gd name="T26" fmla="*/ 18 w 31"/>
                    <a:gd name="T27" fmla="*/ 0 h 88"/>
                    <a:gd name="T28" fmla="*/ 15 w 31"/>
                    <a:gd name="T29" fmla="*/ 0 h 88"/>
                    <a:gd name="T30" fmla="*/ 13 w 31"/>
                    <a:gd name="T31" fmla="*/ 0 h 88"/>
                    <a:gd name="T32" fmla="*/ 11 w 31"/>
                    <a:gd name="T33" fmla="*/ 21 h 88"/>
                    <a:gd name="T34" fmla="*/ 8 w 31"/>
                    <a:gd name="T35" fmla="*/ 21 h 88"/>
                    <a:gd name="T36" fmla="*/ 10 w 31"/>
                    <a:gd name="T37" fmla="*/ 0 h 88"/>
                    <a:gd name="T38" fmla="*/ 4 w 31"/>
                    <a:gd name="T39" fmla="*/ 11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1" h="88">
                      <a:moveTo>
                        <a:pt x="4" y="11"/>
                      </a:moveTo>
                      <a:cubicBezTo>
                        <a:pt x="2" y="14"/>
                        <a:pt x="1" y="18"/>
                        <a:pt x="1" y="22"/>
                      </a:cubicBezTo>
                      <a:cubicBezTo>
                        <a:pt x="0" y="25"/>
                        <a:pt x="1" y="28"/>
                        <a:pt x="3" y="31"/>
                      </a:cubicBezTo>
                      <a:cubicBezTo>
                        <a:pt x="4" y="34"/>
                        <a:pt x="8" y="38"/>
                        <a:pt x="11" y="40"/>
                      </a:cubicBezTo>
                      <a:cubicBezTo>
                        <a:pt x="11" y="88"/>
                        <a:pt x="11" y="88"/>
                        <a:pt x="11" y="88"/>
                      </a:cubicBezTo>
                      <a:cubicBezTo>
                        <a:pt x="20" y="88"/>
                        <a:pt x="20" y="88"/>
                        <a:pt x="20" y="88"/>
                      </a:cubicBezTo>
                      <a:cubicBezTo>
                        <a:pt x="20" y="40"/>
                        <a:pt x="20" y="40"/>
                        <a:pt x="20" y="40"/>
                      </a:cubicBezTo>
                      <a:cubicBezTo>
                        <a:pt x="23" y="38"/>
                        <a:pt x="26" y="34"/>
                        <a:pt x="28" y="31"/>
                      </a:cubicBezTo>
                      <a:cubicBezTo>
                        <a:pt x="30" y="28"/>
                        <a:pt x="31" y="25"/>
                        <a:pt x="30" y="22"/>
                      </a:cubicBezTo>
                      <a:cubicBezTo>
                        <a:pt x="30" y="18"/>
                        <a:pt x="28" y="14"/>
                        <a:pt x="27" y="11"/>
                      </a:cubicBezTo>
                      <a:cubicBezTo>
                        <a:pt x="26" y="8"/>
                        <a:pt x="24" y="1"/>
                        <a:pt x="20" y="0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0" y="21"/>
                        <a:pt x="20" y="21"/>
                        <a:pt x="20" y="21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7" y="1"/>
                        <a:pt x="5" y="8"/>
                        <a:pt x="4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80" name="ïṧḷïḓê-Freeform: Shape 122">
                  <a:extLst>
                    <a:ext uri="{FF2B5EF4-FFF2-40B4-BE49-F238E27FC236}">
                      <a16:creationId xmlns:a16="http://schemas.microsoft.com/office/drawing/2014/main" xmlns="" id="{17E865FF-F798-4E67-ADEB-094DE41ADC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5817" y="2636385"/>
                  <a:ext cx="140922" cy="398259"/>
                </a:xfrm>
                <a:custGeom>
                  <a:avLst/>
                  <a:gdLst>
                    <a:gd name="T0" fmla="*/ 20 w 32"/>
                    <a:gd name="T1" fmla="*/ 90 h 90"/>
                    <a:gd name="T2" fmla="*/ 20 w 32"/>
                    <a:gd name="T3" fmla="*/ 43 h 90"/>
                    <a:gd name="T4" fmla="*/ 32 w 32"/>
                    <a:gd name="T5" fmla="*/ 24 h 90"/>
                    <a:gd name="T6" fmla="*/ 16 w 32"/>
                    <a:gd name="T7" fmla="*/ 0 h 90"/>
                    <a:gd name="T8" fmla="*/ 0 w 32"/>
                    <a:gd name="T9" fmla="*/ 24 h 90"/>
                    <a:gd name="T10" fmla="*/ 12 w 32"/>
                    <a:gd name="T11" fmla="*/ 43 h 90"/>
                    <a:gd name="T12" fmla="*/ 12 w 32"/>
                    <a:gd name="T13" fmla="*/ 90 h 90"/>
                    <a:gd name="T14" fmla="*/ 20 w 32"/>
                    <a:gd name="T15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2" h="90">
                      <a:moveTo>
                        <a:pt x="20" y="90"/>
                      </a:moveTo>
                      <a:cubicBezTo>
                        <a:pt x="20" y="43"/>
                        <a:pt x="20" y="43"/>
                        <a:pt x="20" y="43"/>
                      </a:cubicBezTo>
                      <a:cubicBezTo>
                        <a:pt x="27" y="41"/>
                        <a:pt x="32" y="33"/>
                        <a:pt x="32" y="24"/>
                      </a:cubicBezTo>
                      <a:cubicBezTo>
                        <a:pt x="32" y="14"/>
                        <a:pt x="25" y="0"/>
                        <a:pt x="16" y="0"/>
                      </a:cubicBezTo>
                      <a:cubicBezTo>
                        <a:pt x="7" y="0"/>
                        <a:pt x="0" y="14"/>
                        <a:pt x="0" y="24"/>
                      </a:cubicBezTo>
                      <a:cubicBezTo>
                        <a:pt x="0" y="33"/>
                        <a:pt x="5" y="41"/>
                        <a:pt x="12" y="43"/>
                      </a:cubicBezTo>
                      <a:cubicBezTo>
                        <a:pt x="12" y="90"/>
                        <a:pt x="12" y="90"/>
                        <a:pt x="12" y="90"/>
                      </a:cubicBezTo>
                      <a:lnTo>
                        <a:pt x="20" y="9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81" name="ïṧḷïḓê-Freeform: Shape 123">
                  <a:extLst>
                    <a:ext uri="{FF2B5EF4-FFF2-40B4-BE49-F238E27FC236}">
                      <a16:creationId xmlns:a16="http://schemas.microsoft.com/office/drawing/2014/main" xmlns="" id="{29FBDE49-9783-4E94-9011-690FD55B13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6543" y="3078759"/>
                  <a:ext cx="162980" cy="167882"/>
                </a:xfrm>
                <a:custGeom>
                  <a:avLst/>
                  <a:gdLst>
                    <a:gd name="T0" fmla="*/ 8 w 37"/>
                    <a:gd name="T1" fmla="*/ 35 h 38"/>
                    <a:gd name="T2" fmla="*/ 18 w 37"/>
                    <a:gd name="T3" fmla="*/ 38 h 38"/>
                    <a:gd name="T4" fmla="*/ 37 w 37"/>
                    <a:gd name="T5" fmla="*/ 19 h 38"/>
                    <a:gd name="T6" fmla="*/ 18 w 37"/>
                    <a:gd name="T7" fmla="*/ 0 h 38"/>
                    <a:gd name="T8" fmla="*/ 0 w 37"/>
                    <a:gd name="T9" fmla="*/ 17 h 38"/>
                    <a:gd name="T10" fmla="*/ 18 w 37"/>
                    <a:gd name="T11" fmla="*/ 17 h 38"/>
                    <a:gd name="T12" fmla="*/ 24 w 37"/>
                    <a:gd name="T13" fmla="*/ 17 h 38"/>
                    <a:gd name="T14" fmla="*/ 20 w 37"/>
                    <a:gd name="T15" fmla="*/ 21 h 38"/>
                    <a:gd name="T16" fmla="*/ 8 w 37"/>
                    <a:gd name="T17" fmla="*/ 3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7" h="38">
                      <a:moveTo>
                        <a:pt x="8" y="35"/>
                      </a:moveTo>
                      <a:cubicBezTo>
                        <a:pt x="11" y="37"/>
                        <a:pt x="14" y="38"/>
                        <a:pt x="18" y="38"/>
                      </a:cubicBezTo>
                      <a:cubicBezTo>
                        <a:pt x="29" y="38"/>
                        <a:pt x="37" y="30"/>
                        <a:pt x="37" y="19"/>
                      </a:cubicBezTo>
                      <a:cubicBezTo>
                        <a:pt x="37" y="9"/>
                        <a:pt x="29" y="0"/>
                        <a:pt x="18" y="0"/>
                      </a:cubicBezTo>
                      <a:cubicBezTo>
                        <a:pt x="9" y="0"/>
                        <a:pt x="1" y="7"/>
                        <a:pt x="0" y="17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0" y="21"/>
                        <a:pt x="20" y="21"/>
                        <a:pt x="20" y="21"/>
                      </a:cubicBezTo>
                      <a:lnTo>
                        <a:pt x="8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82" name="ïṧḷïḓê-Freeform: Shape 124">
                  <a:extLst>
                    <a:ext uri="{FF2B5EF4-FFF2-40B4-BE49-F238E27FC236}">
                      <a16:creationId xmlns:a16="http://schemas.microsoft.com/office/drawing/2014/main" xmlns="" id="{D03C29F5-6B52-40E7-A1B0-116F139ACD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35530" y="3162087"/>
                  <a:ext cx="340665" cy="322284"/>
                </a:xfrm>
                <a:custGeom>
                  <a:avLst/>
                  <a:gdLst>
                    <a:gd name="T0" fmla="*/ 34 w 77"/>
                    <a:gd name="T1" fmla="*/ 39 h 73"/>
                    <a:gd name="T2" fmla="*/ 34 w 77"/>
                    <a:gd name="T3" fmla="*/ 41 h 73"/>
                    <a:gd name="T4" fmla="*/ 34 w 77"/>
                    <a:gd name="T5" fmla="*/ 43 h 73"/>
                    <a:gd name="T6" fmla="*/ 34 w 77"/>
                    <a:gd name="T7" fmla="*/ 67 h 73"/>
                    <a:gd name="T8" fmla="*/ 25 w 77"/>
                    <a:gd name="T9" fmla="*/ 73 h 73"/>
                    <a:gd name="T10" fmla="*/ 51 w 77"/>
                    <a:gd name="T11" fmla="*/ 73 h 73"/>
                    <a:gd name="T12" fmla="*/ 43 w 77"/>
                    <a:gd name="T13" fmla="*/ 67 h 73"/>
                    <a:gd name="T14" fmla="*/ 43 w 77"/>
                    <a:gd name="T15" fmla="*/ 43 h 73"/>
                    <a:gd name="T16" fmla="*/ 43 w 77"/>
                    <a:gd name="T17" fmla="*/ 41 h 73"/>
                    <a:gd name="T18" fmla="*/ 43 w 77"/>
                    <a:gd name="T19" fmla="*/ 39 h 73"/>
                    <a:gd name="T20" fmla="*/ 65 w 77"/>
                    <a:gd name="T21" fmla="*/ 14 h 73"/>
                    <a:gd name="T22" fmla="*/ 77 w 77"/>
                    <a:gd name="T23" fmla="*/ 0 h 73"/>
                    <a:gd name="T24" fmla="*/ 58 w 77"/>
                    <a:gd name="T25" fmla="*/ 0 h 73"/>
                    <a:gd name="T26" fmla="*/ 0 w 77"/>
                    <a:gd name="T27" fmla="*/ 0 h 73"/>
                    <a:gd name="T28" fmla="*/ 34 w 77"/>
                    <a:gd name="T29" fmla="*/ 39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7" h="73">
                      <a:moveTo>
                        <a:pt x="34" y="39"/>
                      </a:moveTo>
                      <a:cubicBezTo>
                        <a:pt x="34" y="41"/>
                        <a:pt x="34" y="41"/>
                        <a:pt x="34" y="41"/>
                      </a:cubicBezTo>
                      <a:cubicBezTo>
                        <a:pt x="34" y="43"/>
                        <a:pt x="34" y="43"/>
                        <a:pt x="34" y="43"/>
                      </a:cubicBezTo>
                      <a:cubicBezTo>
                        <a:pt x="34" y="67"/>
                        <a:pt x="34" y="67"/>
                        <a:pt x="34" y="67"/>
                      </a:cubicBezTo>
                      <a:cubicBezTo>
                        <a:pt x="29" y="68"/>
                        <a:pt x="25" y="70"/>
                        <a:pt x="25" y="73"/>
                      </a:cubicBezTo>
                      <a:cubicBezTo>
                        <a:pt x="51" y="73"/>
                        <a:pt x="51" y="73"/>
                        <a:pt x="51" y="73"/>
                      </a:cubicBezTo>
                      <a:cubicBezTo>
                        <a:pt x="51" y="70"/>
                        <a:pt x="47" y="68"/>
                        <a:pt x="43" y="67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3" y="41"/>
                        <a:pt x="43" y="41"/>
                        <a:pt x="43" y="41"/>
                      </a:cubicBezTo>
                      <a:cubicBezTo>
                        <a:pt x="43" y="39"/>
                        <a:pt x="43" y="39"/>
                        <a:pt x="43" y="39"/>
                      </a:cubicBezTo>
                      <a:cubicBezTo>
                        <a:pt x="65" y="14"/>
                        <a:pt x="65" y="14"/>
                        <a:pt x="65" y="14"/>
                      </a:cubicBezTo>
                      <a:cubicBezTo>
                        <a:pt x="77" y="0"/>
                        <a:pt x="77" y="0"/>
                        <a:pt x="77" y="0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34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83" name="ïṧḷïḓê-Freeform: Shape 125">
                  <a:extLst>
                    <a:ext uri="{FF2B5EF4-FFF2-40B4-BE49-F238E27FC236}">
                      <a16:creationId xmlns:a16="http://schemas.microsoft.com/office/drawing/2014/main" xmlns="" id="{31A7F412-F3A0-4E56-82CE-8579E71C08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79261" y="892623"/>
                  <a:ext cx="366398" cy="93131"/>
                </a:xfrm>
                <a:custGeom>
                  <a:avLst/>
                  <a:gdLst>
                    <a:gd name="T0" fmla="*/ 198 w 299"/>
                    <a:gd name="T1" fmla="*/ 39 h 76"/>
                    <a:gd name="T2" fmla="*/ 104 w 299"/>
                    <a:gd name="T3" fmla="*/ 39 h 76"/>
                    <a:gd name="T4" fmla="*/ 104 w 299"/>
                    <a:gd name="T5" fmla="*/ 0 h 76"/>
                    <a:gd name="T6" fmla="*/ 0 w 299"/>
                    <a:gd name="T7" fmla="*/ 0 h 76"/>
                    <a:gd name="T8" fmla="*/ 0 w 299"/>
                    <a:gd name="T9" fmla="*/ 76 h 76"/>
                    <a:gd name="T10" fmla="*/ 299 w 299"/>
                    <a:gd name="T11" fmla="*/ 76 h 76"/>
                    <a:gd name="T12" fmla="*/ 299 w 299"/>
                    <a:gd name="T13" fmla="*/ 0 h 76"/>
                    <a:gd name="T14" fmla="*/ 198 w 299"/>
                    <a:gd name="T15" fmla="*/ 0 h 76"/>
                    <a:gd name="T16" fmla="*/ 198 w 299"/>
                    <a:gd name="T17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9" h="76">
                      <a:moveTo>
                        <a:pt x="198" y="39"/>
                      </a:moveTo>
                      <a:lnTo>
                        <a:pt x="104" y="39"/>
                      </a:ln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76"/>
                      </a:lnTo>
                      <a:lnTo>
                        <a:pt x="299" y="76"/>
                      </a:lnTo>
                      <a:lnTo>
                        <a:pt x="299" y="0"/>
                      </a:lnTo>
                      <a:lnTo>
                        <a:pt x="198" y="0"/>
                      </a:lnTo>
                      <a:lnTo>
                        <a:pt x="198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84" name="ïṧḷïḓê-Rectangle 126">
                  <a:extLst>
                    <a:ext uri="{FF2B5EF4-FFF2-40B4-BE49-F238E27FC236}">
                      <a16:creationId xmlns:a16="http://schemas.microsoft.com/office/drawing/2014/main" xmlns="" id="{6D159FE2-A998-4F45-92A4-2A9BE080F3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8761" y="892623"/>
                  <a:ext cx="71074" cy="2573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85" name="ïṧḷïḓê-Freeform: Shape 127">
                  <a:extLst>
                    <a:ext uri="{FF2B5EF4-FFF2-40B4-BE49-F238E27FC236}">
                      <a16:creationId xmlns:a16="http://schemas.microsoft.com/office/drawing/2014/main" xmlns="" id="{710F80E3-594F-492E-A064-572CD39DB7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79261" y="675725"/>
                  <a:ext cx="366398" cy="194841"/>
                </a:xfrm>
                <a:custGeom>
                  <a:avLst/>
                  <a:gdLst>
                    <a:gd name="T0" fmla="*/ 223 w 299"/>
                    <a:gd name="T1" fmla="*/ 0 h 159"/>
                    <a:gd name="T2" fmla="*/ 151 w 299"/>
                    <a:gd name="T3" fmla="*/ 0 h 159"/>
                    <a:gd name="T4" fmla="*/ 151 w 299"/>
                    <a:gd name="T5" fmla="*/ 29 h 159"/>
                    <a:gd name="T6" fmla="*/ 198 w 299"/>
                    <a:gd name="T7" fmla="*/ 29 h 159"/>
                    <a:gd name="T8" fmla="*/ 198 w 299"/>
                    <a:gd name="T9" fmla="*/ 58 h 159"/>
                    <a:gd name="T10" fmla="*/ 151 w 299"/>
                    <a:gd name="T11" fmla="*/ 58 h 159"/>
                    <a:gd name="T12" fmla="*/ 151 w 299"/>
                    <a:gd name="T13" fmla="*/ 159 h 159"/>
                    <a:gd name="T14" fmla="*/ 198 w 299"/>
                    <a:gd name="T15" fmla="*/ 159 h 159"/>
                    <a:gd name="T16" fmla="*/ 299 w 299"/>
                    <a:gd name="T17" fmla="*/ 159 h 159"/>
                    <a:gd name="T18" fmla="*/ 299 w 299"/>
                    <a:gd name="T19" fmla="*/ 58 h 159"/>
                    <a:gd name="T20" fmla="*/ 223 w 299"/>
                    <a:gd name="T21" fmla="*/ 58 h 159"/>
                    <a:gd name="T22" fmla="*/ 223 w 299"/>
                    <a:gd name="T23" fmla="*/ 0 h 159"/>
                    <a:gd name="T24" fmla="*/ 151 w 299"/>
                    <a:gd name="T25" fmla="*/ 0 h 159"/>
                    <a:gd name="T26" fmla="*/ 79 w 299"/>
                    <a:gd name="T27" fmla="*/ 0 h 159"/>
                    <a:gd name="T28" fmla="*/ 79 w 299"/>
                    <a:gd name="T29" fmla="*/ 58 h 159"/>
                    <a:gd name="T30" fmla="*/ 0 w 299"/>
                    <a:gd name="T31" fmla="*/ 58 h 159"/>
                    <a:gd name="T32" fmla="*/ 0 w 299"/>
                    <a:gd name="T33" fmla="*/ 159 h 159"/>
                    <a:gd name="T34" fmla="*/ 104 w 299"/>
                    <a:gd name="T35" fmla="*/ 159 h 159"/>
                    <a:gd name="T36" fmla="*/ 151 w 299"/>
                    <a:gd name="T37" fmla="*/ 159 h 159"/>
                    <a:gd name="T38" fmla="*/ 151 w 299"/>
                    <a:gd name="T39" fmla="*/ 58 h 159"/>
                    <a:gd name="T40" fmla="*/ 104 w 299"/>
                    <a:gd name="T41" fmla="*/ 58 h 159"/>
                    <a:gd name="T42" fmla="*/ 104 w 299"/>
                    <a:gd name="T43" fmla="*/ 58 h 159"/>
                    <a:gd name="T44" fmla="*/ 104 w 299"/>
                    <a:gd name="T45" fmla="*/ 29 h 159"/>
                    <a:gd name="T46" fmla="*/ 151 w 299"/>
                    <a:gd name="T47" fmla="*/ 29 h 159"/>
                    <a:gd name="T48" fmla="*/ 151 w 299"/>
                    <a:gd name="T49" fmla="*/ 0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99" h="159">
                      <a:moveTo>
                        <a:pt x="223" y="0"/>
                      </a:moveTo>
                      <a:lnTo>
                        <a:pt x="151" y="0"/>
                      </a:lnTo>
                      <a:lnTo>
                        <a:pt x="151" y="29"/>
                      </a:lnTo>
                      <a:lnTo>
                        <a:pt x="198" y="29"/>
                      </a:lnTo>
                      <a:lnTo>
                        <a:pt x="198" y="58"/>
                      </a:lnTo>
                      <a:lnTo>
                        <a:pt x="151" y="58"/>
                      </a:lnTo>
                      <a:lnTo>
                        <a:pt x="151" y="159"/>
                      </a:lnTo>
                      <a:lnTo>
                        <a:pt x="198" y="159"/>
                      </a:lnTo>
                      <a:lnTo>
                        <a:pt x="299" y="159"/>
                      </a:lnTo>
                      <a:lnTo>
                        <a:pt x="299" y="58"/>
                      </a:lnTo>
                      <a:lnTo>
                        <a:pt x="223" y="58"/>
                      </a:lnTo>
                      <a:lnTo>
                        <a:pt x="223" y="0"/>
                      </a:lnTo>
                      <a:close/>
                      <a:moveTo>
                        <a:pt x="151" y="0"/>
                      </a:moveTo>
                      <a:lnTo>
                        <a:pt x="79" y="0"/>
                      </a:lnTo>
                      <a:lnTo>
                        <a:pt x="79" y="58"/>
                      </a:lnTo>
                      <a:lnTo>
                        <a:pt x="0" y="58"/>
                      </a:lnTo>
                      <a:lnTo>
                        <a:pt x="0" y="159"/>
                      </a:lnTo>
                      <a:lnTo>
                        <a:pt x="104" y="159"/>
                      </a:lnTo>
                      <a:lnTo>
                        <a:pt x="151" y="159"/>
                      </a:lnTo>
                      <a:lnTo>
                        <a:pt x="151" y="58"/>
                      </a:lnTo>
                      <a:lnTo>
                        <a:pt x="104" y="58"/>
                      </a:lnTo>
                      <a:lnTo>
                        <a:pt x="104" y="58"/>
                      </a:lnTo>
                      <a:lnTo>
                        <a:pt x="104" y="29"/>
                      </a:lnTo>
                      <a:lnTo>
                        <a:pt x="151" y="29"/>
                      </a:lnTo>
                      <a:lnTo>
                        <a:pt x="15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86" name="ïṧḷïḓê-Freeform: Shape 128">
                  <a:extLst>
                    <a:ext uri="{FF2B5EF4-FFF2-40B4-BE49-F238E27FC236}">
                      <a16:creationId xmlns:a16="http://schemas.microsoft.com/office/drawing/2014/main" xmlns="" id="{39BBAB12-FCB8-4185-8F92-D0B30082D1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8797" y="1272501"/>
                  <a:ext cx="371300" cy="379878"/>
                </a:xfrm>
                <a:custGeom>
                  <a:avLst/>
                  <a:gdLst>
                    <a:gd name="T0" fmla="*/ 42 w 84"/>
                    <a:gd name="T1" fmla="*/ 0 h 86"/>
                    <a:gd name="T2" fmla="*/ 33 w 84"/>
                    <a:gd name="T3" fmla="*/ 18 h 86"/>
                    <a:gd name="T4" fmla="*/ 33 w 84"/>
                    <a:gd name="T5" fmla="*/ 32 h 86"/>
                    <a:gd name="T6" fmla="*/ 0 w 84"/>
                    <a:gd name="T7" fmla="*/ 46 h 86"/>
                    <a:gd name="T8" fmla="*/ 0 w 84"/>
                    <a:gd name="T9" fmla="*/ 55 h 86"/>
                    <a:gd name="T10" fmla="*/ 33 w 84"/>
                    <a:gd name="T11" fmla="*/ 48 h 86"/>
                    <a:gd name="T12" fmla="*/ 33 w 84"/>
                    <a:gd name="T13" fmla="*/ 67 h 86"/>
                    <a:gd name="T14" fmla="*/ 19 w 84"/>
                    <a:gd name="T15" fmla="*/ 77 h 86"/>
                    <a:gd name="T16" fmla="*/ 19 w 84"/>
                    <a:gd name="T17" fmla="*/ 86 h 86"/>
                    <a:gd name="T18" fmla="*/ 42 w 84"/>
                    <a:gd name="T19" fmla="*/ 78 h 86"/>
                    <a:gd name="T20" fmla="*/ 65 w 84"/>
                    <a:gd name="T21" fmla="*/ 86 h 86"/>
                    <a:gd name="T22" fmla="*/ 65 w 84"/>
                    <a:gd name="T23" fmla="*/ 77 h 86"/>
                    <a:gd name="T24" fmla="*/ 52 w 84"/>
                    <a:gd name="T25" fmla="*/ 67 h 86"/>
                    <a:gd name="T26" fmla="*/ 52 w 84"/>
                    <a:gd name="T27" fmla="*/ 48 h 86"/>
                    <a:gd name="T28" fmla="*/ 84 w 84"/>
                    <a:gd name="T29" fmla="*/ 55 h 86"/>
                    <a:gd name="T30" fmla="*/ 84 w 84"/>
                    <a:gd name="T31" fmla="*/ 46 h 86"/>
                    <a:gd name="T32" fmla="*/ 52 w 84"/>
                    <a:gd name="T33" fmla="*/ 32 h 86"/>
                    <a:gd name="T34" fmla="*/ 52 w 84"/>
                    <a:gd name="T35" fmla="*/ 18 h 86"/>
                    <a:gd name="T36" fmla="*/ 42 w 84"/>
                    <a:gd name="T37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84" h="86">
                      <a:moveTo>
                        <a:pt x="42" y="0"/>
                      </a:moveTo>
                      <a:cubicBezTo>
                        <a:pt x="37" y="0"/>
                        <a:pt x="33" y="13"/>
                        <a:pt x="33" y="18"/>
                      </a:cubicBezTo>
                      <a:cubicBezTo>
                        <a:pt x="33" y="32"/>
                        <a:pt x="33" y="32"/>
                        <a:pt x="33" y="32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33" y="48"/>
                        <a:pt x="33" y="48"/>
                        <a:pt x="33" y="48"/>
                      </a:cubicBezTo>
                      <a:cubicBezTo>
                        <a:pt x="33" y="67"/>
                        <a:pt x="33" y="67"/>
                        <a:pt x="33" y="67"/>
                      </a:cubicBezTo>
                      <a:cubicBezTo>
                        <a:pt x="19" y="77"/>
                        <a:pt x="19" y="77"/>
                        <a:pt x="19" y="77"/>
                      </a:cubicBezTo>
                      <a:cubicBezTo>
                        <a:pt x="19" y="86"/>
                        <a:pt x="19" y="86"/>
                        <a:pt x="19" y="86"/>
                      </a:cubicBezTo>
                      <a:cubicBezTo>
                        <a:pt x="42" y="78"/>
                        <a:pt x="42" y="78"/>
                        <a:pt x="42" y="78"/>
                      </a:cubicBezTo>
                      <a:cubicBezTo>
                        <a:pt x="65" y="86"/>
                        <a:pt x="65" y="86"/>
                        <a:pt x="65" y="86"/>
                      </a:cubicBezTo>
                      <a:cubicBezTo>
                        <a:pt x="65" y="77"/>
                        <a:pt x="65" y="77"/>
                        <a:pt x="65" y="77"/>
                      </a:cubicBezTo>
                      <a:cubicBezTo>
                        <a:pt x="52" y="67"/>
                        <a:pt x="52" y="67"/>
                        <a:pt x="52" y="67"/>
                      </a:cubicBezTo>
                      <a:cubicBezTo>
                        <a:pt x="52" y="48"/>
                        <a:pt x="52" y="48"/>
                        <a:pt x="52" y="48"/>
                      </a:cubicBezTo>
                      <a:cubicBezTo>
                        <a:pt x="84" y="55"/>
                        <a:pt x="84" y="55"/>
                        <a:pt x="84" y="55"/>
                      </a:cubicBezTo>
                      <a:cubicBezTo>
                        <a:pt x="84" y="46"/>
                        <a:pt x="84" y="46"/>
                        <a:pt x="84" y="46"/>
                      </a:cubicBezTo>
                      <a:cubicBezTo>
                        <a:pt x="52" y="32"/>
                        <a:pt x="52" y="32"/>
                        <a:pt x="52" y="32"/>
                      </a:cubicBezTo>
                      <a:cubicBezTo>
                        <a:pt x="52" y="18"/>
                        <a:pt x="52" y="18"/>
                        <a:pt x="52" y="18"/>
                      </a:cubicBezTo>
                      <a:cubicBezTo>
                        <a:pt x="52" y="13"/>
                        <a:pt x="48" y="0"/>
                        <a:pt x="4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87" name="i$liḋe-Freeform: Shape 129">
                  <a:extLst>
                    <a:ext uri="{FF2B5EF4-FFF2-40B4-BE49-F238E27FC236}">
                      <a16:creationId xmlns:a16="http://schemas.microsoft.com/office/drawing/2014/main" xmlns="" id="{CB7BF905-E0E4-4C69-831B-B37FFEB028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723" y="2292044"/>
                  <a:ext cx="269591" cy="216898"/>
                </a:xfrm>
                <a:custGeom>
                  <a:avLst/>
                  <a:gdLst>
                    <a:gd name="T0" fmla="*/ 48 w 61"/>
                    <a:gd name="T1" fmla="*/ 49 h 49"/>
                    <a:gd name="T2" fmla="*/ 48 w 61"/>
                    <a:gd name="T3" fmla="*/ 32 h 49"/>
                    <a:gd name="T4" fmla="*/ 56 w 61"/>
                    <a:gd name="T5" fmla="*/ 24 h 49"/>
                    <a:gd name="T6" fmla="*/ 61 w 61"/>
                    <a:gd name="T7" fmla="*/ 24 h 49"/>
                    <a:gd name="T8" fmla="*/ 61 w 61"/>
                    <a:gd name="T9" fmla="*/ 6 h 49"/>
                    <a:gd name="T10" fmla="*/ 54 w 61"/>
                    <a:gd name="T11" fmla="*/ 0 h 49"/>
                    <a:gd name="T12" fmla="*/ 39 w 61"/>
                    <a:gd name="T13" fmla="*/ 0 h 49"/>
                    <a:gd name="T14" fmla="*/ 39 w 61"/>
                    <a:gd name="T15" fmla="*/ 8 h 49"/>
                    <a:gd name="T16" fmla="*/ 45 w 61"/>
                    <a:gd name="T17" fmla="*/ 13 h 49"/>
                    <a:gd name="T18" fmla="*/ 39 w 61"/>
                    <a:gd name="T19" fmla="*/ 19 h 49"/>
                    <a:gd name="T20" fmla="*/ 39 w 61"/>
                    <a:gd name="T21" fmla="*/ 22 h 49"/>
                    <a:gd name="T22" fmla="*/ 45 w 61"/>
                    <a:gd name="T23" fmla="*/ 28 h 49"/>
                    <a:gd name="T24" fmla="*/ 39 w 61"/>
                    <a:gd name="T25" fmla="*/ 33 h 49"/>
                    <a:gd name="T26" fmla="*/ 39 w 61"/>
                    <a:gd name="T27" fmla="*/ 49 h 49"/>
                    <a:gd name="T28" fmla="*/ 48 w 61"/>
                    <a:gd name="T29" fmla="*/ 49 h 49"/>
                    <a:gd name="T30" fmla="*/ 39 w 61"/>
                    <a:gd name="T31" fmla="*/ 0 h 49"/>
                    <a:gd name="T32" fmla="*/ 22 w 61"/>
                    <a:gd name="T33" fmla="*/ 0 h 49"/>
                    <a:gd name="T34" fmla="*/ 22 w 61"/>
                    <a:gd name="T35" fmla="*/ 8 h 49"/>
                    <a:gd name="T36" fmla="*/ 22 w 61"/>
                    <a:gd name="T37" fmla="*/ 8 h 49"/>
                    <a:gd name="T38" fmla="*/ 22 w 61"/>
                    <a:gd name="T39" fmla="*/ 8 h 49"/>
                    <a:gd name="T40" fmla="*/ 27 w 61"/>
                    <a:gd name="T41" fmla="*/ 13 h 49"/>
                    <a:gd name="T42" fmla="*/ 22 w 61"/>
                    <a:gd name="T43" fmla="*/ 19 h 49"/>
                    <a:gd name="T44" fmla="*/ 22 w 61"/>
                    <a:gd name="T45" fmla="*/ 19 h 49"/>
                    <a:gd name="T46" fmla="*/ 22 w 61"/>
                    <a:gd name="T47" fmla="*/ 22 h 49"/>
                    <a:gd name="T48" fmla="*/ 22 w 61"/>
                    <a:gd name="T49" fmla="*/ 22 h 49"/>
                    <a:gd name="T50" fmla="*/ 22 w 61"/>
                    <a:gd name="T51" fmla="*/ 22 h 49"/>
                    <a:gd name="T52" fmla="*/ 27 w 61"/>
                    <a:gd name="T53" fmla="*/ 28 h 49"/>
                    <a:gd name="T54" fmla="*/ 22 w 61"/>
                    <a:gd name="T55" fmla="*/ 33 h 49"/>
                    <a:gd name="T56" fmla="*/ 22 w 61"/>
                    <a:gd name="T57" fmla="*/ 33 h 49"/>
                    <a:gd name="T58" fmla="*/ 22 w 61"/>
                    <a:gd name="T59" fmla="*/ 49 h 49"/>
                    <a:gd name="T60" fmla="*/ 39 w 61"/>
                    <a:gd name="T61" fmla="*/ 49 h 49"/>
                    <a:gd name="T62" fmla="*/ 39 w 61"/>
                    <a:gd name="T63" fmla="*/ 33 h 49"/>
                    <a:gd name="T64" fmla="*/ 39 w 61"/>
                    <a:gd name="T65" fmla="*/ 33 h 49"/>
                    <a:gd name="T66" fmla="*/ 34 w 61"/>
                    <a:gd name="T67" fmla="*/ 28 h 49"/>
                    <a:gd name="T68" fmla="*/ 39 w 61"/>
                    <a:gd name="T69" fmla="*/ 22 h 49"/>
                    <a:gd name="T70" fmla="*/ 39 w 61"/>
                    <a:gd name="T71" fmla="*/ 22 h 49"/>
                    <a:gd name="T72" fmla="*/ 39 w 61"/>
                    <a:gd name="T73" fmla="*/ 22 h 49"/>
                    <a:gd name="T74" fmla="*/ 39 w 61"/>
                    <a:gd name="T75" fmla="*/ 19 h 49"/>
                    <a:gd name="T76" fmla="*/ 39 w 61"/>
                    <a:gd name="T77" fmla="*/ 19 h 49"/>
                    <a:gd name="T78" fmla="*/ 34 w 61"/>
                    <a:gd name="T79" fmla="*/ 13 h 49"/>
                    <a:gd name="T80" fmla="*/ 39 w 61"/>
                    <a:gd name="T81" fmla="*/ 8 h 49"/>
                    <a:gd name="T82" fmla="*/ 39 w 61"/>
                    <a:gd name="T83" fmla="*/ 8 h 49"/>
                    <a:gd name="T84" fmla="*/ 39 w 61"/>
                    <a:gd name="T85" fmla="*/ 8 h 49"/>
                    <a:gd name="T86" fmla="*/ 39 w 61"/>
                    <a:gd name="T87" fmla="*/ 0 h 49"/>
                    <a:gd name="T88" fmla="*/ 22 w 61"/>
                    <a:gd name="T89" fmla="*/ 0 h 49"/>
                    <a:gd name="T90" fmla="*/ 6 w 61"/>
                    <a:gd name="T91" fmla="*/ 0 h 49"/>
                    <a:gd name="T92" fmla="*/ 0 w 61"/>
                    <a:gd name="T93" fmla="*/ 6 h 49"/>
                    <a:gd name="T94" fmla="*/ 0 w 61"/>
                    <a:gd name="T95" fmla="*/ 24 h 49"/>
                    <a:gd name="T96" fmla="*/ 5 w 61"/>
                    <a:gd name="T97" fmla="*/ 24 h 49"/>
                    <a:gd name="T98" fmla="*/ 13 w 61"/>
                    <a:gd name="T99" fmla="*/ 32 h 49"/>
                    <a:gd name="T100" fmla="*/ 13 w 61"/>
                    <a:gd name="T101" fmla="*/ 49 h 49"/>
                    <a:gd name="T102" fmla="*/ 22 w 61"/>
                    <a:gd name="T103" fmla="*/ 49 h 49"/>
                    <a:gd name="T104" fmla="*/ 22 w 61"/>
                    <a:gd name="T105" fmla="*/ 33 h 49"/>
                    <a:gd name="T106" fmla="*/ 16 w 61"/>
                    <a:gd name="T107" fmla="*/ 28 h 49"/>
                    <a:gd name="T108" fmla="*/ 22 w 61"/>
                    <a:gd name="T109" fmla="*/ 22 h 49"/>
                    <a:gd name="T110" fmla="*/ 22 w 61"/>
                    <a:gd name="T111" fmla="*/ 19 h 49"/>
                    <a:gd name="T112" fmla="*/ 16 w 61"/>
                    <a:gd name="T113" fmla="*/ 13 h 49"/>
                    <a:gd name="T114" fmla="*/ 22 w 61"/>
                    <a:gd name="T115" fmla="*/ 8 h 49"/>
                    <a:gd name="T116" fmla="*/ 22 w 61"/>
                    <a:gd name="T11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61" h="49">
                      <a:moveTo>
                        <a:pt x="48" y="49"/>
                      </a:moveTo>
                      <a:cubicBezTo>
                        <a:pt x="48" y="32"/>
                        <a:pt x="48" y="32"/>
                        <a:pt x="48" y="32"/>
                      </a:cubicBezTo>
                      <a:cubicBezTo>
                        <a:pt x="48" y="27"/>
                        <a:pt x="51" y="24"/>
                        <a:pt x="56" y="24"/>
                      </a:cubicBezTo>
                      <a:cubicBezTo>
                        <a:pt x="61" y="24"/>
                        <a:pt x="61" y="24"/>
                        <a:pt x="61" y="24"/>
                      </a:cubicBezTo>
                      <a:cubicBezTo>
                        <a:pt x="61" y="6"/>
                        <a:pt x="61" y="6"/>
                        <a:pt x="61" y="6"/>
                      </a:cubicBezTo>
                      <a:cubicBezTo>
                        <a:pt x="61" y="3"/>
                        <a:pt x="58" y="0"/>
                        <a:pt x="54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39" y="8"/>
                        <a:pt x="39" y="8"/>
                        <a:pt x="39" y="8"/>
                      </a:cubicBezTo>
                      <a:cubicBezTo>
                        <a:pt x="42" y="8"/>
                        <a:pt x="45" y="10"/>
                        <a:pt x="45" y="13"/>
                      </a:cubicBezTo>
                      <a:cubicBezTo>
                        <a:pt x="45" y="16"/>
                        <a:pt x="42" y="19"/>
                        <a:pt x="39" y="19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42" y="22"/>
                        <a:pt x="45" y="25"/>
                        <a:pt x="45" y="28"/>
                      </a:cubicBezTo>
                      <a:cubicBezTo>
                        <a:pt x="45" y="31"/>
                        <a:pt x="42" y="33"/>
                        <a:pt x="39" y="33"/>
                      </a:cubicBezTo>
                      <a:cubicBezTo>
                        <a:pt x="39" y="49"/>
                        <a:pt x="39" y="49"/>
                        <a:pt x="39" y="49"/>
                      </a:cubicBezTo>
                      <a:lnTo>
                        <a:pt x="48" y="49"/>
                      </a:lnTo>
                      <a:close/>
                      <a:moveTo>
                        <a:pt x="39" y="0"/>
                      </a:move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5" y="8"/>
                        <a:pt x="27" y="10"/>
                        <a:pt x="27" y="13"/>
                      </a:cubicBezTo>
                      <a:cubicBezTo>
                        <a:pt x="27" y="16"/>
                        <a:pt x="25" y="19"/>
                        <a:pt x="22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22" y="22"/>
                        <a:pt x="22" y="22"/>
                        <a:pt x="22" y="22"/>
                      </a:cubicBezTo>
                      <a:cubicBezTo>
                        <a:pt x="22" y="22"/>
                        <a:pt x="22" y="22"/>
                        <a:pt x="22" y="22"/>
                      </a:cubicBezTo>
                      <a:cubicBezTo>
                        <a:pt x="22" y="22"/>
                        <a:pt x="22" y="22"/>
                        <a:pt x="22" y="22"/>
                      </a:cubicBezTo>
                      <a:cubicBezTo>
                        <a:pt x="25" y="22"/>
                        <a:pt x="27" y="25"/>
                        <a:pt x="27" y="28"/>
                      </a:cubicBezTo>
                      <a:cubicBezTo>
                        <a:pt x="27" y="31"/>
                        <a:pt x="25" y="33"/>
                        <a:pt x="22" y="33"/>
                      </a:cubicBezTo>
                      <a:cubicBezTo>
                        <a:pt x="22" y="33"/>
                        <a:pt x="22" y="33"/>
                        <a:pt x="22" y="33"/>
                      </a:cubicBezTo>
                      <a:cubicBezTo>
                        <a:pt x="22" y="49"/>
                        <a:pt x="22" y="49"/>
                        <a:pt x="22" y="49"/>
                      </a:cubicBezTo>
                      <a:cubicBezTo>
                        <a:pt x="39" y="49"/>
                        <a:pt x="39" y="49"/>
                        <a:pt x="39" y="49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36" y="33"/>
                        <a:pt x="34" y="31"/>
                        <a:pt x="34" y="28"/>
                      </a:cubicBezTo>
                      <a:cubicBezTo>
                        <a:pt x="34" y="25"/>
                        <a:pt x="36" y="22"/>
                        <a:pt x="39" y="22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19"/>
                        <a:pt x="39" y="19"/>
                        <a:pt x="39" y="19"/>
                      </a:cubicBezTo>
                      <a:cubicBezTo>
                        <a:pt x="39" y="19"/>
                        <a:pt x="39" y="19"/>
                        <a:pt x="39" y="19"/>
                      </a:cubicBezTo>
                      <a:cubicBezTo>
                        <a:pt x="36" y="19"/>
                        <a:pt x="34" y="16"/>
                        <a:pt x="34" y="13"/>
                      </a:cubicBezTo>
                      <a:cubicBezTo>
                        <a:pt x="34" y="10"/>
                        <a:pt x="36" y="8"/>
                        <a:pt x="39" y="8"/>
                      </a:cubicBezTo>
                      <a:cubicBezTo>
                        <a:pt x="39" y="8"/>
                        <a:pt x="39" y="8"/>
                        <a:pt x="39" y="8"/>
                      </a:cubicBezTo>
                      <a:cubicBezTo>
                        <a:pt x="39" y="8"/>
                        <a:pt x="39" y="8"/>
                        <a:pt x="39" y="8"/>
                      </a:cubicBezTo>
                      <a:lnTo>
                        <a:pt x="39" y="0"/>
                      </a:lnTo>
                      <a:close/>
                      <a:moveTo>
                        <a:pt x="22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10" y="24"/>
                        <a:pt x="13" y="27"/>
                        <a:pt x="13" y="32"/>
                      </a:cubicBezTo>
                      <a:cubicBezTo>
                        <a:pt x="13" y="49"/>
                        <a:pt x="13" y="49"/>
                        <a:pt x="13" y="49"/>
                      </a:cubicBezTo>
                      <a:cubicBezTo>
                        <a:pt x="22" y="49"/>
                        <a:pt x="22" y="49"/>
                        <a:pt x="22" y="49"/>
                      </a:cubicBezTo>
                      <a:cubicBezTo>
                        <a:pt x="22" y="33"/>
                        <a:pt x="22" y="33"/>
                        <a:pt x="22" y="33"/>
                      </a:cubicBezTo>
                      <a:cubicBezTo>
                        <a:pt x="19" y="33"/>
                        <a:pt x="16" y="31"/>
                        <a:pt x="16" y="28"/>
                      </a:cubicBezTo>
                      <a:cubicBezTo>
                        <a:pt x="16" y="25"/>
                        <a:pt x="19" y="22"/>
                        <a:pt x="22" y="22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19" y="19"/>
                        <a:pt x="16" y="16"/>
                        <a:pt x="16" y="13"/>
                      </a:cubicBezTo>
                      <a:cubicBezTo>
                        <a:pt x="16" y="10"/>
                        <a:pt x="19" y="8"/>
                        <a:pt x="22" y="8"/>
                      </a:cubicBezTo>
                      <a:lnTo>
                        <a:pt x="2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88" name="i$liḋe-Freeform: Shape 130">
                  <a:extLst>
                    <a:ext uri="{FF2B5EF4-FFF2-40B4-BE49-F238E27FC236}">
                      <a16:creationId xmlns:a16="http://schemas.microsoft.com/office/drawing/2014/main" xmlns="" id="{673CEBB1-9EA5-47FE-B2A3-911F914777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03932" y="2412135"/>
                  <a:ext cx="366398" cy="193615"/>
                </a:xfrm>
                <a:custGeom>
                  <a:avLst/>
                  <a:gdLst>
                    <a:gd name="T0" fmla="*/ 78 w 83"/>
                    <a:gd name="T1" fmla="*/ 0 h 44"/>
                    <a:gd name="T2" fmla="*/ 72 w 83"/>
                    <a:gd name="T3" fmla="*/ 0 h 44"/>
                    <a:gd name="T4" fmla="*/ 67 w 83"/>
                    <a:gd name="T5" fmla="*/ 0 h 44"/>
                    <a:gd name="T6" fmla="*/ 61 w 83"/>
                    <a:gd name="T7" fmla="*/ 5 h 44"/>
                    <a:gd name="T8" fmla="*/ 61 w 83"/>
                    <a:gd name="T9" fmla="*/ 24 h 44"/>
                    <a:gd name="T10" fmla="*/ 21 w 83"/>
                    <a:gd name="T11" fmla="*/ 24 h 44"/>
                    <a:gd name="T12" fmla="*/ 21 w 83"/>
                    <a:gd name="T13" fmla="*/ 5 h 44"/>
                    <a:gd name="T14" fmla="*/ 16 w 83"/>
                    <a:gd name="T15" fmla="*/ 0 h 44"/>
                    <a:gd name="T16" fmla="*/ 11 w 83"/>
                    <a:gd name="T17" fmla="*/ 0 h 44"/>
                    <a:gd name="T18" fmla="*/ 6 w 83"/>
                    <a:gd name="T19" fmla="*/ 0 h 44"/>
                    <a:gd name="T20" fmla="*/ 0 w 83"/>
                    <a:gd name="T21" fmla="*/ 5 h 44"/>
                    <a:gd name="T22" fmla="*/ 0 w 83"/>
                    <a:gd name="T23" fmla="*/ 33 h 44"/>
                    <a:gd name="T24" fmla="*/ 8 w 83"/>
                    <a:gd name="T25" fmla="*/ 41 h 44"/>
                    <a:gd name="T26" fmla="*/ 8 w 83"/>
                    <a:gd name="T27" fmla="*/ 41 h 44"/>
                    <a:gd name="T28" fmla="*/ 9 w 83"/>
                    <a:gd name="T29" fmla="*/ 43 h 44"/>
                    <a:gd name="T30" fmla="*/ 11 w 83"/>
                    <a:gd name="T31" fmla="*/ 44 h 44"/>
                    <a:gd name="T32" fmla="*/ 13 w 83"/>
                    <a:gd name="T33" fmla="*/ 44 h 44"/>
                    <a:gd name="T34" fmla="*/ 15 w 83"/>
                    <a:gd name="T35" fmla="*/ 43 h 44"/>
                    <a:gd name="T36" fmla="*/ 16 w 83"/>
                    <a:gd name="T37" fmla="*/ 41 h 44"/>
                    <a:gd name="T38" fmla="*/ 16 w 83"/>
                    <a:gd name="T39" fmla="*/ 41 h 44"/>
                    <a:gd name="T40" fmla="*/ 67 w 83"/>
                    <a:gd name="T41" fmla="*/ 41 h 44"/>
                    <a:gd name="T42" fmla="*/ 67 w 83"/>
                    <a:gd name="T43" fmla="*/ 41 h 44"/>
                    <a:gd name="T44" fmla="*/ 68 w 83"/>
                    <a:gd name="T45" fmla="*/ 43 h 44"/>
                    <a:gd name="T46" fmla="*/ 70 w 83"/>
                    <a:gd name="T47" fmla="*/ 44 h 44"/>
                    <a:gd name="T48" fmla="*/ 72 w 83"/>
                    <a:gd name="T49" fmla="*/ 44 h 44"/>
                    <a:gd name="T50" fmla="*/ 74 w 83"/>
                    <a:gd name="T51" fmla="*/ 43 h 44"/>
                    <a:gd name="T52" fmla="*/ 75 w 83"/>
                    <a:gd name="T53" fmla="*/ 41 h 44"/>
                    <a:gd name="T54" fmla="*/ 75 w 83"/>
                    <a:gd name="T55" fmla="*/ 41 h 44"/>
                    <a:gd name="T56" fmla="*/ 78 w 83"/>
                    <a:gd name="T57" fmla="*/ 41 h 44"/>
                    <a:gd name="T58" fmla="*/ 83 w 83"/>
                    <a:gd name="T59" fmla="*/ 33 h 44"/>
                    <a:gd name="T60" fmla="*/ 83 w 83"/>
                    <a:gd name="T61" fmla="*/ 5 h 44"/>
                    <a:gd name="T62" fmla="*/ 78 w 83"/>
                    <a:gd name="T6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83" h="44">
                      <a:moveTo>
                        <a:pt x="78" y="0"/>
                      </a:moveTo>
                      <a:cubicBezTo>
                        <a:pt x="72" y="0"/>
                        <a:pt x="72" y="0"/>
                        <a:pt x="7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4" y="0"/>
                        <a:pt x="61" y="1"/>
                        <a:pt x="61" y="5"/>
                      </a:cubicBezTo>
                      <a:cubicBezTo>
                        <a:pt x="61" y="24"/>
                        <a:pt x="61" y="24"/>
                        <a:pt x="61" y="24"/>
                      </a:cubicBezTo>
                      <a:cubicBezTo>
                        <a:pt x="21" y="24"/>
                        <a:pt x="21" y="24"/>
                        <a:pt x="21" y="24"/>
                      </a:cubicBezTo>
                      <a:cubicBezTo>
                        <a:pt x="21" y="5"/>
                        <a:pt x="21" y="5"/>
                        <a:pt x="21" y="5"/>
                      </a:cubicBezTo>
                      <a:cubicBezTo>
                        <a:pt x="21" y="1"/>
                        <a:pt x="20" y="0"/>
                        <a:pt x="16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2" y="0"/>
                        <a:pt x="0" y="1"/>
                        <a:pt x="0" y="5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0" y="36"/>
                        <a:pt x="4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2"/>
                        <a:pt x="8" y="42"/>
                        <a:pt x="9" y="43"/>
                      </a:cubicBezTo>
                      <a:cubicBezTo>
                        <a:pt x="9" y="44"/>
                        <a:pt x="10" y="44"/>
                        <a:pt x="11" y="44"/>
                      </a:cubicBezTo>
                      <a:cubicBezTo>
                        <a:pt x="13" y="44"/>
                        <a:pt x="13" y="44"/>
                        <a:pt x="13" y="44"/>
                      </a:cubicBezTo>
                      <a:cubicBezTo>
                        <a:pt x="14" y="44"/>
                        <a:pt x="15" y="44"/>
                        <a:pt x="15" y="43"/>
                      </a:cubicBezTo>
                      <a:cubicBezTo>
                        <a:pt x="16" y="42"/>
                        <a:pt x="16" y="42"/>
                        <a:pt x="16" y="41"/>
                      </a:cubicBezTo>
                      <a:cubicBezTo>
                        <a:pt x="16" y="41"/>
                        <a:pt x="16" y="41"/>
                        <a:pt x="16" y="41"/>
                      </a:cubicBezTo>
                      <a:cubicBezTo>
                        <a:pt x="67" y="41"/>
                        <a:pt x="67" y="41"/>
                        <a:pt x="67" y="41"/>
                      </a:cubicBezTo>
                      <a:cubicBezTo>
                        <a:pt x="67" y="41"/>
                        <a:pt x="67" y="41"/>
                        <a:pt x="67" y="41"/>
                      </a:cubicBezTo>
                      <a:cubicBezTo>
                        <a:pt x="67" y="42"/>
                        <a:pt x="67" y="42"/>
                        <a:pt x="68" y="43"/>
                      </a:cubicBezTo>
                      <a:cubicBezTo>
                        <a:pt x="68" y="44"/>
                        <a:pt x="69" y="44"/>
                        <a:pt x="70" y="44"/>
                      </a:cubicBezTo>
                      <a:cubicBezTo>
                        <a:pt x="72" y="44"/>
                        <a:pt x="72" y="44"/>
                        <a:pt x="72" y="44"/>
                      </a:cubicBezTo>
                      <a:cubicBezTo>
                        <a:pt x="73" y="44"/>
                        <a:pt x="74" y="44"/>
                        <a:pt x="74" y="43"/>
                      </a:cubicBezTo>
                      <a:cubicBezTo>
                        <a:pt x="75" y="42"/>
                        <a:pt x="75" y="42"/>
                        <a:pt x="75" y="41"/>
                      </a:cubicBezTo>
                      <a:cubicBezTo>
                        <a:pt x="75" y="41"/>
                        <a:pt x="75" y="41"/>
                        <a:pt x="75" y="41"/>
                      </a:cubicBezTo>
                      <a:cubicBezTo>
                        <a:pt x="78" y="41"/>
                        <a:pt x="78" y="41"/>
                        <a:pt x="78" y="41"/>
                      </a:cubicBezTo>
                      <a:cubicBezTo>
                        <a:pt x="81" y="41"/>
                        <a:pt x="83" y="36"/>
                        <a:pt x="83" y="33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3" y="1"/>
                        <a:pt x="81" y="0"/>
                        <a:pt x="7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89" name="i$liḋe-Oval 131">
                  <a:extLst>
                    <a:ext uri="{FF2B5EF4-FFF2-40B4-BE49-F238E27FC236}">
                      <a16:creationId xmlns:a16="http://schemas.microsoft.com/office/drawing/2014/main" xmlns="" id="{677736F0-5FF3-40A5-8545-FEA066000A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1375" y="2336159"/>
                  <a:ext cx="31861" cy="2695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90" name="i$liḋe-Oval 132">
                  <a:extLst>
                    <a:ext uri="{FF2B5EF4-FFF2-40B4-BE49-F238E27FC236}">
                      <a16:creationId xmlns:a16="http://schemas.microsoft.com/office/drawing/2014/main" xmlns="" id="{2598E3C2-2C4F-4209-B17F-8F2E9E8746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1026" y="2336159"/>
                  <a:ext cx="30635" cy="2695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91" name="i$liḋe-Oval 133">
                  <a:extLst>
                    <a:ext uri="{FF2B5EF4-FFF2-40B4-BE49-F238E27FC236}">
                      <a16:creationId xmlns:a16="http://schemas.microsoft.com/office/drawing/2014/main" xmlns="" id="{FD1E8D8E-92D5-4D04-BFC2-F5FA38FF07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1375" y="2398655"/>
                  <a:ext cx="31861" cy="3063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92" name="i$liḋe-Oval 134">
                  <a:extLst>
                    <a:ext uri="{FF2B5EF4-FFF2-40B4-BE49-F238E27FC236}">
                      <a16:creationId xmlns:a16="http://schemas.microsoft.com/office/drawing/2014/main" xmlns="" id="{EA7B0E8F-3862-42AC-9818-79B3FEE457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1026" y="2398655"/>
                  <a:ext cx="30635" cy="3063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93" name="i$liḋe-Freeform: Shape 135">
                  <a:extLst>
                    <a:ext uri="{FF2B5EF4-FFF2-40B4-BE49-F238E27FC236}">
                      <a16:creationId xmlns:a16="http://schemas.microsoft.com/office/drawing/2014/main" xmlns="" id="{8FB59650-985D-4A4B-BBC9-3D0661B639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4151" y="808069"/>
                  <a:ext cx="384780" cy="322284"/>
                </a:xfrm>
                <a:custGeom>
                  <a:avLst/>
                  <a:gdLst>
                    <a:gd name="T0" fmla="*/ 58 w 87"/>
                    <a:gd name="T1" fmla="*/ 0 h 73"/>
                    <a:gd name="T2" fmla="*/ 31 w 87"/>
                    <a:gd name="T3" fmla="*/ 0 h 73"/>
                    <a:gd name="T4" fmla="*/ 0 w 87"/>
                    <a:gd name="T5" fmla="*/ 26 h 73"/>
                    <a:gd name="T6" fmla="*/ 9 w 87"/>
                    <a:gd name="T7" fmla="*/ 38 h 73"/>
                    <a:gd name="T8" fmla="*/ 20 w 87"/>
                    <a:gd name="T9" fmla="*/ 27 h 73"/>
                    <a:gd name="T10" fmla="*/ 20 w 87"/>
                    <a:gd name="T11" fmla="*/ 73 h 73"/>
                    <a:gd name="T12" fmla="*/ 44 w 87"/>
                    <a:gd name="T13" fmla="*/ 73 h 73"/>
                    <a:gd name="T14" fmla="*/ 68 w 87"/>
                    <a:gd name="T15" fmla="*/ 73 h 73"/>
                    <a:gd name="T16" fmla="*/ 67 w 87"/>
                    <a:gd name="T17" fmla="*/ 27 h 73"/>
                    <a:gd name="T18" fmla="*/ 79 w 87"/>
                    <a:gd name="T19" fmla="*/ 38 h 73"/>
                    <a:gd name="T20" fmla="*/ 87 w 87"/>
                    <a:gd name="T21" fmla="*/ 26 h 73"/>
                    <a:gd name="T22" fmla="*/ 58 w 87"/>
                    <a:gd name="T2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7" h="73">
                      <a:moveTo>
                        <a:pt x="58" y="0"/>
                      </a:moveTo>
                      <a:cubicBezTo>
                        <a:pt x="53" y="8"/>
                        <a:pt x="36" y="8"/>
                        <a:pt x="31" y="0"/>
                      </a:cubicBezTo>
                      <a:cubicBezTo>
                        <a:pt x="31" y="0"/>
                        <a:pt x="5" y="15"/>
                        <a:pt x="0" y="26"/>
                      </a:cubicBezTo>
                      <a:cubicBezTo>
                        <a:pt x="9" y="38"/>
                        <a:pt x="9" y="38"/>
                        <a:pt x="9" y="38"/>
                      </a:cubicBezTo>
                      <a:cubicBezTo>
                        <a:pt x="9" y="38"/>
                        <a:pt x="16" y="30"/>
                        <a:pt x="20" y="27"/>
                      </a:cubicBezTo>
                      <a:cubicBezTo>
                        <a:pt x="20" y="73"/>
                        <a:pt x="20" y="73"/>
                        <a:pt x="20" y="73"/>
                      </a:cubicBezTo>
                      <a:cubicBezTo>
                        <a:pt x="44" y="73"/>
                        <a:pt x="44" y="73"/>
                        <a:pt x="44" y="73"/>
                      </a:cubicBezTo>
                      <a:cubicBezTo>
                        <a:pt x="68" y="73"/>
                        <a:pt x="68" y="73"/>
                        <a:pt x="68" y="73"/>
                      </a:cubicBezTo>
                      <a:cubicBezTo>
                        <a:pt x="67" y="27"/>
                        <a:pt x="67" y="27"/>
                        <a:pt x="67" y="27"/>
                      </a:cubicBezTo>
                      <a:cubicBezTo>
                        <a:pt x="71" y="30"/>
                        <a:pt x="79" y="38"/>
                        <a:pt x="79" y="38"/>
                      </a:cubicBezTo>
                      <a:cubicBezTo>
                        <a:pt x="87" y="26"/>
                        <a:pt x="87" y="26"/>
                        <a:pt x="87" y="26"/>
                      </a:cubicBezTo>
                      <a:cubicBezTo>
                        <a:pt x="82" y="15"/>
                        <a:pt x="58" y="0"/>
                        <a:pt x="5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94" name="i$liḋe-Freeform: Shape 136">
                  <a:extLst>
                    <a:ext uri="{FF2B5EF4-FFF2-40B4-BE49-F238E27FC236}">
                      <a16:creationId xmlns:a16="http://schemas.microsoft.com/office/drawing/2014/main" xmlns="" id="{C2875612-94D4-411C-82F0-5F1F2EBA75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299" y="795815"/>
                  <a:ext cx="110287" cy="30635"/>
                </a:xfrm>
                <a:custGeom>
                  <a:avLst/>
                  <a:gdLst>
                    <a:gd name="T0" fmla="*/ 13 w 25"/>
                    <a:gd name="T1" fmla="*/ 7 h 7"/>
                    <a:gd name="T2" fmla="*/ 24 w 25"/>
                    <a:gd name="T3" fmla="*/ 2 h 7"/>
                    <a:gd name="T4" fmla="*/ 24 w 25"/>
                    <a:gd name="T5" fmla="*/ 0 h 7"/>
                    <a:gd name="T6" fmla="*/ 22 w 25"/>
                    <a:gd name="T7" fmla="*/ 1 h 7"/>
                    <a:gd name="T8" fmla="*/ 13 w 25"/>
                    <a:gd name="T9" fmla="*/ 5 h 7"/>
                    <a:gd name="T10" fmla="*/ 3 w 25"/>
                    <a:gd name="T11" fmla="*/ 1 h 7"/>
                    <a:gd name="T12" fmla="*/ 1 w 25"/>
                    <a:gd name="T13" fmla="*/ 0 h 7"/>
                    <a:gd name="T14" fmla="*/ 1 w 25"/>
                    <a:gd name="T15" fmla="*/ 2 h 7"/>
                    <a:gd name="T16" fmla="*/ 13 w 25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7">
                      <a:moveTo>
                        <a:pt x="13" y="7"/>
                      </a:moveTo>
                      <a:cubicBezTo>
                        <a:pt x="18" y="7"/>
                        <a:pt x="23" y="5"/>
                        <a:pt x="24" y="2"/>
                      </a:cubicBezTo>
                      <a:cubicBezTo>
                        <a:pt x="25" y="2"/>
                        <a:pt x="24" y="1"/>
                        <a:pt x="24" y="0"/>
                      </a:cubicBezTo>
                      <a:cubicBezTo>
                        <a:pt x="23" y="0"/>
                        <a:pt x="22" y="0"/>
                        <a:pt x="22" y="1"/>
                      </a:cubicBezTo>
                      <a:cubicBezTo>
                        <a:pt x="21" y="3"/>
                        <a:pt x="17" y="5"/>
                        <a:pt x="13" y="5"/>
                      </a:cubicBezTo>
                      <a:cubicBezTo>
                        <a:pt x="8" y="5"/>
                        <a:pt x="4" y="3"/>
                        <a:pt x="3" y="1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1" y="2"/>
                      </a:cubicBezTo>
                      <a:cubicBezTo>
                        <a:pt x="2" y="5"/>
                        <a:pt x="7" y="7"/>
                        <a:pt x="1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95" name="i$liḋe-Freeform: Shape 137">
                  <a:extLst>
                    <a:ext uri="{FF2B5EF4-FFF2-40B4-BE49-F238E27FC236}">
                      <a16:creationId xmlns:a16="http://schemas.microsoft.com/office/drawing/2014/main" xmlns="" id="{7D7A2766-C1CF-4043-B5D9-32AA04994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59591" y="3626519"/>
                  <a:ext cx="322284" cy="335763"/>
                </a:xfrm>
                <a:custGeom>
                  <a:avLst/>
                  <a:gdLst>
                    <a:gd name="T0" fmla="*/ 56 w 73"/>
                    <a:gd name="T1" fmla="*/ 2 h 76"/>
                    <a:gd name="T2" fmla="*/ 51 w 73"/>
                    <a:gd name="T3" fmla="*/ 2 h 76"/>
                    <a:gd name="T4" fmla="*/ 50 w 73"/>
                    <a:gd name="T5" fmla="*/ 3 h 76"/>
                    <a:gd name="T6" fmla="*/ 44 w 73"/>
                    <a:gd name="T7" fmla="*/ 5 h 76"/>
                    <a:gd name="T8" fmla="*/ 17 w 73"/>
                    <a:gd name="T9" fmla="*/ 5 h 76"/>
                    <a:gd name="T10" fmla="*/ 13 w 73"/>
                    <a:gd name="T11" fmla="*/ 8 h 76"/>
                    <a:gd name="T12" fmla="*/ 1 w 73"/>
                    <a:gd name="T13" fmla="*/ 40 h 76"/>
                    <a:gd name="T14" fmla="*/ 7 w 73"/>
                    <a:gd name="T15" fmla="*/ 47 h 76"/>
                    <a:gd name="T16" fmla="*/ 29 w 73"/>
                    <a:gd name="T17" fmla="*/ 47 h 76"/>
                    <a:gd name="T18" fmla="*/ 28 w 73"/>
                    <a:gd name="T19" fmla="*/ 54 h 76"/>
                    <a:gd name="T20" fmla="*/ 24 w 73"/>
                    <a:gd name="T21" fmla="*/ 66 h 76"/>
                    <a:gd name="T22" fmla="*/ 26 w 73"/>
                    <a:gd name="T23" fmla="*/ 72 h 76"/>
                    <a:gd name="T24" fmla="*/ 34 w 73"/>
                    <a:gd name="T25" fmla="*/ 72 h 76"/>
                    <a:gd name="T26" fmla="*/ 41 w 73"/>
                    <a:gd name="T27" fmla="*/ 57 h 76"/>
                    <a:gd name="T28" fmla="*/ 55 w 73"/>
                    <a:gd name="T29" fmla="*/ 40 h 76"/>
                    <a:gd name="T30" fmla="*/ 57 w 73"/>
                    <a:gd name="T31" fmla="*/ 37 h 76"/>
                    <a:gd name="T32" fmla="*/ 72 w 73"/>
                    <a:gd name="T33" fmla="*/ 23 h 76"/>
                    <a:gd name="T34" fmla="*/ 72 w 73"/>
                    <a:gd name="T35" fmla="*/ 18 h 76"/>
                    <a:gd name="T36" fmla="*/ 56 w 73"/>
                    <a:gd name="T37" fmla="*/ 2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3" h="76">
                      <a:moveTo>
                        <a:pt x="56" y="2"/>
                      </a:moveTo>
                      <a:cubicBezTo>
                        <a:pt x="54" y="0"/>
                        <a:pt x="52" y="0"/>
                        <a:pt x="51" y="2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48" y="4"/>
                        <a:pt x="46" y="5"/>
                        <a:pt x="44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5" y="5"/>
                        <a:pt x="13" y="7"/>
                        <a:pt x="13" y="8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0" y="44"/>
                        <a:pt x="2" y="47"/>
                        <a:pt x="7" y="47"/>
                      </a:cubicBezTo>
                      <a:cubicBezTo>
                        <a:pt x="29" y="47"/>
                        <a:pt x="29" y="47"/>
                        <a:pt x="29" y="47"/>
                      </a:cubicBezTo>
                      <a:cubicBezTo>
                        <a:pt x="30" y="50"/>
                        <a:pt x="29" y="53"/>
                        <a:pt x="28" y="54"/>
                      </a:cubicBezTo>
                      <a:cubicBezTo>
                        <a:pt x="27" y="56"/>
                        <a:pt x="23" y="60"/>
                        <a:pt x="24" y="66"/>
                      </a:cubicBezTo>
                      <a:cubicBezTo>
                        <a:pt x="24" y="68"/>
                        <a:pt x="25" y="71"/>
                        <a:pt x="26" y="72"/>
                      </a:cubicBezTo>
                      <a:cubicBezTo>
                        <a:pt x="30" y="76"/>
                        <a:pt x="34" y="75"/>
                        <a:pt x="34" y="72"/>
                      </a:cubicBezTo>
                      <a:cubicBezTo>
                        <a:pt x="34" y="67"/>
                        <a:pt x="32" y="62"/>
                        <a:pt x="41" y="57"/>
                      </a:cubicBezTo>
                      <a:cubicBezTo>
                        <a:pt x="49" y="51"/>
                        <a:pt x="55" y="40"/>
                        <a:pt x="55" y="40"/>
                      </a:cubicBezTo>
                      <a:cubicBezTo>
                        <a:pt x="55" y="40"/>
                        <a:pt x="56" y="39"/>
                        <a:pt x="57" y="37"/>
                      </a:cubicBezTo>
                      <a:cubicBezTo>
                        <a:pt x="72" y="23"/>
                        <a:pt x="72" y="23"/>
                        <a:pt x="72" y="23"/>
                      </a:cubicBezTo>
                      <a:cubicBezTo>
                        <a:pt x="73" y="22"/>
                        <a:pt x="73" y="19"/>
                        <a:pt x="72" y="18"/>
                      </a:cubicBezTo>
                      <a:lnTo>
                        <a:pt x="56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96" name="i$liḋe-Freeform: Shape 138">
                  <a:extLst>
                    <a:ext uri="{FF2B5EF4-FFF2-40B4-BE49-F238E27FC236}">
                      <a16:creationId xmlns:a16="http://schemas.microsoft.com/office/drawing/2014/main" xmlns="" id="{D2E8DDA3-5E7D-492E-8E52-7916AD44E2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3290" y="1029869"/>
                  <a:ext cx="366398" cy="348017"/>
                </a:xfrm>
                <a:custGeom>
                  <a:avLst/>
                  <a:gdLst>
                    <a:gd name="T0" fmla="*/ 11 w 83"/>
                    <a:gd name="T1" fmla="*/ 63 h 79"/>
                    <a:gd name="T2" fmla="*/ 34 w 83"/>
                    <a:gd name="T3" fmla="*/ 52 h 79"/>
                    <a:gd name="T4" fmla="*/ 38 w 83"/>
                    <a:gd name="T5" fmla="*/ 51 h 79"/>
                    <a:gd name="T6" fmla="*/ 39 w 83"/>
                    <a:gd name="T7" fmla="*/ 55 h 79"/>
                    <a:gd name="T8" fmla="*/ 38 w 83"/>
                    <a:gd name="T9" fmla="*/ 65 h 79"/>
                    <a:gd name="T10" fmla="*/ 38 w 83"/>
                    <a:gd name="T11" fmla="*/ 79 h 79"/>
                    <a:gd name="T12" fmla="*/ 45 w 83"/>
                    <a:gd name="T13" fmla="*/ 79 h 79"/>
                    <a:gd name="T14" fmla="*/ 44 w 83"/>
                    <a:gd name="T15" fmla="*/ 65 h 79"/>
                    <a:gd name="T16" fmla="*/ 44 w 83"/>
                    <a:gd name="T17" fmla="*/ 55 h 79"/>
                    <a:gd name="T18" fmla="*/ 44 w 83"/>
                    <a:gd name="T19" fmla="*/ 51 h 79"/>
                    <a:gd name="T20" fmla="*/ 48 w 83"/>
                    <a:gd name="T21" fmla="*/ 52 h 79"/>
                    <a:gd name="T22" fmla="*/ 71 w 83"/>
                    <a:gd name="T23" fmla="*/ 63 h 79"/>
                    <a:gd name="T24" fmla="*/ 80 w 83"/>
                    <a:gd name="T25" fmla="*/ 54 h 79"/>
                    <a:gd name="T26" fmla="*/ 74 w 83"/>
                    <a:gd name="T27" fmla="*/ 26 h 79"/>
                    <a:gd name="T28" fmla="*/ 46 w 83"/>
                    <a:gd name="T29" fmla="*/ 44 h 79"/>
                    <a:gd name="T30" fmla="*/ 45 w 83"/>
                    <a:gd name="T31" fmla="*/ 41 h 79"/>
                    <a:gd name="T32" fmla="*/ 50 w 83"/>
                    <a:gd name="T33" fmla="*/ 32 h 79"/>
                    <a:gd name="T34" fmla="*/ 59 w 83"/>
                    <a:gd name="T35" fmla="*/ 10 h 79"/>
                    <a:gd name="T36" fmla="*/ 41 w 83"/>
                    <a:gd name="T37" fmla="*/ 0 h 79"/>
                    <a:gd name="T38" fmla="*/ 23 w 83"/>
                    <a:gd name="T39" fmla="*/ 10 h 79"/>
                    <a:gd name="T40" fmla="*/ 33 w 83"/>
                    <a:gd name="T41" fmla="*/ 32 h 79"/>
                    <a:gd name="T42" fmla="*/ 38 w 83"/>
                    <a:gd name="T43" fmla="*/ 41 h 79"/>
                    <a:gd name="T44" fmla="*/ 36 w 83"/>
                    <a:gd name="T45" fmla="*/ 44 h 79"/>
                    <a:gd name="T46" fmla="*/ 8 w 83"/>
                    <a:gd name="T47" fmla="*/ 26 h 79"/>
                    <a:gd name="T48" fmla="*/ 2 w 83"/>
                    <a:gd name="T49" fmla="*/ 54 h 79"/>
                    <a:gd name="T50" fmla="*/ 11 w 83"/>
                    <a:gd name="T51" fmla="*/ 63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83" h="79">
                      <a:moveTo>
                        <a:pt x="11" y="63"/>
                      </a:moveTo>
                      <a:cubicBezTo>
                        <a:pt x="20" y="64"/>
                        <a:pt x="27" y="55"/>
                        <a:pt x="34" y="52"/>
                      </a:cubicBezTo>
                      <a:cubicBezTo>
                        <a:pt x="35" y="51"/>
                        <a:pt x="38" y="50"/>
                        <a:pt x="38" y="51"/>
                      </a:cubicBezTo>
                      <a:cubicBezTo>
                        <a:pt x="39" y="52"/>
                        <a:pt x="39" y="54"/>
                        <a:pt x="39" y="55"/>
                      </a:cubicBezTo>
                      <a:cubicBezTo>
                        <a:pt x="39" y="59"/>
                        <a:pt x="38" y="62"/>
                        <a:pt x="38" y="65"/>
                      </a:cubicBezTo>
                      <a:cubicBezTo>
                        <a:pt x="38" y="69"/>
                        <a:pt x="38" y="75"/>
                        <a:pt x="38" y="79"/>
                      </a:cubicBezTo>
                      <a:cubicBezTo>
                        <a:pt x="45" y="79"/>
                        <a:pt x="45" y="79"/>
                        <a:pt x="45" y="79"/>
                      </a:cubicBezTo>
                      <a:cubicBezTo>
                        <a:pt x="44" y="75"/>
                        <a:pt x="44" y="69"/>
                        <a:pt x="44" y="65"/>
                      </a:cubicBezTo>
                      <a:cubicBezTo>
                        <a:pt x="44" y="62"/>
                        <a:pt x="44" y="59"/>
                        <a:pt x="44" y="55"/>
                      </a:cubicBezTo>
                      <a:cubicBezTo>
                        <a:pt x="44" y="54"/>
                        <a:pt x="43" y="52"/>
                        <a:pt x="44" y="51"/>
                      </a:cubicBezTo>
                      <a:cubicBezTo>
                        <a:pt x="45" y="50"/>
                        <a:pt x="47" y="51"/>
                        <a:pt x="48" y="52"/>
                      </a:cubicBezTo>
                      <a:cubicBezTo>
                        <a:pt x="55" y="55"/>
                        <a:pt x="62" y="64"/>
                        <a:pt x="71" y="63"/>
                      </a:cubicBezTo>
                      <a:cubicBezTo>
                        <a:pt x="76" y="63"/>
                        <a:pt x="78" y="59"/>
                        <a:pt x="80" y="54"/>
                      </a:cubicBezTo>
                      <a:cubicBezTo>
                        <a:pt x="83" y="46"/>
                        <a:pt x="83" y="31"/>
                        <a:pt x="74" y="26"/>
                      </a:cubicBezTo>
                      <a:cubicBezTo>
                        <a:pt x="61" y="18"/>
                        <a:pt x="57" y="43"/>
                        <a:pt x="46" y="44"/>
                      </a:cubicBezTo>
                      <a:cubicBezTo>
                        <a:pt x="44" y="44"/>
                        <a:pt x="44" y="43"/>
                        <a:pt x="45" y="41"/>
                      </a:cubicBezTo>
                      <a:cubicBezTo>
                        <a:pt x="46" y="38"/>
                        <a:pt x="48" y="35"/>
                        <a:pt x="50" y="32"/>
                      </a:cubicBezTo>
                      <a:cubicBezTo>
                        <a:pt x="54" y="26"/>
                        <a:pt x="60" y="18"/>
                        <a:pt x="59" y="10"/>
                      </a:cubicBezTo>
                      <a:cubicBezTo>
                        <a:pt x="58" y="2"/>
                        <a:pt x="49" y="0"/>
                        <a:pt x="41" y="0"/>
                      </a:cubicBezTo>
                      <a:cubicBezTo>
                        <a:pt x="33" y="0"/>
                        <a:pt x="24" y="2"/>
                        <a:pt x="23" y="10"/>
                      </a:cubicBezTo>
                      <a:cubicBezTo>
                        <a:pt x="22" y="18"/>
                        <a:pt x="28" y="26"/>
                        <a:pt x="33" y="32"/>
                      </a:cubicBezTo>
                      <a:cubicBezTo>
                        <a:pt x="35" y="35"/>
                        <a:pt x="37" y="38"/>
                        <a:pt x="38" y="41"/>
                      </a:cubicBezTo>
                      <a:cubicBezTo>
                        <a:pt x="38" y="43"/>
                        <a:pt x="39" y="44"/>
                        <a:pt x="36" y="44"/>
                      </a:cubicBezTo>
                      <a:cubicBezTo>
                        <a:pt x="25" y="43"/>
                        <a:pt x="21" y="18"/>
                        <a:pt x="8" y="26"/>
                      </a:cubicBezTo>
                      <a:cubicBezTo>
                        <a:pt x="0" y="31"/>
                        <a:pt x="0" y="46"/>
                        <a:pt x="2" y="54"/>
                      </a:cubicBezTo>
                      <a:cubicBezTo>
                        <a:pt x="4" y="59"/>
                        <a:pt x="7" y="63"/>
                        <a:pt x="11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97" name="i$liḋe-Freeform: Shape 139">
                  <a:extLst>
                    <a:ext uri="{FF2B5EF4-FFF2-40B4-BE49-F238E27FC236}">
                      <a16:creationId xmlns:a16="http://schemas.microsoft.com/office/drawing/2014/main" xmlns="" id="{93C9DD31-9E8B-4C71-AE43-2093879992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2338" y="1652379"/>
                  <a:ext cx="318607" cy="339439"/>
                </a:xfrm>
                <a:custGeom>
                  <a:avLst/>
                  <a:gdLst>
                    <a:gd name="T0" fmla="*/ 59 w 72"/>
                    <a:gd name="T1" fmla="*/ 53 h 77"/>
                    <a:gd name="T2" fmla="*/ 64 w 72"/>
                    <a:gd name="T3" fmla="*/ 50 h 77"/>
                    <a:gd name="T4" fmla="*/ 71 w 72"/>
                    <a:gd name="T5" fmla="*/ 48 h 77"/>
                    <a:gd name="T6" fmla="*/ 71 w 72"/>
                    <a:gd name="T7" fmla="*/ 38 h 77"/>
                    <a:gd name="T8" fmla="*/ 70 w 72"/>
                    <a:gd name="T9" fmla="*/ 22 h 77"/>
                    <a:gd name="T10" fmla="*/ 53 w 72"/>
                    <a:gd name="T11" fmla="*/ 36 h 77"/>
                    <a:gd name="T12" fmla="*/ 48 w 72"/>
                    <a:gd name="T13" fmla="*/ 42 h 77"/>
                    <a:gd name="T14" fmla="*/ 48 w 72"/>
                    <a:gd name="T15" fmla="*/ 36 h 77"/>
                    <a:gd name="T16" fmla="*/ 54 w 72"/>
                    <a:gd name="T17" fmla="*/ 25 h 77"/>
                    <a:gd name="T18" fmla="*/ 49 w 72"/>
                    <a:gd name="T19" fmla="*/ 15 h 77"/>
                    <a:gd name="T20" fmla="*/ 36 w 72"/>
                    <a:gd name="T21" fmla="*/ 0 h 77"/>
                    <a:gd name="T22" fmla="*/ 36 w 72"/>
                    <a:gd name="T23" fmla="*/ 0 h 77"/>
                    <a:gd name="T24" fmla="*/ 36 w 72"/>
                    <a:gd name="T25" fmla="*/ 0 h 77"/>
                    <a:gd name="T26" fmla="*/ 36 w 72"/>
                    <a:gd name="T27" fmla="*/ 0 h 77"/>
                    <a:gd name="T28" fmla="*/ 36 w 72"/>
                    <a:gd name="T29" fmla="*/ 0 h 77"/>
                    <a:gd name="T30" fmla="*/ 23 w 72"/>
                    <a:gd name="T31" fmla="*/ 15 h 77"/>
                    <a:gd name="T32" fmla="*/ 18 w 72"/>
                    <a:gd name="T33" fmla="*/ 25 h 77"/>
                    <a:gd name="T34" fmla="*/ 23 w 72"/>
                    <a:gd name="T35" fmla="*/ 36 h 77"/>
                    <a:gd name="T36" fmla="*/ 24 w 72"/>
                    <a:gd name="T37" fmla="*/ 42 h 77"/>
                    <a:gd name="T38" fmla="*/ 18 w 72"/>
                    <a:gd name="T39" fmla="*/ 36 h 77"/>
                    <a:gd name="T40" fmla="*/ 2 w 72"/>
                    <a:gd name="T41" fmla="*/ 22 h 77"/>
                    <a:gd name="T42" fmla="*/ 0 w 72"/>
                    <a:gd name="T43" fmla="*/ 38 h 77"/>
                    <a:gd name="T44" fmla="*/ 1 w 72"/>
                    <a:gd name="T45" fmla="*/ 48 h 77"/>
                    <a:gd name="T46" fmla="*/ 7 w 72"/>
                    <a:gd name="T47" fmla="*/ 50 h 77"/>
                    <a:gd name="T48" fmla="*/ 12 w 72"/>
                    <a:gd name="T49" fmla="*/ 53 h 77"/>
                    <a:gd name="T50" fmla="*/ 11 w 72"/>
                    <a:gd name="T51" fmla="*/ 56 h 77"/>
                    <a:gd name="T52" fmla="*/ 0 w 72"/>
                    <a:gd name="T53" fmla="*/ 53 h 77"/>
                    <a:gd name="T54" fmla="*/ 16 w 72"/>
                    <a:gd name="T55" fmla="*/ 75 h 77"/>
                    <a:gd name="T56" fmla="*/ 24 w 72"/>
                    <a:gd name="T57" fmla="*/ 74 h 77"/>
                    <a:gd name="T58" fmla="*/ 31 w 72"/>
                    <a:gd name="T59" fmla="*/ 69 h 77"/>
                    <a:gd name="T60" fmla="*/ 34 w 72"/>
                    <a:gd name="T61" fmla="*/ 68 h 77"/>
                    <a:gd name="T62" fmla="*/ 34 w 72"/>
                    <a:gd name="T63" fmla="*/ 65 h 77"/>
                    <a:gd name="T64" fmla="*/ 36 w 72"/>
                    <a:gd name="T65" fmla="*/ 34 h 77"/>
                    <a:gd name="T66" fmla="*/ 38 w 72"/>
                    <a:gd name="T67" fmla="*/ 65 h 77"/>
                    <a:gd name="T68" fmla="*/ 38 w 72"/>
                    <a:gd name="T69" fmla="*/ 68 h 77"/>
                    <a:gd name="T70" fmla="*/ 40 w 72"/>
                    <a:gd name="T71" fmla="*/ 69 h 77"/>
                    <a:gd name="T72" fmla="*/ 47 w 72"/>
                    <a:gd name="T73" fmla="*/ 74 h 77"/>
                    <a:gd name="T74" fmla="*/ 55 w 72"/>
                    <a:gd name="T75" fmla="*/ 75 h 77"/>
                    <a:gd name="T76" fmla="*/ 71 w 72"/>
                    <a:gd name="T77" fmla="*/ 53 h 77"/>
                    <a:gd name="T78" fmla="*/ 60 w 72"/>
                    <a:gd name="T79" fmla="*/ 56 h 77"/>
                    <a:gd name="T80" fmla="*/ 59 w 72"/>
                    <a:gd name="T81" fmla="*/ 53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2" h="77">
                      <a:moveTo>
                        <a:pt x="59" y="53"/>
                      </a:moveTo>
                      <a:cubicBezTo>
                        <a:pt x="61" y="51"/>
                        <a:pt x="63" y="51"/>
                        <a:pt x="64" y="50"/>
                      </a:cubicBezTo>
                      <a:cubicBezTo>
                        <a:pt x="66" y="49"/>
                        <a:pt x="69" y="49"/>
                        <a:pt x="71" y="48"/>
                      </a:cubicBezTo>
                      <a:cubicBezTo>
                        <a:pt x="71" y="45"/>
                        <a:pt x="72" y="42"/>
                        <a:pt x="71" y="38"/>
                      </a:cubicBezTo>
                      <a:cubicBezTo>
                        <a:pt x="71" y="33"/>
                        <a:pt x="70" y="28"/>
                        <a:pt x="70" y="22"/>
                      </a:cubicBezTo>
                      <a:cubicBezTo>
                        <a:pt x="63" y="26"/>
                        <a:pt x="56" y="28"/>
                        <a:pt x="53" y="36"/>
                      </a:cubicBezTo>
                      <a:cubicBezTo>
                        <a:pt x="53" y="38"/>
                        <a:pt x="51" y="43"/>
                        <a:pt x="48" y="42"/>
                      </a:cubicBezTo>
                      <a:cubicBezTo>
                        <a:pt x="46" y="40"/>
                        <a:pt x="47" y="37"/>
                        <a:pt x="48" y="36"/>
                      </a:cubicBezTo>
                      <a:cubicBezTo>
                        <a:pt x="51" y="32"/>
                        <a:pt x="54" y="30"/>
                        <a:pt x="54" y="25"/>
                      </a:cubicBezTo>
                      <a:cubicBezTo>
                        <a:pt x="54" y="21"/>
                        <a:pt x="51" y="18"/>
                        <a:pt x="49" y="15"/>
                      </a:cubicBezTo>
                      <a:cubicBezTo>
                        <a:pt x="45" y="10"/>
                        <a:pt x="40" y="6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2" y="6"/>
                        <a:pt x="27" y="10"/>
                        <a:pt x="23" y="15"/>
                      </a:cubicBezTo>
                      <a:cubicBezTo>
                        <a:pt x="20" y="18"/>
                        <a:pt x="18" y="21"/>
                        <a:pt x="18" y="25"/>
                      </a:cubicBezTo>
                      <a:cubicBezTo>
                        <a:pt x="18" y="30"/>
                        <a:pt x="21" y="32"/>
                        <a:pt x="23" y="36"/>
                      </a:cubicBezTo>
                      <a:cubicBezTo>
                        <a:pt x="24" y="37"/>
                        <a:pt x="26" y="40"/>
                        <a:pt x="24" y="42"/>
                      </a:cubicBezTo>
                      <a:cubicBezTo>
                        <a:pt x="21" y="43"/>
                        <a:pt x="19" y="38"/>
                        <a:pt x="18" y="36"/>
                      </a:cubicBezTo>
                      <a:cubicBezTo>
                        <a:pt x="16" y="28"/>
                        <a:pt x="9" y="26"/>
                        <a:pt x="2" y="22"/>
                      </a:cubicBezTo>
                      <a:cubicBezTo>
                        <a:pt x="2" y="28"/>
                        <a:pt x="1" y="33"/>
                        <a:pt x="0" y="38"/>
                      </a:cubicBezTo>
                      <a:cubicBezTo>
                        <a:pt x="0" y="42"/>
                        <a:pt x="0" y="45"/>
                        <a:pt x="1" y="48"/>
                      </a:cubicBezTo>
                      <a:cubicBezTo>
                        <a:pt x="3" y="49"/>
                        <a:pt x="5" y="49"/>
                        <a:pt x="7" y="50"/>
                      </a:cubicBezTo>
                      <a:cubicBezTo>
                        <a:pt x="9" y="51"/>
                        <a:pt x="11" y="51"/>
                        <a:pt x="12" y="53"/>
                      </a:cubicBezTo>
                      <a:cubicBezTo>
                        <a:pt x="14" y="54"/>
                        <a:pt x="14" y="57"/>
                        <a:pt x="11" y="56"/>
                      </a:cubicBezTo>
                      <a:cubicBezTo>
                        <a:pt x="8" y="56"/>
                        <a:pt x="4" y="52"/>
                        <a:pt x="0" y="53"/>
                      </a:cubicBezTo>
                      <a:cubicBezTo>
                        <a:pt x="2" y="62"/>
                        <a:pt x="7" y="71"/>
                        <a:pt x="16" y="75"/>
                      </a:cubicBezTo>
                      <a:cubicBezTo>
                        <a:pt x="20" y="77"/>
                        <a:pt x="21" y="76"/>
                        <a:pt x="24" y="74"/>
                      </a:cubicBezTo>
                      <a:cubicBezTo>
                        <a:pt x="27" y="72"/>
                        <a:pt x="28" y="70"/>
                        <a:pt x="31" y="69"/>
                      </a:cubicBezTo>
                      <a:cubicBezTo>
                        <a:pt x="33" y="69"/>
                        <a:pt x="34" y="70"/>
                        <a:pt x="34" y="68"/>
                      </a:cubicBezTo>
                      <a:cubicBezTo>
                        <a:pt x="34" y="67"/>
                        <a:pt x="34" y="66"/>
                        <a:pt x="34" y="65"/>
                      </a:cubicBezTo>
                      <a:cubicBezTo>
                        <a:pt x="35" y="53"/>
                        <a:pt x="35" y="46"/>
                        <a:pt x="36" y="34"/>
                      </a:cubicBezTo>
                      <a:cubicBezTo>
                        <a:pt x="36" y="46"/>
                        <a:pt x="37" y="53"/>
                        <a:pt x="38" y="65"/>
                      </a:cubicBezTo>
                      <a:cubicBezTo>
                        <a:pt x="38" y="66"/>
                        <a:pt x="38" y="67"/>
                        <a:pt x="38" y="68"/>
                      </a:cubicBezTo>
                      <a:cubicBezTo>
                        <a:pt x="38" y="70"/>
                        <a:pt x="39" y="69"/>
                        <a:pt x="40" y="69"/>
                      </a:cubicBezTo>
                      <a:cubicBezTo>
                        <a:pt x="43" y="70"/>
                        <a:pt x="45" y="72"/>
                        <a:pt x="47" y="74"/>
                      </a:cubicBezTo>
                      <a:cubicBezTo>
                        <a:pt x="50" y="76"/>
                        <a:pt x="52" y="77"/>
                        <a:pt x="55" y="75"/>
                      </a:cubicBezTo>
                      <a:cubicBezTo>
                        <a:pt x="65" y="71"/>
                        <a:pt x="70" y="62"/>
                        <a:pt x="71" y="53"/>
                      </a:cubicBezTo>
                      <a:cubicBezTo>
                        <a:pt x="68" y="52"/>
                        <a:pt x="64" y="56"/>
                        <a:pt x="60" y="56"/>
                      </a:cubicBezTo>
                      <a:cubicBezTo>
                        <a:pt x="58" y="57"/>
                        <a:pt x="58" y="54"/>
                        <a:pt x="59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98" name="i$liḋe-Rectangle 140">
                  <a:extLst>
                    <a:ext uri="{FF2B5EF4-FFF2-40B4-BE49-F238E27FC236}">
                      <a16:creationId xmlns:a16="http://schemas.microsoft.com/office/drawing/2014/main" xmlns="" id="{36F8A7F6-9D49-4E16-9DF3-5855156C5C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8162" y="1966084"/>
                  <a:ext cx="22057" cy="10538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199" name="i$liḋe-Freeform: Shape 141">
                  <a:extLst>
                    <a:ext uri="{FF2B5EF4-FFF2-40B4-BE49-F238E27FC236}">
                      <a16:creationId xmlns:a16="http://schemas.microsoft.com/office/drawing/2014/main" xmlns="" id="{458C6A3D-5EB7-47C2-A7F5-2DF2A09962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20861" y="1413423"/>
                  <a:ext cx="30635" cy="162980"/>
                </a:xfrm>
                <a:custGeom>
                  <a:avLst/>
                  <a:gdLst>
                    <a:gd name="T0" fmla="*/ 7 w 7"/>
                    <a:gd name="T1" fmla="*/ 1 h 37"/>
                    <a:gd name="T2" fmla="*/ 4 w 7"/>
                    <a:gd name="T3" fmla="*/ 0 h 37"/>
                    <a:gd name="T4" fmla="*/ 4 w 7"/>
                    <a:gd name="T5" fmla="*/ 0 h 37"/>
                    <a:gd name="T6" fmla="*/ 0 w 7"/>
                    <a:gd name="T7" fmla="*/ 1 h 37"/>
                    <a:gd name="T8" fmla="*/ 0 w 7"/>
                    <a:gd name="T9" fmla="*/ 37 h 37"/>
                    <a:gd name="T10" fmla="*/ 7 w 7"/>
                    <a:gd name="T11" fmla="*/ 37 h 37"/>
                    <a:gd name="T12" fmla="*/ 7 w 7"/>
                    <a:gd name="T13" fmla="*/ 1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37">
                      <a:moveTo>
                        <a:pt x="7" y="1"/>
                      </a:move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1" y="1"/>
                        <a:pt x="0" y="1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7" y="37"/>
                        <a:pt x="7" y="37"/>
                        <a:pt x="7" y="37"/>
                      </a:cubicBezTo>
                      <a:lnTo>
                        <a:pt x="7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00" name="i$liḋe-Freeform: Shape 142">
                  <a:extLst>
                    <a:ext uri="{FF2B5EF4-FFF2-40B4-BE49-F238E27FC236}">
                      <a16:creationId xmlns:a16="http://schemas.microsoft.com/office/drawing/2014/main" xmlns="" id="{3A2CD4E3-4716-4147-8690-43C8949537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20861" y="1192849"/>
                  <a:ext cx="30635" cy="22057"/>
                </a:xfrm>
                <a:custGeom>
                  <a:avLst/>
                  <a:gdLst>
                    <a:gd name="T0" fmla="*/ 5 w 7"/>
                    <a:gd name="T1" fmla="*/ 5 h 5"/>
                    <a:gd name="T2" fmla="*/ 5 w 7"/>
                    <a:gd name="T3" fmla="*/ 5 h 5"/>
                    <a:gd name="T4" fmla="*/ 7 w 7"/>
                    <a:gd name="T5" fmla="*/ 5 h 5"/>
                    <a:gd name="T6" fmla="*/ 7 w 7"/>
                    <a:gd name="T7" fmla="*/ 0 h 5"/>
                    <a:gd name="T8" fmla="*/ 0 w 7"/>
                    <a:gd name="T9" fmla="*/ 0 h 5"/>
                    <a:gd name="T10" fmla="*/ 0 w 7"/>
                    <a:gd name="T11" fmla="*/ 5 h 5"/>
                    <a:gd name="T12" fmla="*/ 5 w 7"/>
                    <a:gd name="T1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">
                      <a:moveTo>
                        <a:pt x="5" y="5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" y="5"/>
                        <a:pt x="7" y="5"/>
                        <a:pt x="7" y="5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5"/>
                        <a:pt x="3" y="5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01" name="i$liḋe-Freeform: Shape 143">
                  <a:extLst>
                    <a:ext uri="{FF2B5EF4-FFF2-40B4-BE49-F238E27FC236}">
                      <a16:creationId xmlns:a16="http://schemas.microsoft.com/office/drawing/2014/main" xmlns="" id="{1CBB509E-E2D3-4BF8-B87D-1702B1527D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517" y="1223484"/>
                  <a:ext cx="305128" cy="220574"/>
                </a:xfrm>
                <a:custGeom>
                  <a:avLst/>
                  <a:gdLst>
                    <a:gd name="T0" fmla="*/ 37 w 69"/>
                    <a:gd name="T1" fmla="*/ 0 h 50"/>
                    <a:gd name="T2" fmla="*/ 35 w 69"/>
                    <a:gd name="T3" fmla="*/ 0 h 50"/>
                    <a:gd name="T4" fmla="*/ 35 w 69"/>
                    <a:gd name="T5" fmla="*/ 0 h 50"/>
                    <a:gd name="T6" fmla="*/ 30 w 69"/>
                    <a:gd name="T7" fmla="*/ 0 h 50"/>
                    <a:gd name="T8" fmla="*/ 1 w 69"/>
                    <a:gd name="T9" fmla="*/ 33 h 50"/>
                    <a:gd name="T10" fmla="*/ 3 w 69"/>
                    <a:gd name="T11" fmla="*/ 46 h 50"/>
                    <a:gd name="T12" fmla="*/ 4 w 69"/>
                    <a:gd name="T13" fmla="*/ 48 h 50"/>
                    <a:gd name="T14" fmla="*/ 6 w 69"/>
                    <a:gd name="T15" fmla="*/ 46 h 50"/>
                    <a:gd name="T16" fmla="*/ 14 w 69"/>
                    <a:gd name="T17" fmla="*/ 40 h 50"/>
                    <a:gd name="T18" fmla="*/ 15 w 69"/>
                    <a:gd name="T19" fmla="*/ 40 h 50"/>
                    <a:gd name="T20" fmla="*/ 23 w 69"/>
                    <a:gd name="T21" fmla="*/ 46 h 50"/>
                    <a:gd name="T22" fmla="*/ 24 w 69"/>
                    <a:gd name="T23" fmla="*/ 48 h 50"/>
                    <a:gd name="T24" fmla="*/ 25 w 69"/>
                    <a:gd name="T25" fmla="*/ 46 h 50"/>
                    <a:gd name="T26" fmla="*/ 30 w 69"/>
                    <a:gd name="T27" fmla="*/ 42 h 50"/>
                    <a:gd name="T28" fmla="*/ 34 w 69"/>
                    <a:gd name="T29" fmla="*/ 41 h 50"/>
                    <a:gd name="T30" fmla="*/ 34 w 69"/>
                    <a:gd name="T31" fmla="*/ 41 h 50"/>
                    <a:gd name="T32" fmla="*/ 37 w 69"/>
                    <a:gd name="T33" fmla="*/ 42 h 50"/>
                    <a:gd name="T34" fmla="*/ 43 w 69"/>
                    <a:gd name="T35" fmla="*/ 47 h 50"/>
                    <a:gd name="T36" fmla="*/ 44 w 69"/>
                    <a:gd name="T37" fmla="*/ 48 h 50"/>
                    <a:gd name="T38" fmla="*/ 45 w 69"/>
                    <a:gd name="T39" fmla="*/ 47 h 50"/>
                    <a:gd name="T40" fmla="*/ 54 w 69"/>
                    <a:gd name="T41" fmla="*/ 41 h 50"/>
                    <a:gd name="T42" fmla="*/ 54 w 69"/>
                    <a:gd name="T43" fmla="*/ 41 h 50"/>
                    <a:gd name="T44" fmla="*/ 62 w 69"/>
                    <a:gd name="T45" fmla="*/ 47 h 50"/>
                    <a:gd name="T46" fmla="*/ 63 w 69"/>
                    <a:gd name="T47" fmla="*/ 49 h 50"/>
                    <a:gd name="T48" fmla="*/ 64 w 69"/>
                    <a:gd name="T49" fmla="*/ 50 h 50"/>
                    <a:gd name="T50" fmla="*/ 64 w 69"/>
                    <a:gd name="T51" fmla="*/ 49 h 50"/>
                    <a:gd name="T52" fmla="*/ 65 w 69"/>
                    <a:gd name="T53" fmla="*/ 47 h 50"/>
                    <a:gd name="T54" fmla="*/ 68 w 69"/>
                    <a:gd name="T55" fmla="*/ 35 h 50"/>
                    <a:gd name="T56" fmla="*/ 37 w 69"/>
                    <a:gd name="T57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9" h="50">
                      <a:moveTo>
                        <a:pt x="37" y="0"/>
                      </a:moveTo>
                      <a:cubicBezTo>
                        <a:pt x="37" y="0"/>
                        <a:pt x="36" y="0"/>
                        <a:pt x="35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3" y="0"/>
                        <a:pt x="32" y="0"/>
                        <a:pt x="30" y="0"/>
                      </a:cubicBezTo>
                      <a:cubicBezTo>
                        <a:pt x="14" y="2"/>
                        <a:pt x="1" y="16"/>
                        <a:pt x="1" y="33"/>
                      </a:cubicBezTo>
                      <a:cubicBezTo>
                        <a:pt x="0" y="38"/>
                        <a:pt x="1" y="42"/>
                        <a:pt x="3" y="46"/>
                      </a:cubicBezTo>
                      <a:cubicBezTo>
                        <a:pt x="3" y="47"/>
                        <a:pt x="4" y="48"/>
                        <a:pt x="4" y="48"/>
                      </a:cubicBezTo>
                      <a:cubicBezTo>
                        <a:pt x="5" y="48"/>
                        <a:pt x="5" y="47"/>
                        <a:pt x="6" y="46"/>
                      </a:cubicBezTo>
                      <a:cubicBezTo>
                        <a:pt x="7" y="43"/>
                        <a:pt x="11" y="40"/>
                        <a:pt x="14" y="40"/>
                      </a:cubicBezTo>
                      <a:cubicBezTo>
                        <a:pt x="14" y="40"/>
                        <a:pt x="15" y="40"/>
                        <a:pt x="15" y="40"/>
                      </a:cubicBezTo>
                      <a:cubicBezTo>
                        <a:pt x="18" y="41"/>
                        <a:pt x="22" y="43"/>
                        <a:pt x="23" y="46"/>
                      </a:cubicBezTo>
                      <a:cubicBezTo>
                        <a:pt x="24" y="47"/>
                        <a:pt x="24" y="48"/>
                        <a:pt x="24" y="48"/>
                      </a:cubicBezTo>
                      <a:cubicBezTo>
                        <a:pt x="24" y="48"/>
                        <a:pt x="25" y="47"/>
                        <a:pt x="25" y="46"/>
                      </a:cubicBezTo>
                      <a:cubicBezTo>
                        <a:pt x="26" y="44"/>
                        <a:pt x="28" y="42"/>
                        <a:pt x="30" y="42"/>
                      </a:cubicBezTo>
                      <a:cubicBezTo>
                        <a:pt x="31" y="41"/>
                        <a:pt x="33" y="41"/>
                        <a:pt x="34" y="41"/>
                      </a:cubicBezTo>
                      <a:cubicBezTo>
                        <a:pt x="34" y="41"/>
                        <a:pt x="34" y="41"/>
                        <a:pt x="34" y="41"/>
                      </a:cubicBezTo>
                      <a:cubicBezTo>
                        <a:pt x="35" y="41"/>
                        <a:pt x="36" y="41"/>
                        <a:pt x="37" y="42"/>
                      </a:cubicBezTo>
                      <a:cubicBezTo>
                        <a:pt x="40" y="42"/>
                        <a:pt x="42" y="44"/>
                        <a:pt x="43" y="47"/>
                      </a:cubicBezTo>
                      <a:cubicBezTo>
                        <a:pt x="44" y="48"/>
                        <a:pt x="44" y="48"/>
                        <a:pt x="44" y="48"/>
                      </a:cubicBezTo>
                      <a:cubicBezTo>
                        <a:pt x="44" y="48"/>
                        <a:pt x="44" y="48"/>
                        <a:pt x="45" y="47"/>
                      </a:cubicBezTo>
                      <a:cubicBezTo>
                        <a:pt x="47" y="44"/>
                        <a:pt x="50" y="41"/>
                        <a:pt x="54" y="41"/>
                      </a:cubicBezTo>
                      <a:cubicBezTo>
                        <a:pt x="54" y="41"/>
                        <a:pt x="54" y="41"/>
                        <a:pt x="54" y="41"/>
                      </a:cubicBezTo>
                      <a:cubicBezTo>
                        <a:pt x="58" y="41"/>
                        <a:pt x="61" y="44"/>
                        <a:pt x="62" y="47"/>
                      </a:cubicBezTo>
                      <a:cubicBezTo>
                        <a:pt x="63" y="48"/>
                        <a:pt x="63" y="49"/>
                        <a:pt x="63" y="49"/>
                      </a:cubicBezTo>
                      <a:cubicBezTo>
                        <a:pt x="63" y="50"/>
                        <a:pt x="63" y="50"/>
                        <a:pt x="64" y="50"/>
                      </a:cubicBezTo>
                      <a:cubicBezTo>
                        <a:pt x="64" y="50"/>
                        <a:pt x="64" y="50"/>
                        <a:pt x="64" y="49"/>
                      </a:cubicBezTo>
                      <a:cubicBezTo>
                        <a:pt x="65" y="49"/>
                        <a:pt x="65" y="48"/>
                        <a:pt x="65" y="47"/>
                      </a:cubicBezTo>
                      <a:cubicBezTo>
                        <a:pt x="67" y="44"/>
                        <a:pt x="68" y="39"/>
                        <a:pt x="68" y="35"/>
                      </a:cubicBezTo>
                      <a:cubicBezTo>
                        <a:pt x="69" y="17"/>
                        <a:pt x="55" y="2"/>
                        <a:pt x="3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02" name="i$liḋe-Freeform: Shape 144">
                  <a:extLst>
                    <a:ext uri="{FF2B5EF4-FFF2-40B4-BE49-F238E27FC236}">
                      <a16:creationId xmlns:a16="http://schemas.microsoft.com/office/drawing/2014/main" xmlns="" id="{5A3E34F2-E45F-4B0C-AB62-6255AC9420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1092" y="4491660"/>
                  <a:ext cx="118865" cy="84553"/>
                </a:xfrm>
                <a:custGeom>
                  <a:avLst/>
                  <a:gdLst>
                    <a:gd name="T0" fmla="*/ 17 w 27"/>
                    <a:gd name="T1" fmla="*/ 5 h 19"/>
                    <a:gd name="T2" fmla="*/ 24 w 27"/>
                    <a:gd name="T3" fmla="*/ 1 h 19"/>
                    <a:gd name="T4" fmla="*/ 27 w 27"/>
                    <a:gd name="T5" fmla="*/ 0 h 19"/>
                    <a:gd name="T6" fmla="*/ 16 w 27"/>
                    <a:gd name="T7" fmla="*/ 1 h 19"/>
                    <a:gd name="T8" fmla="*/ 9 w 27"/>
                    <a:gd name="T9" fmla="*/ 7 h 19"/>
                    <a:gd name="T10" fmla="*/ 5 w 27"/>
                    <a:gd name="T11" fmla="*/ 12 h 19"/>
                    <a:gd name="T12" fmla="*/ 0 w 27"/>
                    <a:gd name="T13" fmla="*/ 19 h 19"/>
                    <a:gd name="T14" fmla="*/ 9 w 27"/>
                    <a:gd name="T15" fmla="*/ 15 h 19"/>
                    <a:gd name="T16" fmla="*/ 17 w 27"/>
                    <a:gd name="T17" fmla="*/ 5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19">
                      <a:moveTo>
                        <a:pt x="17" y="5"/>
                      </a:moveTo>
                      <a:cubicBezTo>
                        <a:pt x="19" y="4"/>
                        <a:pt x="21" y="2"/>
                        <a:pt x="24" y="1"/>
                      </a:cubicBezTo>
                      <a:cubicBezTo>
                        <a:pt x="24" y="1"/>
                        <a:pt x="26" y="0"/>
                        <a:pt x="27" y="0"/>
                      </a:cubicBezTo>
                      <a:cubicBezTo>
                        <a:pt x="23" y="0"/>
                        <a:pt x="19" y="0"/>
                        <a:pt x="16" y="1"/>
                      </a:cubicBezTo>
                      <a:cubicBezTo>
                        <a:pt x="13" y="2"/>
                        <a:pt x="10" y="4"/>
                        <a:pt x="9" y="7"/>
                      </a:cubicBezTo>
                      <a:cubicBezTo>
                        <a:pt x="7" y="9"/>
                        <a:pt x="6" y="11"/>
                        <a:pt x="5" y="12"/>
                      </a:cubicBezTo>
                      <a:cubicBezTo>
                        <a:pt x="4" y="15"/>
                        <a:pt x="3" y="18"/>
                        <a:pt x="0" y="19"/>
                      </a:cubicBezTo>
                      <a:cubicBezTo>
                        <a:pt x="3" y="19"/>
                        <a:pt x="7" y="17"/>
                        <a:pt x="9" y="15"/>
                      </a:cubicBezTo>
                      <a:cubicBezTo>
                        <a:pt x="13" y="12"/>
                        <a:pt x="15" y="9"/>
                        <a:pt x="1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03" name="i$liḋe-Freeform: Shape 145">
                  <a:extLst>
                    <a:ext uri="{FF2B5EF4-FFF2-40B4-BE49-F238E27FC236}">
                      <a16:creationId xmlns:a16="http://schemas.microsoft.com/office/drawing/2014/main" xmlns="" id="{E6719F74-71CD-45E3-89D7-D9B1202329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9670" y="4491660"/>
                  <a:ext cx="154402" cy="106611"/>
                </a:xfrm>
                <a:custGeom>
                  <a:avLst/>
                  <a:gdLst>
                    <a:gd name="T0" fmla="*/ 23 w 35"/>
                    <a:gd name="T1" fmla="*/ 3 h 24"/>
                    <a:gd name="T2" fmla="*/ 14 w 35"/>
                    <a:gd name="T3" fmla="*/ 11 h 24"/>
                    <a:gd name="T4" fmla="*/ 8 w 35"/>
                    <a:gd name="T5" fmla="*/ 17 h 24"/>
                    <a:gd name="T6" fmla="*/ 0 w 35"/>
                    <a:gd name="T7" fmla="*/ 20 h 24"/>
                    <a:gd name="T8" fmla="*/ 19 w 35"/>
                    <a:gd name="T9" fmla="*/ 20 h 24"/>
                    <a:gd name="T10" fmla="*/ 30 w 35"/>
                    <a:gd name="T11" fmla="*/ 6 h 24"/>
                    <a:gd name="T12" fmla="*/ 33 w 35"/>
                    <a:gd name="T13" fmla="*/ 2 h 24"/>
                    <a:gd name="T14" fmla="*/ 35 w 35"/>
                    <a:gd name="T15" fmla="*/ 1 h 24"/>
                    <a:gd name="T16" fmla="*/ 23 w 35"/>
                    <a:gd name="T17" fmla="*/ 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24">
                      <a:moveTo>
                        <a:pt x="23" y="3"/>
                      </a:moveTo>
                      <a:cubicBezTo>
                        <a:pt x="19" y="5"/>
                        <a:pt x="17" y="7"/>
                        <a:pt x="14" y="11"/>
                      </a:cubicBezTo>
                      <a:cubicBezTo>
                        <a:pt x="12" y="13"/>
                        <a:pt x="10" y="16"/>
                        <a:pt x="8" y="17"/>
                      </a:cubicBezTo>
                      <a:cubicBezTo>
                        <a:pt x="5" y="19"/>
                        <a:pt x="3" y="20"/>
                        <a:pt x="0" y="20"/>
                      </a:cubicBezTo>
                      <a:cubicBezTo>
                        <a:pt x="6" y="24"/>
                        <a:pt x="13" y="24"/>
                        <a:pt x="19" y="20"/>
                      </a:cubicBezTo>
                      <a:cubicBezTo>
                        <a:pt x="25" y="17"/>
                        <a:pt x="27" y="12"/>
                        <a:pt x="30" y="6"/>
                      </a:cubicBezTo>
                      <a:cubicBezTo>
                        <a:pt x="31" y="5"/>
                        <a:pt x="32" y="3"/>
                        <a:pt x="33" y="2"/>
                      </a:cubicBezTo>
                      <a:cubicBezTo>
                        <a:pt x="34" y="2"/>
                        <a:pt x="35" y="1"/>
                        <a:pt x="35" y="1"/>
                      </a:cubicBezTo>
                      <a:cubicBezTo>
                        <a:pt x="31" y="0"/>
                        <a:pt x="27" y="1"/>
                        <a:pt x="2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04" name="i$liḋe-Freeform: Shape 146">
                  <a:extLst>
                    <a:ext uri="{FF2B5EF4-FFF2-40B4-BE49-F238E27FC236}">
                      <a16:creationId xmlns:a16="http://schemas.microsoft.com/office/drawing/2014/main" xmlns="" id="{E213F0B7-5035-4607-8AE6-775687D43E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1092" y="4403430"/>
                  <a:ext cx="101709" cy="71074"/>
                </a:xfrm>
                <a:custGeom>
                  <a:avLst/>
                  <a:gdLst>
                    <a:gd name="T0" fmla="*/ 8 w 23"/>
                    <a:gd name="T1" fmla="*/ 6 h 16"/>
                    <a:gd name="T2" fmla="*/ 5 w 23"/>
                    <a:gd name="T3" fmla="*/ 11 h 16"/>
                    <a:gd name="T4" fmla="*/ 0 w 23"/>
                    <a:gd name="T5" fmla="*/ 16 h 16"/>
                    <a:gd name="T6" fmla="*/ 8 w 23"/>
                    <a:gd name="T7" fmla="*/ 13 h 16"/>
                    <a:gd name="T8" fmla="*/ 15 w 23"/>
                    <a:gd name="T9" fmla="*/ 5 h 16"/>
                    <a:gd name="T10" fmla="*/ 20 w 23"/>
                    <a:gd name="T11" fmla="*/ 1 h 16"/>
                    <a:gd name="T12" fmla="*/ 23 w 23"/>
                    <a:gd name="T13" fmla="*/ 0 h 16"/>
                    <a:gd name="T14" fmla="*/ 14 w 23"/>
                    <a:gd name="T15" fmla="*/ 1 h 16"/>
                    <a:gd name="T16" fmla="*/ 8 w 23"/>
                    <a:gd name="T17" fmla="*/ 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6">
                      <a:moveTo>
                        <a:pt x="8" y="6"/>
                      </a:moveTo>
                      <a:cubicBezTo>
                        <a:pt x="6" y="8"/>
                        <a:pt x="6" y="9"/>
                        <a:pt x="5" y="11"/>
                      </a:cubicBezTo>
                      <a:cubicBezTo>
                        <a:pt x="4" y="13"/>
                        <a:pt x="2" y="15"/>
                        <a:pt x="0" y="16"/>
                      </a:cubicBezTo>
                      <a:cubicBezTo>
                        <a:pt x="3" y="16"/>
                        <a:pt x="6" y="15"/>
                        <a:pt x="8" y="13"/>
                      </a:cubicBezTo>
                      <a:cubicBezTo>
                        <a:pt x="11" y="11"/>
                        <a:pt x="13" y="7"/>
                        <a:pt x="15" y="5"/>
                      </a:cubicBezTo>
                      <a:cubicBezTo>
                        <a:pt x="17" y="3"/>
                        <a:pt x="18" y="2"/>
                        <a:pt x="20" y="1"/>
                      </a:cubicBezTo>
                      <a:cubicBezTo>
                        <a:pt x="21" y="1"/>
                        <a:pt x="22" y="0"/>
                        <a:pt x="23" y="0"/>
                      </a:cubicBezTo>
                      <a:cubicBezTo>
                        <a:pt x="20" y="0"/>
                        <a:pt x="17" y="0"/>
                        <a:pt x="14" y="1"/>
                      </a:cubicBezTo>
                      <a:cubicBezTo>
                        <a:pt x="11" y="2"/>
                        <a:pt x="9" y="4"/>
                        <a:pt x="8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05" name="i$liḋe-Freeform: Shape 147">
                  <a:extLst>
                    <a:ext uri="{FF2B5EF4-FFF2-40B4-BE49-F238E27FC236}">
                      <a16:creationId xmlns:a16="http://schemas.microsoft.com/office/drawing/2014/main" xmlns="" id="{9C62DE7C-4950-42A0-A3D5-DDEC831F00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9670" y="4403430"/>
                  <a:ext cx="132345" cy="93131"/>
                </a:xfrm>
                <a:custGeom>
                  <a:avLst/>
                  <a:gdLst>
                    <a:gd name="T0" fmla="*/ 28 w 30"/>
                    <a:gd name="T1" fmla="*/ 2 h 21"/>
                    <a:gd name="T2" fmla="*/ 30 w 30"/>
                    <a:gd name="T3" fmla="*/ 1 h 21"/>
                    <a:gd name="T4" fmla="*/ 19 w 30"/>
                    <a:gd name="T5" fmla="*/ 2 h 21"/>
                    <a:gd name="T6" fmla="*/ 12 w 30"/>
                    <a:gd name="T7" fmla="*/ 9 h 21"/>
                    <a:gd name="T8" fmla="*/ 6 w 30"/>
                    <a:gd name="T9" fmla="*/ 15 h 21"/>
                    <a:gd name="T10" fmla="*/ 0 w 30"/>
                    <a:gd name="T11" fmla="*/ 18 h 21"/>
                    <a:gd name="T12" fmla="*/ 16 w 30"/>
                    <a:gd name="T13" fmla="*/ 17 h 21"/>
                    <a:gd name="T14" fmla="*/ 25 w 30"/>
                    <a:gd name="T15" fmla="*/ 6 h 21"/>
                    <a:gd name="T16" fmla="*/ 28 w 30"/>
                    <a:gd name="T17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" h="21">
                      <a:moveTo>
                        <a:pt x="28" y="2"/>
                      </a:moveTo>
                      <a:cubicBezTo>
                        <a:pt x="29" y="2"/>
                        <a:pt x="30" y="1"/>
                        <a:pt x="30" y="1"/>
                      </a:cubicBezTo>
                      <a:cubicBezTo>
                        <a:pt x="26" y="0"/>
                        <a:pt x="23" y="1"/>
                        <a:pt x="19" y="2"/>
                      </a:cubicBezTo>
                      <a:cubicBezTo>
                        <a:pt x="16" y="4"/>
                        <a:pt x="14" y="6"/>
                        <a:pt x="12" y="9"/>
                      </a:cubicBezTo>
                      <a:cubicBezTo>
                        <a:pt x="10" y="11"/>
                        <a:pt x="9" y="14"/>
                        <a:pt x="6" y="15"/>
                      </a:cubicBezTo>
                      <a:cubicBezTo>
                        <a:pt x="5" y="16"/>
                        <a:pt x="2" y="17"/>
                        <a:pt x="0" y="18"/>
                      </a:cubicBezTo>
                      <a:cubicBezTo>
                        <a:pt x="5" y="21"/>
                        <a:pt x="11" y="21"/>
                        <a:pt x="16" y="17"/>
                      </a:cubicBezTo>
                      <a:cubicBezTo>
                        <a:pt x="21" y="15"/>
                        <a:pt x="23" y="10"/>
                        <a:pt x="25" y="6"/>
                      </a:cubicBezTo>
                      <a:cubicBezTo>
                        <a:pt x="26" y="4"/>
                        <a:pt x="27" y="3"/>
                        <a:pt x="2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06" name="i$liḋe-Freeform: Shape 148">
                  <a:extLst>
                    <a:ext uri="{FF2B5EF4-FFF2-40B4-BE49-F238E27FC236}">
                      <a16:creationId xmlns:a16="http://schemas.microsoft.com/office/drawing/2014/main" xmlns="" id="{21B9353B-9F5B-4824-B552-4D40E897E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2424" y="4491660"/>
                  <a:ext cx="115189" cy="84553"/>
                </a:xfrm>
                <a:custGeom>
                  <a:avLst/>
                  <a:gdLst>
                    <a:gd name="T0" fmla="*/ 9 w 26"/>
                    <a:gd name="T1" fmla="*/ 5 h 19"/>
                    <a:gd name="T2" fmla="*/ 17 w 26"/>
                    <a:gd name="T3" fmla="*/ 15 h 19"/>
                    <a:gd name="T4" fmla="*/ 26 w 26"/>
                    <a:gd name="T5" fmla="*/ 19 h 19"/>
                    <a:gd name="T6" fmla="*/ 21 w 26"/>
                    <a:gd name="T7" fmla="*/ 12 h 19"/>
                    <a:gd name="T8" fmla="*/ 18 w 26"/>
                    <a:gd name="T9" fmla="*/ 7 h 19"/>
                    <a:gd name="T10" fmla="*/ 11 w 26"/>
                    <a:gd name="T11" fmla="*/ 1 h 19"/>
                    <a:gd name="T12" fmla="*/ 0 w 26"/>
                    <a:gd name="T13" fmla="*/ 0 h 19"/>
                    <a:gd name="T14" fmla="*/ 3 w 26"/>
                    <a:gd name="T15" fmla="*/ 1 h 19"/>
                    <a:gd name="T16" fmla="*/ 9 w 26"/>
                    <a:gd name="T17" fmla="*/ 5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19">
                      <a:moveTo>
                        <a:pt x="9" y="5"/>
                      </a:moveTo>
                      <a:cubicBezTo>
                        <a:pt x="12" y="9"/>
                        <a:pt x="14" y="12"/>
                        <a:pt x="17" y="15"/>
                      </a:cubicBezTo>
                      <a:cubicBezTo>
                        <a:pt x="20" y="17"/>
                        <a:pt x="23" y="19"/>
                        <a:pt x="26" y="19"/>
                      </a:cubicBezTo>
                      <a:cubicBezTo>
                        <a:pt x="24" y="18"/>
                        <a:pt x="22" y="15"/>
                        <a:pt x="21" y="12"/>
                      </a:cubicBezTo>
                      <a:cubicBezTo>
                        <a:pt x="20" y="11"/>
                        <a:pt x="19" y="9"/>
                        <a:pt x="18" y="7"/>
                      </a:cubicBezTo>
                      <a:cubicBezTo>
                        <a:pt x="16" y="4"/>
                        <a:pt x="14" y="2"/>
                        <a:pt x="11" y="1"/>
                      </a:cubicBezTo>
                      <a:cubicBezTo>
                        <a:pt x="7" y="0"/>
                        <a:pt x="3" y="0"/>
                        <a:pt x="0" y="0"/>
                      </a:cubicBezTo>
                      <a:cubicBezTo>
                        <a:pt x="1" y="0"/>
                        <a:pt x="2" y="1"/>
                        <a:pt x="3" y="1"/>
                      </a:cubicBezTo>
                      <a:cubicBezTo>
                        <a:pt x="5" y="2"/>
                        <a:pt x="7" y="4"/>
                        <a:pt x="9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07" name="i$liḋe-Freeform: Shape 149">
                  <a:extLst>
                    <a:ext uri="{FF2B5EF4-FFF2-40B4-BE49-F238E27FC236}">
                      <a16:creationId xmlns:a16="http://schemas.microsoft.com/office/drawing/2014/main" xmlns="" id="{2AC80915-D2B9-488E-B137-6618C434BD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4633" y="4491660"/>
                  <a:ext cx="154402" cy="106611"/>
                </a:xfrm>
                <a:custGeom>
                  <a:avLst/>
                  <a:gdLst>
                    <a:gd name="T0" fmla="*/ 6 w 35"/>
                    <a:gd name="T1" fmla="*/ 6 h 24"/>
                    <a:gd name="T2" fmla="*/ 16 w 35"/>
                    <a:gd name="T3" fmla="*/ 20 h 24"/>
                    <a:gd name="T4" fmla="*/ 35 w 35"/>
                    <a:gd name="T5" fmla="*/ 20 h 24"/>
                    <a:gd name="T6" fmla="*/ 28 w 35"/>
                    <a:gd name="T7" fmla="*/ 17 h 24"/>
                    <a:gd name="T8" fmla="*/ 21 w 35"/>
                    <a:gd name="T9" fmla="*/ 11 h 24"/>
                    <a:gd name="T10" fmla="*/ 13 w 35"/>
                    <a:gd name="T11" fmla="*/ 3 h 24"/>
                    <a:gd name="T12" fmla="*/ 0 w 35"/>
                    <a:gd name="T13" fmla="*/ 1 h 24"/>
                    <a:gd name="T14" fmla="*/ 2 w 35"/>
                    <a:gd name="T15" fmla="*/ 2 h 24"/>
                    <a:gd name="T16" fmla="*/ 6 w 35"/>
                    <a:gd name="T17" fmla="*/ 6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24">
                      <a:moveTo>
                        <a:pt x="6" y="6"/>
                      </a:moveTo>
                      <a:cubicBezTo>
                        <a:pt x="9" y="12"/>
                        <a:pt x="11" y="17"/>
                        <a:pt x="16" y="20"/>
                      </a:cubicBezTo>
                      <a:cubicBezTo>
                        <a:pt x="22" y="24"/>
                        <a:pt x="30" y="24"/>
                        <a:pt x="35" y="20"/>
                      </a:cubicBezTo>
                      <a:cubicBezTo>
                        <a:pt x="33" y="20"/>
                        <a:pt x="30" y="19"/>
                        <a:pt x="28" y="17"/>
                      </a:cubicBezTo>
                      <a:cubicBezTo>
                        <a:pt x="25" y="16"/>
                        <a:pt x="23" y="13"/>
                        <a:pt x="21" y="11"/>
                      </a:cubicBezTo>
                      <a:cubicBezTo>
                        <a:pt x="19" y="7"/>
                        <a:pt x="16" y="5"/>
                        <a:pt x="13" y="3"/>
                      </a:cubicBezTo>
                      <a:cubicBezTo>
                        <a:pt x="9" y="1"/>
                        <a:pt x="4" y="0"/>
                        <a:pt x="0" y="1"/>
                      </a:cubicBez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4" y="3"/>
                        <a:pt x="5" y="5"/>
                        <a:pt x="6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08" name="i$liḋe-Freeform: Shape 150">
                  <a:extLst>
                    <a:ext uri="{FF2B5EF4-FFF2-40B4-BE49-F238E27FC236}">
                      <a16:creationId xmlns:a16="http://schemas.microsoft.com/office/drawing/2014/main" xmlns="" id="{544325EC-2A4F-430C-AC16-56431831F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5903" y="4403430"/>
                  <a:ext cx="101709" cy="71074"/>
                </a:xfrm>
                <a:custGeom>
                  <a:avLst/>
                  <a:gdLst>
                    <a:gd name="T0" fmla="*/ 10 w 23"/>
                    <a:gd name="T1" fmla="*/ 1 h 16"/>
                    <a:gd name="T2" fmla="*/ 0 w 23"/>
                    <a:gd name="T3" fmla="*/ 0 h 16"/>
                    <a:gd name="T4" fmla="*/ 3 w 23"/>
                    <a:gd name="T5" fmla="*/ 1 h 16"/>
                    <a:gd name="T6" fmla="*/ 8 w 23"/>
                    <a:gd name="T7" fmla="*/ 5 h 16"/>
                    <a:gd name="T8" fmla="*/ 15 w 23"/>
                    <a:gd name="T9" fmla="*/ 13 h 16"/>
                    <a:gd name="T10" fmla="*/ 23 w 23"/>
                    <a:gd name="T11" fmla="*/ 16 h 16"/>
                    <a:gd name="T12" fmla="*/ 19 w 23"/>
                    <a:gd name="T13" fmla="*/ 11 h 16"/>
                    <a:gd name="T14" fmla="*/ 16 w 23"/>
                    <a:gd name="T15" fmla="*/ 6 h 16"/>
                    <a:gd name="T16" fmla="*/ 10 w 23"/>
                    <a:gd name="T17" fmla="*/ 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6">
                      <a:moveTo>
                        <a:pt x="10" y="1"/>
                      </a:moveTo>
                      <a:cubicBezTo>
                        <a:pt x="7" y="0"/>
                        <a:pt x="3" y="0"/>
                        <a:pt x="0" y="0"/>
                      </a:cubicBezTo>
                      <a:cubicBezTo>
                        <a:pt x="1" y="0"/>
                        <a:pt x="2" y="1"/>
                        <a:pt x="3" y="1"/>
                      </a:cubicBezTo>
                      <a:cubicBezTo>
                        <a:pt x="5" y="2"/>
                        <a:pt x="7" y="3"/>
                        <a:pt x="8" y="5"/>
                      </a:cubicBezTo>
                      <a:cubicBezTo>
                        <a:pt x="11" y="7"/>
                        <a:pt x="13" y="11"/>
                        <a:pt x="15" y="13"/>
                      </a:cubicBezTo>
                      <a:cubicBezTo>
                        <a:pt x="18" y="15"/>
                        <a:pt x="20" y="16"/>
                        <a:pt x="23" y="16"/>
                      </a:cubicBezTo>
                      <a:cubicBezTo>
                        <a:pt x="21" y="15"/>
                        <a:pt x="20" y="13"/>
                        <a:pt x="19" y="11"/>
                      </a:cubicBezTo>
                      <a:cubicBezTo>
                        <a:pt x="18" y="9"/>
                        <a:pt x="17" y="8"/>
                        <a:pt x="16" y="6"/>
                      </a:cubicBezTo>
                      <a:cubicBezTo>
                        <a:pt x="14" y="4"/>
                        <a:pt x="12" y="2"/>
                        <a:pt x="1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09" name="i$liḋe-Freeform: Shape 151">
                  <a:extLst>
                    <a:ext uri="{FF2B5EF4-FFF2-40B4-BE49-F238E27FC236}">
                      <a16:creationId xmlns:a16="http://schemas.microsoft.com/office/drawing/2014/main" xmlns="" id="{9F85DAB3-6E16-4FBC-BCE0-A1A52EF5B0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6690" y="4403430"/>
                  <a:ext cx="132345" cy="93131"/>
                </a:xfrm>
                <a:custGeom>
                  <a:avLst/>
                  <a:gdLst>
                    <a:gd name="T0" fmla="*/ 0 w 30"/>
                    <a:gd name="T1" fmla="*/ 1 h 21"/>
                    <a:gd name="T2" fmla="*/ 2 w 30"/>
                    <a:gd name="T3" fmla="*/ 2 h 21"/>
                    <a:gd name="T4" fmla="*/ 5 w 30"/>
                    <a:gd name="T5" fmla="*/ 6 h 21"/>
                    <a:gd name="T6" fmla="*/ 14 w 30"/>
                    <a:gd name="T7" fmla="*/ 17 h 21"/>
                    <a:gd name="T8" fmla="*/ 30 w 30"/>
                    <a:gd name="T9" fmla="*/ 18 h 21"/>
                    <a:gd name="T10" fmla="*/ 24 w 30"/>
                    <a:gd name="T11" fmla="*/ 15 h 21"/>
                    <a:gd name="T12" fmla="*/ 18 w 30"/>
                    <a:gd name="T13" fmla="*/ 9 h 21"/>
                    <a:gd name="T14" fmla="*/ 11 w 30"/>
                    <a:gd name="T15" fmla="*/ 2 h 21"/>
                    <a:gd name="T16" fmla="*/ 0 w 30"/>
                    <a:gd name="T17" fmla="*/ 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" h="21">
                      <a:moveTo>
                        <a:pt x="0" y="1"/>
                      </a:move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3" y="3"/>
                        <a:pt x="4" y="4"/>
                        <a:pt x="5" y="6"/>
                      </a:cubicBezTo>
                      <a:cubicBezTo>
                        <a:pt x="8" y="10"/>
                        <a:pt x="9" y="15"/>
                        <a:pt x="14" y="17"/>
                      </a:cubicBezTo>
                      <a:cubicBezTo>
                        <a:pt x="19" y="21"/>
                        <a:pt x="25" y="21"/>
                        <a:pt x="30" y="18"/>
                      </a:cubicBezTo>
                      <a:cubicBezTo>
                        <a:pt x="28" y="17"/>
                        <a:pt x="26" y="16"/>
                        <a:pt x="24" y="15"/>
                      </a:cubicBezTo>
                      <a:cubicBezTo>
                        <a:pt x="22" y="14"/>
                        <a:pt x="20" y="11"/>
                        <a:pt x="18" y="9"/>
                      </a:cubicBezTo>
                      <a:cubicBezTo>
                        <a:pt x="16" y="6"/>
                        <a:pt x="14" y="4"/>
                        <a:pt x="11" y="2"/>
                      </a:cubicBezTo>
                      <a:cubicBezTo>
                        <a:pt x="8" y="1"/>
                        <a:pt x="4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10" name="i$liḋe-Freeform: Shape 152">
                  <a:extLst>
                    <a:ext uri="{FF2B5EF4-FFF2-40B4-BE49-F238E27FC236}">
                      <a16:creationId xmlns:a16="http://schemas.microsoft.com/office/drawing/2014/main" xmlns="" id="{B0CAB2C3-F44D-401A-A25E-78BC80C575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514" y="4342160"/>
                  <a:ext cx="56369" cy="113963"/>
                </a:xfrm>
                <a:custGeom>
                  <a:avLst/>
                  <a:gdLst>
                    <a:gd name="T0" fmla="*/ 9 w 13"/>
                    <a:gd name="T1" fmla="*/ 8 h 26"/>
                    <a:gd name="T2" fmla="*/ 2 w 13"/>
                    <a:gd name="T3" fmla="*/ 17 h 26"/>
                    <a:gd name="T4" fmla="*/ 1 w 13"/>
                    <a:gd name="T5" fmla="*/ 26 h 26"/>
                    <a:gd name="T6" fmla="*/ 5 w 13"/>
                    <a:gd name="T7" fmla="*/ 20 h 26"/>
                    <a:gd name="T8" fmla="*/ 9 w 13"/>
                    <a:gd name="T9" fmla="*/ 16 h 26"/>
                    <a:gd name="T10" fmla="*/ 12 w 13"/>
                    <a:gd name="T11" fmla="*/ 9 h 26"/>
                    <a:gd name="T12" fmla="*/ 11 w 13"/>
                    <a:gd name="T13" fmla="*/ 0 h 26"/>
                    <a:gd name="T14" fmla="*/ 11 w 13"/>
                    <a:gd name="T15" fmla="*/ 3 h 26"/>
                    <a:gd name="T16" fmla="*/ 9 w 13"/>
                    <a:gd name="T17" fmla="*/ 8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26">
                      <a:moveTo>
                        <a:pt x="9" y="8"/>
                      </a:moveTo>
                      <a:cubicBezTo>
                        <a:pt x="6" y="11"/>
                        <a:pt x="4" y="14"/>
                        <a:pt x="2" y="17"/>
                      </a:cubicBezTo>
                      <a:cubicBezTo>
                        <a:pt x="1" y="20"/>
                        <a:pt x="0" y="23"/>
                        <a:pt x="1" y="26"/>
                      </a:cubicBezTo>
                      <a:cubicBezTo>
                        <a:pt x="1" y="23"/>
                        <a:pt x="3" y="21"/>
                        <a:pt x="5" y="20"/>
                      </a:cubicBezTo>
                      <a:cubicBezTo>
                        <a:pt x="6" y="19"/>
                        <a:pt x="8" y="18"/>
                        <a:pt x="9" y="16"/>
                      </a:cubicBezTo>
                      <a:cubicBezTo>
                        <a:pt x="11" y="14"/>
                        <a:pt x="12" y="12"/>
                        <a:pt x="12" y="9"/>
                      </a:cubicBezTo>
                      <a:cubicBezTo>
                        <a:pt x="13" y="6"/>
                        <a:pt x="12" y="3"/>
                        <a:pt x="11" y="0"/>
                      </a:cubicBezTo>
                      <a:cubicBezTo>
                        <a:pt x="11" y="0"/>
                        <a:pt x="11" y="2"/>
                        <a:pt x="11" y="3"/>
                      </a:cubicBezTo>
                      <a:cubicBezTo>
                        <a:pt x="10" y="5"/>
                        <a:pt x="10" y="7"/>
                        <a:pt x="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11" name="i$liḋe-Freeform: Shape 153">
                  <a:extLst>
                    <a:ext uri="{FF2B5EF4-FFF2-40B4-BE49-F238E27FC236}">
                      <a16:creationId xmlns:a16="http://schemas.microsoft.com/office/drawing/2014/main" xmlns="" id="{813EDB58-CFB3-41FF-8099-30EA80BE30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0653" y="4301721"/>
                  <a:ext cx="75976" cy="145824"/>
                </a:xfrm>
                <a:custGeom>
                  <a:avLst/>
                  <a:gdLst>
                    <a:gd name="T0" fmla="*/ 6 w 17"/>
                    <a:gd name="T1" fmla="*/ 33 h 33"/>
                    <a:gd name="T2" fmla="*/ 7 w 17"/>
                    <a:gd name="T3" fmla="*/ 27 h 33"/>
                    <a:gd name="T4" fmla="*/ 11 w 17"/>
                    <a:gd name="T5" fmla="*/ 20 h 33"/>
                    <a:gd name="T6" fmla="*/ 16 w 17"/>
                    <a:gd name="T7" fmla="*/ 11 h 33"/>
                    <a:gd name="T8" fmla="*/ 16 w 17"/>
                    <a:gd name="T9" fmla="*/ 0 h 33"/>
                    <a:gd name="T10" fmla="*/ 15 w 17"/>
                    <a:gd name="T11" fmla="*/ 2 h 33"/>
                    <a:gd name="T12" fmla="*/ 12 w 17"/>
                    <a:gd name="T13" fmla="*/ 6 h 33"/>
                    <a:gd name="T14" fmla="*/ 2 w 17"/>
                    <a:gd name="T15" fmla="*/ 17 h 33"/>
                    <a:gd name="T16" fmla="*/ 6 w 17"/>
                    <a:gd name="T17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33">
                      <a:moveTo>
                        <a:pt x="6" y="33"/>
                      </a:moveTo>
                      <a:cubicBezTo>
                        <a:pt x="5" y="31"/>
                        <a:pt x="6" y="29"/>
                        <a:pt x="7" y="27"/>
                      </a:cubicBezTo>
                      <a:cubicBezTo>
                        <a:pt x="8" y="24"/>
                        <a:pt x="9" y="22"/>
                        <a:pt x="11" y="20"/>
                      </a:cubicBezTo>
                      <a:cubicBezTo>
                        <a:pt x="13" y="17"/>
                        <a:pt x="15" y="15"/>
                        <a:pt x="16" y="11"/>
                      </a:cubicBezTo>
                      <a:cubicBezTo>
                        <a:pt x="17" y="8"/>
                        <a:pt x="17" y="4"/>
                        <a:pt x="16" y="0"/>
                      </a:cubicBezTo>
                      <a:cubicBezTo>
                        <a:pt x="16" y="1"/>
                        <a:pt x="15" y="2"/>
                        <a:pt x="15" y="2"/>
                      </a:cubicBezTo>
                      <a:cubicBezTo>
                        <a:pt x="14" y="4"/>
                        <a:pt x="13" y="5"/>
                        <a:pt x="12" y="6"/>
                      </a:cubicBezTo>
                      <a:cubicBezTo>
                        <a:pt x="8" y="10"/>
                        <a:pt x="4" y="12"/>
                        <a:pt x="2" y="17"/>
                      </a:cubicBezTo>
                      <a:cubicBezTo>
                        <a:pt x="0" y="23"/>
                        <a:pt x="1" y="29"/>
                        <a:pt x="6" y="3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12" name="i$liḋe-Freeform: Shape 154">
                  <a:extLst>
                    <a:ext uri="{FF2B5EF4-FFF2-40B4-BE49-F238E27FC236}">
                      <a16:creationId xmlns:a16="http://schemas.microsoft.com/office/drawing/2014/main" xmlns="" id="{18D949C7-6441-4080-9228-38843DCAD2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27246" y="1033545"/>
                  <a:ext cx="140922" cy="140922"/>
                </a:xfrm>
                <a:custGeom>
                  <a:avLst/>
                  <a:gdLst>
                    <a:gd name="T0" fmla="*/ 7 w 32"/>
                    <a:gd name="T1" fmla="*/ 30 h 32"/>
                    <a:gd name="T2" fmla="*/ 16 w 32"/>
                    <a:gd name="T3" fmla="*/ 32 h 32"/>
                    <a:gd name="T4" fmla="*/ 32 w 32"/>
                    <a:gd name="T5" fmla="*/ 16 h 32"/>
                    <a:gd name="T6" fmla="*/ 16 w 32"/>
                    <a:gd name="T7" fmla="*/ 0 h 32"/>
                    <a:gd name="T8" fmla="*/ 0 w 32"/>
                    <a:gd name="T9" fmla="*/ 14 h 32"/>
                    <a:gd name="T10" fmla="*/ 16 w 32"/>
                    <a:gd name="T11" fmla="*/ 14 h 32"/>
                    <a:gd name="T12" fmla="*/ 21 w 32"/>
                    <a:gd name="T13" fmla="*/ 14 h 32"/>
                    <a:gd name="T14" fmla="*/ 18 w 32"/>
                    <a:gd name="T15" fmla="*/ 18 h 32"/>
                    <a:gd name="T16" fmla="*/ 7 w 32"/>
                    <a:gd name="T17" fmla="*/ 3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2" h="32">
                      <a:moveTo>
                        <a:pt x="7" y="30"/>
                      </a:moveTo>
                      <a:cubicBezTo>
                        <a:pt x="10" y="31"/>
                        <a:pt x="13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ubicBezTo>
                        <a:pt x="8" y="0"/>
                        <a:pt x="1" y="6"/>
                        <a:pt x="0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lnTo>
                        <a:pt x="7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13" name="i$liḋe-Freeform: Shape 155">
                  <a:extLst>
                    <a:ext uri="{FF2B5EF4-FFF2-40B4-BE49-F238E27FC236}">
                      <a16:creationId xmlns:a16="http://schemas.microsoft.com/office/drawing/2014/main" xmlns="" id="{164245C2-74CD-4E4F-9913-A5B6E3B771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1770" y="1104619"/>
                  <a:ext cx="295324" cy="278169"/>
                </a:xfrm>
                <a:custGeom>
                  <a:avLst/>
                  <a:gdLst>
                    <a:gd name="T0" fmla="*/ 30 w 67"/>
                    <a:gd name="T1" fmla="*/ 34 h 63"/>
                    <a:gd name="T2" fmla="*/ 30 w 67"/>
                    <a:gd name="T3" fmla="*/ 36 h 63"/>
                    <a:gd name="T4" fmla="*/ 30 w 67"/>
                    <a:gd name="T5" fmla="*/ 37 h 63"/>
                    <a:gd name="T6" fmla="*/ 30 w 67"/>
                    <a:gd name="T7" fmla="*/ 58 h 63"/>
                    <a:gd name="T8" fmla="*/ 22 w 67"/>
                    <a:gd name="T9" fmla="*/ 63 h 63"/>
                    <a:gd name="T10" fmla="*/ 44 w 67"/>
                    <a:gd name="T11" fmla="*/ 63 h 63"/>
                    <a:gd name="T12" fmla="*/ 37 w 67"/>
                    <a:gd name="T13" fmla="*/ 58 h 63"/>
                    <a:gd name="T14" fmla="*/ 37 w 67"/>
                    <a:gd name="T15" fmla="*/ 37 h 63"/>
                    <a:gd name="T16" fmla="*/ 37 w 67"/>
                    <a:gd name="T17" fmla="*/ 36 h 63"/>
                    <a:gd name="T18" fmla="*/ 37 w 67"/>
                    <a:gd name="T19" fmla="*/ 34 h 63"/>
                    <a:gd name="T20" fmla="*/ 56 w 67"/>
                    <a:gd name="T21" fmla="*/ 12 h 63"/>
                    <a:gd name="T22" fmla="*/ 67 w 67"/>
                    <a:gd name="T23" fmla="*/ 0 h 63"/>
                    <a:gd name="T24" fmla="*/ 51 w 67"/>
                    <a:gd name="T25" fmla="*/ 0 h 63"/>
                    <a:gd name="T26" fmla="*/ 0 w 67"/>
                    <a:gd name="T27" fmla="*/ 0 h 63"/>
                    <a:gd name="T28" fmla="*/ 30 w 67"/>
                    <a:gd name="T29" fmla="*/ 34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7" h="63">
                      <a:moveTo>
                        <a:pt x="30" y="34"/>
                      </a:moveTo>
                      <a:cubicBezTo>
                        <a:pt x="30" y="36"/>
                        <a:pt x="30" y="36"/>
                        <a:pt x="30" y="36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58"/>
                        <a:pt x="30" y="58"/>
                        <a:pt x="30" y="58"/>
                      </a:cubicBezTo>
                      <a:cubicBezTo>
                        <a:pt x="25" y="58"/>
                        <a:pt x="22" y="61"/>
                        <a:pt x="22" y="63"/>
                      </a:cubicBezTo>
                      <a:cubicBezTo>
                        <a:pt x="44" y="63"/>
                        <a:pt x="44" y="63"/>
                        <a:pt x="44" y="63"/>
                      </a:cubicBezTo>
                      <a:cubicBezTo>
                        <a:pt x="44" y="61"/>
                        <a:pt x="41" y="59"/>
                        <a:pt x="37" y="58"/>
                      </a:cubicBezTo>
                      <a:cubicBezTo>
                        <a:pt x="37" y="37"/>
                        <a:pt x="37" y="37"/>
                        <a:pt x="37" y="37"/>
                      </a:cubicBezTo>
                      <a:cubicBezTo>
                        <a:pt x="37" y="36"/>
                        <a:pt x="37" y="36"/>
                        <a:pt x="37" y="36"/>
                      </a:cubicBezTo>
                      <a:cubicBezTo>
                        <a:pt x="37" y="34"/>
                        <a:pt x="37" y="34"/>
                        <a:pt x="37" y="34"/>
                      </a:cubicBezTo>
                      <a:cubicBezTo>
                        <a:pt x="56" y="12"/>
                        <a:pt x="56" y="12"/>
                        <a:pt x="56" y="12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30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14" name="îṥļîḑé-Freeform: Shape 156">
                  <a:extLst>
                    <a:ext uri="{FF2B5EF4-FFF2-40B4-BE49-F238E27FC236}">
                      <a16:creationId xmlns:a16="http://schemas.microsoft.com/office/drawing/2014/main" xmlns="" id="{74E7FDB3-D021-49F3-92DB-73A99C6FC4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4524" y="795815"/>
                  <a:ext cx="220574" cy="136021"/>
                </a:xfrm>
                <a:custGeom>
                  <a:avLst/>
                  <a:gdLst>
                    <a:gd name="T0" fmla="*/ 141 w 180"/>
                    <a:gd name="T1" fmla="*/ 61 h 111"/>
                    <a:gd name="T2" fmla="*/ 180 w 180"/>
                    <a:gd name="T3" fmla="*/ 61 h 111"/>
                    <a:gd name="T4" fmla="*/ 180 w 180"/>
                    <a:gd name="T5" fmla="*/ 111 h 111"/>
                    <a:gd name="T6" fmla="*/ 141 w 180"/>
                    <a:gd name="T7" fmla="*/ 111 h 111"/>
                    <a:gd name="T8" fmla="*/ 141 w 180"/>
                    <a:gd name="T9" fmla="*/ 100 h 111"/>
                    <a:gd name="T10" fmla="*/ 155 w 180"/>
                    <a:gd name="T11" fmla="*/ 100 h 111"/>
                    <a:gd name="T12" fmla="*/ 155 w 180"/>
                    <a:gd name="T13" fmla="*/ 79 h 111"/>
                    <a:gd name="T14" fmla="*/ 141 w 180"/>
                    <a:gd name="T15" fmla="*/ 79 h 111"/>
                    <a:gd name="T16" fmla="*/ 141 w 180"/>
                    <a:gd name="T17" fmla="*/ 61 h 111"/>
                    <a:gd name="T18" fmla="*/ 90 w 180"/>
                    <a:gd name="T19" fmla="*/ 61 h 111"/>
                    <a:gd name="T20" fmla="*/ 141 w 180"/>
                    <a:gd name="T21" fmla="*/ 61 h 111"/>
                    <a:gd name="T22" fmla="*/ 141 w 180"/>
                    <a:gd name="T23" fmla="*/ 79 h 111"/>
                    <a:gd name="T24" fmla="*/ 126 w 180"/>
                    <a:gd name="T25" fmla="*/ 79 h 111"/>
                    <a:gd name="T26" fmla="*/ 126 w 180"/>
                    <a:gd name="T27" fmla="*/ 100 h 111"/>
                    <a:gd name="T28" fmla="*/ 126 w 180"/>
                    <a:gd name="T29" fmla="*/ 100 h 111"/>
                    <a:gd name="T30" fmla="*/ 141 w 180"/>
                    <a:gd name="T31" fmla="*/ 100 h 111"/>
                    <a:gd name="T32" fmla="*/ 141 w 180"/>
                    <a:gd name="T33" fmla="*/ 111 h 111"/>
                    <a:gd name="T34" fmla="*/ 90 w 180"/>
                    <a:gd name="T35" fmla="*/ 111 h 111"/>
                    <a:gd name="T36" fmla="*/ 90 w 180"/>
                    <a:gd name="T37" fmla="*/ 100 h 111"/>
                    <a:gd name="T38" fmla="*/ 105 w 180"/>
                    <a:gd name="T39" fmla="*/ 100 h 111"/>
                    <a:gd name="T40" fmla="*/ 105 w 180"/>
                    <a:gd name="T41" fmla="*/ 79 h 111"/>
                    <a:gd name="T42" fmla="*/ 90 w 180"/>
                    <a:gd name="T43" fmla="*/ 79 h 111"/>
                    <a:gd name="T44" fmla="*/ 90 w 180"/>
                    <a:gd name="T45" fmla="*/ 61 h 111"/>
                    <a:gd name="T46" fmla="*/ 65 w 180"/>
                    <a:gd name="T47" fmla="*/ 0 h 111"/>
                    <a:gd name="T48" fmla="*/ 65 w 180"/>
                    <a:gd name="T49" fmla="*/ 61 h 111"/>
                    <a:gd name="T50" fmla="*/ 90 w 180"/>
                    <a:gd name="T51" fmla="*/ 61 h 111"/>
                    <a:gd name="T52" fmla="*/ 90 w 180"/>
                    <a:gd name="T53" fmla="*/ 79 h 111"/>
                    <a:gd name="T54" fmla="*/ 76 w 180"/>
                    <a:gd name="T55" fmla="*/ 79 h 111"/>
                    <a:gd name="T56" fmla="*/ 76 w 180"/>
                    <a:gd name="T57" fmla="*/ 100 h 111"/>
                    <a:gd name="T58" fmla="*/ 76 w 180"/>
                    <a:gd name="T59" fmla="*/ 100 h 111"/>
                    <a:gd name="T60" fmla="*/ 90 w 180"/>
                    <a:gd name="T61" fmla="*/ 100 h 111"/>
                    <a:gd name="T62" fmla="*/ 90 w 180"/>
                    <a:gd name="T63" fmla="*/ 111 h 111"/>
                    <a:gd name="T64" fmla="*/ 40 w 180"/>
                    <a:gd name="T65" fmla="*/ 111 h 111"/>
                    <a:gd name="T66" fmla="*/ 40 w 180"/>
                    <a:gd name="T67" fmla="*/ 100 h 111"/>
                    <a:gd name="T68" fmla="*/ 54 w 180"/>
                    <a:gd name="T69" fmla="*/ 100 h 111"/>
                    <a:gd name="T70" fmla="*/ 54 w 180"/>
                    <a:gd name="T71" fmla="*/ 79 h 111"/>
                    <a:gd name="T72" fmla="*/ 40 w 180"/>
                    <a:gd name="T73" fmla="*/ 79 h 111"/>
                    <a:gd name="T74" fmla="*/ 40 w 180"/>
                    <a:gd name="T75" fmla="*/ 0 h 111"/>
                    <a:gd name="T76" fmla="*/ 65 w 180"/>
                    <a:gd name="T77" fmla="*/ 0 h 111"/>
                    <a:gd name="T78" fmla="*/ 40 w 180"/>
                    <a:gd name="T79" fmla="*/ 111 h 111"/>
                    <a:gd name="T80" fmla="*/ 0 w 180"/>
                    <a:gd name="T81" fmla="*/ 111 h 111"/>
                    <a:gd name="T82" fmla="*/ 0 w 180"/>
                    <a:gd name="T83" fmla="*/ 61 h 111"/>
                    <a:gd name="T84" fmla="*/ 22 w 180"/>
                    <a:gd name="T85" fmla="*/ 61 h 111"/>
                    <a:gd name="T86" fmla="*/ 22 w 180"/>
                    <a:gd name="T87" fmla="*/ 0 h 111"/>
                    <a:gd name="T88" fmla="*/ 40 w 180"/>
                    <a:gd name="T89" fmla="*/ 0 h 111"/>
                    <a:gd name="T90" fmla="*/ 40 w 180"/>
                    <a:gd name="T91" fmla="*/ 79 h 111"/>
                    <a:gd name="T92" fmla="*/ 25 w 180"/>
                    <a:gd name="T93" fmla="*/ 79 h 111"/>
                    <a:gd name="T94" fmla="*/ 25 w 180"/>
                    <a:gd name="T95" fmla="*/ 100 h 111"/>
                    <a:gd name="T96" fmla="*/ 25 w 180"/>
                    <a:gd name="T97" fmla="*/ 100 h 111"/>
                    <a:gd name="T98" fmla="*/ 40 w 180"/>
                    <a:gd name="T99" fmla="*/ 100 h 111"/>
                    <a:gd name="T100" fmla="*/ 40 w 180"/>
                    <a:gd name="T101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80" h="111">
                      <a:moveTo>
                        <a:pt x="141" y="61"/>
                      </a:moveTo>
                      <a:lnTo>
                        <a:pt x="180" y="61"/>
                      </a:lnTo>
                      <a:lnTo>
                        <a:pt x="180" y="111"/>
                      </a:lnTo>
                      <a:lnTo>
                        <a:pt x="141" y="111"/>
                      </a:lnTo>
                      <a:lnTo>
                        <a:pt x="141" y="100"/>
                      </a:lnTo>
                      <a:lnTo>
                        <a:pt x="155" y="100"/>
                      </a:lnTo>
                      <a:lnTo>
                        <a:pt x="155" y="79"/>
                      </a:lnTo>
                      <a:lnTo>
                        <a:pt x="141" y="79"/>
                      </a:lnTo>
                      <a:lnTo>
                        <a:pt x="141" y="61"/>
                      </a:lnTo>
                      <a:close/>
                      <a:moveTo>
                        <a:pt x="90" y="61"/>
                      </a:moveTo>
                      <a:lnTo>
                        <a:pt x="141" y="61"/>
                      </a:lnTo>
                      <a:lnTo>
                        <a:pt x="141" y="79"/>
                      </a:lnTo>
                      <a:lnTo>
                        <a:pt x="126" y="79"/>
                      </a:lnTo>
                      <a:lnTo>
                        <a:pt x="126" y="100"/>
                      </a:lnTo>
                      <a:lnTo>
                        <a:pt x="126" y="100"/>
                      </a:lnTo>
                      <a:lnTo>
                        <a:pt x="141" y="100"/>
                      </a:lnTo>
                      <a:lnTo>
                        <a:pt x="141" y="111"/>
                      </a:lnTo>
                      <a:lnTo>
                        <a:pt x="90" y="111"/>
                      </a:lnTo>
                      <a:lnTo>
                        <a:pt x="90" y="100"/>
                      </a:lnTo>
                      <a:lnTo>
                        <a:pt x="105" y="100"/>
                      </a:lnTo>
                      <a:lnTo>
                        <a:pt x="105" y="79"/>
                      </a:lnTo>
                      <a:lnTo>
                        <a:pt x="90" y="79"/>
                      </a:lnTo>
                      <a:lnTo>
                        <a:pt x="90" y="61"/>
                      </a:lnTo>
                      <a:close/>
                      <a:moveTo>
                        <a:pt x="65" y="0"/>
                      </a:moveTo>
                      <a:lnTo>
                        <a:pt x="65" y="61"/>
                      </a:lnTo>
                      <a:lnTo>
                        <a:pt x="90" y="61"/>
                      </a:lnTo>
                      <a:lnTo>
                        <a:pt x="90" y="79"/>
                      </a:lnTo>
                      <a:lnTo>
                        <a:pt x="76" y="79"/>
                      </a:lnTo>
                      <a:lnTo>
                        <a:pt x="76" y="100"/>
                      </a:lnTo>
                      <a:lnTo>
                        <a:pt x="76" y="100"/>
                      </a:lnTo>
                      <a:lnTo>
                        <a:pt x="90" y="100"/>
                      </a:lnTo>
                      <a:lnTo>
                        <a:pt x="90" y="111"/>
                      </a:lnTo>
                      <a:lnTo>
                        <a:pt x="40" y="111"/>
                      </a:lnTo>
                      <a:lnTo>
                        <a:pt x="40" y="100"/>
                      </a:lnTo>
                      <a:lnTo>
                        <a:pt x="54" y="100"/>
                      </a:lnTo>
                      <a:lnTo>
                        <a:pt x="54" y="79"/>
                      </a:lnTo>
                      <a:lnTo>
                        <a:pt x="40" y="79"/>
                      </a:lnTo>
                      <a:lnTo>
                        <a:pt x="40" y="0"/>
                      </a:lnTo>
                      <a:lnTo>
                        <a:pt x="65" y="0"/>
                      </a:lnTo>
                      <a:close/>
                      <a:moveTo>
                        <a:pt x="40" y="111"/>
                      </a:moveTo>
                      <a:lnTo>
                        <a:pt x="0" y="111"/>
                      </a:lnTo>
                      <a:lnTo>
                        <a:pt x="0" y="61"/>
                      </a:lnTo>
                      <a:lnTo>
                        <a:pt x="22" y="61"/>
                      </a:lnTo>
                      <a:lnTo>
                        <a:pt x="22" y="0"/>
                      </a:lnTo>
                      <a:lnTo>
                        <a:pt x="40" y="0"/>
                      </a:lnTo>
                      <a:lnTo>
                        <a:pt x="40" y="79"/>
                      </a:lnTo>
                      <a:lnTo>
                        <a:pt x="25" y="79"/>
                      </a:lnTo>
                      <a:lnTo>
                        <a:pt x="25" y="100"/>
                      </a:lnTo>
                      <a:lnTo>
                        <a:pt x="25" y="100"/>
                      </a:lnTo>
                      <a:lnTo>
                        <a:pt x="40" y="100"/>
                      </a:lnTo>
                      <a:lnTo>
                        <a:pt x="40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15" name="îṥļîḑé-Freeform: Shape 157">
                  <a:extLst>
                    <a:ext uri="{FF2B5EF4-FFF2-40B4-BE49-F238E27FC236}">
                      <a16:creationId xmlns:a16="http://schemas.microsoft.com/office/drawing/2014/main" xmlns="" id="{EBC2EB90-1024-4607-9401-F124A9C640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2467" y="940414"/>
                  <a:ext cx="296550" cy="93131"/>
                </a:xfrm>
                <a:custGeom>
                  <a:avLst/>
                  <a:gdLst>
                    <a:gd name="T0" fmla="*/ 7 w 242"/>
                    <a:gd name="T1" fmla="*/ 76 h 76"/>
                    <a:gd name="T2" fmla="*/ 0 w 242"/>
                    <a:gd name="T3" fmla="*/ 0 h 76"/>
                    <a:gd name="T4" fmla="*/ 242 w 242"/>
                    <a:gd name="T5" fmla="*/ 0 h 76"/>
                    <a:gd name="T6" fmla="*/ 213 w 242"/>
                    <a:gd name="T7" fmla="*/ 76 h 76"/>
                    <a:gd name="T8" fmla="*/ 7 w 242"/>
                    <a:gd name="T9" fmla="*/ 76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2" h="76">
                      <a:moveTo>
                        <a:pt x="7" y="76"/>
                      </a:moveTo>
                      <a:lnTo>
                        <a:pt x="0" y="0"/>
                      </a:lnTo>
                      <a:lnTo>
                        <a:pt x="242" y="0"/>
                      </a:lnTo>
                      <a:lnTo>
                        <a:pt x="213" y="76"/>
                      </a:lnTo>
                      <a:lnTo>
                        <a:pt x="7" y="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16" name="îṥļîḑé-Freeform: Shape 158">
                  <a:extLst>
                    <a:ext uri="{FF2B5EF4-FFF2-40B4-BE49-F238E27FC236}">
                      <a16:creationId xmlns:a16="http://schemas.microsoft.com/office/drawing/2014/main" xmlns="" id="{7C89F98A-D87C-4591-AE80-802017DAA4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4877" y="4235549"/>
                  <a:ext cx="198517" cy="198517"/>
                </a:xfrm>
                <a:custGeom>
                  <a:avLst/>
                  <a:gdLst>
                    <a:gd name="T0" fmla="*/ 22 w 45"/>
                    <a:gd name="T1" fmla="*/ 42 h 45"/>
                    <a:gd name="T2" fmla="*/ 26 w 45"/>
                    <a:gd name="T3" fmla="*/ 42 h 45"/>
                    <a:gd name="T4" fmla="*/ 27 w 45"/>
                    <a:gd name="T5" fmla="*/ 45 h 45"/>
                    <a:gd name="T6" fmla="*/ 35 w 45"/>
                    <a:gd name="T7" fmla="*/ 41 h 45"/>
                    <a:gd name="T8" fmla="*/ 34 w 45"/>
                    <a:gd name="T9" fmla="*/ 38 h 45"/>
                    <a:gd name="T10" fmla="*/ 38 w 45"/>
                    <a:gd name="T11" fmla="*/ 33 h 45"/>
                    <a:gd name="T12" fmla="*/ 42 w 45"/>
                    <a:gd name="T13" fmla="*/ 35 h 45"/>
                    <a:gd name="T14" fmla="*/ 45 w 45"/>
                    <a:gd name="T15" fmla="*/ 27 h 45"/>
                    <a:gd name="T16" fmla="*/ 42 w 45"/>
                    <a:gd name="T17" fmla="*/ 26 h 45"/>
                    <a:gd name="T18" fmla="*/ 41 w 45"/>
                    <a:gd name="T19" fmla="*/ 19 h 45"/>
                    <a:gd name="T20" fmla="*/ 45 w 45"/>
                    <a:gd name="T21" fmla="*/ 17 h 45"/>
                    <a:gd name="T22" fmla="*/ 41 w 45"/>
                    <a:gd name="T23" fmla="*/ 10 h 45"/>
                    <a:gd name="T24" fmla="*/ 38 w 45"/>
                    <a:gd name="T25" fmla="*/ 11 h 45"/>
                    <a:gd name="T26" fmla="*/ 33 w 45"/>
                    <a:gd name="T27" fmla="*/ 6 h 45"/>
                    <a:gd name="T28" fmla="*/ 35 w 45"/>
                    <a:gd name="T29" fmla="*/ 3 h 45"/>
                    <a:gd name="T30" fmla="*/ 27 w 45"/>
                    <a:gd name="T31" fmla="*/ 0 h 45"/>
                    <a:gd name="T32" fmla="*/ 26 w 45"/>
                    <a:gd name="T33" fmla="*/ 3 h 45"/>
                    <a:gd name="T34" fmla="*/ 22 w 45"/>
                    <a:gd name="T35" fmla="*/ 3 h 45"/>
                    <a:gd name="T36" fmla="*/ 22 w 45"/>
                    <a:gd name="T37" fmla="*/ 9 h 45"/>
                    <a:gd name="T38" fmla="*/ 34 w 45"/>
                    <a:gd name="T39" fmla="*/ 17 h 45"/>
                    <a:gd name="T40" fmla="*/ 27 w 45"/>
                    <a:gd name="T41" fmla="*/ 34 h 45"/>
                    <a:gd name="T42" fmla="*/ 22 w 45"/>
                    <a:gd name="T43" fmla="*/ 35 h 45"/>
                    <a:gd name="T44" fmla="*/ 22 w 45"/>
                    <a:gd name="T45" fmla="*/ 35 h 45"/>
                    <a:gd name="T46" fmla="*/ 22 w 45"/>
                    <a:gd name="T47" fmla="*/ 42 h 45"/>
                    <a:gd name="T48" fmla="*/ 3 w 45"/>
                    <a:gd name="T49" fmla="*/ 26 h 45"/>
                    <a:gd name="T50" fmla="*/ 0 w 45"/>
                    <a:gd name="T51" fmla="*/ 27 h 45"/>
                    <a:gd name="T52" fmla="*/ 3 w 45"/>
                    <a:gd name="T53" fmla="*/ 35 h 45"/>
                    <a:gd name="T54" fmla="*/ 6 w 45"/>
                    <a:gd name="T55" fmla="*/ 34 h 45"/>
                    <a:gd name="T56" fmla="*/ 11 w 45"/>
                    <a:gd name="T57" fmla="*/ 38 h 45"/>
                    <a:gd name="T58" fmla="*/ 10 w 45"/>
                    <a:gd name="T59" fmla="*/ 42 h 45"/>
                    <a:gd name="T60" fmla="*/ 18 w 45"/>
                    <a:gd name="T61" fmla="*/ 45 h 45"/>
                    <a:gd name="T62" fmla="*/ 19 w 45"/>
                    <a:gd name="T63" fmla="*/ 42 h 45"/>
                    <a:gd name="T64" fmla="*/ 22 w 45"/>
                    <a:gd name="T65" fmla="*/ 42 h 45"/>
                    <a:gd name="T66" fmla="*/ 22 w 45"/>
                    <a:gd name="T67" fmla="*/ 35 h 45"/>
                    <a:gd name="T68" fmla="*/ 10 w 45"/>
                    <a:gd name="T69" fmla="*/ 28 h 45"/>
                    <a:gd name="T70" fmla="*/ 17 w 45"/>
                    <a:gd name="T71" fmla="*/ 10 h 45"/>
                    <a:gd name="T72" fmla="*/ 17 w 45"/>
                    <a:gd name="T73" fmla="*/ 10 h 45"/>
                    <a:gd name="T74" fmla="*/ 22 w 45"/>
                    <a:gd name="T75" fmla="*/ 9 h 45"/>
                    <a:gd name="T76" fmla="*/ 22 w 45"/>
                    <a:gd name="T77" fmla="*/ 9 h 45"/>
                    <a:gd name="T78" fmla="*/ 22 w 45"/>
                    <a:gd name="T79" fmla="*/ 3 h 45"/>
                    <a:gd name="T80" fmla="*/ 19 w 45"/>
                    <a:gd name="T81" fmla="*/ 3 h 45"/>
                    <a:gd name="T82" fmla="*/ 17 w 45"/>
                    <a:gd name="T83" fmla="*/ 0 h 45"/>
                    <a:gd name="T84" fmla="*/ 10 w 45"/>
                    <a:gd name="T85" fmla="*/ 3 h 45"/>
                    <a:gd name="T86" fmla="*/ 11 w 45"/>
                    <a:gd name="T87" fmla="*/ 7 h 45"/>
                    <a:gd name="T88" fmla="*/ 6 w 45"/>
                    <a:gd name="T89" fmla="*/ 11 h 45"/>
                    <a:gd name="T90" fmla="*/ 3 w 45"/>
                    <a:gd name="T91" fmla="*/ 10 h 45"/>
                    <a:gd name="T92" fmla="*/ 0 w 45"/>
                    <a:gd name="T93" fmla="*/ 18 h 45"/>
                    <a:gd name="T94" fmla="*/ 3 w 45"/>
                    <a:gd name="T95" fmla="*/ 19 h 45"/>
                    <a:gd name="T96" fmla="*/ 3 w 45"/>
                    <a:gd name="T97" fmla="*/ 2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" h="45">
                      <a:moveTo>
                        <a:pt x="22" y="42"/>
                      </a:moveTo>
                      <a:cubicBezTo>
                        <a:pt x="24" y="42"/>
                        <a:pt x="25" y="42"/>
                        <a:pt x="26" y="42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5" y="41"/>
                        <a:pt x="35" y="41"/>
                        <a:pt x="35" y="41"/>
                      </a:cubicBezTo>
                      <a:cubicBezTo>
                        <a:pt x="34" y="38"/>
                        <a:pt x="34" y="38"/>
                        <a:pt x="34" y="38"/>
                      </a:cubicBezTo>
                      <a:cubicBezTo>
                        <a:pt x="36" y="37"/>
                        <a:pt x="37" y="35"/>
                        <a:pt x="38" y="33"/>
                      </a:cubicBezTo>
                      <a:cubicBezTo>
                        <a:pt x="42" y="35"/>
                        <a:pt x="42" y="35"/>
                        <a:pt x="42" y="35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2" y="26"/>
                        <a:pt x="42" y="26"/>
                        <a:pt x="42" y="26"/>
                      </a:cubicBezTo>
                      <a:cubicBezTo>
                        <a:pt x="42" y="23"/>
                        <a:pt x="42" y="21"/>
                        <a:pt x="41" y="19"/>
                      </a:cubicBezTo>
                      <a:cubicBezTo>
                        <a:pt x="45" y="17"/>
                        <a:pt x="45" y="17"/>
                        <a:pt x="45" y="17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7" y="9"/>
                        <a:pt x="35" y="8"/>
                        <a:pt x="33" y="6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6" y="3"/>
                        <a:pt x="26" y="3"/>
                        <a:pt x="26" y="3"/>
                      </a:cubicBezTo>
                      <a:cubicBezTo>
                        <a:pt x="24" y="3"/>
                        <a:pt x="23" y="3"/>
                        <a:pt x="22" y="3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8" y="9"/>
                        <a:pt x="32" y="12"/>
                        <a:pt x="34" y="17"/>
                      </a:cubicBezTo>
                      <a:cubicBezTo>
                        <a:pt x="37" y="24"/>
                        <a:pt x="34" y="32"/>
                        <a:pt x="27" y="34"/>
                      </a:cubicBezTo>
                      <a:cubicBezTo>
                        <a:pt x="26" y="35"/>
                        <a:pt x="24" y="35"/>
                        <a:pt x="22" y="35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lnTo>
                        <a:pt x="22" y="42"/>
                      </a:lnTo>
                      <a:close/>
                      <a:moveTo>
                        <a:pt x="3" y="26"/>
                      </a:move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6" y="34"/>
                        <a:pt x="6" y="34"/>
                        <a:pt x="6" y="34"/>
                      </a:cubicBezTo>
                      <a:cubicBezTo>
                        <a:pt x="8" y="36"/>
                        <a:pt x="9" y="37"/>
                        <a:pt x="11" y="38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18" y="45"/>
                        <a:pt x="18" y="45"/>
                        <a:pt x="18" y="45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20" y="42"/>
                        <a:pt x="21" y="42"/>
                        <a:pt x="22" y="42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17" y="35"/>
                        <a:pt x="12" y="32"/>
                        <a:pt x="10" y="28"/>
                      </a:cubicBezTo>
                      <a:cubicBezTo>
                        <a:pt x="7" y="21"/>
                        <a:pt x="11" y="13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9" y="10"/>
                        <a:pt x="21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3"/>
                        <a:pt x="22" y="3"/>
                        <a:pt x="22" y="3"/>
                      </a:cubicBezTo>
                      <a:cubicBezTo>
                        <a:pt x="21" y="3"/>
                        <a:pt x="20" y="3"/>
                        <a:pt x="19" y="3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9" y="8"/>
                        <a:pt x="8" y="9"/>
                        <a:pt x="6" y="11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21"/>
                        <a:pt x="3" y="24"/>
                        <a:pt x="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17" name="îṥļîḑé-Freeform: Shape 159">
                  <a:extLst>
                    <a:ext uri="{FF2B5EF4-FFF2-40B4-BE49-F238E27FC236}">
                      <a16:creationId xmlns:a16="http://schemas.microsoft.com/office/drawing/2014/main" xmlns="" id="{0390E568-39A6-4101-8D74-6C26AFF856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0391" y="3029743"/>
                  <a:ext cx="110287" cy="106611"/>
                </a:xfrm>
                <a:custGeom>
                  <a:avLst/>
                  <a:gdLst>
                    <a:gd name="T0" fmla="*/ 4 w 25"/>
                    <a:gd name="T1" fmla="*/ 24 h 24"/>
                    <a:gd name="T2" fmla="*/ 8 w 25"/>
                    <a:gd name="T3" fmla="*/ 20 h 24"/>
                    <a:gd name="T4" fmla="*/ 8 w 25"/>
                    <a:gd name="T5" fmla="*/ 20 h 24"/>
                    <a:gd name="T6" fmla="*/ 8 w 25"/>
                    <a:gd name="T7" fmla="*/ 6 h 24"/>
                    <a:gd name="T8" fmla="*/ 23 w 25"/>
                    <a:gd name="T9" fmla="*/ 6 h 24"/>
                    <a:gd name="T10" fmla="*/ 23 w 25"/>
                    <a:gd name="T11" fmla="*/ 16 h 24"/>
                    <a:gd name="T12" fmla="*/ 21 w 25"/>
                    <a:gd name="T13" fmla="*/ 15 h 24"/>
                    <a:gd name="T14" fmla="*/ 17 w 25"/>
                    <a:gd name="T15" fmla="*/ 20 h 24"/>
                    <a:gd name="T16" fmla="*/ 21 w 25"/>
                    <a:gd name="T17" fmla="*/ 24 h 24"/>
                    <a:gd name="T18" fmla="*/ 25 w 25"/>
                    <a:gd name="T19" fmla="*/ 20 h 24"/>
                    <a:gd name="T20" fmla="*/ 25 w 25"/>
                    <a:gd name="T21" fmla="*/ 20 h 24"/>
                    <a:gd name="T22" fmla="*/ 25 w 25"/>
                    <a:gd name="T23" fmla="*/ 20 h 24"/>
                    <a:gd name="T24" fmla="*/ 25 w 25"/>
                    <a:gd name="T25" fmla="*/ 6 h 24"/>
                    <a:gd name="T26" fmla="*/ 25 w 25"/>
                    <a:gd name="T27" fmla="*/ 0 h 24"/>
                    <a:gd name="T28" fmla="*/ 23 w 25"/>
                    <a:gd name="T29" fmla="*/ 0 h 24"/>
                    <a:gd name="T30" fmla="*/ 8 w 25"/>
                    <a:gd name="T31" fmla="*/ 0 h 24"/>
                    <a:gd name="T32" fmla="*/ 6 w 25"/>
                    <a:gd name="T33" fmla="*/ 0 h 24"/>
                    <a:gd name="T34" fmla="*/ 6 w 25"/>
                    <a:gd name="T35" fmla="*/ 6 h 24"/>
                    <a:gd name="T36" fmla="*/ 6 w 25"/>
                    <a:gd name="T37" fmla="*/ 16 h 24"/>
                    <a:gd name="T38" fmla="*/ 4 w 25"/>
                    <a:gd name="T39" fmla="*/ 15 h 24"/>
                    <a:gd name="T40" fmla="*/ 0 w 25"/>
                    <a:gd name="T41" fmla="*/ 20 h 24"/>
                    <a:gd name="T42" fmla="*/ 4 w 25"/>
                    <a:gd name="T43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5" h="24">
                      <a:moveTo>
                        <a:pt x="4" y="24"/>
                      </a:moveTo>
                      <a:cubicBezTo>
                        <a:pt x="7" y="24"/>
                        <a:pt x="8" y="22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2" y="15"/>
                        <a:pt x="21" y="15"/>
                        <a:pt x="21" y="15"/>
                      </a:cubicBezTo>
                      <a:cubicBezTo>
                        <a:pt x="18" y="15"/>
                        <a:pt x="17" y="17"/>
                        <a:pt x="17" y="20"/>
                      </a:cubicBezTo>
                      <a:cubicBezTo>
                        <a:pt x="17" y="22"/>
                        <a:pt x="18" y="24"/>
                        <a:pt x="21" y="24"/>
                      </a:cubicBezTo>
                      <a:cubicBezTo>
                        <a:pt x="23" y="24"/>
                        <a:pt x="25" y="22"/>
                        <a:pt x="25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5" y="15"/>
                        <a:pt x="5" y="15"/>
                        <a:pt x="4" y="15"/>
                      </a:cubicBezTo>
                      <a:cubicBezTo>
                        <a:pt x="2" y="15"/>
                        <a:pt x="0" y="17"/>
                        <a:pt x="0" y="20"/>
                      </a:cubicBezTo>
                      <a:cubicBezTo>
                        <a:pt x="0" y="22"/>
                        <a:pt x="2" y="24"/>
                        <a:pt x="4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18" name="îṥļîḑé-Freeform: Shape 160">
                  <a:extLst>
                    <a:ext uri="{FF2B5EF4-FFF2-40B4-BE49-F238E27FC236}">
                      <a16:creationId xmlns:a16="http://schemas.microsoft.com/office/drawing/2014/main" xmlns="" id="{4F64C10D-5193-41D6-896D-1B0293EE6A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24280" y="1466116"/>
                  <a:ext cx="115189" cy="106611"/>
                </a:xfrm>
                <a:custGeom>
                  <a:avLst/>
                  <a:gdLst>
                    <a:gd name="T0" fmla="*/ 5 w 26"/>
                    <a:gd name="T1" fmla="*/ 24 h 24"/>
                    <a:gd name="T2" fmla="*/ 9 w 26"/>
                    <a:gd name="T3" fmla="*/ 20 h 24"/>
                    <a:gd name="T4" fmla="*/ 9 w 26"/>
                    <a:gd name="T5" fmla="*/ 20 h 24"/>
                    <a:gd name="T6" fmla="*/ 9 w 26"/>
                    <a:gd name="T7" fmla="*/ 6 h 24"/>
                    <a:gd name="T8" fmla="*/ 23 w 26"/>
                    <a:gd name="T9" fmla="*/ 6 h 24"/>
                    <a:gd name="T10" fmla="*/ 23 w 26"/>
                    <a:gd name="T11" fmla="*/ 16 h 24"/>
                    <a:gd name="T12" fmla="*/ 21 w 26"/>
                    <a:gd name="T13" fmla="*/ 15 h 24"/>
                    <a:gd name="T14" fmla="*/ 17 w 26"/>
                    <a:gd name="T15" fmla="*/ 20 h 24"/>
                    <a:gd name="T16" fmla="*/ 21 w 26"/>
                    <a:gd name="T17" fmla="*/ 24 h 24"/>
                    <a:gd name="T18" fmla="*/ 26 w 26"/>
                    <a:gd name="T19" fmla="*/ 20 h 24"/>
                    <a:gd name="T20" fmla="*/ 26 w 26"/>
                    <a:gd name="T21" fmla="*/ 20 h 24"/>
                    <a:gd name="T22" fmla="*/ 26 w 26"/>
                    <a:gd name="T23" fmla="*/ 20 h 24"/>
                    <a:gd name="T24" fmla="*/ 26 w 26"/>
                    <a:gd name="T25" fmla="*/ 6 h 24"/>
                    <a:gd name="T26" fmla="*/ 26 w 26"/>
                    <a:gd name="T27" fmla="*/ 0 h 24"/>
                    <a:gd name="T28" fmla="*/ 23 w 26"/>
                    <a:gd name="T29" fmla="*/ 0 h 24"/>
                    <a:gd name="T30" fmla="*/ 9 w 26"/>
                    <a:gd name="T31" fmla="*/ 0 h 24"/>
                    <a:gd name="T32" fmla="*/ 6 w 26"/>
                    <a:gd name="T33" fmla="*/ 0 h 24"/>
                    <a:gd name="T34" fmla="*/ 6 w 26"/>
                    <a:gd name="T35" fmla="*/ 6 h 24"/>
                    <a:gd name="T36" fmla="*/ 6 w 26"/>
                    <a:gd name="T37" fmla="*/ 16 h 24"/>
                    <a:gd name="T38" fmla="*/ 5 w 26"/>
                    <a:gd name="T39" fmla="*/ 15 h 24"/>
                    <a:gd name="T40" fmla="*/ 0 w 26"/>
                    <a:gd name="T41" fmla="*/ 20 h 24"/>
                    <a:gd name="T42" fmla="*/ 5 w 26"/>
                    <a:gd name="T43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6" h="24">
                      <a:moveTo>
                        <a:pt x="5" y="24"/>
                      </a:moveTo>
                      <a:cubicBezTo>
                        <a:pt x="7" y="24"/>
                        <a:pt x="9" y="22"/>
                        <a:pt x="9" y="20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2" y="15"/>
                        <a:pt x="21" y="15"/>
                      </a:cubicBezTo>
                      <a:cubicBezTo>
                        <a:pt x="19" y="15"/>
                        <a:pt x="17" y="17"/>
                        <a:pt x="17" y="20"/>
                      </a:cubicBezTo>
                      <a:cubicBezTo>
                        <a:pt x="17" y="22"/>
                        <a:pt x="19" y="24"/>
                        <a:pt x="21" y="24"/>
                      </a:cubicBezTo>
                      <a:cubicBezTo>
                        <a:pt x="24" y="24"/>
                        <a:pt x="26" y="22"/>
                        <a:pt x="26" y="20"/>
                      </a:cubicBezTo>
                      <a:cubicBezTo>
                        <a:pt x="26" y="20"/>
                        <a:pt x="26" y="20"/>
                        <a:pt x="26" y="20"/>
                      </a:cubicBezTo>
                      <a:cubicBezTo>
                        <a:pt x="26" y="20"/>
                        <a:pt x="26" y="20"/>
                        <a:pt x="26" y="20"/>
                      </a:cubicBezTo>
                      <a:cubicBezTo>
                        <a:pt x="26" y="6"/>
                        <a:pt x="26" y="6"/>
                        <a:pt x="26" y="6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5" y="15"/>
                        <a:pt x="5" y="15"/>
                      </a:cubicBezTo>
                      <a:cubicBezTo>
                        <a:pt x="2" y="15"/>
                        <a:pt x="0" y="17"/>
                        <a:pt x="0" y="20"/>
                      </a:cubicBezTo>
                      <a:cubicBezTo>
                        <a:pt x="0" y="22"/>
                        <a:pt x="2" y="24"/>
                        <a:pt x="5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19" name="îṥļîḑé-Freeform: Shape 161">
                  <a:extLst>
                    <a:ext uri="{FF2B5EF4-FFF2-40B4-BE49-F238E27FC236}">
                      <a16:creationId xmlns:a16="http://schemas.microsoft.com/office/drawing/2014/main" xmlns="" id="{10A82BD1-EDEE-4DBF-882D-3E35504810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2686" y="2010199"/>
                  <a:ext cx="133570" cy="123767"/>
                </a:xfrm>
                <a:custGeom>
                  <a:avLst/>
                  <a:gdLst>
                    <a:gd name="T0" fmla="*/ 5 w 30"/>
                    <a:gd name="T1" fmla="*/ 28 h 28"/>
                    <a:gd name="T2" fmla="*/ 10 w 30"/>
                    <a:gd name="T3" fmla="*/ 23 h 28"/>
                    <a:gd name="T4" fmla="*/ 10 w 30"/>
                    <a:gd name="T5" fmla="*/ 23 h 28"/>
                    <a:gd name="T6" fmla="*/ 10 w 30"/>
                    <a:gd name="T7" fmla="*/ 6 h 28"/>
                    <a:gd name="T8" fmla="*/ 27 w 30"/>
                    <a:gd name="T9" fmla="*/ 6 h 28"/>
                    <a:gd name="T10" fmla="*/ 27 w 30"/>
                    <a:gd name="T11" fmla="*/ 18 h 28"/>
                    <a:gd name="T12" fmla="*/ 25 w 30"/>
                    <a:gd name="T13" fmla="*/ 18 h 28"/>
                    <a:gd name="T14" fmla="*/ 20 w 30"/>
                    <a:gd name="T15" fmla="*/ 23 h 28"/>
                    <a:gd name="T16" fmla="*/ 25 w 30"/>
                    <a:gd name="T17" fmla="*/ 28 h 28"/>
                    <a:gd name="T18" fmla="*/ 30 w 30"/>
                    <a:gd name="T19" fmla="*/ 23 h 28"/>
                    <a:gd name="T20" fmla="*/ 30 w 30"/>
                    <a:gd name="T21" fmla="*/ 23 h 28"/>
                    <a:gd name="T22" fmla="*/ 30 w 30"/>
                    <a:gd name="T23" fmla="*/ 23 h 28"/>
                    <a:gd name="T24" fmla="*/ 30 w 30"/>
                    <a:gd name="T25" fmla="*/ 6 h 28"/>
                    <a:gd name="T26" fmla="*/ 30 w 30"/>
                    <a:gd name="T27" fmla="*/ 0 h 28"/>
                    <a:gd name="T28" fmla="*/ 27 w 30"/>
                    <a:gd name="T29" fmla="*/ 0 h 28"/>
                    <a:gd name="T30" fmla="*/ 10 w 30"/>
                    <a:gd name="T31" fmla="*/ 0 h 28"/>
                    <a:gd name="T32" fmla="*/ 7 w 30"/>
                    <a:gd name="T33" fmla="*/ 0 h 28"/>
                    <a:gd name="T34" fmla="*/ 7 w 30"/>
                    <a:gd name="T35" fmla="*/ 6 h 28"/>
                    <a:gd name="T36" fmla="*/ 7 w 30"/>
                    <a:gd name="T37" fmla="*/ 18 h 28"/>
                    <a:gd name="T38" fmla="*/ 5 w 30"/>
                    <a:gd name="T39" fmla="*/ 18 h 28"/>
                    <a:gd name="T40" fmla="*/ 0 w 30"/>
                    <a:gd name="T41" fmla="*/ 23 h 28"/>
                    <a:gd name="T42" fmla="*/ 5 w 30"/>
                    <a:gd name="T43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28">
                      <a:moveTo>
                        <a:pt x="5" y="28"/>
                      </a:moveTo>
                      <a:cubicBezTo>
                        <a:pt x="8" y="28"/>
                        <a:pt x="10" y="26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27" y="6"/>
                        <a:pt x="27" y="6"/>
                        <a:pt x="27" y="6"/>
                      </a:cubicBezTo>
                      <a:cubicBezTo>
                        <a:pt x="27" y="18"/>
                        <a:pt x="27" y="18"/>
                        <a:pt x="27" y="18"/>
                      </a:cubicBezTo>
                      <a:cubicBezTo>
                        <a:pt x="26" y="18"/>
                        <a:pt x="26" y="18"/>
                        <a:pt x="25" y="18"/>
                      </a:cubicBezTo>
                      <a:cubicBezTo>
                        <a:pt x="22" y="18"/>
                        <a:pt x="20" y="20"/>
                        <a:pt x="20" y="23"/>
                      </a:cubicBezTo>
                      <a:cubicBezTo>
                        <a:pt x="20" y="26"/>
                        <a:pt x="22" y="28"/>
                        <a:pt x="25" y="28"/>
                      </a:cubicBezTo>
                      <a:cubicBezTo>
                        <a:pt x="28" y="28"/>
                        <a:pt x="30" y="26"/>
                        <a:pt x="30" y="23"/>
                      </a:cubicBezTo>
                      <a:cubicBezTo>
                        <a:pt x="30" y="23"/>
                        <a:pt x="30" y="23"/>
                        <a:pt x="30" y="23"/>
                      </a:cubicBezTo>
                      <a:cubicBezTo>
                        <a:pt x="30" y="23"/>
                        <a:pt x="30" y="23"/>
                        <a:pt x="30" y="23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6" y="18"/>
                        <a:pt x="5" y="18"/>
                        <a:pt x="5" y="18"/>
                      </a:cubicBezTo>
                      <a:cubicBezTo>
                        <a:pt x="2" y="18"/>
                        <a:pt x="0" y="20"/>
                        <a:pt x="0" y="23"/>
                      </a:cubicBezTo>
                      <a:cubicBezTo>
                        <a:pt x="0" y="26"/>
                        <a:pt x="2" y="28"/>
                        <a:pt x="5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20" name="îṥļîḑé-Freeform: Shape 162">
                  <a:extLst>
                    <a:ext uri="{FF2B5EF4-FFF2-40B4-BE49-F238E27FC236}">
                      <a16:creationId xmlns:a16="http://schemas.microsoft.com/office/drawing/2014/main" xmlns="" id="{ECB48B31-3CD1-4884-8D29-B1F6593A2C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5860" y="4155897"/>
                  <a:ext cx="79652" cy="101709"/>
                </a:xfrm>
                <a:custGeom>
                  <a:avLst/>
                  <a:gdLst>
                    <a:gd name="T0" fmla="*/ 0 w 18"/>
                    <a:gd name="T1" fmla="*/ 0 h 23"/>
                    <a:gd name="T2" fmla="*/ 7 w 18"/>
                    <a:gd name="T3" fmla="*/ 23 h 23"/>
                    <a:gd name="T4" fmla="*/ 18 w 18"/>
                    <a:gd name="T5" fmla="*/ 0 h 23"/>
                    <a:gd name="T6" fmla="*/ 0 w 18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23">
                      <a:moveTo>
                        <a:pt x="0" y="0"/>
                      </a:moveTo>
                      <a:cubicBezTo>
                        <a:pt x="1" y="9"/>
                        <a:pt x="3" y="17"/>
                        <a:pt x="7" y="23"/>
                      </a:cubicBezTo>
                      <a:cubicBezTo>
                        <a:pt x="13" y="17"/>
                        <a:pt x="18" y="9"/>
                        <a:pt x="18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21" name="îṥļîḑé-Freeform: Shape 163">
                  <a:extLst>
                    <a:ext uri="{FF2B5EF4-FFF2-40B4-BE49-F238E27FC236}">
                      <a16:creationId xmlns:a16="http://schemas.microsoft.com/office/drawing/2014/main" xmlns="" id="{C938484D-56F3-4CF9-8575-32AF845E4C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5860" y="4028454"/>
                  <a:ext cx="79652" cy="101709"/>
                </a:xfrm>
                <a:custGeom>
                  <a:avLst/>
                  <a:gdLst>
                    <a:gd name="T0" fmla="*/ 7 w 18"/>
                    <a:gd name="T1" fmla="*/ 0 h 23"/>
                    <a:gd name="T2" fmla="*/ 0 w 18"/>
                    <a:gd name="T3" fmla="*/ 23 h 23"/>
                    <a:gd name="T4" fmla="*/ 18 w 18"/>
                    <a:gd name="T5" fmla="*/ 23 h 23"/>
                    <a:gd name="T6" fmla="*/ 7 w 18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23">
                      <a:moveTo>
                        <a:pt x="7" y="0"/>
                      </a:moveTo>
                      <a:cubicBezTo>
                        <a:pt x="3" y="6"/>
                        <a:pt x="1" y="14"/>
                        <a:pt x="0" y="23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18" y="14"/>
                        <a:pt x="13" y="6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22" name="îṥļîḑé-Freeform: Shape 164">
                  <a:extLst>
                    <a:ext uri="{FF2B5EF4-FFF2-40B4-BE49-F238E27FC236}">
                      <a16:creationId xmlns:a16="http://schemas.microsoft.com/office/drawing/2014/main" xmlns="" id="{3F91D962-703F-40D5-B5DF-B707995584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54590" y="3988015"/>
                  <a:ext cx="69849" cy="142148"/>
                </a:xfrm>
                <a:custGeom>
                  <a:avLst/>
                  <a:gdLst>
                    <a:gd name="T0" fmla="*/ 0 w 16"/>
                    <a:gd name="T1" fmla="*/ 0 h 32"/>
                    <a:gd name="T2" fmla="*/ 0 w 16"/>
                    <a:gd name="T3" fmla="*/ 32 h 32"/>
                    <a:gd name="T4" fmla="*/ 8 w 16"/>
                    <a:gd name="T5" fmla="*/ 32 h 32"/>
                    <a:gd name="T6" fmla="*/ 16 w 16"/>
                    <a:gd name="T7" fmla="*/ 5 h 32"/>
                    <a:gd name="T8" fmla="*/ 0 w 16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2">
                      <a:moveTo>
                        <a:pt x="0" y="0"/>
                      </a:move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8" y="32"/>
                        <a:pt x="8" y="32"/>
                        <a:pt x="8" y="32"/>
                      </a:cubicBezTo>
                      <a:cubicBezTo>
                        <a:pt x="9" y="21"/>
                        <a:pt x="12" y="12"/>
                        <a:pt x="16" y="5"/>
                      </a:cubicBezTo>
                      <a:cubicBezTo>
                        <a:pt x="12" y="2"/>
                        <a:pt x="6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23" name="îṥļîḑé-Freeform: Shape 165">
                  <a:extLst>
                    <a:ext uri="{FF2B5EF4-FFF2-40B4-BE49-F238E27FC236}">
                      <a16:creationId xmlns:a16="http://schemas.microsoft.com/office/drawing/2014/main" xmlns="" id="{E6B08870-D9D2-418F-8B7E-274C135C08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6557" y="4155897"/>
                  <a:ext cx="71074" cy="142148"/>
                </a:xfrm>
                <a:custGeom>
                  <a:avLst/>
                  <a:gdLst>
                    <a:gd name="T0" fmla="*/ 16 w 16"/>
                    <a:gd name="T1" fmla="*/ 32 h 32"/>
                    <a:gd name="T2" fmla="*/ 16 w 16"/>
                    <a:gd name="T3" fmla="*/ 0 h 32"/>
                    <a:gd name="T4" fmla="*/ 8 w 16"/>
                    <a:gd name="T5" fmla="*/ 0 h 32"/>
                    <a:gd name="T6" fmla="*/ 0 w 16"/>
                    <a:gd name="T7" fmla="*/ 27 h 32"/>
                    <a:gd name="T8" fmla="*/ 16 w 16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2">
                      <a:moveTo>
                        <a:pt x="16" y="32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11"/>
                        <a:pt x="4" y="20"/>
                        <a:pt x="0" y="27"/>
                      </a:cubicBezTo>
                      <a:cubicBezTo>
                        <a:pt x="5" y="30"/>
                        <a:pt x="10" y="32"/>
                        <a:pt x="16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24" name="îṥļîḑé-Freeform: Shape 166">
                  <a:extLst>
                    <a:ext uri="{FF2B5EF4-FFF2-40B4-BE49-F238E27FC236}">
                      <a16:creationId xmlns:a16="http://schemas.microsoft.com/office/drawing/2014/main" xmlns="" id="{3954D51F-F292-426B-94AB-ED7E8AE37C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6557" y="3988015"/>
                  <a:ext cx="71074" cy="142148"/>
                </a:xfrm>
                <a:custGeom>
                  <a:avLst/>
                  <a:gdLst>
                    <a:gd name="T0" fmla="*/ 8 w 16"/>
                    <a:gd name="T1" fmla="*/ 32 h 32"/>
                    <a:gd name="T2" fmla="*/ 16 w 16"/>
                    <a:gd name="T3" fmla="*/ 32 h 32"/>
                    <a:gd name="T4" fmla="*/ 16 w 16"/>
                    <a:gd name="T5" fmla="*/ 0 h 32"/>
                    <a:gd name="T6" fmla="*/ 0 w 16"/>
                    <a:gd name="T7" fmla="*/ 6 h 32"/>
                    <a:gd name="T8" fmla="*/ 8 w 16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2">
                      <a:moveTo>
                        <a:pt x="8" y="32"/>
                      </a:move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0" y="0"/>
                        <a:pt x="5" y="2"/>
                        <a:pt x="0" y="6"/>
                      </a:cubicBezTo>
                      <a:cubicBezTo>
                        <a:pt x="4" y="12"/>
                        <a:pt x="7" y="21"/>
                        <a:pt x="8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25" name="îṥļîḑé-Freeform: Shape 167">
                  <a:extLst>
                    <a:ext uri="{FF2B5EF4-FFF2-40B4-BE49-F238E27FC236}">
                      <a16:creationId xmlns:a16="http://schemas.microsoft.com/office/drawing/2014/main" xmlns="" id="{0081BD8E-74E2-41B8-85A1-7DAC880E7F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6708" y="4155897"/>
                  <a:ext cx="79652" cy="101709"/>
                </a:xfrm>
                <a:custGeom>
                  <a:avLst/>
                  <a:gdLst>
                    <a:gd name="T0" fmla="*/ 11 w 18"/>
                    <a:gd name="T1" fmla="*/ 23 h 23"/>
                    <a:gd name="T2" fmla="*/ 18 w 18"/>
                    <a:gd name="T3" fmla="*/ 0 h 23"/>
                    <a:gd name="T4" fmla="*/ 0 w 18"/>
                    <a:gd name="T5" fmla="*/ 0 h 23"/>
                    <a:gd name="T6" fmla="*/ 11 w 18"/>
                    <a:gd name="T7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23">
                      <a:moveTo>
                        <a:pt x="11" y="23"/>
                      </a:moveTo>
                      <a:cubicBezTo>
                        <a:pt x="15" y="17"/>
                        <a:pt x="18" y="9"/>
                        <a:pt x="1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9"/>
                        <a:pt x="5" y="17"/>
                        <a:pt x="11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26" name="îṥļîḑé-Freeform: Shape 168">
                  <a:extLst>
                    <a:ext uri="{FF2B5EF4-FFF2-40B4-BE49-F238E27FC236}">
                      <a16:creationId xmlns:a16="http://schemas.microsoft.com/office/drawing/2014/main" xmlns="" id="{CA2C0AF8-F173-4A1E-AB8F-0231867F05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6708" y="4028454"/>
                  <a:ext cx="79652" cy="101709"/>
                </a:xfrm>
                <a:custGeom>
                  <a:avLst/>
                  <a:gdLst>
                    <a:gd name="T0" fmla="*/ 11 w 18"/>
                    <a:gd name="T1" fmla="*/ 0 h 23"/>
                    <a:gd name="T2" fmla="*/ 0 w 18"/>
                    <a:gd name="T3" fmla="*/ 23 h 23"/>
                    <a:gd name="T4" fmla="*/ 18 w 18"/>
                    <a:gd name="T5" fmla="*/ 23 h 23"/>
                    <a:gd name="T6" fmla="*/ 11 w 18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23">
                      <a:moveTo>
                        <a:pt x="11" y="0"/>
                      </a:moveTo>
                      <a:cubicBezTo>
                        <a:pt x="5" y="6"/>
                        <a:pt x="1" y="14"/>
                        <a:pt x="0" y="23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18" y="14"/>
                        <a:pt x="15" y="6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27" name="îṥļîḑé-Freeform: Shape 169">
                  <a:extLst>
                    <a:ext uri="{FF2B5EF4-FFF2-40B4-BE49-F238E27FC236}">
                      <a16:creationId xmlns:a16="http://schemas.microsoft.com/office/drawing/2014/main" xmlns="" id="{5E62FD10-E409-408B-AADF-3041546462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54590" y="4155897"/>
                  <a:ext cx="69849" cy="142148"/>
                </a:xfrm>
                <a:custGeom>
                  <a:avLst/>
                  <a:gdLst>
                    <a:gd name="T0" fmla="*/ 0 w 16"/>
                    <a:gd name="T1" fmla="*/ 32 h 32"/>
                    <a:gd name="T2" fmla="*/ 16 w 16"/>
                    <a:gd name="T3" fmla="*/ 27 h 32"/>
                    <a:gd name="T4" fmla="*/ 8 w 16"/>
                    <a:gd name="T5" fmla="*/ 0 h 32"/>
                    <a:gd name="T6" fmla="*/ 0 w 16"/>
                    <a:gd name="T7" fmla="*/ 0 h 32"/>
                    <a:gd name="T8" fmla="*/ 0 w 16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2">
                      <a:moveTo>
                        <a:pt x="0" y="32"/>
                      </a:moveTo>
                      <a:cubicBezTo>
                        <a:pt x="6" y="32"/>
                        <a:pt x="12" y="30"/>
                        <a:pt x="16" y="27"/>
                      </a:cubicBezTo>
                      <a:cubicBezTo>
                        <a:pt x="12" y="20"/>
                        <a:pt x="9" y="11"/>
                        <a:pt x="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28" name="îṥļîḑé-Freeform: Shape 170">
                  <a:extLst>
                    <a:ext uri="{FF2B5EF4-FFF2-40B4-BE49-F238E27FC236}">
                      <a16:creationId xmlns:a16="http://schemas.microsoft.com/office/drawing/2014/main" xmlns="" id="{E06146B8-F3E0-46AC-99BF-78BE05E32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2654" y="3882630"/>
                  <a:ext cx="207095" cy="198517"/>
                </a:xfrm>
                <a:custGeom>
                  <a:avLst/>
                  <a:gdLst>
                    <a:gd name="T0" fmla="*/ 34 w 47"/>
                    <a:gd name="T1" fmla="*/ 27 h 45"/>
                    <a:gd name="T2" fmla="*/ 32 w 47"/>
                    <a:gd name="T3" fmla="*/ 5 h 45"/>
                    <a:gd name="T4" fmla="*/ 19 w 47"/>
                    <a:gd name="T5" fmla="*/ 0 h 45"/>
                    <a:gd name="T6" fmla="*/ 19 w 47"/>
                    <a:gd name="T7" fmla="*/ 15 h 45"/>
                    <a:gd name="T8" fmla="*/ 30 w 47"/>
                    <a:gd name="T9" fmla="*/ 15 h 45"/>
                    <a:gd name="T10" fmla="*/ 30 w 47"/>
                    <a:gd name="T11" fmla="*/ 21 h 45"/>
                    <a:gd name="T12" fmla="*/ 30 w 47"/>
                    <a:gd name="T13" fmla="*/ 21 h 45"/>
                    <a:gd name="T14" fmla="*/ 30 w 47"/>
                    <a:gd name="T15" fmla="*/ 21 h 45"/>
                    <a:gd name="T16" fmla="*/ 19 w 47"/>
                    <a:gd name="T17" fmla="*/ 21 h 45"/>
                    <a:gd name="T18" fmla="*/ 19 w 47"/>
                    <a:gd name="T19" fmla="*/ 36 h 45"/>
                    <a:gd name="T20" fmla="*/ 28 w 47"/>
                    <a:gd name="T21" fmla="*/ 33 h 45"/>
                    <a:gd name="T22" fmla="*/ 41 w 47"/>
                    <a:gd name="T23" fmla="*/ 45 h 45"/>
                    <a:gd name="T24" fmla="*/ 47 w 47"/>
                    <a:gd name="T25" fmla="*/ 40 h 45"/>
                    <a:gd name="T26" fmla="*/ 34 w 47"/>
                    <a:gd name="T27" fmla="*/ 27 h 45"/>
                    <a:gd name="T28" fmla="*/ 19 w 47"/>
                    <a:gd name="T29" fmla="*/ 0 h 45"/>
                    <a:gd name="T30" fmla="*/ 7 w 47"/>
                    <a:gd name="T31" fmla="*/ 5 h 45"/>
                    <a:gd name="T32" fmla="*/ 7 w 47"/>
                    <a:gd name="T33" fmla="*/ 30 h 45"/>
                    <a:gd name="T34" fmla="*/ 19 w 47"/>
                    <a:gd name="T35" fmla="*/ 36 h 45"/>
                    <a:gd name="T36" fmla="*/ 19 w 47"/>
                    <a:gd name="T37" fmla="*/ 21 h 45"/>
                    <a:gd name="T38" fmla="*/ 8 w 47"/>
                    <a:gd name="T39" fmla="*/ 21 h 45"/>
                    <a:gd name="T40" fmla="*/ 8 w 47"/>
                    <a:gd name="T41" fmla="*/ 15 h 45"/>
                    <a:gd name="T42" fmla="*/ 19 w 47"/>
                    <a:gd name="T43" fmla="*/ 15 h 45"/>
                    <a:gd name="T44" fmla="*/ 19 w 47"/>
                    <a:gd name="T45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7" h="45">
                      <a:moveTo>
                        <a:pt x="34" y="27"/>
                      </a:moveTo>
                      <a:cubicBezTo>
                        <a:pt x="38" y="20"/>
                        <a:pt x="38" y="11"/>
                        <a:pt x="32" y="5"/>
                      </a:cubicBezTo>
                      <a:cubicBezTo>
                        <a:pt x="28" y="2"/>
                        <a:pt x="24" y="0"/>
                        <a:pt x="19" y="0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21"/>
                        <a:pt x="30" y="21"/>
                        <a:pt x="30" y="21"/>
                      </a:cubicBezTo>
                      <a:cubicBezTo>
                        <a:pt x="30" y="21"/>
                        <a:pt x="30" y="21"/>
                        <a:pt x="30" y="21"/>
                      </a:cubicBezTo>
                      <a:cubicBezTo>
                        <a:pt x="30" y="21"/>
                        <a:pt x="30" y="21"/>
                        <a:pt x="30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9" y="36"/>
                        <a:pt x="19" y="36"/>
                        <a:pt x="19" y="36"/>
                      </a:cubicBezTo>
                      <a:cubicBezTo>
                        <a:pt x="22" y="36"/>
                        <a:pt x="26" y="35"/>
                        <a:pt x="28" y="33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7" y="40"/>
                        <a:pt x="47" y="40"/>
                        <a:pt x="47" y="40"/>
                      </a:cubicBezTo>
                      <a:lnTo>
                        <a:pt x="34" y="27"/>
                      </a:lnTo>
                      <a:close/>
                      <a:moveTo>
                        <a:pt x="19" y="0"/>
                      </a:moveTo>
                      <a:cubicBezTo>
                        <a:pt x="15" y="0"/>
                        <a:pt x="10" y="2"/>
                        <a:pt x="7" y="5"/>
                      </a:cubicBezTo>
                      <a:cubicBezTo>
                        <a:pt x="0" y="12"/>
                        <a:pt x="0" y="23"/>
                        <a:pt x="7" y="30"/>
                      </a:cubicBezTo>
                      <a:cubicBezTo>
                        <a:pt x="10" y="34"/>
                        <a:pt x="15" y="36"/>
                        <a:pt x="19" y="36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lnTo>
                        <a:pt x="1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29" name="îṥļîḑé-Rectangle 171">
                  <a:extLst>
                    <a:ext uri="{FF2B5EF4-FFF2-40B4-BE49-F238E27FC236}">
                      <a16:creationId xmlns:a16="http://schemas.microsoft.com/office/drawing/2014/main" xmlns="" id="{464580B3-C941-480D-BEC4-2C40F2D3C6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1214" y="4266184"/>
                  <a:ext cx="30635" cy="21689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30" name="îṥļîḑé-Rectangle 172">
                  <a:extLst>
                    <a:ext uri="{FF2B5EF4-FFF2-40B4-BE49-F238E27FC236}">
                      <a16:creationId xmlns:a16="http://schemas.microsoft.com/office/drawing/2014/main" xmlns="" id="{66B0ABF5-40A1-4E67-A9E4-E7E9DC926F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72198" y="4386274"/>
                  <a:ext cx="35537" cy="9680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31" name="îṥļîḑé-Rectangle 173">
                  <a:extLst>
                    <a:ext uri="{FF2B5EF4-FFF2-40B4-BE49-F238E27FC236}">
                      <a16:creationId xmlns:a16="http://schemas.microsoft.com/office/drawing/2014/main" xmlns="" id="{9BA68448-6FAE-40D2-A0D8-B789E7E0D5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8083" y="4298045"/>
                  <a:ext cx="30635" cy="1850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32" name="îṥļîḑé-Rectangle 174">
                  <a:extLst>
                    <a:ext uri="{FF2B5EF4-FFF2-40B4-BE49-F238E27FC236}">
                      <a16:creationId xmlns:a16="http://schemas.microsoft.com/office/drawing/2014/main" xmlns="" id="{0089EBCA-133C-40D5-9598-A309195CD5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9066" y="4354414"/>
                  <a:ext cx="31861" cy="12866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33" name="îṥļîḑé-Rectangle 175">
                  <a:extLst>
                    <a:ext uri="{FF2B5EF4-FFF2-40B4-BE49-F238E27FC236}">
                      <a16:creationId xmlns:a16="http://schemas.microsoft.com/office/drawing/2014/main" xmlns="" id="{3A1E55B7-A811-4164-A855-175F03A608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1275" y="4337258"/>
                  <a:ext cx="35537" cy="14582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34" name="îṥļîḑé-Rectangle 176">
                  <a:extLst>
                    <a:ext uri="{FF2B5EF4-FFF2-40B4-BE49-F238E27FC236}">
                      <a16:creationId xmlns:a16="http://schemas.microsoft.com/office/drawing/2014/main" xmlns="" id="{D215C5D0-6533-40B0-9A9A-5437A97D49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1214" y="4244126"/>
                  <a:ext cx="30635" cy="1348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35" name="îṥļîḑé-Rectangle 177">
                  <a:extLst>
                    <a:ext uri="{FF2B5EF4-FFF2-40B4-BE49-F238E27FC236}">
                      <a16:creationId xmlns:a16="http://schemas.microsoft.com/office/drawing/2014/main" xmlns="" id="{1E65F595-841F-47FD-A8F0-617CE68E2F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8083" y="4275987"/>
                  <a:ext cx="30635" cy="1715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36" name="îṥļîḑé-Rectangle 178">
                  <a:extLst>
                    <a:ext uri="{FF2B5EF4-FFF2-40B4-BE49-F238E27FC236}">
                      <a16:creationId xmlns:a16="http://schemas.microsoft.com/office/drawing/2014/main" xmlns="" id="{399259D1-1F13-49C3-A910-8A41F5A838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9066" y="4332356"/>
                  <a:ext cx="31861" cy="183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37" name="îṥļîḑé-Rectangle 179">
                  <a:extLst>
                    <a:ext uri="{FF2B5EF4-FFF2-40B4-BE49-F238E27FC236}">
                      <a16:creationId xmlns:a16="http://schemas.microsoft.com/office/drawing/2014/main" xmlns="" id="{5AE266EF-0912-4718-9C9D-CE58BBF72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1275" y="4315200"/>
                  <a:ext cx="35537" cy="1348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38" name="îṥļîḑé-Rectangle 180">
                  <a:extLst>
                    <a:ext uri="{FF2B5EF4-FFF2-40B4-BE49-F238E27FC236}">
                      <a16:creationId xmlns:a16="http://schemas.microsoft.com/office/drawing/2014/main" xmlns="" id="{541496F7-0A6B-4B3F-B414-4D8AD344C1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72198" y="4359315"/>
                  <a:ext cx="35537" cy="1715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39" name="îṥļîḑé-Freeform: Shape 181">
                  <a:extLst>
                    <a:ext uri="{FF2B5EF4-FFF2-40B4-BE49-F238E27FC236}">
                      <a16:creationId xmlns:a16="http://schemas.microsoft.com/office/drawing/2014/main" xmlns="" id="{1B7A100F-F38E-4CE2-ABE8-DDB9FA0628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1318" y="4345836"/>
                  <a:ext cx="286747" cy="132345"/>
                </a:xfrm>
                <a:custGeom>
                  <a:avLst/>
                  <a:gdLst>
                    <a:gd name="T0" fmla="*/ 209 w 234"/>
                    <a:gd name="T1" fmla="*/ 15 h 108"/>
                    <a:gd name="T2" fmla="*/ 191 w 234"/>
                    <a:gd name="T3" fmla="*/ 108 h 108"/>
                    <a:gd name="T4" fmla="*/ 198 w 234"/>
                    <a:gd name="T5" fmla="*/ 15 h 108"/>
                    <a:gd name="T6" fmla="*/ 202 w 234"/>
                    <a:gd name="T7" fmla="*/ 47 h 108"/>
                    <a:gd name="T8" fmla="*/ 191 w 234"/>
                    <a:gd name="T9" fmla="*/ 76 h 108"/>
                    <a:gd name="T10" fmla="*/ 176 w 234"/>
                    <a:gd name="T11" fmla="*/ 108 h 108"/>
                    <a:gd name="T12" fmla="*/ 176 w 234"/>
                    <a:gd name="T13" fmla="*/ 108 h 108"/>
                    <a:gd name="T14" fmla="*/ 187 w 234"/>
                    <a:gd name="T15" fmla="*/ 36 h 108"/>
                    <a:gd name="T16" fmla="*/ 180 w 234"/>
                    <a:gd name="T17" fmla="*/ 65 h 108"/>
                    <a:gd name="T18" fmla="*/ 176 w 234"/>
                    <a:gd name="T19" fmla="*/ 108 h 108"/>
                    <a:gd name="T20" fmla="*/ 176 w 234"/>
                    <a:gd name="T21" fmla="*/ 0 h 108"/>
                    <a:gd name="T22" fmla="*/ 162 w 234"/>
                    <a:gd name="T23" fmla="*/ 65 h 108"/>
                    <a:gd name="T24" fmla="*/ 166 w 234"/>
                    <a:gd name="T25" fmla="*/ 15 h 108"/>
                    <a:gd name="T26" fmla="*/ 162 w 234"/>
                    <a:gd name="T27" fmla="*/ 108 h 108"/>
                    <a:gd name="T28" fmla="*/ 162 w 234"/>
                    <a:gd name="T29" fmla="*/ 0 h 108"/>
                    <a:gd name="T30" fmla="*/ 148 w 234"/>
                    <a:gd name="T31" fmla="*/ 36 h 108"/>
                    <a:gd name="T32" fmla="*/ 151 w 234"/>
                    <a:gd name="T33" fmla="*/ 65 h 108"/>
                    <a:gd name="T34" fmla="*/ 148 w 234"/>
                    <a:gd name="T35" fmla="*/ 108 h 108"/>
                    <a:gd name="T36" fmla="*/ 148 w 234"/>
                    <a:gd name="T37" fmla="*/ 0 h 108"/>
                    <a:gd name="T38" fmla="*/ 129 w 234"/>
                    <a:gd name="T39" fmla="*/ 65 h 108"/>
                    <a:gd name="T40" fmla="*/ 137 w 234"/>
                    <a:gd name="T41" fmla="*/ 15 h 108"/>
                    <a:gd name="T42" fmla="*/ 129 w 234"/>
                    <a:gd name="T43" fmla="*/ 108 h 108"/>
                    <a:gd name="T44" fmla="*/ 129 w 234"/>
                    <a:gd name="T45" fmla="*/ 0 h 108"/>
                    <a:gd name="T46" fmla="*/ 115 w 234"/>
                    <a:gd name="T47" fmla="*/ 36 h 108"/>
                    <a:gd name="T48" fmla="*/ 122 w 234"/>
                    <a:gd name="T49" fmla="*/ 65 h 108"/>
                    <a:gd name="T50" fmla="*/ 115 w 234"/>
                    <a:gd name="T51" fmla="*/ 108 h 108"/>
                    <a:gd name="T52" fmla="*/ 115 w 234"/>
                    <a:gd name="T53" fmla="*/ 0 h 108"/>
                    <a:gd name="T54" fmla="*/ 101 w 234"/>
                    <a:gd name="T55" fmla="*/ 65 h 108"/>
                    <a:gd name="T56" fmla="*/ 104 w 234"/>
                    <a:gd name="T57" fmla="*/ 15 h 108"/>
                    <a:gd name="T58" fmla="*/ 101 w 234"/>
                    <a:gd name="T59" fmla="*/ 108 h 108"/>
                    <a:gd name="T60" fmla="*/ 101 w 234"/>
                    <a:gd name="T61" fmla="*/ 0 h 108"/>
                    <a:gd name="T62" fmla="*/ 86 w 234"/>
                    <a:gd name="T63" fmla="*/ 36 h 108"/>
                    <a:gd name="T64" fmla="*/ 90 w 234"/>
                    <a:gd name="T65" fmla="*/ 65 h 108"/>
                    <a:gd name="T66" fmla="*/ 86 w 234"/>
                    <a:gd name="T67" fmla="*/ 108 h 108"/>
                    <a:gd name="T68" fmla="*/ 86 w 234"/>
                    <a:gd name="T69" fmla="*/ 0 h 108"/>
                    <a:gd name="T70" fmla="*/ 68 w 234"/>
                    <a:gd name="T71" fmla="*/ 65 h 108"/>
                    <a:gd name="T72" fmla="*/ 75 w 234"/>
                    <a:gd name="T73" fmla="*/ 15 h 108"/>
                    <a:gd name="T74" fmla="*/ 68 w 234"/>
                    <a:gd name="T75" fmla="*/ 108 h 108"/>
                    <a:gd name="T76" fmla="*/ 68 w 234"/>
                    <a:gd name="T77" fmla="*/ 0 h 108"/>
                    <a:gd name="T78" fmla="*/ 54 w 234"/>
                    <a:gd name="T79" fmla="*/ 36 h 108"/>
                    <a:gd name="T80" fmla="*/ 61 w 234"/>
                    <a:gd name="T81" fmla="*/ 65 h 108"/>
                    <a:gd name="T82" fmla="*/ 54 w 234"/>
                    <a:gd name="T83" fmla="*/ 108 h 108"/>
                    <a:gd name="T84" fmla="*/ 54 w 234"/>
                    <a:gd name="T85" fmla="*/ 0 h 108"/>
                    <a:gd name="T86" fmla="*/ 39 w 234"/>
                    <a:gd name="T87" fmla="*/ 65 h 108"/>
                    <a:gd name="T88" fmla="*/ 43 w 234"/>
                    <a:gd name="T89" fmla="*/ 15 h 108"/>
                    <a:gd name="T90" fmla="*/ 39 w 234"/>
                    <a:gd name="T91" fmla="*/ 108 h 108"/>
                    <a:gd name="T92" fmla="*/ 39 w 234"/>
                    <a:gd name="T93" fmla="*/ 65 h 108"/>
                    <a:gd name="T94" fmla="*/ 39 w 234"/>
                    <a:gd name="T95" fmla="*/ 0 h 108"/>
                    <a:gd name="T96" fmla="*/ 25 w 234"/>
                    <a:gd name="T97" fmla="*/ 36 h 108"/>
                    <a:gd name="T98" fmla="*/ 14 w 234"/>
                    <a:gd name="T99" fmla="*/ 36 h 108"/>
                    <a:gd name="T100" fmla="*/ 0 w 234"/>
                    <a:gd name="T101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34" h="108">
                      <a:moveTo>
                        <a:pt x="209" y="108"/>
                      </a:moveTo>
                      <a:lnTo>
                        <a:pt x="234" y="108"/>
                      </a:lnTo>
                      <a:lnTo>
                        <a:pt x="234" y="0"/>
                      </a:lnTo>
                      <a:lnTo>
                        <a:pt x="209" y="0"/>
                      </a:lnTo>
                      <a:lnTo>
                        <a:pt x="209" y="15"/>
                      </a:lnTo>
                      <a:lnTo>
                        <a:pt x="216" y="15"/>
                      </a:lnTo>
                      <a:lnTo>
                        <a:pt x="216" y="36"/>
                      </a:lnTo>
                      <a:lnTo>
                        <a:pt x="209" y="36"/>
                      </a:lnTo>
                      <a:lnTo>
                        <a:pt x="209" y="108"/>
                      </a:lnTo>
                      <a:close/>
                      <a:moveTo>
                        <a:pt x="191" y="108"/>
                      </a:moveTo>
                      <a:lnTo>
                        <a:pt x="209" y="108"/>
                      </a:lnTo>
                      <a:lnTo>
                        <a:pt x="209" y="36"/>
                      </a:lnTo>
                      <a:lnTo>
                        <a:pt x="198" y="36"/>
                      </a:lnTo>
                      <a:lnTo>
                        <a:pt x="198" y="15"/>
                      </a:lnTo>
                      <a:lnTo>
                        <a:pt x="198" y="15"/>
                      </a:lnTo>
                      <a:lnTo>
                        <a:pt x="209" y="15"/>
                      </a:lnTo>
                      <a:lnTo>
                        <a:pt x="209" y="0"/>
                      </a:lnTo>
                      <a:lnTo>
                        <a:pt x="191" y="0"/>
                      </a:lnTo>
                      <a:lnTo>
                        <a:pt x="191" y="47"/>
                      </a:lnTo>
                      <a:lnTo>
                        <a:pt x="202" y="47"/>
                      </a:lnTo>
                      <a:lnTo>
                        <a:pt x="202" y="65"/>
                      </a:lnTo>
                      <a:lnTo>
                        <a:pt x="202" y="65"/>
                      </a:lnTo>
                      <a:lnTo>
                        <a:pt x="191" y="65"/>
                      </a:lnTo>
                      <a:lnTo>
                        <a:pt x="191" y="76"/>
                      </a:lnTo>
                      <a:lnTo>
                        <a:pt x="191" y="76"/>
                      </a:lnTo>
                      <a:lnTo>
                        <a:pt x="191" y="98"/>
                      </a:lnTo>
                      <a:lnTo>
                        <a:pt x="191" y="98"/>
                      </a:lnTo>
                      <a:lnTo>
                        <a:pt x="191" y="98"/>
                      </a:lnTo>
                      <a:lnTo>
                        <a:pt x="191" y="108"/>
                      </a:lnTo>
                      <a:close/>
                      <a:moveTo>
                        <a:pt x="176" y="108"/>
                      </a:moveTo>
                      <a:lnTo>
                        <a:pt x="191" y="108"/>
                      </a:lnTo>
                      <a:lnTo>
                        <a:pt x="191" y="98"/>
                      </a:lnTo>
                      <a:lnTo>
                        <a:pt x="176" y="98"/>
                      </a:lnTo>
                      <a:lnTo>
                        <a:pt x="176" y="108"/>
                      </a:lnTo>
                      <a:lnTo>
                        <a:pt x="176" y="108"/>
                      </a:lnTo>
                      <a:close/>
                      <a:moveTo>
                        <a:pt x="191" y="0"/>
                      </a:moveTo>
                      <a:lnTo>
                        <a:pt x="176" y="0"/>
                      </a:lnTo>
                      <a:lnTo>
                        <a:pt x="176" y="15"/>
                      </a:lnTo>
                      <a:lnTo>
                        <a:pt x="187" y="15"/>
                      </a:lnTo>
                      <a:lnTo>
                        <a:pt x="187" y="36"/>
                      </a:lnTo>
                      <a:lnTo>
                        <a:pt x="176" y="36"/>
                      </a:lnTo>
                      <a:lnTo>
                        <a:pt x="176" y="76"/>
                      </a:lnTo>
                      <a:lnTo>
                        <a:pt x="191" y="76"/>
                      </a:lnTo>
                      <a:lnTo>
                        <a:pt x="191" y="65"/>
                      </a:lnTo>
                      <a:lnTo>
                        <a:pt x="180" y="65"/>
                      </a:lnTo>
                      <a:lnTo>
                        <a:pt x="180" y="47"/>
                      </a:lnTo>
                      <a:lnTo>
                        <a:pt x="191" y="47"/>
                      </a:lnTo>
                      <a:lnTo>
                        <a:pt x="191" y="0"/>
                      </a:lnTo>
                      <a:close/>
                      <a:moveTo>
                        <a:pt x="162" y="108"/>
                      </a:moveTo>
                      <a:lnTo>
                        <a:pt x="176" y="108"/>
                      </a:lnTo>
                      <a:lnTo>
                        <a:pt x="176" y="98"/>
                      </a:lnTo>
                      <a:lnTo>
                        <a:pt x="162" y="98"/>
                      </a:lnTo>
                      <a:lnTo>
                        <a:pt x="162" y="108"/>
                      </a:lnTo>
                      <a:lnTo>
                        <a:pt x="162" y="108"/>
                      </a:lnTo>
                      <a:close/>
                      <a:moveTo>
                        <a:pt x="176" y="0"/>
                      </a:moveTo>
                      <a:lnTo>
                        <a:pt x="162" y="0"/>
                      </a:lnTo>
                      <a:lnTo>
                        <a:pt x="162" y="47"/>
                      </a:lnTo>
                      <a:lnTo>
                        <a:pt x="173" y="47"/>
                      </a:lnTo>
                      <a:lnTo>
                        <a:pt x="173" y="65"/>
                      </a:lnTo>
                      <a:lnTo>
                        <a:pt x="162" y="65"/>
                      </a:lnTo>
                      <a:lnTo>
                        <a:pt x="162" y="76"/>
                      </a:lnTo>
                      <a:lnTo>
                        <a:pt x="176" y="76"/>
                      </a:lnTo>
                      <a:lnTo>
                        <a:pt x="176" y="36"/>
                      </a:lnTo>
                      <a:lnTo>
                        <a:pt x="166" y="36"/>
                      </a:lnTo>
                      <a:lnTo>
                        <a:pt x="166" y="15"/>
                      </a:lnTo>
                      <a:lnTo>
                        <a:pt x="166" y="15"/>
                      </a:lnTo>
                      <a:lnTo>
                        <a:pt x="176" y="15"/>
                      </a:lnTo>
                      <a:lnTo>
                        <a:pt x="176" y="0"/>
                      </a:lnTo>
                      <a:close/>
                      <a:moveTo>
                        <a:pt x="148" y="108"/>
                      </a:moveTo>
                      <a:lnTo>
                        <a:pt x="162" y="108"/>
                      </a:lnTo>
                      <a:lnTo>
                        <a:pt x="162" y="98"/>
                      </a:lnTo>
                      <a:lnTo>
                        <a:pt x="148" y="98"/>
                      </a:lnTo>
                      <a:lnTo>
                        <a:pt x="148" y="108"/>
                      </a:lnTo>
                      <a:lnTo>
                        <a:pt x="148" y="108"/>
                      </a:lnTo>
                      <a:close/>
                      <a:moveTo>
                        <a:pt x="162" y="0"/>
                      </a:moveTo>
                      <a:lnTo>
                        <a:pt x="148" y="0"/>
                      </a:lnTo>
                      <a:lnTo>
                        <a:pt x="148" y="15"/>
                      </a:lnTo>
                      <a:lnTo>
                        <a:pt x="155" y="15"/>
                      </a:lnTo>
                      <a:lnTo>
                        <a:pt x="155" y="36"/>
                      </a:lnTo>
                      <a:lnTo>
                        <a:pt x="148" y="36"/>
                      </a:lnTo>
                      <a:lnTo>
                        <a:pt x="148" y="76"/>
                      </a:lnTo>
                      <a:lnTo>
                        <a:pt x="162" y="76"/>
                      </a:lnTo>
                      <a:lnTo>
                        <a:pt x="162" y="65"/>
                      </a:lnTo>
                      <a:lnTo>
                        <a:pt x="151" y="65"/>
                      </a:lnTo>
                      <a:lnTo>
                        <a:pt x="151" y="65"/>
                      </a:lnTo>
                      <a:lnTo>
                        <a:pt x="151" y="47"/>
                      </a:lnTo>
                      <a:lnTo>
                        <a:pt x="162" y="47"/>
                      </a:lnTo>
                      <a:lnTo>
                        <a:pt x="162" y="0"/>
                      </a:lnTo>
                      <a:close/>
                      <a:moveTo>
                        <a:pt x="129" y="108"/>
                      </a:moveTo>
                      <a:lnTo>
                        <a:pt x="148" y="108"/>
                      </a:lnTo>
                      <a:lnTo>
                        <a:pt x="148" y="98"/>
                      </a:lnTo>
                      <a:lnTo>
                        <a:pt x="129" y="98"/>
                      </a:lnTo>
                      <a:lnTo>
                        <a:pt x="129" y="108"/>
                      </a:lnTo>
                      <a:lnTo>
                        <a:pt x="129" y="108"/>
                      </a:lnTo>
                      <a:close/>
                      <a:moveTo>
                        <a:pt x="148" y="0"/>
                      </a:moveTo>
                      <a:lnTo>
                        <a:pt x="129" y="0"/>
                      </a:lnTo>
                      <a:lnTo>
                        <a:pt x="129" y="47"/>
                      </a:lnTo>
                      <a:lnTo>
                        <a:pt x="140" y="47"/>
                      </a:lnTo>
                      <a:lnTo>
                        <a:pt x="140" y="65"/>
                      </a:lnTo>
                      <a:lnTo>
                        <a:pt x="129" y="65"/>
                      </a:lnTo>
                      <a:lnTo>
                        <a:pt x="129" y="76"/>
                      </a:lnTo>
                      <a:lnTo>
                        <a:pt x="148" y="76"/>
                      </a:lnTo>
                      <a:lnTo>
                        <a:pt x="148" y="36"/>
                      </a:lnTo>
                      <a:lnTo>
                        <a:pt x="137" y="36"/>
                      </a:lnTo>
                      <a:lnTo>
                        <a:pt x="137" y="15"/>
                      </a:lnTo>
                      <a:lnTo>
                        <a:pt x="137" y="15"/>
                      </a:lnTo>
                      <a:lnTo>
                        <a:pt x="148" y="15"/>
                      </a:lnTo>
                      <a:lnTo>
                        <a:pt x="148" y="0"/>
                      </a:lnTo>
                      <a:close/>
                      <a:moveTo>
                        <a:pt x="115" y="108"/>
                      </a:moveTo>
                      <a:lnTo>
                        <a:pt x="129" y="108"/>
                      </a:lnTo>
                      <a:lnTo>
                        <a:pt x="129" y="98"/>
                      </a:lnTo>
                      <a:lnTo>
                        <a:pt x="115" y="98"/>
                      </a:lnTo>
                      <a:lnTo>
                        <a:pt x="115" y="108"/>
                      </a:lnTo>
                      <a:lnTo>
                        <a:pt x="115" y="108"/>
                      </a:lnTo>
                      <a:close/>
                      <a:moveTo>
                        <a:pt x="129" y="0"/>
                      </a:moveTo>
                      <a:lnTo>
                        <a:pt x="115" y="0"/>
                      </a:lnTo>
                      <a:lnTo>
                        <a:pt x="115" y="15"/>
                      </a:lnTo>
                      <a:lnTo>
                        <a:pt x="126" y="15"/>
                      </a:lnTo>
                      <a:lnTo>
                        <a:pt x="126" y="36"/>
                      </a:lnTo>
                      <a:lnTo>
                        <a:pt x="115" y="36"/>
                      </a:lnTo>
                      <a:lnTo>
                        <a:pt x="115" y="76"/>
                      </a:lnTo>
                      <a:lnTo>
                        <a:pt x="129" y="76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22" y="65"/>
                      </a:lnTo>
                      <a:lnTo>
                        <a:pt x="122" y="47"/>
                      </a:lnTo>
                      <a:lnTo>
                        <a:pt x="129" y="47"/>
                      </a:lnTo>
                      <a:lnTo>
                        <a:pt x="129" y="0"/>
                      </a:lnTo>
                      <a:close/>
                      <a:moveTo>
                        <a:pt x="101" y="108"/>
                      </a:moveTo>
                      <a:lnTo>
                        <a:pt x="115" y="108"/>
                      </a:lnTo>
                      <a:lnTo>
                        <a:pt x="115" y="98"/>
                      </a:lnTo>
                      <a:lnTo>
                        <a:pt x="101" y="98"/>
                      </a:lnTo>
                      <a:lnTo>
                        <a:pt x="101" y="108"/>
                      </a:lnTo>
                      <a:lnTo>
                        <a:pt x="101" y="108"/>
                      </a:lnTo>
                      <a:close/>
                      <a:moveTo>
                        <a:pt x="115" y="0"/>
                      </a:moveTo>
                      <a:lnTo>
                        <a:pt x="101" y="0"/>
                      </a:lnTo>
                      <a:lnTo>
                        <a:pt x="101" y="47"/>
                      </a:lnTo>
                      <a:lnTo>
                        <a:pt x="111" y="47"/>
                      </a:lnTo>
                      <a:lnTo>
                        <a:pt x="111" y="65"/>
                      </a:lnTo>
                      <a:lnTo>
                        <a:pt x="101" y="65"/>
                      </a:lnTo>
                      <a:lnTo>
                        <a:pt x="101" y="76"/>
                      </a:lnTo>
                      <a:lnTo>
                        <a:pt x="115" y="76"/>
                      </a:lnTo>
                      <a:lnTo>
                        <a:pt x="115" y="36"/>
                      </a:lnTo>
                      <a:lnTo>
                        <a:pt x="104" y="36"/>
                      </a:lnTo>
                      <a:lnTo>
                        <a:pt x="104" y="15"/>
                      </a:lnTo>
                      <a:lnTo>
                        <a:pt x="104" y="15"/>
                      </a:lnTo>
                      <a:lnTo>
                        <a:pt x="115" y="15"/>
                      </a:lnTo>
                      <a:lnTo>
                        <a:pt x="115" y="0"/>
                      </a:lnTo>
                      <a:close/>
                      <a:moveTo>
                        <a:pt x="86" y="108"/>
                      </a:moveTo>
                      <a:lnTo>
                        <a:pt x="101" y="108"/>
                      </a:lnTo>
                      <a:lnTo>
                        <a:pt x="101" y="98"/>
                      </a:lnTo>
                      <a:lnTo>
                        <a:pt x="86" y="98"/>
                      </a:lnTo>
                      <a:lnTo>
                        <a:pt x="86" y="108"/>
                      </a:lnTo>
                      <a:lnTo>
                        <a:pt x="86" y="108"/>
                      </a:lnTo>
                      <a:close/>
                      <a:moveTo>
                        <a:pt x="101" y="0"/>
                      </a:moveTo>
                      <a:lnTo>
                        <a:pt x="86" y="0"/>
                      </a:lnTo>
                      <a:lnTo>
                        <a:pt x="86" y="15"/>
                      </a:lnTo>
                      <a:lnTo>
                        <a:pt x="93" y="15"/>
                      </a:lnTo>
                      <a:lnTo>
                        <a:pt x="93" y="36"/>
                      </a:lnTo>
                      <a:lnTo>
                        <a:pt x="86" y="36"/>
                      </a:lnTo>
                      <a:lnTo>
                        <a:pt x="86" y="76"/>
                      </a:lnTo>
                      <a:lnTo>
                        <a:pt x="101" y="76"/>
                      </a:lnTo>
                      <a:lnTo>
                        <a:pt x="101" y="65"/>
                      </a:lnTo>
                      <a:lnTo>
                        <a:pt x="90" y="65"/>
                      </a:lnTo>
                      <a:lnTo>
                        <a:pt x="90" y="65"/>
                      </a:lnTo>
                      <a:lnTo>
                        <a:pt x="90" y="47"/>
                      </a:lnTo>
                      <a:lnTo>
                        <a:pt x="101" y="47"/>
                      </a:lnTo>
                      <a:lnTo>
                        <a:pt x="101" y="0"/>
                      </a:lnTo>
                      <a:close/>
                      <a:moveTo>
                        <a:pt x="68" y="108"/>
                      </a:moveTo>
                      <a:lnTo>
                        <a:pt x="86" y="108"/>
                      </a:lnTo>
                      <a:lnTo>
                        <a:pt x="86" y="98"/>
                      </a:lnTo>
                      <a:lnTo>
                        <a:pt x="68" y="98"/>
                      </a:lnTo>
                      <a:lnTo>
                        <a:pt x="68" y="108"/>
                      </a:lnTo>
                      <a:lnTo>
                        <a:pt x="68" y="108"/>
                      </a:lnTo>
                      <a:close/>
                      <a:moveTo>
                        <a:pt x="86" y="0"/>
                      </a:moveTo>
                      <a:lnTo>
                        <a:pt x="68" y="0"/>
                      </a:lnTo>
                      <a:lnTo>
                        <a:pt x="68" y="47"/>
                      </a:lnTo>
                      <a:lnTo>
                        <a:pt x="79" y="47"/>
                      </a:lnTo>
                      <a:lnTo>
                        <a:pt x="79" y="65"/>
                      </a:lnTo>
                      <a:lnTo>
                        <a:pt x="68" y="65"/>
                      </a:lnTo>
                      <a:lnTo>
                        <a:pt x="68" y="76"/>
                      </a:lnTo>
                      <a:lnTo>
                        <a:pt x="86" y="76"/>
                      </a:lnTo>
                      <a:lnTo>
                        <a:pt x="86" y="36"/>
                      </a:lnTo>
                      <a:lnTo>
                        <a:pt x="75" y="36"/>
                      </a:lnTo>
                      <a:lnTo>
                        <a:pt x="75" y="15"/>
                      </a:lnTo>
                      <a:lnTo>
                        <a:pt x="75" y="15"/>
                      </a:lnTo>
                      <a:lnTo>
                        <a:pt x="86" y="15"/>
                      </a:lnTo>
                      <a:lnTo>
                        <a:pt x="86" y="0"/>
                      </a:lnTo>
                      <a:close/>
                      <a:moveTo>
                        <a:pt x="54" y="108"/>
                      </a:moveTo>
                      <a:lnTo>
                        <a:pt x="68" y="108"/>
                      </a:lnTo>
                      <a:lnTo>
                        <a:pt x="68" y="98"/>
                      </a:lnTo>
                      <a:lnTo>
                        <a:pt x="54" y="98"/>
                      </a:lnTo>
                      <a:lnTo>
                        <a:pt x="54" y="108"/>
                      </a:lnTo>
                      <a:lnTo>
                        <a:pt x="54" y="108"/>
                      </a:lnTo>
                      <a:close/>
                      <a:moveTo>
                        <a:pt x="68" y="0"/>
                      </a:moveTo>
                      <a:lnTo>
                        <a:pt x="54" y="0"/>
                      </a:lnTo>
                      <a:lnTo>
                        <a:pt x="54" y="15"/>
                      </a:lnTo>
                      <a:lnTo>
                        <a:pt x="65" y="15"/>
                      </a:lnTo>
                      <a:lnTo>
                        <a:pt x="65" y="36"/>
                      </a:lnTo>
                      <a:lnTo>
                        <a:pt x="54" y="36"/>
                      </a:lnTo>
                      <a:lnTo>
                        <a:pt x="54" y="76"/>
                      </a:lnTo>
                      <a:lnTo>
                        <a:pt x="68" y="76"/>
                      </a:lnTo>
                      <a:lnTo>
                        <a:pt x="68" y="65"/>
                      </a:lnTo>
                      <a:lnTo>
                        <a:pt x="61" y="65"/>
                      </a:lnTo>
                      <a:lnTo>
                        <a:pt x="61" y="65"/>
                      </a:lnTo>
                      <a:lnTo>
                        <a:pt x="61" y="47"/>
                      </a:lnTo>
                      <a:lnTo>
                        <a:pt x="68" y="47"/>
                      </a:lnTo>
                      <a:lnTo>
                        <a:pt x="68" y="0"/>
                      </a:lnTo>
                      <a:close/>
                      <a:moveTo>
                        <a:pt x="39" y="108"/>
                      </a:moveTo>
                      <a:lnTo>
                        <a:pt x="54" y="108"/>
                      </a:lnTo>
                      <a:lnTo>
                        <a:pt x="54" y="98"/>
                      </a:lnTo>
                      <a:lnTo>
                        <a:pt x="39" y="98"/>
                      </a:lnTo>
                      <a:lnTo>
                        <a:pt x="39" y="108"/>
                      </a:lnTo>
                      <a:lnTo>
                        <a:pt x="39" y="108"/>
                      </a:lnTo>
                      <a:close/>
                      <a:moveTo>
                        <a:pt x="54" y="0"/>
                      </a:moveTo>
                      <a:lnTo>
                        <a:pt x="39" y="0"/>
                      </a:lnTo>
                      <a:lnTo>
                        <a:pt x="39" y="47"/>
                      </a:lnTo>
                      <a:lnTo>
                        <a:pt x="50" y="47"/>
                      </a:lnTo>
                      <a:lnTo>
                        <a:pt x="50" y="65"/>
                      </a:lnTo>
                      <a:lnTo>
                        <a:pt x="39" y="65"/>
                      </a:lnTo>
                      <a:lnTo>
                        <a:pt x="39" y="76"/>
                      </a:lnTo>
                      <a:lnTo>
                        <a:pt x="54" y="76"/>
                      </a:lnTo>
                      <a:lnTo>
                        <a:pt x="54" y="36"/>
                      </a:lnTo>
                      <a:lnTo>
                        <a:pt x="43" y="36"/>
                      </a:lnTo>
                      <a:lnTo>
                        <a:pt x="43" y="15"/>
                      </a:lnTo>
                      <a:lnTo>
                        <a:pt x="43" y="15"/>
                      </a:lnTo>
                      <a:lnTo>
                        <a:pt x="54" y="15"/>
                      </a:lnTo>
                      <a:lnTo>
                        <a:pt x="54" y="0"/>
                      </a:lnTo>
                      <a:close/>
                      <a:moveTo>
                        <a:pt x="25" y="108"/>
                      </a:moveTo>
                      <a:lnTo>
                        <a:pt x="39" y="108"/>
                      </a:lnTo>
                      <a:lnTo>
                        <a:pt x="39" y="98"/>
                      </a:lnTo>
                      <a:lnTo>
                        <a:pt x="39" y="98"/>
                      </a:lnTo>
                      <a:lnTo>
                        <a:pt x="39" y="76"/>
                      </a:lnTo>
                      <a:lnTo>
                        <a:pt x="39" y="76"/>
                      </a:lnTo>
                      <a:lnTo>
                        <a:pt x="39" y="65"/>
                      </a:lnTo>
                      <a:lnTo>
                        <a:pt x="29" y="65"/>
                      </a:lnTo>
                      <a:lnTo>
                        <a:pt x="29" y="65"/>
                      </a:lnTo>
                      <a:lnTo>
                        <a:pt x="29" y="47"/>
                      </a:lnTo>
                      <a:lnTo>
                        <a:pt x="39" y="47"/>
                      </a:lnTo>
                      <a:lnTo>
                        <a:pt x="39" y="0"/>
                      </a:lnTo>
                      <a:lnTo>
                        <a:pt x="25" y="0"/>
                      </a:lnTo>
                      <a:lnTo>
                        <a:pt x="25" y="15"/>
                      </a:lnTo>
                      <a:lnTo>
                        <a:pt x="36" y="15"/>
                      </a:lnTo>
                      <a:lnTo>
                        <a:pt x="36" y="36"/>
                      </a:lnTo>
                      <a:lnTo>
                        <a:pt x="25" y="36"/>
                      </a:lnTo>
                      <a:lnTo>
                        <a:pt x="25" y="108"/>
                      </a:lnTo>
                      <a:close/>
                      <a:moveTo>
                        <a:pt x="0" y="108"/>
                      </a:moveTo>
                      <a:lnTo>
                        <a:pt x="25" y="108"/>
                      </a:lnTo>
                      <a:lnTo>
                        <a:pt x="25" y="36"/>
                      </a:lnTo>
                      <a:lnTo>
                        <a:pt x="14" y="36"/>
                      </a:lnTo>
                      <a:lnTo>
                        <a:pt x="14" y="15"/>
                      </a:lnTo>
                      <a:lnTo>
                        <a:pt x="14" y="15"/>
                      </a:lnTo>
                      <a:lnTo>
                        <a:pt x="25" y="15"/>
                      </a:lnTo>
                      <a:lnTo>
                        <a:pt x="25" y="0"/>
                      </a:lnTo>
                      <a:lnTo>
                        <a:pt x="0" y="0"/>
                      </a:lnTo>
                      <a:lnTo>
                        <a:pt x="0" y="1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40" name="íṡľíḍè-Freeform: Shape 182">
                  <a:extLst>
                    <a:ext uri="{FF2B5EF4-FFF2-40B4-BE49-F238E27FC236}">
                      <a16:creationId xmlns:a16="http://schemas.microsoft.com/office/drawing/2014/main" xmlns="" id="{4CBFD171-B6B2-436C-BA7A-2F7CE689C5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4011" y="4284565"/>
                  <a:ext cx="162980" cy="39213"/>
                </a:xfrm>
                <a:custGeom>
                  <a:avLst/>
                  <a:gdLst>
                    <a:gd name="T0" fmla="*/ 0 w 37"/>
                    <a:gd name="T1" fmla="*/ 5 h 9"/>
                    <a:gd name="T2" fmla="*/ 3 w 37"/>
                    <a:gd name="T3" fmla="*/ 9 h 9"/>
                    <a:gd name="T4" fmla="*/ 19 w 37"/>
                    <a:gd name="T5" fmla="*/ 5 h 9"/>
                    <a:gd name="T6" fmla="*/ 35 w 37"/>
                    <a:gd name="T7" fmla="*/ 9 h 9"/>
                    <a:gd name="T8" fmla="*/ 37 w 37"/>
                    <a:gd name="T9" fmla="*/ 5 h 9"/>
                    <a:gd name="T10" fmla="*/ 19 w 37"/>
                    <a:gd name="T11" fmla="*/ 0 h 9"/>
                    <a:gd name="T12" fmla="*/ 0 w 37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9">
                      <a:moveTo>
                        <a:pt x="0" y="5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7" y="7"/>
                        <a:pt x="13" y="5"/>
                        <a:pt x="19" y="5"/>
                      </a:cubicBezTo>
                      <a:cubicBezTo>
                        <a:pt x="25" y="5"/>
                        <a:pt x="30" y="7"/>
                        <a:pt x="35" y="9"/>
                      </a:cubicBezTo>
                      <a:cubicBezTo>
                        <a:pt x="37" y="5"/>
                        <a:pt x="37" y="5"/>
                        <a:pt x="37" y="5"/>
                      </a:cubicBezTo>
                      <a:cubicBezTo>
                        <a:pt x="32" y="2"/>
                        <a:pt x="25" y="0"/>
                        <a:pt x="19" y="0"/>
                      </a:cubicBezTo>
                      <a:cubicBezTo>
                        <a:pt x="12" y="0"/>
                        <a:pt x="5" y="2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41" name="íṡľíḍè-Freeform: Shape 183">
                  <a:extLst>
                    <a:ext uri="{FF2B5EF4-FFF2-40B4-BE49-F238E27FC236}">
                      <a16:creationId xmlns:a16="http://schemas.microsoft.com/office/drawing/2014/main" xmlns="" id="{B997810B-3CC9-440F-A92B-85BA8AAD57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7052" y="4240450"/>
                  <a:ext cx="221800" cy="47791"/>
                </a:xfrm>
                <a:custGeom>
                  <a:avLst/>
                  <a:gdLst>
                    <a:gd name="T0" fmla="*/ 50 w 50"/>
                    <a:gd name="T1" fmla="*/ 6 h 11"/>
                    <a:gd name="T2" fmla="*/ 25 w 50"/>
                    <a:gd name="T3" fmla="*/ 0 h 11"/>
                    <a:gd name="T4" fmla="*/ 0 w 50"/>
                    <a:gd name="T5" fmla="*/ 6 h 11"/>
                    <a:gd name="T6" fmla="*/ 2 w 50"/>
                    <a:gd name="T7" fmla="*/ 11 h 11"/>
                    <a:gd name="T8" fmla="*/ 25 w 50"/>
                    <a:gd name="T9" fmla="*/ 5 h 11"/>
                    <a:gd name="T10" fmla="*/ 47 w 50"/>
                    <a:gd name="T11" fmla="*/ 11 h 11"/>
                    <a:gd name="T12" fmla="*/ 50 w 50"/>
                    <a:gd name="T13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" h="11">
                      <a:moveTo>
                        <a:pt x="50" y="6"/>
                      </a:moveTo>
                      <a:cubicBezTo>
                        <a:pt x="43" y="2"/>
                        <a:pt x="34" y="0"/>
                        <a:pt x="25" y="0"/>
                      </a:cubicBezTo>
                      <a:cubicBezTo>
                        <a:pt x="16" y="0"/>
                        <a:pt x="7" y="2"/>
                        <a:pt x="0" y="6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9" y="7"/>
                        <a:pt x="17" y="5"/>
                        <a:pt x="25" y="5"/>
                      </a:cubicBezTo>
                      <a:cubicBezTo>
                        <a:pt x="33" y="5"/>
                        <a:pt x="41" y="7"/>
                        <a:pt x="47" y="11"/>
                      </a:cubicBezTo>
                      <a:lnTo>
                        <a:pt x="50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</p:grpSp>
        </p:grpSp>
        <p:sp>
          <p:nvSpPr>
            <p:cNvPr id="15" name="íṡľíḍè-Freeform: Shape 28">
              <a:extLst>
                <a:ext uri="{FF2B5EF4-FFF2-40B4-BE49-F238E27FC236}">
                  <a16:creationId xmlns:a16="http://schemas.microsoft.com/office/drawing/2014/main" xmlns="" id="{808DC3F3-5E56-4566-AB3E-8F431CD75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0842" y="5073179"/>
              <a:ext cx="135972" cy="135972"/>
            </a:xfrm>
            <a:custGeom>
              <a:avLst/>
              <a:gdLst>
                <a:gd name="T0" fmla="*/ 72 w 86"/>
                <a:gd name="T1" fmla="*/ 86 h 86"/>
                <a:gd name="T2" fmla="*/ 0 w 86"/>
                <a:gd name="T3" fmla="*/ 18 h 86"/>
                <a:gd name="T4" fmla="*/ 18 w 86"/>
                <a:gd name="T5" fmla="*/ 0 h 86"/>
                <a:gd name="T6" fmla="*/ 86 w 86"/>
                <a:gd name="T7" fmla="*/ 72 h 86"/>
                <a:gd name="T8" fmla="*/ 72 w 86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6">
                  <a:moveTo>
                    <a:pt x="72" y="86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86" y="72"/>
                  </a:lnTo>
                  <a:lnTo>
                    <a:pt x="72" y="86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grpSp>
          <p:nvGrpSpPr>
            <p:cNvPr id="16" name="Group 29">
              <a:extLst>
                <a:ext uri="{FF2B5EF4-FFF2-40B4-BE49-F238E27FC236}">
                  <a16:creationId xmlns:a16="http://schemas.microsoft.com/office/drawing/2014/main" xmlns="" id="{26656078-4AA9-4C00-9402-999384F7E3F0}"/>
                </a:ext>
              </a:extLst>
            </p:cNvPr>
            <p:cNvGrpSpPr/>
            <p:nvPr/>
          </p:nvGrpSpPr>
          <p:grpSpPr>
            <a:xfrm>
              <a:off x="6480537" y="2018547"/>
              <a:ext cx="3680737" cy="3543186"/>
              <a:chOff x="3200445" y="1228386"/>
              <a:chExt cx="2852761" cy="2746150"/>
            </a:xfrm>
            <a:solidFill>
              <a:schemeClr val="accent4"/>
            </a:solidFill>
          </p:grpSpPr>
          <p:sp>
            <p:nvSpPr>
              <p:cNvPr id="89" name="íṡľíḍè-Freeform: Shape 30">
                <a:extLst>
                  <a:ext uri="{FF2B5EF4-FFF2-40B4-BE49-F238E27FC236}">
                    <a16:creationId xmlns:a16="http://schemas.microsoft.com/office/drawing/2014/main" xmlns="" id="{BAF69EB5-4FB6-41EC-BE16-60C535D899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972" y="1364407"/>
                <a:ext cx="162980" cy="164205"/>
              </a:xfrm>
              <a:custGeom>
                <a:avLst/>
                <a:gdLst>
                  <a:gd name="T0" fmla="*/ 18 w 37"/>
                  <a:gd name="T1" fmla="*/ 37 h 37"/>
                  <a:gd name="T2" fmla="*/ 19 w 37"/>
                  <a:gd name="T3" fmla="*/ 37 h 37"/>
                  <a:gd name="T4" fmla="*/ 37 w 37"/>
                  <a:gd name="T5" fmla="*/ 18 h 37"/>
                  <a:gd name="T6" fmla="*/ 23 w 37"/>
                  <a:gd name="T7" fmla="*/ 0 h 37"/>
                  <a:gd name="T8" fmla="*/ 1 w 37"/>
                  <a:gd name="T9" fmla="*/ 12 h 37"/>
                  <a:gd name="T10" fmla="*/ 0 w 37"/>
                  <a:gd name="T11" fmla="*/ 18 h 37"/>
                  <a:gd name="T12" fmla="*/ 10 w 37"/>
                  <a:gd name="T13" fmla="*/ 24 h 37"/>
                  <a:gd name="T14" fmla="*/ 18 w 37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37">
                    <a:moveTo>
                      <a:pt x="18" y="37"/>
                    </a:moveTo>
                    <a:cubicBezTo>
                      <a:pt x="18" y="37"/>
                      <a:pt x="18" y="37"/>
                      <a:pt x="19" y="37"/>
                    </a:cubicBezTo>
                    <a:cubicBezTo>
                      <a:pt x="29" y="37"/>
                      <a:pt x="37" y="29"/>
                      <a:pt x="37" y="18"/>
                    </a:cubicBezTo>
                    <a:cubicBezTo>
                      <a:pt x="37" y="10"/>
                      <a:pt x="31" y="2"/>
                      <a:pt x="23" y="0"/>
                    </a:cubicBezTo>
                    <a:cubicBezTo>
                      <a:pt x="16" y="4"/>
                      <a:pt x="8" y="8"/>
                      <a:pt x="1" y="12"/>
                    </a:cubicBezTo>
                    <a:cubicBezTo>
                      <a:pt x="1" y="14"/>
                      <a:pt x="0" y="16"/>
                      <a:pt x="0" y="18"/>
                    </a:cubicBezTo>
                    <a:cubicBezTo>
                      <a:pt x="4" y="19"/>
                      <a:pt x="7" y="21"/>
                      <a:pt x="10" y="24"/>
                    </a:cubicBezTo>
                    <a:cubicBezTo>
                      <a:pt x="14" y="28"/>
                      <a:pt x="16" y="32"/>
                      <a:pt x="18" y="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0" name="íṡľíḍè-Freeform: Shape 31">
                <a:extLst>
                  <a:ext uri="{FF2B5EF4-FFF2-40B4-BE49-F238E27FC236}">
                    <a16:creationId xmlns:a16="http://schemas.microsoft.com/office/drawing/2014/main" xmlns="" id="{3D18D058-7559-4A4A-8985-D1D91E9801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8431" y="1422001"/>
                <a:ext cx="35537" cy="49017"/>
              </a:xfrm>
              <a:custGeom>
                <a:avLst/>
                <a:gdLst>
                  <a:gd name="T0" fmla="*/ 0 w 29"/>
                  <a:gd name="T1" fmla="*/ 40 h 40"/>
                  <a:gd name="T2" fmla="*/ 29 w 29"/>
                  <a:gd name="T3" fmla="*/ 18 h 40"/>
                  <a:gd name="T4" fmla="*/ 0 w 29"/>
                  <a:gd name="T5" fmla="*/ 0 h 40"/>
                  <a:gd name="T6" fmla="*/ 0 w 29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40">
                    <a:moveTo>
                      <a:pt x="0" y="40"/>
                    </a:moveTo>
                    <a:lnTo>
                      <a:pt x="29" y="18"/>
                    </a:lnTo>
                    <a:lnTo>
                      <a:pt x="0" y="0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1" name="íṡľíḍè-Freeform: Shape 32">
                <a:extLst>
                  <a:ext uri="{FF2B5EF4-FFF2-40B4-BE49-F238E27FC236}">
                    <a16:creationId xmlns:a16="http://schemas.microsoft.com/office/drawing/2014/main" xmlns="" id="{DA10A153-CC71-4535-A2FD-DDA58F5F5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5012" y="1426903"/>
                <a:ext cx="18381" cy="13480"/>
              </a:xfrm>
              <a:custGeom>
                <a:avLst/>
                <a:gdLst>
                  <a:gd name="T0" fmla="*/ 0 w 4"/>
                  <a:gd name="T1" fmla="*/ 3 h 3"/>
                  <a:gd name="T2" fmla="*/ 4 w 4"/>
                  <a:gd name="T3" fmla="*/ 3 h 3"/>
                  <a:gd name="T4" fmla="*/ 4 w 4"/>
                  <a:gd name="T5" fmla="*/ 0 h 3"/>
                  <a:gd name="T6" fmla="*/ 0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1" y="3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2" name="íṡľíḍè-Freeform: Shape 33">
                <a:extLst>
                  <a:ext uri="{FF2B5EF4-FFF2-40B4-BE49-F238E27FC236}">
                    <a16:creationId xmlns:a16="http://schemas.microsoft.com/office/drawing/2014/main" xmlns="" id="{C72C5EAD-0C70-40B8-8503-9376154A60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316" y="1355829"/>
                <a:ext cx="40439" cy="40439"/>
              </a:xfrm>
              <a:custGeom>
                <a:avLst/>
                <a:gdLst>
                  <a:gd name="T0" fmla="*/ 0 w 33"/>
                  <a:gd name="T1" fmla="*/ 7 h 33"/>
                  <a:gd name="T2" fmla="*/ 25 w 33"/>
                  <a:gd name="T3" fmla="*/ 33 h 33"/>
                  <a:gd name="T4" fmla="*/ 33 w 33"/>
                  <a:gd name="T5" fmla="*/ 0 h 33"/>
                  <a:gd name="T6" fmla="*/ 0 w 33"/>
                  <a:gd name="T7" fmla="*/ 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3">
                    <a:moveTo>
                      <a:pt x="0" y="7"/>
                    </a:moveTo>
                    <a:lnTo>
                      <a:pt x="25" y="33"/>
                    </a:lnTo>
                    <a:lnTo>
                      <a:pt x="33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3" name="íṡľíḍè-Freeform: Shape 34">
                <a:extLst>
                  <a:ext uri="{FF2B5EF4-FFF2-40B4-BE49-F238E27FC236}">
                    <a16:creationId xmlns:a16="http://schemas.microsoft.com/office/drawing/2014/main" xmlns="" id="{D6FDBDB1-E9BE-4A2B-A018-40E56101B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316" y="1493075"/>
                <a:ext cx="40439" cy="44115"/>
              </a:xfrm>
              <a:custGeom>
                <a:avLst/>
                <a:gdLst>
                  <a:gd name="T0" fmla="*/ 25 w 33"/>
                  <a:gd name="T1" fmla="*/ 0 h 36"/>
                  <a:gd name="T2" fmla="*/ 0 w 33"/>
                  <a:gd name="T3" fmla="*/ 29 h 36"/>
                  <a:gd name="T4" fmla="*/ 33 w 33"/>
                  <a:gd name="T5" fmla="*/ 36 h 36"/>
                  <a:gd name="T6" fmla="*/ 25 w 33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6">
                    <a:moveTo>
                      <a:pt x="25" y="0"/>
                    </a:moveTo>
                    <a:lnTo>
                      <a:pt x="0" y="29"/>
                    </a:lnTo>
                    <a:lnTo>
                      <a:pt x="33" y="36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4" name="íṡľíḍè-Freeform: Shape 35">
                <a:extLst>
                  <a:ext uri="{FF2B5EF4-FFF2-40B4-BE49-F238E27FC236}">
                    <a16:creationId xmlns:a16="http://schemas.microsoft.com/office/drawing/2014/main" xmlns="" id="{02747732-0F3F-452A-9479-D14BB555C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0610" y="1448960"/>
                <a:ext cx="357820" cy="220574"/>
              </a:xfrm>
              <a:custGeom>
                <a:avLst/>
                <a:gdLst>
                  <a:gd name="T0" fmla="*/ 66 w 81"/>
                  <a:gd name="T1" fmla="*/ 21 h 50"/>
                  <a:gd name="T2" fmla="*/ 64 w 81"/>
                  <a:gd name="T3" fmla="*/ 21 h 50"/>
                  <a:gd name="T4" fmla="*/ 57 w 81"/>
                  <a:gd name="T5" fmla="*/ 24 h 50"/>
                  <a:gd name="T6" fmla="*/ 57 w 81"/>
                  <a:gd name="T7" fmla="*/ 20 h 50"/>
                  <a:gd name="T8" fmla="*/ 56 w 81"/>
                  <a:gd name="T9" fmla="*/ 18 h 50"/>
                  <a:gd name="T10" fmla="*/ 41 w 81"/>
                  <a:gd name="T11" fmla="*/ 1 h 50"/>
                  <a:gd name="T12" fmla="*/ 39 w 81"/>
                  <a:gd name="T13" fmla="*/ 1 h 50"/>
                  <a:gd name="T14" fmla="*/ 32 w 81"/>
                  <a:gd name="T15" fmla="*/ 0 h 50"/>
                  <a:gd name="T16" fmla="*/ 31 w 81"/>
                  <a:gd name="T17" fmla="*/ 0 h 50"/>
                  <a:gd name="T18" fmla="*/ 31 w 81"/>
                  <a:gd name="T19" fmla="*/ 0 h 50"/>
                  <a:gd name="T20" fmla="*/ 9 w 81"/>
                  <a:gd name="T21" fmla="*/ 15 h 50"/>
                  <a:gd name="T22" fmla="*/ 7 w 81"/>
                  <a:gd name="T23" fmla="*/ 25 h 50"/>
                  <a:gd name="T24" fmla="*/ 8 w 81"/>
                  <a:gd name="T25" fmla="*/ 32 h 50"/>
                  <a:gd name="T26" fmla="*/ 0 w 81"/>
                  <a:gd name="T27" fmla="*/ 41 h 50"/>
                  <a:gd name="T28" fmla="*/ 9 w 81"/>
                  <a:gd name="T29" fmla="*/ 50 h 50"/>
                  <a:gd name="T30" fmla="*/ 32 w 81"/>
                  <a:gd name="T31" fmla="*/ 50 h 50"/>
                  <a:gd name="T32" fmla="*/ 33 w 81"/>
                  <a:gd name="T33" fmla="*/ 50 h 50"/>
                  <a:gd name="T34" fmla="*/ 66 w 81"/>
                  <a:gd name="T35" fmla="*/ 50 h 50"/>
                  <a:gd name="T36" fmla="*/ 81 w 81"/>
                  <a:gd name="T37" fmla="*/ 35 h 50"/>
                  <a:gd name="T38" fmla="*/ 66 w 81"/>
                  <a:gd name="T39" fmla="*/ 2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1" h="50">
                    <a:moveTo>
                      <a:pt x="66" y="21"/>
                    </a:moveTo>
                    <a:cubicBezTo>
                      <a:pt x="66" y="21"/>
                      <a:pt x="65" y="21"/>
                      <a:pt x="64" y="21"/>
                    </a:cubicBezTo>
                    <a:cubicBezTo>
                      <a:pt x="62" y="21"/>
                      <a:pt x="59" y="23"/>
                      <a:pt x="57" y="24"/>
                    </a:cubicBezTo>
                    <a:cubicBezTo>
                      <a:pt x="57" y="23"/>
                      <a:pt x="57" y="22"/>
                      <a:pt x="57" y="20"/>
                    </a:cubicBezTo>
                    <a:cubicBezTo>
                      <a:pt x="57" y="19"/>
                      <a:pt x="56" y="18"/>
                      <a:pt x="56" y="18"/>
                    </a:cubicBezTo>
                    <a:cubicBezTo>
                      <a:pt x="54" y="10"/>
                      <a:pt x="48" y="4"/>
                      <a:pt x="41" y="1"/>
                    </a:cubicBezTo>
                    <a:cubicBezTo>
                      <a:pt x="40" y="1"/>
                      <a:pt x="40" y="1"/>
                      <a:pt x="39" y="1"/>
                    </a:cubicBezTo>
                    <a:cubicBezTo>
                      <a:pt x="37" y="0"/>
                      <a:pt x="35" y="0"/>
                      <a:pt x="32" y="0"/>
                    </a:cubicBezTo>
                    <a:cubicBezTo>
                      <a:pt x="32" y="0"/>
                      <a:pt x="32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4" y="5"/>
                      <a:pt x="16" y="10"/>
                      <a:pt x="9" y="15"/>
                    </a:cubicBezTo>
                    <a:cubicBezTo>
                      <a:pt x="8" y="18"/>
                      <a:pt x="7" y="21"/>
                      <a:pt x="7" y="25"/>
                    </a:cubicBezTo>
                    <a:cubicBezTo>
                      <a:pt x="7" y="27"/>
                      <a:pt x="8" y="30"/>
                      <a:pt x="8" y="32"/>
                    </a:cubicBezTo>
                    <a:cubicBezTo>
                      <a:pt x="4" y="32"/>
                      <a:pt x="0" y="36"/>
                      <a:pt x="0" y="41"/>
                    </a:cubicBezTo>
                    <a:cubicBezTo>
                      <a:pt x="0" y="46"/>
                      <a:pt x="4" y="50"/>
                      <a:pt x="9" y="50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66" y="50"/>
                      <a:pt x="66" y="50"/>
                      <a:pt x="66" y="50"/>
                    </a:cubicBezTo>
                    <a:cubicBezTo>
                      <a:pt x="74" y="50"/>
                      <a:pt x="81" y="43"/>
                      <a:pt x="81" y="35"/>
                    </a:cubicBezTo>
                    <a:cubicBezTo>
                      <a:pt x="81" y="27"/>
                      <a:pt x="74" y="21"/>
                      <a:pt x="66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5" name="íṡľíḍè-Freeform: Shape 36">
                <a:extLst>
                  <a:ext uri="{FF2B5EF4-FFF2-40B4-BE49-F238E27FC236}">
                    <a16:creationId xmlns:a16="http://schemas.microsoft.com/office/drawing/2014/main" xmlns="" id="{78BE8D1D-222C-4A10-BED3-550838F7DB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8761" y="3524809"/>
                <a:ext cx="318607" cy="344341"/>
              </a:xfrm>
              <a:custGeom>
                <a:avLst/>
                <a:gdLst>
                  <a:gd name="T0" fmla="*/ 60 w 72"/>
                  <a:gd name="T1" fmla="*/ 2 h 78"/>
                  <a:gd name="T2" fmla="*/ 60 w 72"/>
                  <a:gd name="T3" fmla="*/ 26 h 78"/>
                  <a:gd name="T4" fmla="*/ 64 w 72"/>
                  <a:gd name="T5" fmla="*/ 37 h 78"/>
                  <a:gd name="T6" fmla="*/ 66 w 72"/>
                  <a:gd name="T7" fmla="*/ 43 h 78"/>
                  <a:gd name="T8" fmla="*/ 60 w 72"/>
                  <a:gd name="T9" fmla="*/ 50 h 78"/>
                  <a:gd name="T10" fmla="*/ 56 w 72"/>
                  <a:gd name="T11" fmla="*/ 53 h 78"/>
                  <a:gd name="T12" fmla="*/ 60 w 72"/>
                  <a:gd name="T13" fmla="*/ 50 h 78"/>
                  <a:gd name="T14" fmla="*/ 60 w 72"/>
                  <a:gd name="T15" fmla="*/ 44 h 78"/>
                  <a:gd name="T16" fmla="*/ 56 w 72"/>
                  <a:gd name="T17" fmla="*/ 33 h 78"/>
                  <a:gd name="T18" fmla="*/ 60 w 72"/>
                  <a:gd name="T19" fmla="*/ 26 h 78"/>
                  <a:gd name="T20" fmla="*/ 55 w 72"/>
                  <a:gd name="T21" fmla="*/ 46 h 78"/>
                  <a:gd name="T22" fmla="*/ 55 w 72"/>
                  <a:gd name="T23" fmla="*/ 53 h 78"/>
                  <a:gd name="T24" fmla="*/ 55 w 72"/>
                  <a:gd name="T25" fmla="*/ 1 h 78"/>
                  <a:gd name="T26" fmla="*/ 55 w 72"/>
                  <a:gd name="T27" fmla="*/ 9 h 78"/>
                  <a:gd name="T28" fmla="*/ 55 w 72"/>
                  <a:gd name="T29" fmla="*/ 16 h 78"/>
                  <a:gd name="T30" fmla="*/ 60 w 72"/>
                  <a:gd name="T31" fmla="*/ 21 h 78"/>
                  <a:gd name="T32" fmla="*/ 31 w 72"/>
                  <a:gd name="T33" fmla="*/ 71 h 78"/>
                  <a:gd name="T34" fmla="*/ 55 w 72"/>
                  <a:gd name="T35" fmla="*/ 46 h 78"/>
                  <a:gd name="T36" fmla="*/ 50 w 72"/>
                  <a:gd name="T37" fmla="*/ 28 h 78"/>
                  <a:gd name="T38" fmla="*/ 55 w 72"/>
                  <a:gd name="T39" fmla="*/ 27 h 78"/>
                  <a:gd name="T40" fmla="*/ 55 w 72"/>
                  <a:gd name="T41" fmla="*/ 21 h 78"/>
                  <a:gd name="T42" fmla="*/ 50 w 72"/>
                  <a:gd name="T43" fmla="*/ 10 h 78"/>
                  <a:gd name="T44" fmla="*/ 55 w 72"/>
                  <a:gd name="T45" fmla="*/ 4 h 78"/>
                  <a:gd name="T46" fmla="*/ 44 w 72"/>
                  <a:gd name="T47" fmla="*/ 4 h 78"/>
                  <a:gd name="T48" fmla="*/ 22 w 72"/>
                  <a:gd name="T49" fmla="*/ 55 h 78"/>
                  <a:gd name="T50" fmla="*/ 22 w 72"/>
                  <a:gd name="T51" fmla="*/ 60 h 78"/>
                  <a:gd name="T52" fmla="*/ 26 w 72"/>
                  <a:gd name="T53" fmla="*/ 71 h 78"/>
                  <a:gd name="T54" fmla="*/ 22 w 72"/>
                  <a:gd name="T55" fmla="*/ 76 h 78"/>
                  <a:gd name="T56" fmla="*/ 22 w 72"/>
                  <a:gd name="T57" fmla="*/ 72 h 78"/>
                  <a:gd name="T58" fmla="*/ 22 w 72"/>
                  <a:gd name="T59" fmla="*/ 66 h 78"/>
                  <a:gd name="T60" fmla="*/ 16 w 72"/>
                  <a:gd name="T61" fmla="*/ 61 h 78"/>
                  <a:gd name="T62" fmla="*/ 20 w 72"/>
                  <a:gd name="T63" fmla="*/ 29 h 78"/>
                  <a:gd name="T64" fmla="*/ 17 w 72"/>
                  <a:gd name="T65" fmla="*/ 37 h 78"/>
                  <a:gd name="T66" fmla="*/ 16 w 72"/>
                  <a:gd name="T67" fmla="*/ 43 h 78"/>
                  <a:gd name="T68" fmla="*/ 20 w 72"/>
                  <a:gd name="T69" fmla="*/ 49 h 78"/>
                  <a:gd name="T70" fmla="*/ 22 w 72"/>
                  <a:gd name="T71" fmla="*/ 54 h 78"/>
                  <a:gd name="T72" fmla="*/ 11 w 72"/>
                  <a:gd name="T73" fmla="*/ 12 h 78"/>
                  <a:gd name="T74" fmla="*/ 10 w 72"/>
                  <a:gd name="T75" fmla="*/ 20 h 78"/>
                  <a:gd name="T76" fmla="*/ 14 w 72"/>
                  <a:gd name="T77" fmla="*/ 26 h 78"/>
                  <a:gd name="T78" fmla="*/ 16 w 72"/>
                  <a:gd name="T79" fmla="*/ 31 h 78"/>
                  <a:gd name="T80" fmla="*/ 16 w 72"/>
                  <a:gd name="T81" fmla="*/ 11 h 78"/>
                  <a:gd name="T82" fmla="*/ 16 w 72"/>
                  <a:gd name="T83" fmla="*/ 78 h 78"/>
                  <a:gd name="T84" fmla="*/ 15 w 72"/>
                  <a:gd name="T85" fmla="*/ 55 h 78"/>
                  <a:gd name="T86" fmla="*/ 13 w 72"/>
                  <a:gd name="T87" fmla="*/ 50 h 78"/>
                  <a:gd name="T88" fmla="*/ 16 w 72"/>
                  <a:gd name="T89" fmla="*/ 37 h 78"/>
                  <a:gd name="T90" fmla="*/ 10 w 72"/>
                  <a:gd name="T91" fmla="*/ 56 h 78"/>
                  <a:gd name="T92" fmla="*/ 4 w 72"/>
                  <a:gd name="T93" fmla="*/ 14 h 78"/>
                  <a:gd name="T94" fmla="*/ 10 w 72"/>
                  <a:gd name="T95" fmla="*/ 38 h 78"/>
                  <a:gd name="T96" fmla="*/ 10 w 72"/>
                  <a:gd name="T97" fmla="*/ 27 h 78"/>
                  <a:gd name="T98" fmla="*/ 10 w 72"/>
                  <a:gd name="T99" fmla="*/ 2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2" h="78">
                    <a:moveTo>
                      <a:pt x="60" y="55"/>
                    </a:moveTo>
                    <a:cubicBezTo>
                      <a:pt x="64" y="53"/>
                      <a:pt x="68" y="50"/>
                      <a:pt x="72" y="48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60" y="50"/>
                      <a:pt x="60" y="50"/>
                      <a:pt x="60" y="50"/>
                    </a:cubicBezTo>
                    <a:lnTo>
                      <a:pt x="60" y="55"/>
                    </a:lnTo>
                    <a:close/>
                    <a:moveTo>
                      <a:pt x="55" y="53"/>
                    </a:moveTo>
                    <a:cubicBezTo>
                      <a:pt x="56" y="53"/>
                      <a:pt x="56" y="53"/>
                      <a:pt x="56" y="53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8" y="56"/>
                      <a:pt x="59" y="56"/>
                      <a:pt x="60" y="55"/>
                    </a:cubicBezTo>
                    <a:cubicBezTo>
                      <a:pt x="60" y="50"/>
                      <a:pt x="60" y="50"/>
                      <a:pt x="60" y="50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53"/>
                      <a:pt x="55" y="53"/>
                      <a:pt x="55" y="53"/>
                    </a:cubicBezTo>
                    <a:close/>
                    <a:moveTo>
                      <a:pt x="60" y="2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lnTo>
                      <a:pt x="60" y="2"/>
                    </a:lnTo>
                    <a:close/>
                    <a:moveTo>
                      <a:pt x="22" y="76"/>
                    </a:moveTo>
                    <a:cubicBezTo>
                      <a:pt x="25" y="74"/>
                      <a:pt x="28" y="73"/>
                      <a:pt x="31" y="71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2" y="66"/>
                      <a:pt x="22" y="66"/>
                      <a:pt x="22" y="66"/>
                    </a:cubicBezTo>
                    <a:cubicBezTo>
                      <a:pt x="24" y="65"/>
                      <a:pt x="24" y="65"/>
                      <a:pt x="24" y="65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22" y="72"/>
                      <a:pt x="22" y="72"/>
                      <a:pt x="22" y="72"/>
                    </a:cubicBezTo>
                    <a:lnTo>
                      <a:pt x="22" y="76"/>
                    </a:lnTo>
                    <a:close/>
                    <a:moveTo>
                      <a:pt x="16" y="78"/>
                    </a:moveTo>
                    <a:cubicBezTo>
                      <a:pt x="18" y="77"/>
                      <a:pt x="20" y="76"/>
                      <a:pt x="22" y="76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22" y="66"/>
                      <a:pt x="22" y="66"/>
                      <a:pt x="22" y="66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6" y="78"/>
                      <a:pt x="16" y="78"/>
                      <a:pt x="16" y="78"/>
                    </a:cubicBezTo>
                    <a:close/>
                    <a:moveTo>
                      <a:pt x="22" y="28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5"/>
                      <a:pt x="16" y="55"/>
                      <a:pt x="16" y="55"/>
                    </a:cubicBezTo>
                    <a:cubicBezTo>
                      <a:pt x="22" y="54"/>
                      <a:pt x="22" y="54"/>
                      <a:pt x="22" y="54"/>
                    </a:cubicBezTo>
                    <a:cubicBezTo>
                      <a:pt x="22" y="55"/>
                      <a:pt x="22" y="55"/>
                      <a:pt x="22" y="55"/>
                    </a:cubicBezTo>
                    <a:lnTo>
                      <a:pt x="22" y="28"/>
                    </a:lnTo>
                    <a:close/>
                    <a:moveTo>
                      <a:pt x="11" y="12"/>
                    </a:moveTo>
                    <a:cubicBezTo>
                      <a:pt x="12" y="14"/>
                      <a:pt x="12" y="14"/>
                      <a:pt x="12" y="14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1" y="12"/>
                      <a:pt x="11" y="12"/>
                      <a:pt x="11" y="12"/>
                    </a:cubicBezTo>
                    <a:close/>
                    <a:moveTo>
                      <a:pt x="10" y="56"/>
                    </a:moveTo>
                    <a:cubicBezTo>
                      <a:pt x="16" y="78"/>
                      <a:pt x="16" y="78"/>
                      <a:pt x="16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16" y="55"/>
                      <a:pt x="16" y="55"/>
                      <a:pt x="16" y="55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8"/>
                      <a:pt x="10" y="38"/>
                      <a:pt x="10" y="38"/>
                    </a:cubicBezTo>
                    <a:lnTo>
                      <a:pt x="10" y="56"/>
                    </a:lnTo>
                    <a:close/>
                    <a:moveTo>
                      <a:pt x="10" y="15"/>
                    </a:moveTo>
                    <a:cubicBezTo>
                      <a:pt x="5" y="16"/>
                      <a:pt x="5" y="16"/>
                      <a:pt x="5" y="16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10" y="20"/>
                      <a:pt x="10" y="20"/>
                      <a:pt x="10" y="20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6" name="íṡľíḍè-Freeform: Shape 37">
                <a:extLst>
                  <a:ext uri="{FF2B5EF4-FFF2-40B4-BE49-F238E27FC236}">
                    <a16:creationId xmlns:a16="http://schemas.microsoft.com/office/drawing/2014/main" xmlns="" id="{3B387E65-1697-499D-A4DD-89123874D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7674" y="3767441"/>
                <a:ext cx="283070" cy="207095"/>
              </a:xfrm>
              <a:custGeom>
                <a:avLst/>
                <a:gdLst>
                  <a:gd name="T0" fmla="*/ 16 w 64"/>
                  <a:gd name="T1" fmla="*/ 46 h 47"/>
                  <a:gd name="T2" fmla="*/ 16 w 64"/>
                  <a:gd name="T3" fmla="*/ 16 h 47"/>
                  <a:gd name="T4" fmla="*/ 56 w 64"/>
                  <a:gd name="T5" fmla="*/ 16 h 47"/>
                  <a:gd name="T6" fmla="*/ 56 w 64"/>
                  <a:gd name="T7" fmla="*/ 45 h 47"/>
                  <a:gd name="T8" fmla="*/ 51 w 64"/>
                  <a:gd name="T9" fmla="*/ 44 h 47"/>
                  <a:gd name="T10" fmla="*/ 43 w 64"/>
                  <a:gd name="T11" fmla="*/ 47 h 47"/>
                  <a:gd name="T12" fmla="*/ 64 w 64"/>
                  <a:gd name="T13" fmla="*/ 46 h 47"/>
                  <a:gd name="T14" fmla="*/ 64 w 64"/>
                  <a:gd name="T15" fmla="*/ 16 h 47"/>
                  <a:gd name="T16" fmla="*/ 64 w 64"/>
                  <a:gd name="T17" fmla="*/ 0 h 47"/>
                  <a:gd name="T18" fmla="*/ 56 w 64"/>
                  <a:gd name="T19" fmla="*/ 0 h 47"/>
                  <a:gd name="T20" fmla="*/ 16 w 64"/>
                  <a:gd name="T21" fmla="*/ 0 h 47"/>
                  <a:gd name="T22" fmla="*/ 8 w 64"/>
                  <a:gd name="T23" fmla="*/ 0 h 47"/>
                  <a:gd name="T24" fmla="*/ 8 w 64"/>
                  <a:gd name="T25" fmla="*/ 16 h 47"/>
                  <a:gd name="T26" fmla="*/ 8 w 64"/>
                  <a:gd name="T27" fmla="*/ 45 h 47"/>
                  <a:gd name="T28" fmla="*/ 3 w 64"/>
                  <a:gd name="T29" fmla="*/ 44 h 47"/>
                  <a:gd name="T30" fmla="*/ 0 w 64"/>
                  <a:gd name="T31" fmla="*/ 44 h 47"/>
                  <a:gd name="T32" fmla="*/ 16 w 64"/>
                  <a:gd name="T33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4" h="47">
                    <a:moveTo>
                      <a:pt x="16" y="4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4" y="44"/>
                      <a:pt x="53" y="44"/>
                      <a:pt x="51" y="44"/>
                    </a:cubicBezTo>
                    <a:cubicBezTo>
                      <a:pt x="48" y="44"/>
                      <a:pt x="45" y="45"/>
                      <a:pt x="43" y="47"/>
                    </a:cubicBezTo>
                    <a:cubicBezTo>
                      <a:pt x="50" y="47"/>
                      <a:pt x="57" y="47"/>
                      <a:pt x="64" y="4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6" y="44"/>
                      <a:pt x="5" y="44"/>
                      <a:pt x="3" y="44"/>
                    </a:cubicBezTo>
                    <a:cubicBezTo>
                      <a:pt x="2" y="44"/>
                      <a:pt x="1" y="44"/>
                      <a:pt x="0" y="44"/>
                    </a:cubicBezTo>
                    <a:cubicBezTo>
                      <a:pt x="5" y="45"/>
                      <a:pt x="10" y="46"/>
                      <a:pt x="16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7" name="íṡľíḍè-Freeform: Shape 38">
                <a:extLst>
                  <a:ext uri="{FF2B5EF4-FFF2-40B4-BE49-F238E27FC236}">
                    <a16:creationId xmlns:a16="http://schemas.microsoft.com/office/drawing/2014/main" xmlns="" id="{D2542983-9F33-45B0-ABB2-017D16171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3889" y="1660957"/>
                <a:ext cx="273267" cy="159304"/>
              </a:xfrm>
              <a:custGeom>
                <a:avLst/>
                <a:gdLst>
                  <a:gd name="T0" fmla="*/ 35 w 62"/>
                  <a:gd name="T1" fmla="*/ 0 h 36"/>
                  <a:gd name="T2" fmla="*/ 35 w 62"/>
                  <a:gd name="T3" fmla="*/ 6 h 36"/>
                  <a:gd name="T4" fmla="*/ 0 w 62"/>
                  <a:gd name="T5" fmla="*/ 36 h 36"/>
                  <a:gd name="T6" fmla="*/ 35 w 62"/>
                  <a:gd name="T7" fmla="*/ 29 h 36"/>
                  <a:gd name="T8" fmla="*/ 35 w 62"/>
                  <a:gd name="T9" fmla="*/ 36 h 36"/>
                  <a:gd name="T10" fmla="*/ 62 w 62"/>
                  <a:gd name="T11" fmla="*/ 18 h 36"/>
                  <a:gd name="T12" fmla="*/ 35 w 62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36">
                    <a:moveTo>
                      <a:pt x="35" y="0"/>
                    </a:moveTo>
                    <a:cubicBezTo>
                      <a:pt x="35" y="6"/>
                      <a:pt x="35" y="6"/>
                      <a:pt x="35" y="6"/>
                    </a:cubicBezTo>
                    <a:cubicBezTo>
                      <a:pt x="4" y="6"/>
                      <a:pt x="0" y="36"/>
                      <a:pt x="0" y="36"/>
                    </a:cubicBezTo>
                    <a:cubicBezTo>
                      <a:pt x="0" y="36"/>
                      <a:pt x="10" y="29"/>
                      <a:pt x="35" y="29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62" y="18"/>
                      <a:pt x="62" y="18"/>
                      <a:pt x="62" y="18"/>
                    </a:cubicBezTo>
                    <a:lnTo>
                      <a:pt x="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8" name="íṡľíḍè-Freeform: Shape 39">
                <a:extLst>
                  <a:ext uri="{FF2B5EF4-FFF2-40B4-BE49-F238E27FC236}">
                    <a16:creationId xmlns:a16="http://schemas.microsoft.com/office/drawing/2014/main" xmlns="" id="{F0A823E5-9763-4726-9726-5ACDFFC226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6930" y="1801879"/>
                <a:ext cx="269591" cy="159304"/>
              </a:xfrm>
              <a:custGeom>
                <a:avLst/>
                <a:gdLst>
                  <a:gd name="T0" fmla="*/ 27 w 61"/>
                  <a:gd name="T1" fmla="*/ 36 h 36"/>
                  <a:gd name="T2" fmla="*/ 27 w 61"/>
                  <a:gd name="T3" fmla="*/ 30 h 36"/>
                  <a:gd name="T4" fmla="*/ 61 w 61"/>
                  <a:gd name="T5" fmla="*/ 0 h 36"/>
                  <a:gd name="T6" fmla="*/ 27 w 61"/>
                  <a:gd name="T7" fmla="*/ 7 h 36"/>
                  <a:gd name="T8" fmla="*/ 27 w 61"/>
                  <a:gd name="T9" fmla="*/ 1 h 36"/>
                  <a:gd name="T10" fmla="*/ 0 w 61"/>
                  <a:gd name="T11" fmla="*/ 19 h 36"/>
                  <a:gd name="T12" fmla="*/ 27 w 61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36">
                    <a:moveTo>
                      <a:pt x="27" y="36"/>
                    </a:moveTo>
                    <a:cubicBezTo>
                      <a:pt x="27" y="30"/>
                      <a:pt x="27" y="30"/>
                      <a:pt x="27" y="30"/>
                    </a:cubicBezTo>
                    <a:cubicBezTo>
                      <a:pt x="58" y="30"/>
                      <a:pt x="61" y="0"/>
                      <a:pt x="61" y="0"/>
                    </a:cubicBezTo>
                    <a:cubicBezTo>
                      <a:pt x="61" y="0"/>
                      <a:pt x="52" y="7"/>
                      <a:pt x="27" y="7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27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9" name="íṡľíḍè-Freeform: Shape 40">
                <a:extLst>
                  <a:ext uri="{FF2B5EF4-FFF2-40B4-BE49-F238E27FC236}">
                    <a16:creationId xmlns:a16="http://schemas.microsoft.com/office/drawing/2014/main" xmlns="" id="{224DFDA5-6D68-4729-801D-A9F060CFE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5324" y="2977050"/>
                <a:ext cx="4902" cy="857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0" name="íṡľíḍè-Freeform: Shape 41">
                <a:extLst>
                  <a:ext uri="{FF2B5EF4-FFF2-40B4-BE49-F238E27FC236}">
                    <a16:creationId xmlns:a16="http://schemas.microsoft.com/office/drawing/2014/main" xmlns="" id="{886BB246-B1FF-4D54-9AF3-2CDE1B6337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5324" y="2880242"/>
                <a:ext cx="26959" cy="79652"/>
              </a:xfrm>
              <a:custGeom>
                <a:avLst/>
                <a:gdLst>
                  <a:gd name="T0" fmla="*/ 6 w 6"/>
                  <a:gd name="T1" fmla="*/ 0 h 18"/>
                  <a:gd name="T2" fmla="*/ 0 w 6"/>
                  <a:gd name="T3" fmla="*/ 18 h 18"/>
                  <a:gd name="T4" fmla="*/ 2 w 6"/>
                  <a:gd name="T5" fmla="*/ 18 h 18"/>
                  <a:gd name="T6" fmla="*/ 6 w 6"/>
                  <a:gd name="T7" fmla="*/ 1 h 18"/>
                  <a:gd name="T8" fmla="*/ 6 w 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cubicBezTo>
                      <a:pt x="3" y="5"/>
                      <a:pt x="1" y="11"/>
                      <a:pt x="0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4" y="12"/>
                      <a:pt x="5" y="7"/>
                      <a:pt x="6" y="1"/>
                    </a:cubicBezTo>
                    <a:cubicBezTo>
                      <a:pt x="6" y="1"/>
                      <a:pt x="6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1" name="íṡľíḍè-Freeform: Shape 42">
                <a:extLst>
                  <a:ext uri="{FF2B5EF4-FFF2-40B4-BE49-F238E27FC236}">
                    <a16:creationId xmlns:a16="http://schemas.microsoft.com/office/drawing/2014/main" xmlns="" id="{F7D1091E-D2DA-4265-9949-7AE6FFF734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1210" y="2848382"/>
                <a:ext cx="53918" cy="111513"/>
              </a:xfrm>
              <a:custGeom>
                <a:avLst/>
                <a:gdLst>
                  <a:gd name="T0" fmla="*/ 0 w 12"/>
                  <a:gd name="T1" fmla="*/ 0 h 25"/>
                  <a:gd name="T2" fmla="*/ 0 w 12"/>
                  <a:gd name="T3" fmla="*/ 25 h 25"/>
                  <a:gd name="T4" fmla="*/ 6 w 12"/>
                  <a:gd name="T5" fmla="*/ 25 h 25"/>
                  <a:gd name="T6" fmla="*/ 12 w 12"/>
                  <a:gd name="T7" fmla="*/ 4 h 25"/>
                  <a:gd name="T8" fmla="*/ 0 w 12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5">
                    <a:moveTo>
                      <a:pt x="0" y="0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17"/>
                      <a:pt x="9" y="10"/>
                      <a:pt x="12" y="4"/>
                    </a:cubicBezTo>
                    <a:cubicBezTo>
                      <a:pt x="9" y="2"/>
                      <a:pt x="4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2" name="íṡľíḍè-Freeform: Shape 43">
                <a:extLst>
                  <a:ext uri="{FF2B5EF4-FFF2-40B4-BE49-F238E27FC236}">
                    <a16:creationId xmlns:a16="http://schemas.microsoft.com/office/drawing/2014/main" xmlns="" id="{2F744E44-0331-4D72-AD59-9E299DEF7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459" y="2977050"/>
                <a:ext cx="52693" cy="110287"/>
              </a:xfrm>
              <a:custGeom>
                <a:avLst/>
                <a:gdLst>
                  <a:gd name="T0" fmla="*/ 12 w 12"/>
                  <a:gd name="T1" fmla="*/ 25 h 25"/>
                  <a:gd name="T2" fmla="*/ 12 w 12"/>
                  <a:gd name="T3" fmla="*/ 0 h 25"/>
                  <a:gd name="T4" fmla="*/ 6 w 12"/>
                  <a:gd name="T5" fmla="*/ 0 h 25"/>
                  <a:gd name="T6" fmla="*/ 0 w 12"/>
                  <a:gd name="T7" fmla="*/ 21 h 25"/>
                  <a:gd name="T8" fmla="*/ 12 w 12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5">
                    <a:moveTo>
                      <a:pt x="12" y="25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9"/>
                      <a:pt x="3" y="16"/>
                      <a:pt x="0" y="21"/>
                    </a:cubicBezTo>
                    <a:cubicBezTo>
                      <a:pt x="3" y="23"/>
                      <a:pt x="8" y="25"/>
                      <a:pt x="1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3" name="íṡľíḍè-Freeform: Shape 44">
                <a:extLst>
                  <a:ext uri="{FF2B5EF4-FFF2-40B4-BE49-F238E27FC236}">
                    <a16:creationId xmlns:a16="http://schemas.microsoft.com/office/drawing/2014/main" xmlns="" id="{4E434135-85AB-4720-9551-0042A91FA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459" y="2848382"/>
                <a:ext cx="52693" cy="111513"/>
              </a:xfrm>
              <a:custGeom>
                <a:avLst/>
                <a:gdLst>
                  <a:gd name="T0" fmla="*/ 6 w 12"/>
                  <a:gd name="T1" fmla="*/ 25 h 25"/>
                  <a:gd name="T2" fmla="*/ 12 w 12"/>
                  <a:gd name="T3" fmla="*/ 25 h 25"/>
                  <a:gd name="T4" fmla="*/ 12 w 12"/>
                  <a:gd name="T5" fmla="*/ 0 h 25"/>
                  <a:gd name="T6" fmla="*/ 0 w 12"/>
                  <a:gd name="T7" fmla="*/ 5 h 25"/>
                  <a:gd name="T8" fmla="*/ 6 w 12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5">
                    <a:moveTo>
                      <a:pt x="6" y="25"/>
                    </a:move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8" y="1"/>
                      <a:pt x="3" y="2"/>
                      <a:pt x="0" y="5"/>
                    </a:cubicBezTo>
                    <a:cubicBezTo>
                      <a:pt x="3" y="10"/>
                      <a:pt x="6" y="17"/>
                      <a:pt x="6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4" name="íṡľíḍè-Freeform: Shape 45">
                <a:extLst>
                  <a:ext uri="{FF2B5EF4-FFF2-40B4-BE49-F238E27FC236}">
                    <a16:creationId xmlns:a16="http://schemas.microsoft.com/office/drawing/2014/main" xmlns="" id="{7DEEEBB5-63EC-47D8-ABDB-3679A6281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767" y="2977050"/>
                <a:ext cx="61271" cy="79652"/>
              </a:xfrm>
              <a:custGeom>
                <a:avLst/>
                <a:gdLst>
                  <a:gd name="T0" fmla="*/ 8 w 14"/>
                  <a:gd name="T1" fmla="*/ 18 h 18"/>
                  <a:gd name="T2" fmla="*/ 14 w 14"/>
                  <a:gd name="T3" fmla="*/ 0 h 18"/>
                  <a:gd name="T4" fmla="*/ 0 w 14"/>
                  <a:gd name="T5" fmla="*/ 0 h 18"/>
                  <a:gd name="T6" fmla="*/ 8 w 14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8">
                    <a:moveTo>
                      <a:pt x="8" y="18"/>
                    </a:moveTo>
                    <a:cubicBezTo>
                      <a:pt x="11" y="14"/>
                      <a:pt x="13" y="7"/>
                      <a:pt x="1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3" y="13"/>
                      <a:pt x="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5" name="íṡľíḍè-Freeform: Shape 46">
                <a:extLst>
                  <a:ext uri="{FF2B5EF4-FFF2-40B4-BE49-F238E27FC236}">
                    <a16:creationId xmlns:a16="http://schemas.microsoft.com/office/drawing/2014/main" xmlns="" id="{CE68545E-C46B-41CF-8D0A-77755A6AA3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767" y="2880242"/>
                <a:ext cx="61271" cy="79652"/>
              </a:xfrm>
              <a:custGeom>
                <a:avLst/>
                <a:gdLst>
                  <a:gd name="T0" fmla="*/ 8 w 14"/>
                  <a:gd name="T1" fmla="*/ 0 h 18"/>
                  <a:gd name="T2" fmla="*/ 0 w 14"/>
                  <a:gd name="T3" fmla="*/ 18 h 18"/>
                  <a:gd name="T4" fmla="*/ 14 w 14"/>
                  <a:gd name="T5" fmla="*/ 18 h 18"/>
                  <a:gd name="T6" fmla="*/ 8 w 14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8">
                    <a:moveTo>
                      <a:pt x="8" y="0"/>
                    </a:moveTo>
                    <a:cubicBezTo>
                      <a:pt x="3" y="5"/>
                      <a:pt x="0" y="11"/>
                      <a:pt x="0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3" y="11"/>
                      <a:pt x="11" y="5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6" name="íṡľíḍè-Freeform: Shape 47">
                <a:extLst>
                  <a:ext uri="{FF2B5EF4-FFF2-40B4-BE49-F238E27FC236}">
                    <a16:creationId xmlns:a16="http://schemas.microsoft.com/office/drawing/2014/main" xmlns="" id="{37899437-74D4-4744-8CB6-7F45EC0A05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1210" y="2977050"/>
                <a:ext cx="35537" cy="110287"/>
              </a:xfrm>
              <a:custGeom>
                <a:avLst/>
                <a:gdLst>
                  <a:gd name="T0" fmla="*/ 0 w 8"/>
                  <a:gd name="T1" fmla="*/ 25 h 25"/>
                  <a:gd name="T2" fmla="*/ 3 w 8"/>
                  <a:gd name="T3" fmla="*/ 25 h 25"/>
                  <a:gd name="T4" fmla="*/ 8 w 8"/>
                  <a:gd name="T5" fmla="*/ 11 h 25"/>
                  <a:gd name="T6" fmla="*/ 6 w 8"/>
                  <a:gd name="T7" fmla="*/ 0 h 25"/>
                  <a:gd name="T8" fmla="*/ 0 w 8"/>
                  <a:gd name="T9" fmla="*/ 0 h 25"/>
                  <a:gd name="T10" fmla="*/ 0 w 8"/>
                  <a:gd name="T1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25">
                    <a:moveTo>
                      <a:pt x="0" y="25"/>
                    </a:moveTo>
                    <a:cubicBezTo>
                      <a:pt x="1" y="25"/>
                      <a:pt x="2" y="25"/>
                      <a:pt x="3" y="25"/>
                    </a:cubicBezTo>
                    <a:cubicBezTo>
                      <a:pt x="5" y="20"/>
                      <a:pt x="6" y="16"/>
                      <a:pt x="8" y="11"/>
                    </a:cubicBezTo>
                    <a:cubicBezTo>
                      <a:pt x="7" y="8"/>
                      <a:pt x="6" y="4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7" name="íṡľíḍè-Oval 48">
                <a:extLst>
                  <a:ext uri="{FF2B5EF4-FFF2-40B4-BE49-F238E27FC236}">
                    <a16:creationId xmlns:a16="http://schemas.microsoft.com/office/drawing/2014/main" xmlns="" id="{64A48C43-AD5E-4DA7-9EC3-21751293D6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6916" y="3312813"/>
                <a:ext cx="61271" cy="61271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8" name="íṡľíḍè-Freeform: Shape 49">
                <a:extLst>
                  <a:ext uri="{FF2B5EF4-FFF2-40B4-BE49-F238E27FC236}">
                    <a16:creationId xmlns:a16="http://schemas.microsoft.com/office/drawing/2014/main" xmlns="" id="{1CF9A34C-9EB3-4708-A72B-E29CBE048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7961" y="3494174"/>
                <a:ext cx="132345" cy="132345"/>
              </a:xfrm>
              <a:custGeom>
                <a:avLst/>
                <a:gdLst>
                  <a:gd name="T0" fmla="*/ 15 w 30"/>
                  <a:gd name="T1" fmla="*/ 30 h 30"/>
                  <a:gd name="T2" fmla="*/ 30 w 30"/>
                  <a:gd name="T3" fmla="*/ 15 h 30"/>
                  <a:gd name="T4" fmla="*/ 15 w 30"/>
                  <a:gd name="T5" fmla="*/ 0 h 30"/>
                  <a:gd name="T6" fmla="*/ 15 w 30"/>
                  <a:gd name="T7" fmla="*/ 7 h 30"/>
                  <a:gd name="T8" fmla="*/ 23 w 30"/>
                  <a:gd name="T9" fmla="*/ 15 h 30"/>
                  <a:gd name="T10" fmla="*/ 15 w 30"/>
                  <a:gd name="T11" fmla="*/ 23 h 30"/>
                  <a:gd name="T12" fmla="*/ 15 w 30"/>
                  <a:gd name="T13" fmla="*/ 30 h 30"/>
                  <a:gd name="T14" fmla="*/ 15 w 30"/>
                  <a:gd name="T15" fmla="*/ 0 h 30"/>
                  <a:gd name="T16" fmla="*/ 0 w 30"/>
                  <a:gd name="T17" fmla="*/ 15 h 30"/>
                  <a:gd name="T18" fmla="*/ 15 w 30"/>
                  <a:gd name="T19" fmla="*/ 30 h 30"/>
                  <a:gd name="T20" fmla="*/ 15 w 30"/>
                  <a:gd name="T21" fmla="*/ 30 h 30"/>
                  <a:gd name="T22" fmla="*/ 15 w 30"/>
                  <a:gd name="T23" fmla="*/ 23 h 30"/>
                  <a:gd name="T24" fmla="*/ 15 w 30"/>
                  <a:gd name="T25" fmla="*/ 23 h 30"/>
                  <a:gd name="T26" fmla="*/ 15 w 30"/>
                  <a:gd name="T27" fmla="*/ 23 h 30"/>
                  <a:gd name="T28" fmla="*/ 7 w 30"/>
                  <a:gd name="T29" fmla="*/ 15 h 30"/>
                  <a:gd name="T30" fmla="*/ 15 w 30"/>
                  <a:gd name="T31" fmla="*/ 7 h 30"/>
                  <a:gd name="T32" fmla="*/ 15 w 30"/>
                  <a:gd name="T33" fmla="*/ 7 h 30"/>
                  <a:gd name="T34" fmla="*/ 15 w 30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" h="30">
                    <a:moveTo>
                      <a:pt x="15" y="30"/>
                    </a:moveTo>
                    <a:cubicBezTo>
                      <a:pt x="23" y="30"/>
                      <a:pt x="30" y="23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9" y="7"/>
                      <a:pt x="23" y="10"/>
                      <a:pt x="23" y="15"/>
                    </a:cubicBezTo>
                    <a:cubicBezTo>
                      <a:pt x="23" y="20"/>
                      <a:pt x="19" y="23"/>
                      <a:pt x="15" y="23"/>
                    </a:cubicBezTo>
                    <a:lnTo>
                      <a:pt x="15" y="30"/>
                    </a:lnTo>
                    <a:close/>
                    <a:moveTo>
                      <a:pt x="15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23"/>
                      <a:pt x="7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0" y="23"/>
                      <a:pt x="7" y="20"/>
                      <a:pt x="7" y="15"/>
                    </a:cubicBezTo>
                    <a:cubicBezTo>
                      <a:pt x="7" y="10"/>
                      <a:pt x="10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0"/>
                      <a:pt x="15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9" name="íṡľíḍè-Freeform: Shape 50">
                <a:extLst>
                  <a:ext uri="{FF2B5EF4-FFF2-40B4-BE49-F238E27FC236}">
                    <a16:creationId xmlns:a16="http://schemas.microsoft.com/office/drawing/2014/main" xmlns="" id="{F9B00137-52D4-4AF3-9151-967AAFFA80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4481" y="3462313"/>
                <a:ext cx="159304" cy="57594"/>
              </a:xfrm>
              <a:custGeom>
                <a:avLst/>
                <a:gdLst>
                  <a:gd name="T0" fmla="*/ 3 w 36"/>
                  <a:gd name="T1" fmla="*/ 13 h 13"/>
                  <a:gd name="T2" fmla="*/ 5 w 36"/>
                  <a:gd name="T3" fmla="*/ 12 h 13"/>
                  <a:gd name="T4" fmla="*/ 18 w 36"/>
                  <a:gd name="T5" fmla="*/ 4 h 13"/>
                  <a:gd name="T6" fmla="*/ 31 w 36"/>
                  <a:gd name="T7" fmla="*/ 12 h 13"/>
                  <a:gd name="T8" fmla="*/ 35 w 36"/>
                  <a:gd name="T9" fmla="*/ 12 h 13"/>
                  <a:gd name="T10" fmla="*/ 35 w 36"/>
                  <a:gd name="T11" fmla="*/ 9 h 13"/>
                  <a:gd name="T12" fmla="*/ 18 w 36"/>
                  <a:gd name="T13" fmla="*/ 0 h 13"/>
                  <a:gd name="T14" fmla="*/ 1 w 36"/>
                  <a:gd name="T15" fmla="*/ 9 h 13"/>
                  <a:gd name="T16" fmla="*/ 1 w 36"/>
                  <a:gd name="T17" fmla="*/ 12 h 13"/>
                  <a:gd name="T18" fmla="*/ 3 w 36"/>
                  <a:gd name="T1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3">
                    <a:moveTo>
                      <a:pt x="3" y="13"/>
                    </a:moveTo>
                    <a:cubicBezTo>
                      <a:pt x="3" y="13"/>
                      <a:pt x="4" y="12"/>
                      <a:pt x="5" y="12"/>
                    </a:cubicBezTo>
                    <a:cubicBezTo>
                      <a:pt x="8" y="7"/>
                      <a:pt x="13" y="4"/>
                      <a:pt x="18" y="4"/>
                    </a:cubicBezTo>
                    <a:cubicBezTo>
                      <a:pt x="23" y="4"/>
                      <a:pt x="28" y="7"/>
                      <a:pt x="31" y="12"/>
                    </a:cubicBezTo>
                    <a:cubicBezTo>
                      <a:pt x="32" y="13"/>
                      <a:pt x="34" y="13"/>
                      <a:pt x="35" y="12"/>
                    </a:cubicBezTo>
                    <a:cubicBezTo>
                      <a:pt x="36" y="11"/>
                      <a:pt x="36" y="10"/>
                      <a:pt x="35" y="9"/>
                    </a:cubicBezTo>
                    <a:cubicBezTo>
                      <a:pt x="31" y="3"/>
                      <a:pt x="25" y="0"/>
                      <a:pt x="18" y="0"/>
                    </a:cubicBezTo>
                    <a:cubicBezTo>
                      <a:pt x="11" y="0"/>
                      <a:pt x="5" y="3"/>
                      <a:pt x="1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2" y="12"/>
                      <a:pt x="2" y="13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0" name="íṡľíḍè-Freeform: Shape 51">
                <a:extLst>
                  <a:ext uri="{FF2B5EF4-FFF2-40B4-BE49-F238E27FC236}">
                    <a16:creationId xmlns:a16="http://schemas.microsoft.com/office/drawing/2014/main" xmlns="" id="{3B7FA801-7ADA-4681-A227-F5549EE98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0592" y="3494174"/>
                <a:ext cx="132345" cy="132345"/>
              </a:xfrm>
              <a:custGeom>
                <a:avLst/>
                <a:gdLst>
                  <a:gd name="T0" fmla="*/ 15 w 30"/>
                  <a:gd name="T1" fmla="*/ 0 h 30"/>
                  <a:gd name="T2" fmla="*/ 15 w 30"/>
                  <a:gd name="T3" fmla="*/ 0 h 30"/>
                  <a:gd name="T4" fmla="*/ 15 w 30"/>
                  <a:gd name="T5" fmla="*/ 7 h 30"/>
                  <a:gd name="T6" fmla="*/ 15 w 30"/>
                  <a:gd name="T7" fmla="*/ 7 h 30"/>
                  <a:gd name="T8" fmla="*/ 23 w 30"/>
                  <a:gd name="T9" fmla="*/ 15 h 30"/>
                  <a:gd name="T10" fmla="*/ 15 w 30"/>
                  <a:gd name="T11" fmla="*/ 23 h 30"/>
                  <a:gd name="T12" fmla="*/ 15 w 30"/>
                  <a:gd name="T13" fmla="*/ 23 h 30"/>
                  <a:gd name="T14" fmla="*/ 15 w 30"/>
                  <a:gd name="T15" fmla="*/ 23 h 30"/>
                  <a:gd name="T16" fmla="*/ 15 w 30"/>
                  <a:gd name="T17" fmla="*/ 30 h 30"/>
                  <a:gd name="T18" fmla="*/ 15 w 30"/>
                  <a:gd name="T19" fmla="*/ 30 h 30"/>
                  <a:gd name="T20" fmla="*/ 30 w 30"/>
                  <a:gd name="T21" fmla="*/ 15 h 30"/>
                  <a:gd name="T22" fmla="*/ 15 w 30"/>
                  <a:gd name="T23" fmla="*/ 0 h 30"/>
                  <a:gd name="T24" fmla="*/ 15 w 30"/>
                  <a:gd name="T25" fmla="*/ 0 h 30"/>
                  <a:gd name="T26" fmla="*/ 0 w 30"/>
                  <a:gd name="T27" fmla="*/ 15 h 30"/>
                  <a:gd name="T28" fmla="*/ 15 w 30"/>
                  <a:gd name="T29" fmla="*/ 30 h 30"/>
                  <a:gd name="T30" fmla="*/ 15 w 30"/>
                  <a:gd name="T31" fmla="*/ 23 h 30"/>
                  <a:gd name="T32" fmla="*/ 7 w 30"/>
                  <a:gd name="T33" fmla="*/ 15 h 30"/>
                  <a:gd name="T34" fmla="*/ 15 w 30"/>
                  <a:gd name="T35" fmla="*/ 7 h 30"/>
                  <a:gd name="T36" fmla="*/ 15 w 30"/>
                  <a:gd name="T3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9" y="7"/>
                      <a:pt x="23" y="10"/>
                      <a:pt x="23" y="15"/>
                    </a:cubicBezTo>
                    <a:cubicBezTo>
                      <a:pt x="23" y="20"/>
                      <a:pt x="19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23" y="30"/>
                      <a:pt x="30" y="23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lose/>
                    <a:moveTo>
                      <a:pt x="15" y="0"/>
                    </a:moveTo>
                    <a:cubicBezTo>
                      <a:pt x="6" y="0"/>
                      <a:pt x="0" y="7"/>
                      <a:pt x="0" y="15"/>
                    </a:cubicBezTo>
                    <a:cubicBezTo>
                      <a:pt x="0" y="23"/>
                      <a:pt x="6" y="30"/>
                      <a:pt x="15" y="30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0" y="23"/>
                      <a:pt x="7" y="20"/>
                      <a:pt x="7" y="15"/>
                    </a:cubicBezTo>
                    <a:cubicBezTo>
                      <a:pt x="7" y="10"/>
                      <a:pt x="10" y="7"/>
                      <a:pt x="15" y="7"/>
                    </a:cubicBez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1" name="íṡľíḍè-Freeform: Shape 52">
                <a:extLst>
                  <a:ext uri="{FF2B5EF4-FFF2-40B4-BE49-F238E27FC236}">
                    <a16:creationId xmlns:a16="http://schemas.microsoft.com/office/drawing/2014/main" xmlns="" id="{1F7C0343-8247-4CF1-8894-D46AA0AC6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7113" y="3462313"/>
                <a:ext cx="159304" cy="57594"/>
              </a:xfrm>
              <a:custGeom>
                <a:avLst/>
                <a:gdLst>
                  <a:gd name="T0" fmla="*/ 18 w 36"/>
                  <a:gd name="T1" fmla="*/ 0 h 13"/>
                  <a:gd name="T2" fmla="*/ 1 w 36"/>
                  <a:gd name="T3" fmla="*/ 9 h 13"/>
                  <a:gd name="T4" fmla="*/ 1 w 36"/>
                  <a:gd name="T5" fmla="*/ 12 h 13"/>
                  <a:gd name="T6" fmla="*/ 3 w 36"/>
                  <a:gd name="T7" fmla="*/ 13 h 13"/>
                  <a:gd name="T8" fmla="*/ 4 w 36"/>
                  <a:gd name="T9" fmla="*/ 12 h 13"/>
                  <a:gd name="T10" fmla="*/ 18 w 36"/>
                  <a:gd name="T11" fmla="*/ 4 h 13"/>
                  <a:gd name="T12" fmla="*/ 31 w 36"/>
                  <a:gd name="T13" fmla="*/ 12 h 13"/>
                  <a:gd name="T14" fmla="*/ 35 w 36"/>
                  <a:gd name="T15" fmla="*/ 12 h 13"/>
                  <a:gd name="T16" fmla="*/ 35 w 36"/>
                  <a:gd name="T17" fmla="*/ 9 h 13"/>
                  <a:gd name="T18" fmla="*/ 18 w 36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3">
                    <a:moveTo>
                      <a:pt x="18" y="0"/>
                    </a:moveTo>
                    <a:cubicBezTo>
                      <a:pt x="11" y="0"/>
                      <a:pt x="4" y="3"/>
                      <a:pt x="1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2" y="12"/>
                      <a:pt x="2" y="13"/>
                      <a:pt x="3" y="13"/>
                    </a:cubicBezTo>
                    <a:cubicBezTo>
                      <a:pt x="3" y="13"/>
                      <a:pt x="4" y="12"/>
                      <a:pt x="4" y="12"/>
                    </a:cubicBezTo>
                    <a:cubicBezTo>
                      <a:pt x="7" y="7"/>
                      <a:pt x="12" y="4"/>
                      <a:pt x="18" y="4"/>
                    </a:cubicBezTo>
                    <a:cubicBezTo>
                      <a:pt x="23" y="4"/>
                      <a:pt x="28" y="7"/>
                      <a:pt x="31" y="12"/>
                    </a:cubicBezTo>
                    <a:cubicBezTo>
                      <a:pt x="32" y="13"/>
                      <a:pt x="33" y="13"/>
                      <a:pt x="35" y="12"/>
                    </a:cubicBezTo>
                    <a:cubicBezTo>
                      <a:pt x="36" y="11"/>
                      <a:pt x="36" y="10"/>
                      <a:pt x="35" y="9"/>
                    </a:cubicBezTo>
                    <a:cubicBezTo>
                      <a:pt x="31" y="3"/>
                      <a:pt x="25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2" name="íṡľíḍè-Freeform: Shape 53">
                <a:extLst>
                  <a:ext uri="{FF2B5EF4-FFF2-40B4-BE49-F238E27FC236}">
                    <a16:creationId xmlns:a16="http://schemas.microsoft.com/office/drawing/2014/main" xmlns="" id="{8EB1E244-2881-4C39-A083-FECAB4512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8248" y="3348350"/>
                <a:ext cx="234054" cy="273267"/>
              </a:xfrm>
              <a:custGeom>
                <a:avLst/>
                <a:gdLst>
                  <a:gd name="T0" fmla="*/ 36 w 53"/>
                  <a:gd name="T1" fmla="*/ 22 h 62"/>
                  <a:gd name="T2" fmla="*/ 37 w 53"/>
                  <a:gd name="T3" fmla="*/ 23 h 62"/>
                  <a:gd name="T4" fmla="*/ 51 w 53"/>
                  <a:gd name="T5" fmla="*/ 17 h 62"/>
                  <a:gd name="T6" fmla="*/ 53 w 53"/>
                  <a:gd name="T7" fmla="*/ 12 h 62"/>
                  <a:gd name="T8" fmla="*/ 48 w 53"/>
                  <a:gd name="T9" fmla="*/ 11 h 62"/>
                  <a:gd name="T10" fmla="*/ 39 w 53"/>
                  <a:gd name="T11" fmla="*/ 15 h 62"/>
                  <a:gd name="T12" fmla="*/ 38 w 53"/>
                  <a:gd name="T13" fmla="*/ 15 h 62"/>
                  <a:gd name="T14" fmla="*/ 23 w 53"/>
                  <a:gd name="T15" fmla="*/ 0 h 62"/>
                  <a:gd name="T16" fmla="*/ 21 w 53"/>
                  <a:gd name="T17" fmla="*/ 0 h 62"/>
                  <a:gd name="T18" fmla="*/ 0 w 53"/>
                  <a:gd name="T19" fmla="*/ 21 h 62"/>
                  <a:gd name="T20" fmla="*/ 0 w 53"/>
                  <a:gd name="T21" fmla="*/ 22 h 62"/>
                  <a:gd name="T22" fmla="*/ 15 w 53"/>
                  <a:gd name="T23" fmla="*/ 35 h 62"/>
                  <a:gd name="T24" fmla="*/ 15 w 53"/>
                  <a:gd name="T25" fmla="*/ 36 h 62"/>
                  <a:gd name="T26" fmla="*/ 8 w 53"/>
                  <a:gd name="T27" fmla="*/ 52 h 62"/>
                  <a:gd name="T28" fmla="*/ 8 w 53"/>
                  <a:gd name="T29" fmla="*/ 54 h 62"/>
                  <a:gd name="T30" fmla="*/ 13 w 53"/>
                  <a:gd name="T31" fmla="*/ 60 h 62"/>
                  <a:gd name="T32" fmla="*/ 16 w 53"/>
                  <a:gd name="T33" fmla="*/ 62 h 62"/>
                  <a:gd name="T34" fmla="*/ 19 w 53"/>
                  <a:gd name="T35" fmla="*/ 61 h 62"/>
                  <a:gd name="T36" fmla="*/ 20 w 53"/>
                  <a:gd name="T37" fmla="*/ 55 h 62"/>
                  <a:gd name="T38" fmla="*/ 18 w 53"/>
                  <a:gd name="T39" fmla="*/ 53 h 62"/>
                  <a:gd name="T40" fmla="*/ 18 w 53"/>
                  <a:gd name="T41" fmla="*/ 51 h 62"/>
                  <a:gd name="T42" fmla="*/ 25 w 53"/>
                  <a:gd name="T43" fmla="*/ 34 h 62"/>
                  <a:gd name="T44" fmla="*/ 25 w 53"/>
                  <a:gd name="T45" fmla="*/ 32 h 62"/>
                  <a:gd name="T46" fmla="*/ 17 w 53"/>
                  <a:gd name="T47" fmla="*/ 25 h 62"/>
                  <a:gd name="T48" fmla="*/ 17 w 53"/>
                  <a:gd name="T49" fmla="*/ 23 h 62"/>
                  <a:gd name="T50" fmla="*/ 26 w 53"/>
                  <a:gd name="T51" fmla="*/ 14 h 62"/>
                  <a:gd name="T52" fmla="*/ 27 w 53"/>
                  <a:gd name="T53" fmla="*/ 15 h 62"/>
                  <a:gd name="T54" fmla="*/ 36 w 53"/>
                  <a:gd name="T55" fmla="*/ 2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3" h="62">
                    <a:moveTo>
                      <a:pt x="36" y="22"/>
                    </a:moveTo>
                    <a:cubicBezTo>
                      <a:pt x="36" y="23"/>
                      <a:pt x="37" y="23"/>
                      <a:pt x="37" y="23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3" y="16"/>
                      <a:pt x="53" y="14"/>
                      <a:pt x="53" y="12"/>
                    </a:cubicBezTo>
                    <a:cubicBezTo>
                      <a:pt x="52" y="11"/>
                      <a:pt x="50" y="10"/>
                      <a:pt x="48" y="11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8" y="15"/>
                      <a:pt x="38" y="1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3" y="25"/>
                      <a:pt x="12" y="32"/>
                      <a:pt x="15" y="35"/>
                    </a:cubicBezTo>
                    <a:cubicBezTo>
                      <a:pt x="15" y="35"/>
                      <a:pt x="15" y="36"/>
                      <a:pt x="15" y="36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8" y="52"/>
                      <a:pt x="8" y="53"/>
                      <a:pt x="8" y="54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4" y="61"/>
                      <a:pt x="15" y="62"/>
                      <a:pt x="16" y="62"/>
                    </a:cubicBezTo>
                    <a:cubicBezTo>
                      <a:pt x="17" y="62"/>
                      <a:pt x="18" y="62"/>
                      <a:pt x="19" y="61"/>
                    </a:cubicBezTo>
                    <a:cubicBezTo>
                      <a:pt x="21" y="60"/>
                      <a:pt x="21" y="57"/>
                      <a:pt x="20" y="55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18" y="52"/>
                      <a:pt x="18" y="51"/>
                      <a:pt x="18" y="51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5" y="32"/>
                    </a:cubicBezTo>
                    <a:cubicBezTo>
                      <a:pt x="23" y="31"/>
                      <a:pt x="19" y="27"/>
                      <a:pt x="17" y="25"/>
                    </a:cubicBezTo>
                    <a:cubicBezTo>
                      <a:pt x="17" y="24"/>
                      <a:pt x="17" y="24"/>
                      <a:pt x="17" y="23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7" y="14"/>
                      <a:pt x="27" y="15"/>
                    </a:cubicBezTo>
                    <a:lnTo>
                      <a:pt x="36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3" name="íṡľíḍè-Freeform: Shape 54">
                <a:extLst>
                  <a:ext uri="{FF2B5EF4-FFF2-40B4-BE49-F238E27FC236}">
                    <a16:creationId xmlns:a16="http://schemas.microsoft.com/office/drawing/2014/main" xmlns="" id="{0C78FF4E-1043-41D0-BDE1-B1B016BD8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4151" y="1696494"/>
                <a:ext cx="26959" cy="30635"/>
              </a:xfrm>
              <a:custGeom>
                <a:avLst/>
                <a:gdLst>
                  <a:gd name="T0" fmla="*/ 0 w 6"/>
                  <a:gd name="T1" fmla="*/ 7 h 7"/>
                  <a:gd name="T2" fmla="*/ 6 w 6"/>
                  <a:gd name="T3" fmla="*/ 7 h 7"/>
                  <a:gd name="T4" fmla="*/ 6 w 6"/>
                  <a:gd name="T5" fmla="*/ 0 h 7"/>
                  <a:gd name="T6" fmla="*/ 0 w 6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3"/>
                      <a:pt x="2" y="5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4" name="îŝḷîḓé-Freeform: Shape 55">
                <a:extLst>
                  <a:ext uri="{FF2B5EF4-FFF2-40B4-BE49-F238E27FC236}">
                    <a16:creationId xmlns:a16="http://schemas.microsoft.com/office/drawing/2014/main" xmlns="" id="{C60C2F3C-7BEF-4C98-AEE3-E350D611BD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447" y="3582404"/>
                <a:ext cx="145824" cy="145824"/>
              </a:xfrm>
              <a:custGeom>
                <a:avLst/>
                <a:gdLst>
                  <a:gd name="T0" fmla="*/ 8 w 33"/>
                  <a:gd name="T1" fmla="*/ 30 h 33"/>
                  <a:gd name="T2" fmla="*/ 17 w 33"/>
                  <a:gd name="T3" fmla="*/ 33 h 33"/>
                  <a:gd name="T4" fmla="*/ 33 w 33"/>
                  <a:gd name="T5" fmla="*/ 17 h 33"/>
                  <a:gd name="T6" fmla="*/ 17 w 33"/>
                  <a:gd name="T7" fmla="*/ 0 h 33"/>
                  <a:gd name="T8" fmla="*/ 0 w 33"/>
                  <a:gd name="T9" fmla="*/ 14 h 33"/>
                  <a:gd name="T10" fmla="*/ 17 w 33"/>
                  <a:gd name="T11" fmla="*/ 14 h 33"/>
                  <a:gd name="T12" fmla="*/ 22 w 33"/>
                  <a:gd name="T13" fmla="*/ 14 h 33"/>
                  <a:gd name="T14" fmla="*/ 18 w 33"/>
                  <a:gd name="T15" fmla="*/ 18 h 33"/>
                  <a:gd name="T16" fmla="*/ 8 w 33"/>
                  <a:gd name="T1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3">
                    <a:moveTo>
                      <a:pt x="8" y="30"/>
                    </a:moveTo>
                    <a:cubicBezTo>
                      <a:pt x="10" y="32"/>
                      <a:pt x="13" y="33"/>
                      <a:pt x="17" y="33"/>
                    </a:cubicBezTo>
                    <a:cubicBezTo>
                      <a:pt x="26" y="33"/>
                      <a:pt x="33" y="26"/>
                      <a:pt x="33" y="17"/>
                    </a:cubicBezTo>
                    <a:cubicBezTo>
                      <a:pt x="33" y="7"/>
                      <a:pt x="26" y="0"/>
                      <a:pt x="17" y="0"/>
                    </a:cubicBezTo>
                    <a:cubicBezTo>
                      <a:pt x="8" y="0"/>
                      <a:pt x="1" y="6"/>
                      <a:pt x="0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8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5" name="îŝḷîḓé-Freeform: Shape 56">
                <a:extLst>
                  <a:ext uri="{FF2B5EF4-FFF2-40B4-BE49-F238E27FC236}">
                    <a16:creationId xmlns:a16="http://schemas.microsoft.com/office/drawing/2014/main" xmlns="" id="{0DD46611-C57F-438A-AEE1-8899790B4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972" y="3657154"/>
                <a:ext cx="300226" cy="211996"/>
              </a:xfrm>
              <a:custGeom>
                <a:avLst/>
                <a:gdLst>
                  <a:gd name="T0" fmla="*/ 30 w 68"/>
                  <a:gd name="T1" fmla="*/ 34 h 48"/>
                  <a:gd name="T2" fmla="*/ 30 w 68"/>
                  <a:gd name="T3" fmla="*/ 35 h 48"/>
                  <a:gd name="T4" fmla="*/ 30 w 68"/>
                  <a:gd name="T5" fmla="*/ 37 h 48"/>
                  <a:gd name="T6" fmla="*/ 30 w 68"/>
                  <a:gd name="T7" fmla="*/ 44 h 48"/>
                  <a:gd name="T8" fmla="*/ 37 w 68"/>
                  <a:gd name="T9" fmla="*/ 48 h 48"/>
                  <a:gd name="T10" fmla="*/ 37 w 68"/>
                  <a:gd name="T11" fmla="*/ 37 h 48"/>
                  <a:gd name="T12" fmla="*/ 37 w 68"/>
                  <a:gd name="T13" fmla="*/ 35 h 48"/>
                  <a:gd name="T14" fmla="*/ 37 w 68"/>
                  <a:gd name="T15" fmla="*/ 34 h 48"/>
                  <a:gd name="T16" fmla="*/ 57 w 68"/>
                  <a:gd name="T17" fmla="*/ 12 h 48"/>
                  <a:gd name="T18" fmla="*/ 68 w 68"/>
                  <a:gd name="T19" fmla="*/ 0 h 48"/>
                  <a:gd name="T20" fmla="*/ 51 w 68"/>
                  <a:gd name="T21" fmla="*/ 0 h 48"/>
                  <a:gd name="T22" fmla="*/ 0 w 68"/>
                  <a:gd name="T23" fmla="*/ 0 h 48"/>
                  <a:gd name="T24" fmla="*/ 30 w 68"/>
                  <a:gd name="T25" fmla="*/ 3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48">
                    <a:moveTo>
                      <a:pt x="30" y="34"/>
                    </a:move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3" y="45"/>
                      <a:pt x="35" y="47"/>
                      <a:pt x="37" y="48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0" y="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6" name="îŝḷîḓé-Freeform: Shape 57">
                <a:extLst>
                  <a:ext uri="{FF2B5EF4-FFF2-40B4-BE49-F238E27FC236}">
                    <a16:creationId xmlns:a16="http://schemas.microsoft.com/office/drawing/2014/main" xmlns="" id="{B5335846-EDC9-419A-9232-CED47CC49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6618" y="1903588"/>
                <a:ext cx="238955" cy="269591"/>
              </a:xfrm>
              <a:custGeom>
                <a:avLst/>
                <a:gdLst>
                  <a:gd name="T0" fmla="*/ 0 w 54"/>
                  <a:gd name="T1" fmla="*/ 61 h 61"/>
                  <a:gd name="T2" fmla="*/ 11 w 54"/>
                  <a:gd name="T3" fmla="*/ 50 h 61"/>
                  <a:gd name="T4" fmla="*/ 11 w 54"/>
                  <a:gd name="T5" fmla="*/ 50 h 61"/>
                  <a:gd name="T6" fmla="*/ 11 w 54"/>
                  <a:gd name="T7" fmla="*/ 32 h 61"/>
                  <a:gd name="T8" fmla="*/ 0 w 54"/>
                  <a:gd name="T9" fmla="*/ 61 h 61"/>
                  <a:gd name="T10" fmla="*/ 0 w 54"/>
                  <a:gd name="T11" fmla="*/ 61 h 61"/>
                  <a:gd name="T12" fmla="*/ 20 w 54"/>
                  <a:gd name="T13" fmla="*/ 14 h 61"/>
                  <a:gd name="T14" fmla="*/ 47 w 54"/>
                  <a:gd name="T15" fmla="*/ 14 h 61"/>
                  <a:gd name="T16" fmla="*/ 47 w 54"/>
                  <a:gd name="T17" fmla="*/ 40 h 61"/>
                  <a:gd name="T18" fmla="*/ 43 w 54"/>
                  <a:gd name="T19" fmla="*/ 39 h 61"/>
                  <a:gd name="T20" fmla="*/ 32 w 54"/>
                  <a:gd name="T21" fmla="*/ 50 h 61"/>
                  <a:gd name="T22" fmla="*/ 43 w 54"/>
                  <a:gd name="T23" fmla="*/ 61 h 61"/>
                  <a:gd name="T24" fmla="*/ 54 w 54"/>
                  <a:gd name="T25" fmla="*/ 50 h 61"/>
                  <a:gd name="T26" fmla="*/ 54 w 54"/>
                  <a:gd name="T27" fmla="*/ 50 h 61"/>
                  <a:gd name="T28" fmla="*/ 54 w 54"/>
                  <a:gd name="T29" fmla="*/ 50 h 61"/>
                  <a:gd name="T30" fmla="*/ 54 w 54"/>
                  <a:gd name="T31" fmla="*/ 14 h 61"/>
                  <a:gd name="T32" fmla="*/ 54 w 54"/>
                  <a:gd name="T33" fmla="*/ 0 h 61"/>
                  <a:gd name="T34" fmla="*/ 47 w 54"/>
                  <a:gd name="T35" fmla="*/ 0 h 61"/>
                  <a:gd name="T36" fmla="*/ 28 w 54"/>
                  <a:gd name="T37" fmla="*/ 0 h 61"/>
                  <a:gd name="T38" fmla="*/ 20 w 54"/>
                  <a:gd name="T39" fmla="*/ 1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4" h="61">
                    <a:moveTo>
                      <a:pt x="0" y="61"/>
                    </a:moveTo>
                    <a:cubicBezTo>
                      <a:pt x="6" y="61"/>
                      <a:pt x="11" y="56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7" y="42"/>
                      <a:pt x="3" y="5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lose/>
                    <a:moveTo>
                      <a:pt x="20" y="14"/>
                    </a:move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6" y="39"/>
                      <a:pt x="44" y="39"/>
                      <a:pt x="43" y="39"/>
                    </a:cubicBezTo>
                    <a:cubicBezTo>
                      <a:pt x="37" y="39"/>
                      <a:pt x="32" y="44"/>
                      <a:pt x="32" y="50"/>
                    </a:cubicBezTo>
                    <a:cubicBezTo>
                      <a:pt x="32" y="56"/>
                      <a:pt x="37" y="61"/>
                      <a:pt x="43" y="61"/>
                    </a:cubicBezTo>
                    <a:cubicBezTo>
                      <a:pt x="49" y="61"/>
                      <a:pt x="54" y="56"/>
                      <a:pt x="54" y="50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4" y="14"/>
                      <a:pt x="54" y="14"/>
                      <a:pt x="54" y="1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5" y="5"/>
                      <a:pt x="22" y="9"/>
                      <a:pt x="2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7" name="îŝḷîḓé-Freeform: Shape 58">
                <a:extLst>
                  <a:ext uri="{FF2B5EF4-FFF2-40B4-BE49-F238E27FC236}">
                    <a16:creationId xmlns:a16="http://schemas.microsoft.com/office/drawing/2014/main" xmlns="" id="{AFDADA4E-AF12-4EDB-A868-E50D643D6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822" y="1276177"/>
                <a:ext cx="340665" cy="274492"/>
              </a:xfrm>
              <a:custGeom>
                <a:avLst/>
                <a:gdLst>
                  <a:gd name="T0" fmla="*/ 11 w 77"/>
                  <a:gd name="T1" fmla="*/ 48 h 62"/>
                  <a:gd name="T2" fmla="*/ 32 w 77"/>
                  <a:gd name="T3" fmla="*/ 37 h 62"/>
                  <a:gd name="T4" fmla="*/ 36 w 77"/>
                  <a:gd name="T5" fmla="*/ 37 h 62"/>
                  <a:gd name="T6" fmla="*/ 36 w 77"/>
                  <a:gd name="T7" fmla="*/ 41 h 62"/>
                  <a:gd name="T8" fmla="*/ 36 w 77"/>
                  <a:gd name="T9" fmla="*/ 50 h 62"/>
                  <a:gd name="T10" fmla="*/ 35 w 77"/>
                  <a:gd name="T11" fmla="*/ 62 h 62"/>
                  <a:gd name="T12" fmla="*/ 42 w 77"/>
                  <a:gd name="T13" fmla="*/ 62 h 62"/>
                  <a:gd name="T14" fmla="*/ 41 w 77"/>
                  <a:gd name="T15" fmla="*/ 50 h 62"/>
                  <a:gd name="T16" fmla="*/ 41 w 77"/>
                  <a:gd name="T17" fmla="*/ 41 h 62"/>
                  <a:gd name="T18" fmla="*/ 41 w 77"/>
                  <a:gd name="T19" fmla="*/ 37 h 62"/>
                  <a:gd name="T20" fmla="*/ 45 w 77"/>
                  <a:gd name="T21" fmla="*/ 37 h 62"/>
                  <a:gd name="T22" fmla="*/ 66 w 77"/>
                  <a:gd name="T23" fmla="*/ 48 h 62"/>
                  <a:gd name="T24" fmla="*/ 74 w 77"/>
                  <a:gd name="T25" fmla="*/ 40 h 62"/>
                  <a:gd name="T26" fmla="*/ 74 w 77"/>
                  <a:gd name="T27" fmla="*/ 20 h 62"/>
                  <a:gd name="T28" fmla="*/ 60 w 77"/>
                  <a:gd name="T29" fmla="*/ 14 h 62"/>
                  <a:gd name="T30" fmla="*/ 43 w 77"/>
                  <a:gd name="T31" fmla="*/ 30 h 62"/>
                  <a:gd name="T32" fmla="*/ 42 w 77"/>
                  <a:gd name="T33" fmla="*/ 28 h 62"/>
                  <a:gd name="T34" fmla="*/ 46 w 77"/>
                  <a:gd name="T35" fmla="*/ 19 h 62"/>
                  <a:gd name="T36" fmla="*/ 52 w 77"/>
                  <a:gd name="T37" fmla="*/ 11 h 62"/>
                  <a:gd name="T38" fmla="*/ 22 w 77"/>
                  <a:gd name="T39" fmla="*/ 0 h 62"/>
                  <a:gd name="T40" fmla="*/ 30 w 77"/>
                  <a:gd name="T41" fmla="*/ 19 h 62"/>
                  <a:gd name="T42" fmla="*/ 35 w 77"/>
                  <a:gd name="T43" fmla="*/ 28 h 62"/>
                  <a:gd name="T44" fmla="*/ 34 w 77"/>
                  <a:gd name="T45" fmla="*/ 30 h 62"/>
                  <a:gd name="T46" fmla="*/ 8 w 77"/>
                  <a:gd name="T47" fmla="*/ 13 h 62"/>
                  <a:gd name="T48" fmla="*/ 2 w 77"/>
                  <a:gd name="T49" fmla="*/ 40 h 62"/>
                  <a:gd name="T50" fmla="*/ 11 w 77"/>
                  <a:gd name="T51" fmla="*/ 4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7" h="62">
                    <a:moveTo>
                      <a:pt x="11" y="48"/>
                    </a:moveTo>
                    <a:cubicBezTo>
                      <a:pt x="19" y="49"/>
                      <a:pt x="25" y="41"/>
                      <a:pt x="32" y="37"/>
                    </a:cubicBezTo>
                    <a:cubicBezTo>
                      <a:pt x="33" y="37"/>
                      <a:pt x="35" y="35"/>
                      <a:pt x="36" y="37"/>
                    </a:cubicBezTo>
                    <a:cubicBezTo>
                      <a:pt x="36" y="38"/>
                      <a:pt x="36" y="40"/>
                      <a:pt x="36" y="41"/>
                    </a:cubicBezTo>
                    <a:cubicBezTo>
                      <a:pt x="36" y="44"/>
                      <a:pt x="36" y="47"/>
                      <a:pt x="36" y="50"/>
                    </a:cubicBezTo>
                    <a:cubicBezTo>
                      <a:pt x="36" y="53"/>
                      <a:pt x="35" y="59"/>
                      <a:pt x="35" y="62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1" y="59"/>
                      <a:pt x="41" y="53"/>
                      <a:pt x="41" y="50"/>
                    </a:cubicBezTo>
                    <a:cubicBezTo>
                      <a:pt x="41" y="47"/>
                      <a:pt x="41" y="44"/>
                      <a:pt x="41" y="41"/>
                    </a:cubicBezTo>
                    <a:cubicBezTo>
                      <a:pt x="41" y="40"/>
                      <a:pt x="40" y="38"/>
                      <a:pt x="41" y="37"/>
                    </a:cubicBezTo>
                    <a:cubicBezTo>
                      <a:pt x="42" y="35"/>
                      <a:pt x="44" y="37"/>
                      <a:pt x="45" y="37"/>
                    </a:cubicBezTo>
                    <a:cubicBezTo>
                      <a:pt x="51" y="41"/>
                      <a:pt x="58" y="49"/>
                      <a:pt x="66" y="48"/>
                    </a:cubicBezTo>
                    <a:cubicBezTo>
                      <a:pt x="70" y="48"/>
                      <a:pt x="73" y="44"/>
                      <a:pt x="74" y="40"/>
                    </a:cubicBezTo>
                    <a:cubicBezTo>
                      <a:pt x="76" y="35"/>
                      <a:pt x="77" y="26"/>
                      <a:pt x="74" y="20"/>
                    </a:cubicBezTo>
                    <a:cubicBezTo>
                      <a:pt x="70" y="18"/>
                      <a:pt x="65" y="16"/>
                      <a:pt x="60" y="14"/>
                    </a:cubicBezTo>
                    <a:cubicBezTo>
                      <a:pt x="54" y="18"/>
                      <a:pt x="50" y="29"/>
                      <a:pt x="43" y="30"/>
                    </a:cubicBezTo>
                    <a:cubicBezTo>
                      <a:pt x="41" y="30"/>
                      <a:pt x="41" y="29"/>
                      <a:pt x="42" y="28"/>
                    </a:cubicBezTo>
                    <a:cubicBezTo>
                      <a:pt x="43" y="24"/>
                      <a:pt x="44" y="21"/>
                      <a:pt x="46" y="19"/>
                    </a:cubicBezTo>
                    <a:cubicBezTo>
                      <a:pt x="48" y="16"/>
                      <a:pt x="50" y="14"/>
                      <a:pt x="52" y="11"/>
                    </a:cubicBezTo>
                    <a:cubicBezTo>
                      <a:pt x="42" y="7"/>
                      <a:pt x="32" y="3"/>
                      <a:pt x="22" y="0"/>
                    </a:cubicBezTo>
                    <a:cubicBezTo>
                      <a:pt x="21" y="7"/>
                      <a:pt x="27" y="14"/>
                      <a:pt x="30" y="19"/>
                    </a:cubicBezTo>
                    <a:cubicBezTo>
                      <a:pt x="32" y="21"/>
                      <a:pt x="34" y="24"/>
                      <a:pt x="35" y="28"/>
                    </a:cubicBezTo>
                    <a:cubicBezTo>
                      <a:pt x="36" y="29"/>
                      <a:pt x="36" y="30"/>
                      <a:pt x="34" y="30"/>
                    </a:cubicBezTo>
                    <a:cubicBezTo>
                      <a:pt x="24" y="29"/>
                      <a:pt x="20" y="6"/>
                      <a:pt x="8" y="13"/>
                    </a:cubicBezTo>
                    <a:cubicBezTo>
                      <a:pt x="0" y="18"/>
                      <a:pt x="0" y="32"/>
                      <a:pt x="2" y="40"/>
                    </a:cubicBezTo>
                    <a:cubicBezTo>
                      <a:pt x="4" y="44"/>
                      <a:pt x="6" y="48"/>
                      <a:pt x="11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8" name="îŝḷîḓé-Freeform: Shape 59">
                <a:extLst>
                  <a:ext uri="{FF2B5EF4-FFF2-40B4-BE49-F238E27FC236}">
                    <a16:creationId xmlns:a16="http://schemas.microsoft.com/office/drawing/2014/main" xmlns="" id="{C31ED63B-A8FE-4184-8654-0045911C4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2632" y="2464827"/>
                <a:ext cx="101709" cy="101709"/>
              </a:xfrm>
              <a:custGeom>
                <a:avLst/>
                <a:gdLst>
                  <a:gd name="T0" fmla="*/ 11 w 23"/>
                  <a:gd name="T1" fmla="*/ 23 h 23"/>
                  <a:gd name="T2" fmla="*/ 11 w 23"/>
                  <a:gd name="T3" fmla="*/ 23 h 23"/>
                  <a:gd name="T4" fmla="*/ 23 w 23"/>
                  <a:gd name="T5" fmla="*/ 11 h 23"/>
                  <a:gd name="T6" fmla="*/ 11 w 23"/>
                  <a:gd name="T7" fmla="*/ 0 h 23"/>
                  <a:gd name="T8" fmla="*/ 0 w 23"/>
                  <a:gd name="T9" fmla="*/ 11 h 23"/>
                  <a:gd name="T10" fmla="*/ 6 w 23"/>
                  <a:gd name="T11" fmla="*/ 15 h 23"/>
                  <a:gd name="T12" fmla="*/ 11 w 23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3">
                    <a:moveTo>
                      <a:pt x="11" y="23"/>
                    </a:moveTo>
                    <a:cubicBezTo>
                      <a:pt x="11" y="23"/>
                      <a:pt x="11" y="23"/>
                      <a:pt x="11" y="23"/>
                    </a:cubicBezTo>
                    <a:cubicBezTo>
                      <a:pt x="18" y="23"/>
                      <a:pt x="23" y="17"/>
                      <a:pt x="23" y="11"/>
                    </a:cubicBezTo>
                    <a:cubicBezTo>
                      <a:pt x="23" y="5"/>
                      <a:pt x="18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2" y="12"/>
                      <a:pt x="4" y="13"/>
                      <a:pt x="6" y="15"/>
                    </a:cubicBezTo>
                    <a:cubicBezTo>
                      <a:pt x="8" y="17"/>
                      <a:pt x="10" y="20"/>
                      <a:pt x="11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9" name="îŝḷîḓé-Freeform: Shape 60">
                <a:extLst>
                  <a:ext uri="{FF2B5EF4-FFF2-40B4-BE49-F238E27FC236}">
                    <a16:creationId xmlns:a16="http://schemas.microsoft.com/office/drawing/2014/main" xmlns="" id="{9EA369F8-ECB8-4DF6-A27B-9D58AB13D5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8169" y="2434192"/>
                <a:ext cx="26959" cy="22057"/>
              </a:xfrm>
              <a:custGeom>
                <a:avLst/>
                <a:gdLst>
                  <a:gd name="T0" fmla="*/ 22 w 22"/>
                  <a:gd name="T1" fmla="*/ 18 h 18"/>
                  <a:gd name="T2" fmla="*/ 11 w 22"/>
                  <a:gd name="T3" fmla="*/ 0 h 18"/>
                  <a:gd name="T4" fmla="*/ 0 w 22"/>
                  <a:gd name="T5" fmla="*/ 18 h 18"/>
                  <a:gd name="T6" fmla="*/ 22 w 22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8">
                    <a:moveTo>
                      <a:pt x="22" y="18"/>
                    </a:moveTo>
                    <a:lnTo>
                      <a:pt x="11" y="0"/>
                    </a:lnTo>
                    <a:lnTo>
                      <a:pt x="0" y="18"/>
                    </a:lnTo>
                    <a:lnTo>
                      <a:pt x="22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0" name="îŝḷîḓé-Freeform: Shape 61">
                <a:extLst>
                  <a:ext uri="{FF2B5EF4-FFF2-40B4-BE49-F238E27FC236}">
                    <a16:creationId xmlns:a16="http://schemas.microsoft.com/office/drawing/2014/main" xmlns="" id="{F7D970CD-3D52-4ABE-9DDF-434A130D0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243" y="2500364"/>
                <a:ext cx="3676" cy="25734"/>
              </a:xfrm>
              <a:custGeom>
                <a:avLst/>
                <a:gdLst>
                  <a:gd name="T0" fmla="*/ 0 w 1"/>
                  <a:gd name="T1" fmla="*/ 6 h 6"/>
                  <a:gd name="T2" fmla="*/ 1 w 1"/>
                  <a:gd name="T3" fmla="*/ 6 h 6"/>
                  <a:gd name="T4" fmla="*/ 0 w 1"/>
                  <a:gd name="T5" fmla="*/ 0 h 6"/>
                  <a:gd name="T6" fmla="*/ 0 w 1"/>
                  <a:gd name="T7" fmla="*/ 0 h 6"/>
                  <a:gd name="T8" fmla="*/ 0 w 1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6">
                    <a:moveTo>
                      <a:pt x="0" y="6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4"/>
                      <a:pt x="1" y="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1" name="îŝḷîḓé-Freeform: Shape 62">
                <a:extLst>
                  <a:ext uri="{FF2B5EF4-FFF2-40B4-BE49-F238E27FC236}">
                    <a16:creationId xmlns:a16="http://schemas.microsoft.com/office/drawing/2014/main" xmlns="" id="{71B17376-74EA-4D40-9CBD-549C00E52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574" y="2500364"/>
                <a:ext cx="13480" cy="8578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2"/>
                      <a:pt x="3" y="2"/>
                    </a:cubicBez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2" name="îŝḷîḓé-Freeform: Shape 63">
                <a:extLst>
                  <a:ext uri="{FF2B5EF4-FFF2-40B4-BE49-F238E27FC236}">
                    <a16:creationId xmlns:a16="http://schemas.microsoft.com/office/drawing/2014/main" xmlns="" id="{3A45075D-E03E-439B-A4E4-E1D5B65CF8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283" y="2456249"/>
                <a:ext cx="26959" cy="25734"/>
              </a:xfrm>
              <a:custGeom>
                <a:avLst/>
                <a:gdLst>
                  <a:gd name="T0" fmla="*/ 0 w 6"/>
                  <a:gd name="T1" fmla="*/ 2 h 6"/>
                  <a:gd name="T2" fmla="*/ 5 w 6"/>
                  <a:gd name="T3" fmla="*/ 6 h 6"/>
                  <a:gd name="T4" fmla="*/ 6 w 6"/>
                  <a:gd name="T5" fmla="*/ 2 h 6"/>
                  <a:gd name="T6" fmla="*/ 6 w 6"/>
                  <a:gd name="T7" fmla="*/ 0 h 6"/>
                  <a:gd name="T8" fmla="*/ 0 w 6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2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3" name="îŝḷîḓé-Freeform: Shape 64">
                <a:extLst>
                  <a:ext uri="{FF2B5EF4-FFF2-40B4-BE49-F238E27FC236}">
                    <a16:creationId xmlns:a16="http://schemas.microsoft.com/office/drawing/2014/main" xmlns="" id="{98E2E609-039C-4E34-9C30-22C1246D0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283" y="2544479"/>
                <a:ext cx="26959" cy="25734"/>
              </a:xfrm>
              <a:custGeom>
                <a:avLst/>
                <a:gdLst>
                  <a:gd name="T0" fmla="*/ 18 w 22"/>
                  <a:gd name="T1" fmla="*/ 0 h 21"/>
                  <a:gd name="T2" fmla="*/ 0 w 22"/>
                  <a:gd name="T3" fmla="*/ 18 h 21"/>
                  <a:gd name="T4" fmla="*/ 22 w 22"/>
                  <a:gd name="T5" fmla="*/ 21 h 21"/>
                  <a:gd name="T6" fmla="*/ 18 w 22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1">
                    <a:moveTo>
                      <a:pt x="18" y="0"/>
                    </a:moveTo>
                    <a:lnTo>
                      <a:pt x="0" y="18"/>
                    </a:lnTo>
                    <a:lnTo>
                      <a:pt x="22" y="21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4" name="îŝḷîḓé-Freeform: Shape 65">
                <a:extLst>
                  <a:ext uri="{FF2B5EF4-FFF2-40B4-BE49-F238E27FC236}">
                    <a16:creationId xmlns:a16="http://schemas.microsoft.com/office/drawing/2014/main" xmlns="" id="{2164EB9E-7D1D-46D1-A839-0922E3180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054" y="2456249"/>
                <a:ext cx="26959" cy="25734"/>
              </a:xfrm>
              <a:custGeom>
                <a:avLst/>
                <a:gdLst>
                  <a:gd name="T0" fmla="*/ 7 w 22"/>
                  <a:gd name="T1" fmla="*/ 21 h 21"/>
                  <a:gd name="T2" fmla="*/ 22 w 22"/>
                  <a:gd name="T3" fmla="*/ 7 h 21"/>
                  <a:gd name="T4" fmla="*/ 0 w 22"/>
                  <a:gd name="T5" fmla="*/ 0 h 21"/>
                  <a:gd name="T6" fmla="*/ 7 w 22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1">
                    <a:moveTo>
                      <a:pt x="7" y="21"/>
                    </a:moveTo>
                    <a:lnTo>
                      <a:pt x="22" y="7"/>
                    </a:lnTo>
                    <a:lnTo>
                      <a:pt x="0" y="0"/>
                    </a:lnTo>
                    <a:lnTo>
                      <a:pt x="7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5" name="îŝḷîḓé-Freeform: Shape 66">
                <a:extLst>
                  <a:ext uri="{FF2B5EF4-FFF2-40B4-BE49-F238E27FC236}">
                    <a16:creationId xmlns:a16="http://schemas.microsoft.com/office/drawing/2014/main" xmlns="" id="{7D6BC768-5735-4A45-BEC1-CF034FB1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443" y="2513844"/>
                <a:ext cx="221800" cy="136021"/>
              </a:xfrm>
              <a:custGeom>
                <a:avLst/>
                <a:gdLst>
                  <a:gd name="T0" fmla="*/ 41 w 50"/>
                  <a:gd name="T1" fmla="*/ 13 h 31"/>
                  <a:gd name="T2" fmla="*/ 40 w 50"/>
                  <a:gd name="T3" fmla="*/ 14 h 31"/>
                  <a:gd name="T4" fmla="*/ 36 w 50"/>
                  <a:gd name="T5" fmla="*/ 16 h 31"/>
                  <a:gd name="T6" fmla="*/ 35 w 50"/>
                  <a:gd name="T7" fmla="*/ 13 h 31"/>
                  <a:gd name="T8" fmla="*/ 35 w 50"/>
                  <a:gd name="T9" fmla="*/ 11 h 31"/>
                  <a:gd name="T10" fmla="*/ 26 w 50"/>
                  <a:gd name="T11" fmla="*/ 1 h 31"/>
                  <a:gd name="T12" fmla="*/ 24 w 50"/>
                  <a:gd name="T13" fmla="*/ 1 h 31"/>
                  <a:gd name="T14" fmla="*/ 20 w 50"/>
                  <a:gd name="T15" fmla="*/ 0 h 31"/>
                  <a:gd name="T16" fmla="*/ 19 w 50"/>
                  <a:gd name="T17" fmla="*/ 0 h 31"/>
                  <a:gd name="T18" fmla="*/ 5 w 50"/>
                  <a:gd name="T19" fmla="*/ 16 h 31"/>
                  <a:gd name="T20" fmla="*/ 5 w 50"/>
                  <a:gd name="T21" fmla="*/ 20 h 31"/>
                  <a:gd name="T22" fmla="*/ 0 w 50"/>
                  <a:gd name="T23" fmla="*/ 26 h 31"/>
                  <a:gd name="T24" fmla="*/ 5 w 50"/>
                  <a:gd name="T25" fmla="*/ 31 h 31"/>
                  <a:gd name="T26" fmla="*/ 20 w 50"/>
                  <a:gd name="T27" fmla="*/ 31 h 31"/>
                  <a:gd name="T28" fmla="*/ 21 w 50"/>
                  <a:gd name="T29" fmla="*/ 31 h 31"/>
                  <a:gd name="T30" fmla="*/ 41 w 50"/>
                  <a:gd name="T31" fmla="*/ 31 h 31"/>
                  <a:gd name="T32" fmla="*/ 50 w 50"/>
                  <a:gd name="T33" fmla="*/ 22 h 31"/>
                  <a:gd name="T34" fmla="*/ 41 w 50"/>
                  <a:gd name="T35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" h="31">
                    <a:moveTo>
                      <a:pt x="41" y="13"/>
                    </a:moveTo>
                    <a:cubicBezTo>
                      <a:pt x="41" y="13"/>
                      <a:pt x="41" y="14"/>
                      <a:pt x="40" y="14"/>
                    </a:cubicBezTo>
                    <a:cubicBezTo>
                      <a:pt x="38" y="14"/>
                      <a:pt x="37" y="15"/>
                      <a:pt x="36" y="16"/>
                    </a:cubicBezTo>
                    <a:cubicBezTo>
                      <a:pt x="36" y="15"/>
                      <a:pt x="36" y="14"/>
                      <a:pt x="35" y="13"/>
                    </a:cubicBezTo>
                    <a:cubicBezTo>
                      <a:pt x="35" y="13"/>
                      <a:pt x="35" y="12"/>
                      <a:pt x="35" y="11"/>
                    </a:cubicBezTo>
                    <a:cubicBezTo>
                      <a:pt x="34" y="7"/>
                      <a:pt x="30" y="3"/>
                      <a:pt x="26" y="1"/>
                    </a:cubicBezTo>
                    <a:cubicBezTo>
                      <a:pt x="25" y="1"/>
                      <a:pt x="25" y="1"/>
                      <a:pt x="24" y="1"/>
                    </a:cubicBezTo>
                    <a:cubicBezTo>
                      <a:pt x="23" y="1"/>
                      <a:pt x="21" y="0"/>
                      <a:pt x="20" y="0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1" y="1"/>
                      <a:pt x="5" y="8"/>
                      <a:pt x="5" y="16"/>
                    </a:cubicBezTo>
                    <a:cubicBezTo>
                      <a:pt x="5" y="17"/>
                      <a:pt x="5" y="19"/>
                      <a:pt x="5" y="20"/>
                    </a:cubicBezTo>
                    <a:cubicBezTo>
                      <a:pt x="2" y="21"/>
                      <a:pt x="0" y="23"/>
                      <a:pt x="0" y="26"/>
                    </a:cubicBezTo>
                    <a:cubicBezTo>
                      <a:pt x="0" y="29"/>
                      <a:pt x="2" y="31"/>
                      <a:pt x="5" y="31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46" y="31"/>
                      <a:pt x="50" y="27"/>
                      <a:pt x="50" y="22"/>
                    </a:cubicBezTo>
                    <a:cubicBezTo>
                      <a:pt x="50" y="18"/>
                      <a:pt x="46" y="13"/>
                      <a:pt x="41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6" name="îŝḷîḓé-Freeform: Shape 67">
                <a:extLst>
                  <a:ext uri="{FF2B5EF4-FFF2-40B4-BE49-F238E27FC236}">
                    <a16:creationId xmlns:a16="http://schemas.microsoft.com/office/drawing/2014/main" xmlns="" id="{BE188744-66ED-49F3-A69C-C4CA8CE17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557" y="3361830"/>
                <a:ext cx="150726" cy="215673"/>
              </a:xfrm>
              <a:custGeom>
                <a:avLst/>
                <a:gdLst>
                  <a:gd name="T0" fmla="*/ 34 w 34"/>
                  <a:gd name="T1" fmla="*/ 49 h 49"/>
                  <a:gd name="T2" fmla="*/ 34 w 34"/>
                  <a:gd name="T3" fmla="*/ 21 h 49"/>
                  <a:gd name="T4" fmla="*/ 33 w 34"/>
                  <a:gd name="T5" fmla="*/ 13 h 49"/>
                  <a:gd name="T6" fmla="*/ 28 w 34"/>
                  <a:gd name="T7" fmla="*/ 7 h 49"/>
                  <a:gd name="T8" fmla="*/ 28 w 34"/>
                  <a:gd name="T9" fmla="*/ 2 h 49"/>
                  <a:gd name="T10" fmla="*/ 28 w 34"/>
                  <a:gd name="T11" fmla="*/ 0 h 49"/>
                  <a:gd name="T12" fmla="*/ 26 w 34"/>
                  <a:gd name="T13" fmla="*/ 0 h 49"/>
                  <a:gd name="T14" fmla="*/ 5 w 34"/>
                  <a:gd name="T15" fmla="*/ 0 h 49"/>
                  <a:gd name="T16" fmla="*/ 3 w 34"/>
                  <a:gd name="T17" fmla="*/ 0 h 49"/>
                  <a:gd name="T18" fmla="*/ 3 w 34"/>
                  <a:gd name="T19" fmla="*/ 2 h 49"/>
                  <a:gd name="T20" fmla="*/ 3 w 34"/>
                  <a:gd name="T21" fmla="*/ 7 h 49"/>
                  <a:gd name="T22" fmla="*/ 0 w 34"/>
                  <a:gd name="T23" fmla="*/ 9 h 49"/>
                  <a:gd name="T24" fmla="*/ 5 w 34"/>
                  <a:gd name="T25" fmla="*/ 17 h 49"/>
                  <a:gd name="T26" fmla="*/ 5 w 34"/>
                  <a:gd name="T27" fmla="*/ 6 h 49"/>
                  <a:gd name="T28" fmla="*/ 5 w 34"/>
                  <a:gd name="T29" fmla="*/ 6 h 49"/>
                  <a:gd name="T30" fmla="*/ 5 w 34"/>
                  <a:gd name="T31" fmla="*/ 6 h 49"/>
                  <a:gd name="T32" fmla="*/ 5 w 34"/>
                  <a:gd name="T33" fmla="*/ 2 h 49"/>
                  <a:gd name="T34" fmla="*/ 26 w 34"/>
                  <a:gd name="T35" fmla="*/ 2 h 49"/>
                  <a:gd name="T36" fmla="*/ 26 w 34"/>
                  <a:gd name="T37" fmla="*/ 6 h 49"/>
                  <a:gd name="T38" fmla="*/ 26 w 34"/>
                  <a:gd name="T39" fmla="*/ 34 h 49"/>
                  <a:gd name="T40" fmla="*/ 16 w 34"/>
                  <a:gd name="T41" fmla="*/ 24 h 49"/>
                  <a:gd name="T42" fmla="*/ 13 w 34"/>
                  <a:gd name="T43" fmla="*/ 26 h 49"/>
                  <a:gd name="T44" fmla="*/ 34 w 34"/>
                  <a:gd name="T4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" h="49">
                    <a:moveTo>
                      <a:pt x="34" y="49"/>
                    </a:moveTo>
                    <a:cubicBezTo>
                      <a:pt x="34" y="38"/>
                      <a:pt x="34" y="27"/>
                      <a:pt x="34" y="21"/>
                    </a:cubicBezTo>
                    <a:cubicBezTo>
                      <a:pt x="34" y="19"/>
                      <a:pt x="34" y="15"/>
                      <a:pt x="33" y="13"/>
                    </a:cubicBezTo>
                    <a:cubicBezTo>
                      <a:pt x="32" y="10"/>
                      <a:pt x="30" y="8"/>
                      <a:pt x="28" y="7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8"/>
                      <a:pt x="1" y="8"/>
                      <a:pt x="0" y="9"/>
                    </a:cubicBezTo>
                    <a:cubicBezTo>
                      <a:pt x="2" y="12"/>
                      <a:pt x="3" y="14"/>
                      <a:pt x="5" y="17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20" y="34"/>
                      <a:pt x="26" y="42"/>
                      <a:pt x="34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7" name="îŝḷîḓé-Freeform: Shape 68">
                <a:extLst>
                  <a:ext uri="{FF2B5EF4-FFF2-40B4-BE49-F238E27FC236}">
                    <a16:creationId xmlns:a16="http://schemas.microsoft.com/office/drawing/2014/main" xmlns="" id="{D78B5057-85B7-43D7-9591-57A7414CD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860" y="3383887"/>
                <a:ext cx="162980" cy="339439"/>
              </a:xfrm>
              <a:custGeom>
                <a:avLst/>
                <a:gdLst>
                  <a:gd name="T0" fmla="*/ 22 w 37"/>
                  <a:gd name="T1" fmla="*/ 66 h 77"/>
                  <a:gd name="T2" fmla="*/ 36 w 37"/>
                  <a:gd name="T3" fmla="*/ 74 h 77"/>
                  <a:gd name="T4" fmla="*/ 37 w 37"/>
                  <a:gd name="T5" fmla="*/ 74 h 77"/>
                  <a:gd name="T6" fmla="*/ 37 w 37"/>
                  <a:gd name="T7" fmla="*/ 16 h 77"/>
                  <a:gd name="T8" fmla="*/ 36 w 37"/>
                  <a:gd name="T9" fmla="*/ 8 h 77"/>
                  <a:gd name="T10" fmla="*/ 18 w 37"/>
                  <a:gd name="T11" fmla="*/ 0 h 77"/>
                  <a:gd name="T12" fmla="*/ 1 w 37"/>
                  <a:gd name="T13" fmla="*/ 8 h 77"/>
                  <a:gd name="T14" fmla="*/ 0 w 37"/>
                  <a:gd name="T15" fmla="*/ 16 h 77"/>
                  <a:gd name="T16" fmla="*/ 0 w 37"/>
                  <a:gd name="T17" fmla="*/ 46 h 77"/>
                  <a:gd name="T18" fmla="*/ 22 w 37"/>
                  <a:gd name="T19" fmla="*/ 66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77">
                    <a:moveTo>
                      <a:pt x="22" y="66"/>
                    </a:moveTo>
                    <a:cubicBezTo>
                      <a:pt x="29" y="66"/>
                      <a:pt x="34" y="69"/>
                      <a:pt x="36" y="74"/>
                    </a:cubicBezTo>
                    <a:cubicBezTo>
                      <a:pt x="37" y="77"/>
                      <a:pt x="37" y="77"/>
                      <a:pt x="37" y="74"/>
                    </a:cubicBezTo>
                    <a:cubicBezTo>
                      <a:pt x="37" y="62"/>
                      <a:pt x="37" y="28"/>
                      <a:pt x="37" y="16"/>
                    </a:cubicBezTo>
                    <a:cubicBezTo>
                      <a:pt x="37" y="14"/>
                      <a:pt x="37" y="10"/>
                      <a:pt x="36" y="8"/>
                    </a:cubicBezTo>
                    <a:cubicBezTo>
                      <a:pt x="34" y="1"/>
                      <a:pt x="27" y="0"/>
                      <a:pt x="18" y="0"/>
                    </a:cubicBezTo>
                    <a:cubicBezTo>
                      <a:pt x="10" y="0"/>
                      <a:pt x="3" y="1"/>
                      <a:pt x="1" y="8"/>
                    </a:cubicBezTo>
                    <a:cubicBezTo>
                      <a:pt x="0" y="10"/>
                      <a:pt x="0" y="14"/>
                      <a:pt x="0" y="1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7" y="53"/>
                      <a:pt x="15" y="60"/>
                      <a:pt x="22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8" name="îŝḷîḓé-Freeform: Shape 69">
                <a:extLst>
                  <a:ext uri="{FF2B5EF4-FFF2-40B4-BE49-F238E27FC236}">
                    <a16:creationId xmlns:a16="http://schemas.microsoft.com/office/drawing/2014/main" xmlns="" id="{85BA766A-DAB3-458C-8BCA-E4E0FDDC3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0787" y="3472117"/>
                <a:ext cx="25734" cy="91906"/>
              </a:xfrm>
              <a:custGeom>
                <a:avLst/>
                <a:gdLst>
                  <a:gd name="T0" fmla="*/ 6 w 6"/>
                  <a:gd name="T1" fmla="*/ 1 h 21"/>
                  <a:gd name="T2" fmla="*/ 3 w 6"/>
                  <a:gd name="T3" fmla="*/ 0 h 21"/>
                  <a:gd name="T4" fmla="*/ 3 w 6"/>
                  <a:gd name="T5" fmla="*/ 0 h 21"/>
                  <a:gd name="T6" fmla="*/ 0 w 6"/>
                  <a:gd name="T7" fmla="*/ 1 h 21"/>
                  <a:gd name="T8" fmla="*/ 0 w 6"/>
                  <a:gd name="T9" fmla="*/ 21 h 21"/>
                  <a:gd name="T10" fmla="*/ 6 w 6"/>
                  <a:gd name="T11" fmla="*/ 15 h 21"/>
                  <a:gd name="T12" fmla="*/ 6 w 6"/>
                  <a:gd name="T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6" y="1"/>
                    </a:moveTo>
                    <a:cubicBezTo>
                      <a:pt x="5" y="1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2" y="19"/>
                      <a:pt x="4" y="17"/>
                      <a:pt x="6" y="15"/>
                    </a:cubicBez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9" name="îŝḷîḓé-Freeform: Shape 70">
                <a:extLst>
                  <a:ext uri="{FF2B5EF4-FFF2-40B4-BE49-F238E27FC236}">
                    <a16:creationId xmlns:a16="http://schemas.microsoft.com/office/drawing/2014/main" xmlns="" id="{C0C53691-6536-422A-BC58-B11F387B9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0787" y="3290756"/>
                <a:ext cx="25734" cy="17156"/>
              </a:xfrm>
              <a:custGeom>
                <a:avLst/>
                <a:gdLst>
                  <a:gd name="T0" fmla="*/ 4 w 6"/>
                  <a:gd name="T1" fmla="*/ 4 h 4"/>
                  <a:gd name="T2" fmla="*/ 4 w 6"/>
                  <a:gd name="T3" fmla="*/ 4 h 4"/>
                  <a:gd name="T4" fmla="*/ 6 w 6"/>
                  <a:gd name="T5" fmla="*/ 4 h 4"/>
                  <a:gd name="T6" fmla="*/ 6 w 6"/>
                  <a:gd name="T7" fmla="*/ 0 h 4"/>
                  <a:gd name="T8" fmla="*/ 0 w 6"/>
                  <a:gd name="T9" fmla="*/ 0 h 4"/>
                  <a:gd name="T10" fmla="*/ 0 w 6"/>
                  <a:gd name="T11" fmla="*/ 4 h 4"/>
                  <a:gd name="T12" fmla="*/ 4 w 6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4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5" y="4"/>
                      <a:pt x="6" y="4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2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0" name="îŝḷîḓé-Freeform: Shape 71">
                <a:extLst>
                  <a:ext uri="{FF2B5EF4-FFF2-40B4-BE49-F238E27FC236}">
                    <a16:creationId xmlns:a16="http://schemas.microsoft.com/office/drawing/2014/main" xmlns="" id="{66EE3184-61B5-462C-AA30-76DEE4AAD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9274" y="3316489"/>
                <a:ext cx="243857" cy="177685"/>
              </a:xfrm>
              <a:custGeom>
                <a:avLst/>
                <a:gdLst>
                  <a:gd name="T0" fmla="*/ 31 w 55"/>
                  <a:gd name="T1" fmla="*/ 0 h 40"/>
                  <a:gd name="T2" fmla="*/ 29 w 55"/>
                  <a:gd name="T3" fmla="*/ 0 h 40"/>
                  <a:gd name="T4" fmla="*/ 29 w 55"/>
                  <a:gd name="T5" fmla="*/ 0 h 40"/>
                  <a:gd name="T6" fmla="*/ 25 w 55"/>
                  <a:gd name="T7" fmla="*/ 0 h 40"/>
                  <a:gd name="T8" fmla="*/ 0 w 55"/>
                  <a:gd name="T9" fmla="*/ 27 h 40"/>
                  <a:gd name="T10" fmla="*/ 2 w 55"/>
                  <a:gd name="T11" fmla="*/ 38 h 40"/>
                  <a:gd name="T12" fmla="*/ 3 w 55"/>
                  <a:gd name="T13" fmla="*/ 39 h 40"/>
                  <a:gd name="T14" fmla="*/ 5 w 55"/>
                  <a:gd name="T15" fmla="*/ 37 h 40"/>
                  <a:gd name="T16" fmla="*/ 12 w 55"/>
                  <a:gd name="T17" fmla="*/ 33 h 40"/>
                  <a:gd name="T18" fmla="*/ 12 w 55"/>
                  <a:gd name="T19" fmla="*/ 33 h 40"/>
                  <a:gd name="T20" fmla="*/ 19 w 55"/>
                  <a:gd name="T21" fmla="*/ 38 h 40"/>
                  <a:gd name="T22" fmla="*/ 20 w 55"/>
                  <a:gd name="T23" fmla="*/ 39 h 40"/>
                  <a:gd name="T24" fmla="*/ 21 w 55"/>
                  <a:gd name="T25" fmla="*/ 38 h 40"/>
                  <a:gd name="T26" fmla="*/ 25 w 55"/>
                  <a:gd name="T27" fmla="*/ 34 h 40"/>
                  <a:gd name="T28" fmla="*/ 28 w 55"/>
                  <a:gd name="T29" fmla="*/ 33 h 40"/>
                  <a:gd name="T30" fmla="*/ 28 w 55"/>
                  <a:gd name="T31" fmla="*/ 33 h 40"/>
                  <a:gd name="T32" fmla="*/ 31 w 55"/>
                  <a:gd name="T33" fmla="*/ 34 h 40"/>
                  <a:gd name="T34" fmla="*/ 36 w 55"/>
                  <a:gd name="T35" fmla="*/ 38 h 40"/>
                  <a:gd name="T36" fmla="*/ 36 w 55"/>
                  <a:gd name="T37" fmla="*/ 40 h 40"/>
                  <a:gd name="T38" fmla="*/ 37 w 55"/>
                  <a:gd name="T39" fmla="*/ 38 h 40"/>
                  <a:gd name="T40" fmla="*/ 44 w 55"/>
                  <a:gd name="T41" fmla="*/ 34 h 40"/>
                  <a:gd name="T42" fmla="*/ 44 w 55"/>
                  <a:gd name="T43" fmla="*/ 34 h 40"/>
                  <a:gd name="T44" fmla="*/ 45 w 55"/>
                  <a:gd name="T45" fmla="*/ 34 h 40"/>
                  <a:gd name="T46" fmla="*/ 55 w 55"/>
                  <a:gd name="T47" fmla="*/ 20 h 40"/>
                  <a:gd name="T48" fmla="*/ 31 w 55"/>
                  <a:gd name="T4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5" h="40">
                    <a:moveTo>
                      <a:pt x="31" y="0"/>
                    </a:moveTo>
                    <a:cubicBezTo>
                      <a:pt x="30" y="0"/>
                      <a:pt x="30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7" y="0"/>
                      <a:pt x="26" y="0"/>
                      <a:pt x="25" y="0"/>
                    </a:cubicBezTo>
                    <a:cubicBezTo>
                      <a:pt x="11" y="2"/>
                      <a:pt x="1" y="13"/>
                      <a:pt x="0" y="27"/>
                    </a:cubicBezTo>
                    <a:cubicBezTo>
                      <a:pt x="0" y="31"/>
                      <a:pt x="1" y="34"/>
                      <a:pt x="2" y="38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4" y="39"/>
                      <a:pt x="4" y="38"/>
                      <a:pt x="5" y="37"/>
                    </a:cubicBezTo>
                    <a:cubicBezTo>
                      <a:pt x="6" y="35"/>
                      <a:pt x="9" y="33"/>
                      <a:pt x="12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5" y="33"/>
                      <a:pt x="18" y="35"/>
                      <a:pt x="19" y="38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0" y="39"/>
                      <a:pt x="20" y="39"/>
                      <a:pt x="21" y="38"/>
                    </a:cubicBezTo>
                    <a:cubicBezTo>
                      <a:pt x="22" y="36"/>
                      <a:pt x="23" y="35"/>
                      <a:pt x="25" y="34"/>
                    </a:cubicBezTo>
                    <a:cubicBezTo>
                      <a:pt x="26" y="34"/>
                      <a:pt x="27" y="33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9" y="33"/>
                      <a:pt x="30" y="34"/>
                      <a:pt x="31" y="34"/>
                    </a:cubicBezTo>
                    <a:cubicBezTo>
                      <a:pt x="33" y="35"/>
                      <a:pt x="35" y="36"/>
                      <a:pt x="36" y="38"/>
                    </a:cubicBezTo>
                    <a:cubicBezTo>
                      <a:pt x="36" y="39"/>
                      <a:pt x="36" y="40"/>
                      <a:pt x="36" y="40"/>
                    </a:cubicBezTo>
                    <a:cubicBezTo>
                      <a:pt x="37" y="40"/>
                      <a:pt x="37" y="39"/>
                      <a:pt x="37" y="38"/>
                    </a:cubicBezTo>
                    <a:cubicBezTo>
                      <a:pt x="39" y="36"/>
                      <a:pt x="41" y="34"/>
                      <a:pt x="44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5" y="34"/>
                      <a:pt x="45" y="34"/>
                      <a:pt x="45" y="34"/>
                    </a:cubicBezTo>
                    <a:cubicBezTo>
                      <a:pt x="48" y="29"/>
                      <a:pt x="52" y="25"/>
                      <a:pt x="55" y="20"/>
                    </a:cubicBezTo>
                    <a:cubicBezTo>
                      <a:pt x="52" y="9"/>
                      <a:pt x="43" y="1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1" name="îŝḷîḓé-Freeform: Shape 72">
                <a:extLst>
                  <a:ext uri="{FF2B5EF4-FFF2-40B4-BE49-F238E27FC236}">
                    <a16:creationId xmlns:a16="http://schemas.microsoft.com/office/drawing/2014/main" xmlns="" id="{AC818256-EE70-4AB9-A509-DD6D4BF42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5964" y="1228386"/>
                <a:ext cx="322284" cy="256111"/>
              </a:xfrm>
              <a:custGeom>
                <a:avLst/>
                <a:gdLst>
                  <a:gd name="T0" fmla="*/ 71 w 73"/>
                  <a:gd name="T1" fmla="*/ 14 h 58"/>
                  <a:gd name="T2" fmla="*/ 57 w 73"/>
                  <a:gd name="T3" fmla="*/ 20 h 58"/>
                  <a:gd name="T4" fmla="*/ 51 w 73"/>
                  <a:gd name="T5" fmla="*/ 20 h 58"/>
                  <a:gd name="T6" fmla="*/ 48 w 73"/>
                  <a:gd name="T7" fmla="*/ 13 h 58"/>
                  <a:gd name="T8" fmla="*/ 52 w 73"/>
                  <a:gd name="T9" fmla="*/ 9 h 58"/>
                  <a:gd name="T10" fmla="*/ 67 w 73"/>
                  <a:gd name="T11" fmla="*/ 3 h 58"/>
                  <a:gd name="T12" fmla="*/ 51 w 73"/>
                  <a:gd name="T13" fmla="*/ 1 h 58"/>
                  <a:gd name="T14" fmla="*/ 50 w 73"/>
                  <a:gd name="T15" fmla="*/ 3 h 58"/>
                  <a:gd name="T16" fmla="*/ 43 w 73"/>
                  <a:gd name="T17" fmla="*/ 13 h 58"/>
                  <a:gd name="T18" fmla="*/ 44 w 73"/>
                  <a:gd name="T19" fmla="*/ 2 h 58"/>
                  <a:gd name="T20" fmla="*/ 38 w 73"/>
                  <a:gd name="T21" fmla="*/ 1 h 58"/>
                  <a:gd name="T22" fmla="*/ 34 w 73"/>
                  <a:gd name="T23" fmla="*/ 7 h 58"/>
                  <a:gd name="T24" fmla="*/ 27 w 73"/>
                  <a:gd name="T25" fmla="*/ 10 h 58"/>
                  <a:gd name="T26" fmla="*/ 23 w 73"/>
                  <a:gd name="T27" fmla="*/ 3 h 58"/>
                  <a:gd name="T28" fmla="*/ 22 w 73"/>
                  <a:gd name="T29" fmla="*/ 3 h 58"/>
                  <a:gd name="T30" fmla="*/ 19 w 73"/>
                  <a:gd name="T31" fmla="*/ 7 h 58"/>
                  <a:gd name="T32" fmla="*/ 17 w 73"/>
                  <a:gd name="T33" fmla="*/ 13 h 58"/>
                  <a:gd name="T34" fmla="*/ 25 w 73"/>
                  <a:gd name="T35" fmla="*/ 20 h 58"/>
                  <a:gd name="T36" fmla="*/ 14 w 73"/>
                  <a:gd name="T37" fmla="*/ 18 h 58"/>
                  <a:gd name="T38" fmla="*/ 4 w 73"/>
                  <a:gd name="T39" fmla="*/ 11 h 58"/>
                  <a:gd name="T40" fmla="*/ 0 w 73"/>
                  <a:gd name="T41" fmla="*/ 20 h 58"/>
                  <a:gd name="T42" fmla="*/ 1 w 73"/>
                  <a:gd name="T43" fmla="*/ 30 h 58"/>
                  <a:gd name="T44" fmla="*/ 16 w 73"/>
                  <a:gd name="T45" fmla="*/ 24 h 58"/>
                  <a:gd name="T46" fmla="*/ 22 w 73"/>
                  <a:gd name="T47" fmla="*/ 24 h 58"/>
                  <a:gd name="T48" fmla="*/ 24 w 73"/>
                  <a:gd name="T49" fmla="*/ 31 h 58"/>
                  <a:gd name="T50" fmla="*/ 20 w 73"/>
                  <a:gd name="T51" fmla="*/ 35 h 58"/>
                  <a:gd name="T52" fmla="*/ 6 w 73"/>
                  <a:gd name="T53" fmla="*/ 41 h 58"/>
                  <a:gd name="T54" fmla="*/ 12 w 73"/>
                  <a:gd name="T55" fmla="*/ 49 h 58"/>
                  <a:gd name="T56" fmla="*/ 22 w 73"/>
                  <a:gd name="T57" fmla="*/ 53 h 58"/>
                  <a:gd name="T58" fmla="*/ 23 w 73"/>
                  <a:gd name="T59" fmla="*/ 41 h 58"/>
                  <a:gd name="T60" fmla="*/ 30 w 73"/>
                  <a:gd name="T61" fmla="*/ 31 h 58"/>
                  <a:gd name="T62" fmla="*/ 29 w 73"/>
                  <a:gd name="T63" fmla="*/ 42 h 58"/>
                  <a:gd name="T64" fmla="*/ 34 w 73"/>
                  <a:gd name="T65" fmla="*/ 45 h 58"/>
                  <a:gd name="T66" fmla="*/ 34 w 73"/>
                  <a:gd name="T67" fmla="*/ 51 h 58"/>
                  <a:gd name="T68" fmla="*/ 38 w 73"/>
                  <a:gd name="T69" fmla="*/ 51 h 58"/>
                  <a:gd name="T70" fmla="*/ 38 w 73"/>
                  <a:gd name="T71" fmla="*/ 45 h 58"/>
                  <a:gd name="T72" fmla="*/ 44 w 73"/>
                  <a:gd name="T73" fmla="*/ 42 h 58"/>
                  <a:gd name="T74" fmla="*/ 43 w 73"/>
                  <a:gd name="T75" fmla="*/ 31 h 58"/>
                  <a:gd name="T76" fmla="*/ 50 w 73"/>
                  <a:gd name="T77" fmla="*/ 41 h 58"/>
                  <a:gd name="T78" fmla="*/ 51 w 73"/>
                  <a:gd name="T79" fmla="*/ 53 h 58"/>
                  <a:gd name="T80" fmla="*/ 61 w 73"/>
                  <a:gd name="T81" fmla="*/ 49 h 58"/>
                  <a:gd name="T82" fmla="*/ 67 w 73"/>
                  <a:gd name="T83" fmla="*/ 41 h 58"/>
                  <a:gd name="T84" fmla="*/ 52 w 73"/>
                  <a:gd name="T85" fmla="*/ 35 h 58"/>
                  <a:gd name="T86" fmla="*/ 48 w 73"/>
                  <a:gd name="T87" fmla="*/ 31 h 58"/>
                  <a:gd name="T88" fmla="*/ 51 w 73"/>
                  <a:gd name="T89" fmla="*/ 24 h 58"/>
                  <a:gd name="T90" fmla="*/ 57 w 73"/>
                  <a:gd name="T91" fmla="*/ 24 h 58"/>
                  <a:gd name="T92" fmla="*/ 71 w 73"/>
                  <a:gd name="T93" fmla="*/ 30 h 58"/>
                  <a:gd name="T94" fmla="*/ 73 w 73"/>
                  <a:gd name="T95" fmla="*/ 2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" h="58">
                    <a:moveTo>
                      <a:pt x="73" y="20"/>
                    </a:moveTo>
                    <a:cubicBezTo>
                      <a:pt x="65" y="20"/>
                      <a:pt x="65" y="20"/>
                      <a:pt x="65" y="20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7" y="18"/>
                      <a:pt x="46" y="17"/>
                      <a:pt x="46" y="16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6" y="9"/>
                      <a:pt x="56" y="9"/>
                      <a:pt x="56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7" y="3"/>
                      <a:pt x="67" y="3"/>
                      <a:pt x="67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58" y="0"/>
                      <a:pt x="54" y="0"/>
                      <a:pt x="51" y="1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1" y="12"/>
                      <a:pt x="40" y="11"/>
                      <a:pt x="38" y="11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1" y="1"/>
                      <a:pt x="40" y="1"/>
                      <a:pt x="39" y="1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5" y="2"/>
                      <a:pt x="32" y="2"/>
                      <a:pt x="29" y="2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3" y="11"/>
                      <a:pt x="31" y="12"/>
                      <a:pt x="30" y="13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3" y="3"/>
                      <a:pt x="23" y="3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16" y="4"/>
                      <a:pt x="11" y="5"/>
                      <a:pt x="6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6" y="17"/>
                      <a:pt x="26" y="18"/>
                      <a:pt x="25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6" y="26"/>
                      <a:pt x="26" y="27"/>
                      <a:pt x="27" y="28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34"/>
                      <a:pt x="27" y="34"/>
                      <a:pt x="27" y="34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1" y="32"/>
                      <a:pt x="33" y="33"/>
                      <a:pt x="34" y="33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25" y="54"/>
                      <a:pt x="25" y="54"/>
                      <a:pt x="25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40" y="33"/>
                      <a:pt x="41" y="32"/>
                      <a:pt x="43" y="31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50" y="41"/>
                      <a:pt x="50" y="41"/>
                      <a:pt x="50" y="41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44"/>
                      <a:pt x="55" y="44"/>
                      <a:pt x="55" y="44"/>
                    </a:cubicBezTo>
                    <a:cubicBezTo>
                      <a:pt x="61" y="49"/>
                      <a:pt x="61" y="49"/>
                      <a:pt x="61" y="49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58" y="41"/>
                      <a:pt x="58" y="41"/>
                      <a:pt x="58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48" y="31"/>
                      <a:pt x="48" y="31"/>
                      <a:pt x="48" y="31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7"/>
                      <a:pt x="47" y="26"/>
                      <a:pt x="47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59" y="24"/>
                      <a:pt x="59" y="24"/>
                      <a:pt x="59" y="24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73" y="24"/>
                      <a:pt x="73" y="24"/>
                      <a:pt x="73" y="24"/>
                    </a:cubicBezTo>
                    <a:lnTo>
                      <a:pt x="7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2" name="îŝḷîḓé-Freeform: Shape 73">
                <a:extLst>
                  <a:ext uri="{FF2B5EF4-FFF2-40B4-BE49-F238E27FC236}">
                    <a16:creationId xmlns:a16="http://schemas.microsoft.com/office/drawing/2014/main" xmlns="" id="{4067EC4F-C36A-4548-AB97-7C67E970D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0536" y="2283466"/>
                <a:ext cx="259787" cy="256111"/>
              </a:xfrm>
              <a:custGeom>
                <a:avLst/>
                <a:gdLst>
                  <a:gd name="T0" fmla="*/ 52 w 59"/>
                  <a:gd name="T1" fmla="*/ 41 h 58"/>
                  <a:gd name="T2" fmla="*/ 55 w 59"/>
                  <a:gd name="T3" fmla="*/ 44 h 58"/>
                  <a:gd name="T4" fmla="*/ 48 w 59"/>
                  <a:gd name="T5" fmla="*/ 52 h 58"/>
                  <a:gd name="T6" fmla="*/ 45 w 59"/>
                  <a:gd name="T7" fmla="*/ 49 h 58"/>
                  <a:gd name="T8" fmla="*/ 37 w 59"/>
                  <a:gd name="T9" fmla="*/ 53 h 58"/>
                  <a:gd name="T10" fmla="*/ 37 w 59"/>
                  <a:gd name="T11" fmla="*/ 58 h 58"/>
                  <a:gd name="T12" fmla="*/ 29 w 59"/>
                  <a:gd name="T13" fmla="*/ 58 h 58"/>
                  <a:gd name="T14" fmla="*/ 29 w 59"/>
                  <a:gd name="T15" fmla="*/ 46 h 58"/>
                  <a:gd name="T16" fmla="*/ 42 w 59"/>
                  <a:gd name="T17" fmla="*/ 40 h 58"/>
                  <a:gd name="T18" fmla="*/ 40 w 59"/>
                  <a:gd name="T19" fmla="*/ 16 h 58"/>
                  <a:gd name="T20" fmla="*/ 40 w 59"/>
                  <a:gd name="T21" fmla="*/ 16 h 58"/>
                  <a:gd name="T22" fmla="*/ 34 w 59"/>
                  <a:gd name="T23" fmla="*/ 13 h 58"/>
                  <a:gd name="T24" fmla="*/ 29 w 59"/>
                  <a:gd name="T25" fmla="*/ 12 h 58"/>
                  <a:gd name="T26" fmla="*/ 29 w 59"/>
                  <a:gd name="T27" fmla="*/ 0 h 58"/>
                  <a:gd name="T28" fmla="*/ 32 w 59"/>
                  <a:gd name="T29" fmla="*/ 0 h 58"/>
                  <a:gd name="T30" fmla="*/ 33 w 59"/>
                  <a:gd name="T31" fmla="*/ 4 h 58"/>
                  <a:gd name="T32" fmla="*/ 41 w 59"/>
                  <a:gd name="T33" fmla="*/ 7 h 58"/>
                  <a:gd name="T34" fmla="*/ 44 w 59"/>
                  <a:gd name="T35" fmla="*/ 3 h 58"/>
                  <a:gd name="T36" fmla="*/ 52 w 59"/>
                  <a:gd name="T37" fmla="*/ 10 h 58"/>
                  <a:gd name="T38" fmla="*/ 49 w 59"/>
                  <a:gd name="T39" fmla="*/ 14 h 58"/>
                  <a:gd name="T40" fmla="*/ 53 w 59"/>
                  <a:gd name="T41" fmla="*/ 22 h 58"/>
                  <a:gd name="T42" fmla="*/ 58 w 59"/>
                  <a:gd name="T43" fmla="*/ 21 h 58"/>
                  <a:gd name="T44" fmla="*/ 59 w 59"/>
                  <a:gd name="T45" fmla="*/ 32 h 58"/>
                  <a:gd name="T46" fmla="*/ 54 w 59"/>
                  <a:gd name="T47" fmla="*/ 32 h 58"/>
                  <a:gd name="T48" fmla="*/ 52 w 59"/>
                  <a:gd name="T49" fmla="*/ 41 h 58"/>
                  <a:gd name="T50" fmla="*/ 29 w 59"/>
                  <a:gd name="T51" fmla="*/ 58 h 58"/>
                  <a:gd name="T52" fmla="*/ 26 w 59"/>
                  <a:gd name="T53" fmla="*/ 58 h 58"/>
                  <a:gd name="T54" fmla="*/ 26 w 59"/>
                  <a:gd name="T55" fmla="*/ 54 h 58"/>
                  <a:gd name="T56" fmla="*/ 18 w 59"/>
                  <a:gd name="T57" fmla="*/ 51 h 58"/>
                  <a:gd name="T58" fmla="*/ 15 w 59"/>
                  <a:gd name="T59" fmla="*/ 55 h 58"/>
                  <a:gd name="T60" fmla="*/ 7 w 59"/>
                  <a:gd name="T61" fmla="*/ 48 h 58"/>
                  <a:gd name="T62" fmla="*/ 9 w 59"/>
                  <a:gd name="T63" fmla="*/ 45 h 58"/>
                  <a:gd name="T64" fmla="*/ 5 w 59"/>
                  <a:gd name="T65" fmla="*/ 37 h 58"/>
                  <a:gd name="T66" fmla="*/ 1 w 59"/>
                  <a:gd name="T67" fmla="*/ 37 h 58"/>
                  <a:gd name="T68" fmla="*/ 0 w 59"/>
                  <a:gd name="T69" fmla="*/ 26 h 58"/>
                  <a:gd name="T70" fmla="*/ 4 w 59"/>
                  <a:gd name="T71" fmla="*/ 26 h 58"/>
                  <a:gd name="T72" fmla="*/ 7 w 59"/>
                  <a:gd name="T73" fmla="*/ 17 h 58"/>
                  <a:gd name="T74" fmla="*/ 4 w 59"/>
                  <a:gd name="T75" fmla="*/ 15 h 58"/>
                  <a:gd name="T76" fmla="*/ 11 w 59"/>
                  <a:gd name="T77" fmla="*/ 6 h 58"/>
                  <a:gd name="T78" fmla="*/ 14 w 59"/>
                  <a:gd name="T79" fmla="*/ 9 h 58"/>
                  <a:gd name="T80" fmla="*/ 22 w 59"/>
                  <a:gd name="T81" fmla="*/ 5 h 58"/>
                  <a:gd name="T82" fmla="*/ 21 w 59"/>
                  <a:gd name="T83" fmla="*/ 1 h 58"/>
                  <a:gd name="T84" fmla="*/ 29 w 59"/>
                  <a:gd name="T85" fmla="*/ 0 h 58"/>
                  <a:gd name="T86" fmla="*/ 29 w 59"/>
                  <a:gd name="T87" fmla="*/ 12 h 58"/>
                  <a:gd name="T88" fmla="*/ 16 w 59"/>
                  <a:gd name="T89" fmla="*/ 18 h 58"/>
                  <a:gd name="T90" fmla="*/ 18 w 59"/>
                  <a:gd name="T91" fmla="*/ 42 h 58"/>
                  <a:gd name="T92" fmla="*/ 24 w 59"/>
                  <a:gd name="T93" fmla="*/ 45 h 58"/>
                  <a:gd name="T94" fmla="*/ 29 w 59"/>
                  <a:gd name="T95" fmla="*/ 46 h 58"/>
                  <a:gd name="T96" fmla="*/ 29 w 59"/>
                  <a:gd name="T97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9" h="58">
                    <a:moveTo>
                      <a:pt x="52" y="41"/>
                    </a:moveTo>
                    <a:cubicBezTo>
                      <a:pt x="55" y="44"/>
                      <a:pt x="55" y="44"/>
                      <a:pt x="55" y="44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2" y="51"/>
                      <a:pt x="40" y="52"/>
                      <a:pt x="37" y="53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34" y="46"/>
                      <a:pt x="39" y="44"/>
                      <a:pt x="42" y="40"/>
                    </a:cubicBezTo>
                    <a:cubicBezTo>
                      <a:pt x="48" y="33"/>
                      <a:pt x="47" y="22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8" y="15"/>
                      <a:pt x="36" y="14"/>
                      <a:pt x="34" y="13"/>
                    </a:cubicBezTo>
                    <a:cubicBezTo>
                      <a:pt x="33" y="12"/>
                      <a:pt x="31" y="12"/>
                      <a:pt x="29" y="1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6" y="4"/>
                      <a:pt x="38" y="5"/>
                      <a:pt x="41" y="7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51" y="16"/>
                      <a:pt x="53" y="19"/>
                      <a:pt x="53" y="22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4" y="35"/>
                      <a:pt x="53" y="38"/>
                      <a:pt x="52" y="41"/>
                    </a:cubicBezTo>
                    <a:close/>
                    <a:moveTo>
                      <a:pt x="29" y="58"/>
                    </a:move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3" y="54"/>
                      <a:pt x="20" y="53"/>
                      <a:pt x="18" y="51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8" y="42"/>
                      <a:pt x="6" y="40"/>
                      <a:pt x="5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5" y="23"/>
                      <a:pt x="6" y="20"/>
                      <a:pt x="7" y="17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6" y="7"/>
                      <a:pt x="19" y="6"/>
                      <a:pt x="22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4" y="12"/>
                      <a:pt x="20" y="14"/>
                      <a:pt x="16" y="18"/>
                    </a:cubicBezTo>
                    <a:cubicBezTo>
                      <a:pt x="10" y="25"/>
                      <a:pt x="11" y="36"/>
                      <a:pt x="18" y="42"/>
                    </a:cubicBezTo>
                    <a:cubicBezTo>
                      <a:pt x="20" y="44"/>
                      <a:pt x="22" y="45"/>
                      <a:pt x="24" y="45"/>
                    </a:cubicBezTo>
                    <a:cubicBezTo>
                      <a:pt x="26" y="46"/>
                      <a:pt x="28" y="46"/>
                      <a:pt x="29" y="46"/>
                    </a:cubicBezTo>
                    <a:lnTo>
                      <a:pt x="29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3" name="îŝḷîḓé-Freeform: Shape 74">
                <a:extLst>
                  <a:ext uri="{FF2B5EF4-FFF2-40B4-BE49-F238E27FC236}">
                    <a16:creationId xmlns:a16="http://schemas.microsoft.com/office/drawing/2014/main" xmlns="" id="{1E0A4895-E14D-487E-9565-99D99578D5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347" y="2729517"/>
                <a:ext cx="13480" cy="22057"/>
              </a:xfrm>
              <a:custGeom>
                <a:avLst/>
                <a:gdLst>
                  <a:gd name="T0" fmla="*/ 0 w 3"/>
                  <a:gd name="T1" fmla="*/ 5 h 5"/>
                  <a:gd name="T2" fmla="*/ 3 w 3"/>
                  <a:gd name="T3" fmla="*/ 1 h 5"/>
                  <a:gd name="T4" fmla="*/ 0 w 3"/>
                  <a:gd name="T5" fmla="*/ 0 h 5"/>
                  <a:gd name="T6" fmla="*/ 0 w 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0" y="2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4" name="îŝḷîḓé-Freeform: Shape 75">
                <a:extLst>
                  <a:ext uri="{FF2B5EF4-FFF2-40B4-BE49-F238E27FC236}">
                    <a16:creationId xmlns:a16="http://schemas.microsoft.com/office/drawing/2014/main" xmlns="" id="{DEE9DD68-25BB-47A1-9F72-1261D865BA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0445" y="2671922"/>
                <a:ext cx="49017" cy="53918"/>
              </a:xfrm>
              <a:custGeom>
                <a:avLst/>
                <a:gdLst>
                  <a:gd name="T0" fmla="*/ 5 w 11"/>
                  <a:gd name="T1" fmla="*/ 12 h 12"/>
                  <a:gd name="T2" fmla="*/ 6 w 11"/>
                  <a:gd name="T3" fmla="*/ 12 h 12"/>
                  <a:gd name="T4" fmla="*/ 6 w 11"/>
                  <a:gd name="T5" fmla="*/ 12 h 12"/>
                  <a:gd name="T6" fmla="*/ 11 w 11"/>
                  <a:gd name="T7" fmla="*/ 6 h 12"/>
                  <a:gd name="T8" fmla="*/ 11 w 11"/>
                  <a:gd name="T9" fmla="*/ 6 h 12"/>
                  <a:gd name="T10" fmla="*/ 11 w 11"/>
                  <a:gd name="T11" fmla="*/ 5 h 12"/>
                  <a:gd name="T12" fmla="*/ 5 w 11"/>
                  <a:gd name="T13" fmla="*/ 0 h 12"/>
                  <a:gd name="T14" fmla="*/ 4 w 11"/>
                  <a:gd name="T15" fmla="*/ 0 h 12"/>
                  <a:gd name="T16" fmla="*/ 0 w 11"/>
                  <a:gd name="T17" fmla="*/ 3 h 12"/>
                  <a:gd name="T18" fmla="*/ 1 w 11"/>
                  <a:gd name="T19" fmla="*/ 9 h 12"/>
                  <a:gd name="T20" fmla="*/ 5 w 11"/>
                  <a:gd name="T2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12">
                    <a:moveTo>
                      <a:pt x="5" y="12"/>
                    </a:moveTo>
                    <a:cubicBezTo>
                      <a:pt x="5" y="12"/>
                      <a:pt x="6" y="12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9" y="11"/>
                      <a:pt x="11" y="8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5"/>
                      <a:pt x="0" y="7"/>
                      <a:pt x="1" y="9"/>
                    </a:cubicBezTo>
                    <a:cubicBezTo>
                      <a:pt x="2" y="11"/>
                      <a:pt x="3" y="12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5" name="îŝḷîḓé-Freeform: Shape 76">
                <a:extLst>
                  <a:ext uri="{FF2B5EF4-FFF2-40B4-BE49-F238E27FC236}">
                    <a16:creationId xmlns:a16="http://schemas.microsoft.com/office/drawing/2014/main" xmlns="" id="{DC03868D-4CBA-40BB-A3FC-53FB397E3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3577" y="2712361"/>
                <a:ext cx="96808" cy="91906"/>
              </a:xfrm>
              <a:custGeom>
                <a:avLst/>
                <a:gdLst>
                  <a:gd name="T0" fmla="*/ 12 w 22"/>
                  <a:gd name="T1" fmla="*/ 21 h 21"/>
                  <a:gd name="T2" fmla="*/ 22 w 22"/>
                  <a:gd name="T3" fmla="*/ 21 h 21"/>
                  <a:gd name="T4" fmla="*/ 6 w 22"/>
                  <a:gd name="T5" fmla="*/ 0 h 21"/>
                  <a:gd name="T6" fmla="*/ 0 w 22"/>
                  <a:gd name="T7" fmla="*/ 5 h 21"/>
                  <a:gd name="T8" fmla="*/ 12 w 22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1">
                    <a:moveTo>
                      <a:pt x="12" y="21"/>
                    </a:moveTo>
                    <a:cubicBezTo>
                      <a:pt x="22" y="21"/>
                      <a:pt x="22" y="21"/>
                      <a:pt x="22" y="2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3"/>
                      <a:pt x="2" y="5"/>
                      <a:pt x="0" y="5"/>
                    </a:cubicBezTo>
                    <a:lnTo>
                      <a:pt x="12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6" name="îŝḷîḓé-Freeform: Shape 77">
                <a:extLst>
                  <a:ext uri="{FF2B5EF4-FFF2-40B4-BE49-F238E27FC236}">
                    <a16:creationId xmlns:a16="http://schemas.microsoft.com/office/drawing/2014/main" xmlns="" id="{31DBD259-6533-42EB-B81A-390D435154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8040" y="2671922"/>
                <a:ext cx="52693" cy="53918"/>
              </a:xfrm>
              <a:custGeom>
                <a:avLst/>
                <a:gdLst>
                  <a:gd name="T0" fmla="*/ 8 w 12"/>
                  <a:gd name="T1" fmla="*/ 0 h 12"/>
                  <a:gd name="T2" fmla="*/ 6 w 12"/>
                  <a:gd name="T3" fmla="*/ 0 h 12"/>
                  <a:gd name="T4" fmla="*/ 1 w 12"/>
                  <a:gd name="T5" fmla="*/ 5 h 12"/>
                  <a:gd name="T6" fmla="*/ 1 w 12"/>
                  <a:gd name="T7" fmla="*/ 6 h 12"/>
                  <a:gd name="T8" fmla="*/ 1 w 12"/>
                  <a:gd name="T9" fmla="*/ 6 h 12"/>
                  <a:gd name="T10" fmla="*/ 5 w 12"/>
                  <a:gd name="T11" fmla="*/ 12 h 12"/>
                  <a:gd name="T12" fmla="*/ 6 w 12"/>
                  <a:gd name="T13" fmla="*/ 12 h 12"/>
                  <a:gd name="T14" fmla="*/ 6 w 12"/>
                  <a:gd name="T15" fmla="*/ 12 h 12"/>
                  <a:gd name="T16" fmla="*/ 12 w 12"/>
                  <a:gd name="T17" fmla="*/ 7 h 12"/>
                  <a:gd name="T18" fmla="*/ 12 w 12"/>
                  <a:gd name="T19" fmla="*/ 7 h 12"/>
                  <a:gd name="T20" fmla="*/ 8 w 12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12">
                    <a:moveTo>
                      <a:pt x="8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4" y="0"/>
                      <a:pt x="1" y="2"/>
                      <a:pt x="1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8"/>
                      <a:pt x="2" y="11"/>
                      <a:pt x="5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9" y="12"/>
                      <a:pt x="11" y="10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4"/>
                      <a:pt x="11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7" name="îŝḷîḓé-Freeform: Shape 78">
                <a:extLst>
                  <a:ext uri="{FF2B5EF4-FFF2-40B4-BE49-F238E27FC236}">
                    <a16:creationId xmlns:a16="http://schemas.microsoft.com/office/drawing/2014/main" xmlns="" id="{734917CF-5027-4997-9A61-6FA3506CD0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3925" y="2814070"/>
                <a:ext cx="220574" cy="180136"/>
              </a:xfrm>
              <a:custGeom>
                <a:avLst/>
                <a:gdLst>
                  <a:gd name="T0" fmla="*/ 9 w 50"/>
                  <a:gd name="T1" fmla="*/ 41 h 41"/>
                  <a:gd name="T2" fmla="*/ 39 w 50"/>
                  <a:gd name="T3" fmla="*/ 41 h 41"/>
                  <a:gd name="T4" fmla="*/ 50 w 50"/>
                  <a:gd name="T5" fmla="*/ 0 h 41"/>
                  <a:gd name="T6" fmla="*/ 41 w 50"/>
                  <a:gd name="T7" fmla="*/ 0 h 41"/>
                  <a:gd name="T8" fmla="*/ 31 w 50"/>
                  <a:gd name="T9" fmla="*/ 0 h 41"/>
                  <a:gd name="T10" fmla="*/ 0 w 50"/>
                  <a:gd name="T11" fmla="*/ 0 h 41"/>
                  <a:gd name="T12" fmla="*/ 9 w 50"/>
                  <a:gd name="T13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1">
                    <a:moveTo>
                      <a:pt x="9" y="41"/>
                    </a:moveTo>
                    <a:cubicBezTo>
                      <a:pt x="39" y="41"/>
                      <a:pt x="39" y="41"/>
                      <a:pt x="39" y="41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4"/>
                      <a:pt x="5" y="28"/>
                      <a:pt x="9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8" name="îŝḷîḓé-Freeform: Shape 79">
                <a:extLst>
                  <a:ext uri="{FF2B5EF4-FFF2-40B4-BE49-F238E27FC236}">
                    <a16:creationId xmlns:a16="http://schemas.microsoft.com/office/drawing/2014/main" xmlns="" id="{192B271D-E90C-42A7-9C4D-756E67A9C2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824" y="2010199"/>
                <a:ext cx="88230" cy="88230"/>
              </a:xfrm>
              <a:custGeom>
                <a:avLst/>
                <a:gdLst>
                  <a:gd name="T0" fmla="*/ 17 w 20"/>
                  <a:gd name="T1" fmla="*/ 0 h 20"/>
                  <a:gd name="T2" fmla="*/ 9 w 20"/>
                  <a:gd name="T3" fmla="*/ 0 h 20"/>
                  <a:gd name="T4" fmla="*/ 0 w 20"/>
                  <a:gd name="T5" fmla="*/ 9 h 20"/>
                  <a:gd name="T6" fmla="*/ 0 w 20"/>
                  <a:gd name="T7" fmla="*/ 20 h 20"/>
                  <a:gd name="T8" fmla="*/ 7 w 20"/>
                  <a:gd name="T9" fmla="*/ 20 h 20"/>
                  <a:gd name="T10" fmla="*/ 7 w 20"/>
                  <a:gd name="T11" fmla="*/ 9 h 20"/>
                  <a:gd name="T12" fmla="*/ 9 w 20"/>
                  <a:gd name="T13" fmla="*/ 7 h 20"/>
                  <a:gd name="T14" fmla="*/ 20 w 20"/>
                  <a:gd name="T15" fmla="*/ 7 h 20"/>
                  <a:gd name="T16" fmla="*/ 17 w 20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0">
                    <a:moveTo>
                      <a:pt x="1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7"/>
                      <a:pt x="9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19" y="4"/>
                      <a:pt x="18" y="2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9" name="îṥļîḑé-Freeform: Shape 80">
                <a:extLst>
                  <a:ext uri="{FF2B5EF4-FFF2-40B4-BE49-F238E27FC236}">
                    <a16:creationId xmlns:a16="http://schemas.microsoft.com/office/drawing/2014/main" xmlns="" id="{33167CF4-BE64-4213-BC91-241EE836A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8865" y="2142544"/>
                <a:ext cx="198517" cy="149500"/>
              </a:xfrm>
              <a:custGeom>
                <a:avLst/>
                <a:gdLst>
                  <a:gd name="T0" fmla="*/ 35 w 45"/>
                  <a:gd name="T1" fmla="*/ 0 h 34"/>
                  <a:gd name="T2" fmla="*/ 29 w 45"/>
                  <a:gd name="T3" fmla="*/ 0 h 34"/>
                  <a:gd name="T4" fmla="*/ 29 w 45"/>
                  <a:gd name="T5" fmla="*/ 9 h 34"/>
                  <a:gd name="T6" fmla="*/ 34 w 45"/>
                  <a:gd name="T7" fmla="*/ 15 h 34"/>
                  <a:gd name="T8" fmla="*/ 31 w 45"/>
                  <a:gd name="T9" fmla="*/ 19 h 34"/>
                  <a:gd name="T10" fmla="*/ 31 w 45"/>
                  <a:gd name="T11" fmla="*/ 19 h 34"/>
                  <a:gd name="T12" fmla="*/ 31 w 45"/>
                  <a:gd name="T13" fmla="*/ 27 h 34"/>
                  <a:gd name="T14" fmla="*/ 29 w 45"/>
                  <a:gd name="T15" fmla="*/ 27 h 34"/>
                  <a:gd name="T16" fmla="*/ 29 w 45"/>
                  <a:gd name="T17" fmla="*/ 34 h 34"/>
                  <a:gd name="T18" fmla="*/ 45 w 45"/>
                  <a:gd name="T19" fmla="*/ 34 h 34"/>
                  <a:gd name="T20" fmla="*/ 35 w 45"/>
                  <a:gd name="T21" fmla="*/ 0 h 34"/>
                  <a:gd name="T22" fmla="*/ 29 w 45"/>
                  <a:gd name="T23" fmla="*/ 0 h 34"/>
                  <a:gd name="T24" fmla="*/ 0 w 45"/>
                  <a:gd name="T25" fmla="*/ 0 h 34"/>
                  <a:gd name="T26" fmla="*/ 0 w 45"/>
                  <a:gd name="T27" fmla="*/ 34 h 34"/>
                  <a:gd name="T28" fmla="*/ 29 w 45"/>
                  <a:gd name="T29" fmla="*/ 34 h 34"/>
                  <a:gd name="T30" fmla="*/ 29 w 45"/>
                  <a:gd name="T31" fmla="*/ 27 h 34"/>
                  <a:gd name="T32" fmla="*/ 27 w 45"/>
                  <a:gd name="T33" fmla="*/ 27 h 34"/>
                  <a:gd name="T34" fmla="*/ 27 w 45"/>
                  <a:gd name="T35" fmla="*/ 19 h 34"/>
                  <a:gd name="T36" fmla="*/ 24 w 45"/>
                  <a:gd name="T37" fmla="*/ 15 h 34"/>
                  <a:gd name="T38" fmla="*/ 29 w 45"/>
                  <a:gd name="T39" fmla="*/ 9 h 34"/>
                  <a:gd name="T40" fmla="*/ 29 w 45"/>
                  <a:gd name="T41" fmla="*/ 9 h 34"/>
                  <a:gd name="T42" fmla="*/ 29 w 45"/>
                  <a:gd name="T4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" h="34">
                    <a:moveTo>
                      <a:pt x="35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32" y="9"/>
                      <a:pt x="34" y="12"/>
                      <a:pt x="34" y="15"/>
                    </a:cubicBezTo>
                    <a:cubicBezTo>
                      <a:pt x="34" y="17"/>
                      <a:pt x="33" y="19"/>
                      <a:pt x="31" y="19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45" y="34"/>
                      <a:pt x="45" y="34"/>
                      <a:pt x="45" y="34"/>
                    </a:cubicBezTo>
                    <a:cubicBezTo>
                      <a:pt x="42" y="22"/>
                      <a:pt x="39" y="11"/>
                      <a:pt x="35" y="0"/>
                    </a:cubicBezTo>
                    <a:close/>
                    <a:moveTo>
                      <a:pt x="2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5" y="19"/>
                      <a:pt x="24" y="17"/>
                      <a:pt x="24" y="15"/>
                    </a:cubicBezTo>
                    <a:cubicBezTo>
                      <a:pt x="24" y="12"/>
                      <a:pt x="26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0" name="îṥļîḑé-Freeform: Shape 81">
                <a:extLst>
                  <a:ext uri="{FF2B5EF4-FFF2-40B4-BE49-F238E27FC236}">
                    <a16:creationId xmlns:a16="http://schemas.microsoft.com/office/drawing/2014/main" xmlns="" id="{58775549-C4FC-4182-85AF-12C018201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9005" y="1537190"/>
                <a:ext cx="155627" cy="66172"/>
              </a:xfrm>
              <a:custGeom>
                <a:avLst/>
                <a:gdLst>
                  <a:gd name="T0" fmla="*/ 0 w 127"/>
                  <a:gd name="T1" fmla="*/ 29 h 54"/>
                  <a:gd name="T2" fmla="*/ 51 w 127"/>
                  <a:gd name="T3" fmla="*/ 54 h 54"/>
                  <a:gd name="T4" fmla="*/ 127 w 127"/>
                  <a:gd name="T5" fmla="*/ 54 h 54"/>
                  <a:gd name="T6" fmla="*/ 15 w 127"/>
                  <a:gd name="T7" fmla="*/ 0 h 54"/>
                  <a:gd name="T8" fmla="*/ 0 w 127"/>
                  <a:gd name="T9" fmla="*/ 2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54">
                    <a:moveTo>
                      <a:pt x="0" y="29"/>
                    </a:moveTo>
                    <a:lnTo>
                      <a:pt x="51" y="54"/>
                    </a:lnTo>
                    <a:lnTo>
                      <a:pt x="127" y="54"/>
                    </a:lnTo>
                    <a:lnTo>
                      <a:pt x="15" y="0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1" name="îṥļîḑé-Freeform: Shape 82">
                <a:extLst>
                  <a:ext uri="{FF2B5EF4-FFF2-40B4-BE49-F238E27FC236}">
                    <a16:creationId xmlns:a16="http://schemas.microsoft.com/office/drawing/2014/main" xmlns="" id="{484CE111-975B-4304-8764-4D748F4029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9005" y="1611940"/>
                <a:ext cx="376202" cy="189939"/>
              </a:xfrm>
              <a:custGeom>
                <a:avLst/>
                <a:gdLst>
                  <a:gd name="T0" fmla="*/ 123 w 307"/>
                  <a:gd name="T1" fmla="*/ 155 h 155"/>
                  <a:gd name="T2" fmla="*/ 245 w 307"/>
                  <a:gd name="T3" fmla="*/ 155 h 155"/>
                  <a:gd name="T4" fmla="*/ 245 w 307"/>
                  <a:gd name="T5" fmla="*/ 123 h 155"/>
                  <a:gd name="T6" fmla="*/ 307 w 307"/>
                  <a:gd name="T7" fmla="*/ 123 h 155"/>
                  <a:gd name="T8" fmla="*/ 307 w 307"/>
                  <a:gd name="T9" fmla="*/ 33 h 155"/>
                  <a:gd name="T10" fmla="*/ 245 w 307"/>
                  <a:gd name="T11" fmla="*/ 33 h 155"/>
                  <a:gd name="T12" fmla="*/ 245 w 307"/>
                  <a:gd name="T13" fmla="*/ 0 h 155"/>
                  <a:gd name="T14" fmla="*/ 145 w 307"/>
                  <a:gd name="T15" fmla="*/ 0 h 155"/>
                  <a:gd name="T16" fmla="*/ 123 w 307"/>
                  <a:gd name="T17" fmla="*/ 0 h 155"/>
                  <a:gd name="T18" fmla="*/ 123 w 307"/>
                  <a:gd name="T19" fmla="*/ 62 h 155"/>
                  <a:gd name="T20" fmla="*/ 184 w 307"/>
                  <a:gd name="T21" fmla="*/ 62 h 155"/>
                  <a:gd name="T22" fmla="*/ 184 w 307"/>
                  <a:gd name="T23" fmla="*/ 94 h 155"/>
                  <a:gd name="T24" fmla="*/ 123 w 307"/>
                  <a:gd name="T25" fmla="*/ 94 h 155"/>
                  <a:gd name="T26" fmla="*/ 123 w 307"/>
                  <a:gd name="T27" fmla="*/ 155 h 155"/>
                  <a:gd name="T28" fmla="*/ 0 w 307"/>
                  <a:gd name="T29" fmla="*/ 155 h 155"/>
                  <a:gd name="T30" fmla="*/ 123 w 307"/>
                  <a:gd name="T31" fmla="*/ 155 h 155"/>
                  <a:gd name="T32" fmla="*/ 123 w 307"/>
                  <a:gd name="T33" fmla="*/ 94 h 155"/>
                  <a:gd name="T34" fmla="*/ 62 w 307"/>
                  <a:gd name="T35" fmla="*/ 94 h 155"/>
                  <a:gd name="T36" fmla="*/ 62 w 307"/>
                  <a:gd name="T37" fmla="*/ 62 h 155"/>
                  <a:gd name="T38" fmla="*/ 62 w 307"/>
                  <a:gd name="T39" fmla="*/ 62 h 155"/>
                  <a:gd name="T40" fmla="*/ 123 w 307"/>
                  <a:gd name="T41" fmla="*/ 62 h 155"/>
                  <a:gd name="T42" fmla="*/ 123 w 307"/>
                  <a:gd name="T43" fmla="*/ 0 h 155"/>
                  <a:gd name="T44" fmla="*/ 65 w 307"/>
                  <a:gd name="T45" fmla="*/ 0 h 155"/>
                  <a:gd name="T46" fmla="*/ 0 w 307"/>
                  <a:gd name="T47" fmla="*/ 0 h 155"/>
                  <a:gd name="T48" fmla="*/ 0 w 307"/>
                  <a:gd name="T49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07" h="155">
                    <a:moveTo>
                      <a:pt x="123" y="155"/>
                    </a:moveTo>
                    <a:lnTo>
                      <a:pt x="245" y="155"/>
                    </a:lnTo>
                    <a:lnTo>
                      <a:pt x="245" y="123"/>
                    </a:lnTo>
                    <a:lnTo>
                      <a:pt x="307" y="123"/>
                    </a:lnTo>
                    <a:lnTo>
                      <a:pt x="307" y="33"/>
                    </a:lnTo>
                    <a:lnTo>
                      <a:pt x="245" y="33"/>
                    </a:lnTo>
                    <a:lnTo>
                      <a:pt x="245" y="0"/>
                    </a:lnTo>
                    <a:lnTo>
                      <a:pt x="145" y="0"/>
                    </a:lnTo>
                    <a:lnTo>
                      <a:pt x="123" y="0"/>
                    </a:lnTo>
                    <a:lnTo>
                      <a:pt x="123" y="62"/>
                    </a:lnTo>
                    <a:lnTo>
                      <a:pt x="184" y="62"/>
                    </a:lnTo>
                    <a:lnTo>
                      <a:pt x="184" y="94"/>
                    </a:lnTo>
                    <a:lnTo>
                      <a:pt x="123" y="94"/>
                    </a:lnTo>
                    <a:lnTo>
                      <a:pt x="123" y="155"/>
                    </a:lnTo>
                    <a:close/>
                    <a:moveTo>
                      <a:pt x="0" y="155"/>
                    </a:moveTo>
                    <a:lnTo>
                      <a:pt x="123" y="155"/>
                    </a:lnTo>
                    <a:lnTo>
                      <a:pt x="123" y="94"/>
                    </a:lnTo>
                    <a:lnTo>
                      <a:pt x="62" y="94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123" y="62"/>
                    </a:lnTo>
                    <a:lnTo>
                      <a:pt x="123" y="0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1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2" name="îṥļîḑé-Freeform: Shape 83">
                <a:extLst>
                  <a:ext uri="{FF2B5EF4-FFF2-40B4-BE49-F238E27FC236}">
                    <a16:creationId xmlns:a16="http://schemas.microsoft.com/office/drawing/2014/main" xmlns="" id="{3EF5D4A7-2A19-43AC-B668-1D8DD6E30E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7918" y="1788400"/>
                <a:ext cx="84553" cy="142148"/>
              </a:xfrm>
              <a:custGeom>
                <a:avLst/>
                <a:gdLst>
                  <a:gd name="T0" fmla="*/ 0 w 19"/>
                  <a:gd name="T1" fmla="*/ 22 h 32"/>
                  <a:gd name="T2" fmla="*/ 0 w 19"/>
                  <a:gd name="T3" fmla="*/ 27 h 32"/>
                  <a:gd name="T4" fmla="*/ 6 w 19"/>
                  <a:gd name="T5" fmla="*/ 32 h 32"/>
                  <a:gd name="T6" fmla="*/ 14 w 19"/>
                  <a:gd name="T7" fmla="*/ 32 h 32"/>
                  <a:gd name="T8" fmla="*/ 19 w 19"/>
                  <a:gd name="T9" fmla="*/ 27 h 32"/>
                  <a:gd name="T10" fmla="*/ 19 w 19"/>
                  <a:gd name="T11" fmla="*/ 22 h 32"/>
                  <a:gd name="T12" fmla="*/ 12 w 19"/>
                  <a:gd name="T13" fmla="*/ 22 h 32"/>
                  <a:gd name="T14" fmla="*/ 12 w 19"/>
                  <a:gd name="T15" fmla="*/ 18 h 32"/>
                  <a:gd name="T16" fmla="*/ 19 w 19"/>
                  <a:gd name="T17" fmla="*/ 18 h 32"/>
                  <a:gd name="T18" fmla="*/ 19 w 19"/>
                  <a:gd name="T19" fmla="*/ 12 h 32"/>
                  <a:gd name="T20" fmla="*/ 12 w 19"/>
                  <a:gd name="T21" fmla="*/ 12 h 32"/>
                  <a:gd name="T22" fmla="*/ 12 w 19"/>
                  <a:gd name="T23" fmla="*/ 8 h 32"/>
                  <a:gd name="T24" fmla="*/ 19 w 19"/>
                  <a:gd name="T25" fmla="*/ 8 h 32"/>
                  <a:gd name="T26" fmla="*/ 19 w 19"/>
                  <a:gd name="T27" fmla="*/ 6 h 32"/>
                  <a:gd name="T28" fmla="*/ 14 w 19"/>
                  <a:gd name="T29" fmla="*/ 0 h 32"/>
                  <a:gd name="T30" fmla="*/ 6 w 19"/>
                  <a:gd name="T31" fmla="*/ 0 h 32"/>
                  <a:gd name="T32" fmla="*/ 0 w 19"/>
                  <a:gd name="T33" fmla="*/ 6 h 32"/>
                  <a:gd name="T34" fmla="*/ 0 w 19"/>
                  <a:gd name="T35" fmla="*/ 8 h 32"/>
                  <a:gd name="T36" fmla="*/ 7 w 19"/>
                  <a:gd name="T37" fmla="*/ 8 h 32"/>
                  <a:gd name="T38" fmla="*/ 7 w 19"/>
                  <a:gd name="T39" fmla="*/ 12 h 32"/>
                  <a:gd name="T40" fmla="*/ 0 w 19"/>
                  <a:gd name="T41" fmla="*/ 12 h 32"/>
                  <a:gd name="T42" fmla="*/ 0 w 19"/>
                  <a:gd name="T43" fmla="*/ 18 h 32"/>
                  <a:gd name="T44" fmla="*/ 7 w 19"/>
                  <a:gd name="T45" fmla="*/ 18 h 32"/>
                  <a:gd name="T46" fmla="*/ 7 w 19"/>
                  <a:gd name="T47" fmla="*/ 22 h 32"/>
                  <a:gd name="T48" fmla="*/ 0 w 19"/>
                  <a:gd name="T49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" h="32">
                    <a:moveTo>
                      <a:pt x="0" y="22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30"/>
                      <a:pt x="3" y="32"/>
                      <a:pt x="6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7" y="32"/>
                      <a:pt x="19" y="30"/>
                      <a:pt x="19" y="2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3"/>
                      <a:pt x="17" y="0"/>
                      <a:pt x="1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22"/>
                      <a:pt x="7" y="22"/>
                      <a:pt x="7" y="22"/>
                    </a:cubicBez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3" name="îṥļîḑé-Freeform: Shape 84">
                <a:extLst>
                  <a:ext uri="{FF2B5EF4-FFF2-40B4-BE49-F238E27FC236}">
                    <a16:creationId xmlns:a16="http://schemas.microsoft.com/office/drawing/2014/main" xmlns="" id="{6863A01F-D723-4266-A271-0B019C5C0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860" y="1917068"/>
                <a:ext cx="132345" cy="83328"/>
              </a:xfrm>
              <a:custGeom>
                <a:avLst/>
                <a:gdLst>
                  <a:gd name="T0" fmla="*/ 0 w 30"/>
                  <a:gd name="T1" fmla="*/ 0 h 19"/>
                  <a:gd name="T2" fmla="*/ 10 w 30"/>
                  <a:gd name="T3" fmla="*/ 9 h 19"/>
                  <a:gd name="T4" fmla="*/ 13 w 30"/>
                  <a:gd name="T5" fmla="*/ 9 h 19"/>
                  <a:gd name="T6" fmla="*/ 13 w 30"/>
                  <a:gd name="T7" fmla="*/ 15 h 19"/>
                  <a:gd name="T8" fmla="*/ 9 w 30"/>
                  <a:gd name="T9" fmla="*/ 15 h 19"/>
                  <a:gd name="T10" fmla="*/ 9 w 30"/>
                  <a:gd name="T11" fmla="*/ 19 h 19"/>
                  <a:gd name="T12" fmla="*/ 21 w 30"/>
                  <a:gd name="T13" fmla="*/ 19 h 19"/>
                  <a:gd name="T14" fmla="*/ 21 w 30"/>
                  <a:gd name="T15" fmla="*/ 15 h 19"/>
                  <a:gd name="T16" fmla="*/ 17 w 30"/>
                  <a:gd name="T17" fmla="*/ 15 h 19"/>
                  <a:gd name="T18" fmla="*/ 17 w 30"/>
                  <a:gd name="T19" fmla="*/ 9 h 19"/>
                  <a:gd name="T20" fmla="*/ 20 w 30"/>
                  <a:gd name="T21" fmla="*/ 9 h 19"/>
                  <a:gd name="T22" fmla="*/ 30 w 30"/>
                  <a:gd name="T23" fmla="*/ 0 h 19"/>
                  <a:gd name="T24" fmla="*/ 26 w 30"/>
                  <a:gd name="T25" fmla="*/ 0 h 19"/>
                  <a:gd name="T26" fmla="*/ 20 w 30"/>
                  <a:gd name="T27" fmla="*/ 5 h 19"/>
                  <a:gd name="T28" fmla="*/ 10 w 30"/>
                  <a:gd name="T29" fmla="*/ 5 h 19"/>
                  <a:gd name="T30" fmla="*/ 4 w 30"/>
                  <a:gd name="T31" fmla="*/ 0 h 19"/>
                  <a:gd name="T32" fmla="*/ 0 w 30"/>
                  <a:gd name="T3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" h="19">
                    <a:moveTo>
                      <a:pt x="0" y="0"/>
                    </a:moveTo>
                    <a:cubicBezTo>
                      <a:pt x="1" y="5"/>
                      <a:pt x="5" y="9"/>
                      <a:pt x="10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5" y="9"/>
                      <a:pt x="29" y="5"/>
                      <a:pt x="30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3" y="5"/>
                      <a:pt x="2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5"/>
                      <a:pt x="4" y="2"/>
                      <a:pt x="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4" name="îṥļîḑé-Freeform: Shape 85">
                <a:extLst>
                  <a:ext uri="{FF2B5EF4-FFF2-40B4-BE49-F238E27FC236}">
                    <a16:creationId xmlns:a16="http://schemas.microsoft.com/office/drawing/2014/main" xmlns="" id="{4AEA29D4-A1C1-483B-9FFE-10F15C0551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9426" y="2200138"/>
                <a:ext cx="269591" cy="136021"/>
              </a:xfrm>
              <a:custGeom>
                <a:avLst/>
                <a:gdLst>
                  <a:gd name="T0" fmla="*/ 53 w 61"/>
                  <a:gd name="T1" fmla="*/ 22 h 31"/>
                  <a:gd name="T2" fmla="*/ 61 w 61"/>
                  <a:gd name="T3" fmla="*/ 11 h 31"/>
                  <a:gd name="T4" fmla="*/ 53 w 61"/>
                  <a:gd name="T5" fmla="*/ 1 h 31"/>
                  <a:gd name="T6" fmla="*/ 53 w 61"/>
                  <a:gd name="T7" fmla="*/ 5 h 31"/>
                  <a:gd name="T8" fmla="*/ 57 w 61"/>
                  <a:gd name="T9" fmla="*/ 11 h 31"/>
                  <a:gd name="T10" fmla="*/ 53 w 61"/>
                  <a:gd name="T11" fmla="*/ 17 h 31"/>
                  <a:gd name="T12" fmla="*/ 53 w 61"/>
                  <a:gd name="T13" fmla="*/ 22 h 31"/>
                  <a:gd name="T14" fmla="*/ 26 w 61"/>
                  <a:gd name="T15" fmla="*/ 31 h 31"/>
                  <a:gd name="T16" fmla="*/ 46 w 61"/>
                  <a:gd name="T17" fmla="*/ 21 h 31"/>
                  <a:gd name="T18" fmla="*/ 51 w 61"/>
                  <a:gd name="T19" fmla="*/ 22 h 31"/>
                  <a:gd name="T20" fmla="*/ 53 w 61"/>
                  <a:gd name="T21" fmla="*/ 22 h 31"/>
                  <a:gd name="T22" fmla="*/ 53 w 61"/>
                  <a:gd name="T23" fmla="*/ 17 h 31"/>
                  <a:gd name="T24" fmla="*/ 51 w 61"/>
                  <a:gd name="T25" fmla="*/ 17 h 31"/>
                  <a:gd name="T26" fmla="*/ 49 w 61"/>
                  <a:gd name="T27" fmla="*/ 17 h 31"/>
                  <a:gd name="T28" fmla="*/ 52 w 61"/>
                  <a:gd name="T29" fmla="*/ 5 h 31"/>
                  <a:gd name="T30" fmla="*/ 52 w 61"/>
                  <a:gd name="T31" fmla="*/ 5 h 31"/>
                  <a:gd name="T32" fmla="*/ 52 w 61"/>
                  <a:gd name="T33" fmla="*/ 5 h 31"/>
                  <a:gd name="T34" fmla="*/ 53 w 61"/>
                  <a:gd name="T35" fmla="*/ 5 h 31"/>
                  <a:gd name="T36" fmla="*/ 53 w 61"/>
                  <a:gd name="T37" fmla="*/ 1 h 31"/>
                  <a:gd name="T38" fmla="*/ 51 w 61"/>
                  <a:gd name="T39" fmla="*/ 0 h 31"/>
                  <a:gd name="T40" fmla="*/ 51 w 61"/>
                  <a:gd name="T41" fmla="*/ 0 h 31"/>
                  <a:gd name="T42" fmla="*/ 1 w 61"/>
                  <a:gd name="T43" fmla="*/ 0 h 31"/>
                  <a:gd name="T44" fmla="*/ 0 w 61"/>
                  <a:gd name="T45" fmla="*/ 5 h 31"/>
                  <a:gd name="T46" fmla="*/ 26 w 61"/>
                  <a:gd name="T4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1" h="31">
                    <a:moveTo>
                      <a:pt x="53" y="22"/>
                    </a:moveTo>
                    <a:cubicBezTo>
                      <a:pt x="58" y="21"/>
                      <a:pt x="61" y="16"/>
                      <a:pt x="61" y="11"/>
                    </a:cubicBezTo>
                    <a:cubicBezTo>
                      <a:pt x="61" y="6"/>
                      <a:pt x="58" y="1"/>
                      <a:pt x="53" y="1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5" y="6"/>
                      <a:pt x="57" y="8"/>
                      <a:pt x="57" y="11"/>
                    </a:cubicBezTo>
                    <a:cubicBezTo>
                      <a:pt x="57" y="14"/>
                      <a:pt x="55" y="16"/>
                      <a:pt x="53" y="17"/>
                    </a:cubicBezTo>
                    <a:lnTo>
                      <a:pt x="53" y="22"/>
                    </a:lnTo>
                    <a:close/>
                    <a:moveTo>
                      <a:pt x="26" y="31"/>
                    </a:moveTo>
                    <a:cubicBezTo>
                      <a:pt x="34" y="31"/>
                      <a:pt x="41" y="27"/>
                      <a:pt x="46" y="21"/>
                    </a:cubicBezTo>
                    <a:cubicBezTo>
                      <a:pt x="47" y="22"/>
                      <a:pt x="49" y="22"/>
                      <a:pt x="51" y="22"/>
                    </a:cubicBezTo>
                    <a:cubicBezTo>
                      <a:pt x="51" y="22"/>
                      <a:pt x="52" y="22"/>
                      <a:pt x="53" y="22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2" y="17"/>
                      <a:pt x="51" y="17"/>
                      <a:pt x="51" y="17"/>
                    </a:cubicBezTo>
                    <a:cubicBezTo>
                      <a:pt x="50" y="17"/>
                      <a:pt x="49" y="17"/>
                      <a:pt x="49" y="17"/>
                    </a:cubicBezTo>
                    <a:cubicBezTo>
                      <a:pt x="51" y="13"/>
                      <a:pt x="52" y="9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2" y="5"/>
                      <a:pt x="52" y="5"/>
                      <a:pt x="53" y="5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0"/>
                      <a:pt x="52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2"/>
                      <a:pt x="0" y="3"/>
                      <a:pt x="0" y="5"/>
                    </a:cubicBezTo>
                    <a:cubicBezTo>
                      <a:pt x="0" y="19"/>
                      <a:pt x="12" y="31"/>
                      <a:pt x="26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5" name="îṥļîḑé-Rectangle 86">
                <a:extLst>
                  <a:ext uri="{FF2B5EF4-FFF2-40B4-BE49-F238E27FC236}">
                    <a16:creationId xmlns:a16="http://schemas.microsoft.com/office/drawing/2014/main" xmlns="" id="{4CB496E6-4130-464A-AB15-30B306B73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9426" y="2345962"/>
                <a:ext cx="247533" cy="2205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6" name="îṥļîḑé-Freeform: Shape 87">
                <a:extLst>
                  <a:ext uri="{FF2B5EF4-FFF2-40B4-BE49-F238E27FC236}">
                    <a16:creationId xmlns:a16="http://schemas.microsoft.com/office/drawing/2014/main" xmlns="" id="{2CE1D343-7FFE-4D16-A76B-506E92B5C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020" y="2080048"/>
                <a:ext cx="44115" cy="115189"/>
              </a:xfrm>
              <a:custGeom>
                <a:avLst/>
                <a:gdLst>
                  <a:gd name="T0" fmla="*/ 3 w 10"/>
                  <a:gd name="T1" fmla="*/ 19 h 26"/>
                  <a:gd name="T2" fmla="*/ 5 w 10"/>
                  <a:gd name="T3" fmla="*/ 25 h 26"/>
                  <a:gd name="T4" fmla="*/ 9 w 10"/>
                  <a:gd name="T5" fmla="*/ 16 h 26"/>
                  <a:gd name="T6" fmla="*/ 7 w 10"/>
                  <a:gd name="T7" fmla="*/ 11 h 26"/>
                  <a:gd name="T8" fmla="*/ 6 w 10"/>
                  <a:gd name="T9" fmla="*/ 7 h 26"/>
                  <a:gd name="T10" fmla="*/ 4 w 10"/>
                  <a:gd name="T11" fmla="*/ 2 h 26"/>
                  <a:gd name="T12" fmla="*/ 1 w 10"/>
                  <a:gd name="T13" fmla="*/ 11 h 26"/>
                  <a:gd name="T14" fmla="*/ 3 w 10"/>
                  <a:gd name="T15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26">
                    <a:moveTo>
                      <a:pt x="3" y="19"/>
                    </a:moveTo>
                    <a:cubicBezTo>
                      <a:pt x="0" y="21"/>
                      <a:pt x="2" y="26"/>
                      <a:pt x="5" y="25"/>
                    </a:cubicBezTo>
                    <a:cubicBezTo>
                      <a:pt x="9" y="23"/>
                      <a:pt x="10" y="19"/>
                      <a:pt x="9" y="16"/>
                    </a:cubicBezTo>
                    <a:cubicBezTo>
                      <a:pt x="9" y="14"/>
                      <a:pt x="7" y="12"/>
                      <a:pt x="7" y="11"/>
                    </a:cubicBezTo>
                    <a:cubicBezTo>
                      <a:pt x="6" y="10"/>
                      <a:pt x="5" y="7"/>
                      <a:pt x="6" y="7"/>
                    </a:cubicBezTo>
                    <a:cubicBezTo>
                      <a:pt x="9" y="5"/>
                      <a:pt x="7" y="0"/>
                      <a:pt x="4" y="2"/>
                    </a:cubicBezTo>
                    <a:cubicBezTo>
                      <a:pt x="1" y="4"/>
                      <a:pt x="0" y="8"/>
                      <a:pt x="1" y="11"/>
                    </a:cubicBezTo>
                    <a:cubicBezTo>
                      <a:pt x="1" y="12"/>
                      <a:pt x="6" y="19"/>
                      <a:pt x="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7" name="îṥļîḑé-Freeform: Shape 88">
                <a:extLst>
                  <a:ext uri="{FF2B5EF4-FFF2-40B4-BE49-F238E27FC236}">
                    <a16:creationId xmlns:a16="http://schemas.microsoft.com/office/drawing/2014/main" xmlns="" id="{B74BCD24-B24F-4ABF-8BF1-85BE2B28CD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291" y="2080048"/>
                <a:ext cx="44115" cy="115189"/>
              </a:xfrm>
              <a:custGeom>
                <a:avLst/>
                <a:gdLst>
                  <a:gd name="T0" fmla="*/ 4 w 10"/>
                  <a:gd name="T1" fmla="*/ 19 h 26"/>
                  <a:gd name="T2" fmla="*/ 5 w 10"/>
                  <a:gd name="T3" fmla="*/ 25 h 26"/>
                  <a:gd name="T4" fmla="*/ 9 w 10"/>
                  <a:gd name="T5" fmla="*/ 16 h 26"/>
                  <a:gd name="T6" fmla="*/ 7 w 10"/>
                  <a:gd name="T7" fmla="*/ 11 h 26"/>
                  <a:gd name="T8" fmla="*/ 7 w 10"/>
                  <a:gd name="T9" fmla="*/ 7 h 26"/>
                  <a:gd name="T10" fmla="*/ 4 w 10"/>
                  <a:gd name="T11" fmla="*/ 2 h 26"/>
                  <a:gd name="T12" fmla="*/ 1 w 10"/>
                  <a:gd name="T13" fmla="*/ 11 h 26"/>
                  <a:gd name="T14" fmla="*/ 4 w 10"/>
                  <a:gd name="T15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26">
                    <a:moveTo>
                      <a:pt x="4" y="19"/>
                    </a:moveTo>
                    <a:cubicBezTo>
                      <a:pt x="1" y="21"/>
                      <a:pt x="2" y="26"/>
                      <a:pt x="5" y="25"/>
                    </a:cubicBezTo>
                    <a:cubicBezTo>
                      <a:pt x="9" y="23"/>
                      <a:pt x="10" y="19"/>
                      <a:pt x="9" y="16"/>
                    </a:cubicBezTo>
                    <a:cubicBezTo>
                      <a:pt x="9" y="14"/>
                      <a:pt x="8" y="12"/>
                      <a:pt x="7" y="11"/>
                    </a:cubicBezTo>
                    <a:cubicBezTo>
                      <a:pt x="6" y="10"/>
                      <a:pt x="5" y="7"/>
                      <a:pt x="7" y="7"/>
                    </a:cubicBezTo>
                    <a:cubicBezTo>
                      <a:pt x="10" y="5"/>
                      <a:pt x="7" y="0"/>
                      <a:pt x="4" y="2"/>
                    </a:cubicBezTo>
                    <a:cubicBezTo>
                      <a:pt x="1" y="4"/>
                      <a:pt x="0" y="8"/>
                      <a:pt x="1" y="11"/>
                    </a:cubicBezTo>
                    <a:cubicBezTo>
                      <a:pt x="2" y="12"/>
                      <a:pt x="6" y="19"/>
                      <a:pt x="4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8" name="îṥļîḑé-Freeform: Shape 89">
                <a:extLst>
                  <a:ext uri="{FF2B5EF4-FFF2-40B4-BE49-F238E27FC236}">
                    <a16:creationId xmlns:a16="http://schemas.microsoft.com/office/drawing/2014/main" xmlns="" id="{5AA3F2A6-EB21-4B02-8AA6-635D58876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707" y="1638899"/>
                <a:ext cx="220574" cy="220574"/>
              </a:xfrm>
              <a:custGeom>
                <a:avLst/>
                <a:gdLst>
                  <a:gd name="T0" fmla="*/ 25 w 50"/>
                  <a:gd name="T1" fmla="*/ 47 h 50"/>
                  <a:gd name="T2" fmla="*/ 29 w 50"/>
                  <a:gd name="T3" fmla="*/ 46 h 50"/>
                  <a:gd name="T4" fmla="*/ 30 w 50"/>
                  <a:gd name="T5" fmla="*/ 50 h 50"/>
                  <a:gd name="T6" fmla="*/ 39 w 50"/>
                  <a:gd name="T7" fmla="*/ 46 h 50"/>
                  <a:gd name="T8" fmla="*/ 38 w 50"/>
                  <a:gd name="T9" fmla="*/ 43 h 50"/>
                  <a:gd name="T10" fmla="*/ 43 w 50"/>
                  <a:gd name="T11" fmla="*/ 37 h 50"/>
                  <a:gd name="T12" fmla="*/ 46 w 50"/>
                  <a:gd name="T13" fmla="*/ 39 h 50"/>
                  <a:gd name="T14" fmla="*/ 50 w 50"/>
                  <a:gd name="T15" fmla="*/ 30 h 50"/>
                  <a:gd name="T16" fmla="*/ 46 w 50"/>
                  <a:gd name="T17" fmla="*/ 29 h 50"/>
                  <a:gd name="T18" fmla="*/ 46 w 50"/>
                  <a:gd name="T19" fmla="*/ 21 h 50"/>
                  <a:gd name="T20" fmla="*/ 50 w 50"/>
                  <a:gd name="T21" fmla="*/ 20 h 50"/>
                  <a:gd name="T22" fmla="*/ 46 w 50"/>
                  <a:gd name="T23" fmla="*/ 11 h 50"/>
                  <a:gd name="T24" fmla="*/ 43 w 50"/>
                  <a:gd name="T25" fmla="*/ 12 h 50"/>
                  <a:gd name="T26" fmla="*/ 37 w 50"/>
                  <a:gd name="T27" fmla="*/ 7 h 50"/>
                  <a:gd name="T28" fmla="*/ 39 w 50"/>
                  <a:gd name="T29" fmla="*/ 4 h 50"/>
                  <a:gd name="T30" fmla="*/ 30 w 50"/>
                  <a:gd name="T31" fmla="*/ 0 h 50"/>
                  <a:gd name="T32" fmla="*/ 29 w 50"/>
                  <a:gd name="T33" fmla="*/ 4 h 50"/>
                  <a:gd name="T34" fmla="*/ 25 w 50"/>
                  <a:gd name="T35" fmla="*/ 3 h 50"/>
                  <a:gd name="T36" fmla="*/ 25 w 50"/>
                  <a:gd name="T37" fmla="*/ 10 h 50"/>
                  <a:gd name="T38" fmla="*/ 38 w 50"/>
                  <a:gd name="T39" fmla="*/ 19 h 50"/>
                  <a:gd name="T40" fmla="*/ 31 w 50"/>
                  <a:gd name="T41" fmla="*/ 38 h 50"/>
                  <a:gd name="T42" fmla="*/ 25 w 50"/>
                  <a:gd name="T43" fmla="*/ 40 h 50"/>
                  <a:gd name="T44" fmla="*/ 25 w 50"/>
                  <a:gd name="T45" fmla="*/ 40 h 50"/>
                  <a:gd name="T46" fmla="*/ 25 w 50"/>
                  <a:gd name="T47" fmla="*/ 47 h 50"/>
                  <a:gd name="T48" fmla="*/ 4 w 50"/>
                  <a:gd name="T49" fmla="*/ 29 h 50"/>
                  <a:gd name="T50" fmla="*/ 0 w 50"/>
                  <a:gd name="T51" fmla="*/ 31 h 50"/>
                  <a:gd name="T52" fmla="*/ 4 w 50"/>
                  <a:gd name="T53" fmla="*/ 39 h 50"/>
                  <a:gd name="T54" fmla="*/ 7 w 50"/>
                  <a:gd name="T55" fmla="*/ 38 h 50"/>
                  <a:gd name="T56" fmla="*/ 13 w 50"/>
                  <a:gd name="T57" fmla="*/ 43 h 50"/>
                  <a:gd name="T58" fmla="*/ 11 w 50"/>
                  <a:gd name="T59" fmla="*/ 46 h 50"/>
                  <a:gd name="T60" fmla="*/ 20 w 50"/>
                  <a:gd name="T61" fmla="*/ 50 h 50"/>
                  <a:gd name="T62" fmla="*/ 21 w 50"/>
                  <a:gd name="T63" fmla="*/ 46 h 50"/>
                  <a:gd name="T64" fmla="*/ 25 w 50"/>
                  <a:gd name="T65" fmla="*/ 47 h 50"/>
                  <a:gd name="T66" fmla="*/ 25 w 50"/>
                  <a:gd name="T67" fmla="*/ 40 h 50"/>
                  <a:gd name="T68" fmla="*/ 12 w 50"/>
                  <a:gd name="T69" fmla="*/ 31 h 50"/>
                  <a:gd name="T70" fmla="*/ 19 w 50"/>
                  <a:gd name="T71" fmla="*/ 12 h 50"/>
                  <a:gd name="T72" fmla="*/ 19 w 50"/>
                  <a:gd name="T73" fmla="*/ 12 h 50"/>
                  <a:gd name="T74" fmla="*/ 25 w 50"/>
                  <a:gd name="T75" fmla="*/ 10 h 50"/>
                  <a:gd name="T76" fmla="*/ 25 w 50"/>
                  <a:gd name="T77" fmla="*/ 10 h 50"/>
                  <a:gd name="T78" fmla="*/ 25 w 50"/>
                  <a:gd name="T79" fmla="*/ 3 h 50"/>
                  <a:gd name="T80" fmla="*/ 21 w 50"/>
                  <a:gd name="T81" fmla="*/ 4 h 50"/>
                  <a:gd name="T82" fmla="*/ 19 w 50"/>
                  <a:gd name="T83" fmla="*/ 0 h 50"/>
                  <a:gd name="T84" fmla="*/ 11 w 50"/>
                  <a:gd name="T85" fmla="*/ 4 h 50"/>
                  <a:gd name="T86" fmla="*/ 12 w 50"/>
                  <a:gd name="T87" fmla="*/ 7 h 50"/>
                  <a:gd name="T88" fmla="*/ 7 w 50"/>
                  <a:gd name="T89" fmla="*/ 13 h 50"/>
                  <a:gd name="T90" fmla="*/ 4 w 50"/>
                  <a:gd name="T91" fmla="*/ 11 h 50"/>
                  <a:gd name="T92" fmla="*/ 0 w 50"/>
                  <a:gd name="T93" fmla="*/ 20 h 50"/>
                  <a:gd name="T94" fmla="*/ 4 w 50"/>
                  <a:gd name="T95" fmla="*/ 21 h 50"/>
                  <a:gd name="T96" fmla="*/ 4 w 50"/>
                  <a:gd name="T97" fmla="*/ 2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0" h="50">
                    <a:moveTo>
                      <a:pt x="25" y="47"/>
                    </a:moveTo>
                    <a:cubicBezTo>
                      <a:pt x="26" y="47"/>
                      <a:pt x="28" y="47"/>
                      <a:pt x="29" y="46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40" y="41"/>
                      <a:pt x="41" y="39"/>
                      <a:pt x="43" y="37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50" y="30"/>
                      <a:pt x="50" y="30"/>
                      <a:pt x="50" y="30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7" y="26"/>
                      <a:pt x="47" y="24"/>
                      <a:pt x="46" y="21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1" y="10"/>
                      <a:pt x="39" y="9"/>
                      <a:pt x="37" y="7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7" y="3"/>
                      <a:pt x="26" y="3"/>
                      <a:pt x="25" y="3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31" y="10"/>
                      <a:pt x="36" y="14"/>
                      <a:pt x="38" y="19"/>
                    </a:cubicBezTo>
                    <a:cubicBezTo>
                      <a:pt x="42" y="27"/>
                      <a:pt x="38" y="35"/>
                      <a:pt x="31" y="38"/>
                    </a:cubicBezTo>
                    <a:cubicBezTo>
                      <a:pt x="29" y="39"/>
                      <a:pt x="27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lnTo>
                      <a:pt x="25" y="47"/>
                    </a:lnTo>
                    <a:close/>
                    <a:moveTo>
                      <a:pt x="4" y="29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9" y="40"/>
                      <a:pt x="11" y="42"/>
                      <a:pt x="13" y="43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3" y="47"/>
                      <a:pt x="24" y="47"/>
                      <a:pt x="25" y="47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19" y="40"/>
                      <a:pt x="14" y="36"/>
                      <a:pt x="12" y="31"/>
                    </a:cubicBezTo>
                    <a:cubicBezTo>
                      <a:pt x="8" y="23"/>
                      <a:pt x="12" y="15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21" y="11"/>
                      <a:pt x="23" y="10"/>
                      <a:pt x="25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4" y="3"/>
                      <a:pt x="22" y="3"/>
                      <a:pt x="21" y="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0" y="9"/>
                      <a:pt x="8" y="11"/>
                      <a:pt x="7" y="13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24"/>
                      <a:pt x="3" y="27"/>
                      <a:pt x="4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9" name="îṥļîḑé-Freeform: Shape 90">
                <a:extLst>
                  <a:ext uri="{FF2B5EF4-FFF2-40B4-BE49-F238E27FC236}">
                    <a16:creationId xmlns:a16="http://schemas.microsoft.com/office/drawing/2014/main" xmlns="" id="{B02FDA6E-9C3A-4B32-BF24-9F77BCF0A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620" y="3246641"/>
                <a:ext cx="225476" cy="229152"/>
              </a:xfrm>
              <a:custGeom>
                <a:avLst/>
                <a:gdLst>
                  <a:gd name="T0" fmla="*/ 38 w 51"/>
                  <a:gd name="T1" fmla="*/ 52 h 52"/>
                  <a:gd name="T2" fmla="*/ 35 w 51"/>
                  <a:gd name="T3" fmla="*/ 52 h 52"/>
                  <a:gd name="T4" fmla="*/ 34 w 51"/>
                  <a:gd name="T5" fmla="*/ 51 h 52"/>
                  <a:gd name="T6" fmla="*/ 30 w 51"/>
                  <a:gd name="T7" fmla="*/ 49 h 52"/>
                  <a:gd name="T8" fmla="*/ 12 w 51"/>
                  <a:gd name="T9" fmla="*/ 49 h 52"/>
                  <a:gd name="T10" fmla="*/ 8 w 51"/>
                  <a:gd name="T11" fmla="*/ 47 h 52"/>
                  <a:gd name="T12" fmla="*/ 1 w 51"/>
                  <a:gd name="T13" fmla="*/ 25 h 52"/>
                  <a:gd name="T14" fmla="*/ 4 w 51"/>
                  <a:gd name="T15" fmla="*/ 20 h 52"/>
                  <a:gd name="T16" fmla="*/ 20 w 51"/>
                  <a:gd name="T17" fmla="*/ 20 h 52"/>
                  <a:gd name="T18" fmla="*/ 19 w 51"/>
                  <a:gd name="T19" fmla="*/ 15 h 52"/>
                  <a:gd name="T20" fmla="*/ 16 w 51"/>
                  <a:gd name="T21" fmla="*/ 7 h 52"/>
                  <a:gd name="T22" fmla="*/ 18 w 51"/>
                  <a:gd name="T23" fmla="*/ 3 h 52"/>
                  <a:gd name="T24" fmla="*/ 24 w 51"/>
                  <a:gd name="T25" fmla="*/ 3 h 52"/>
                  <a:gd name="T26" fmla="*/ 28 w 51"/>
                  <a:gd name="T27" fmla="*/ 13 h 52"/>
                  <a:gd name="T28" fmla="*/ 38 w 51"/>
                  <a:gd name="T29" fmla="*/ 25 h 52"/>
                  <a:gd name="T30" fmla="*/ 40 w 51"/>
                  <a:gd name="T31" fmla="*/ 27 h 52"/>
                  <a:gd name="T32" fmla="*/ 50 w 51"/>
                  <a:gd name="T33" fmla="*/ 37 h 52"/>
                  <a:gd name="T34" fmla="*/ 50 w 51"/>
                  <a:gd name="T35" fmla="*/ 40 h 52"/>
                  <a:gd name="T36" fmla="*/ 38 w 51"/>
                  <a:gd name="T3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" h="52">
                    <a:moveTo>
                      <a:pt x="38" y="52"/>
                    </a:moveTo>
                    <a:cubicBezTo>
                      <a:pt x="37" y="52"/>
                      <a:pt x="36" y="52"/>
                      <a:pt x="35" y="52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3" y="50"/>
                      <a:pt x="31" y="49"/>
                      <a:pt x="30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0" y="49"/>
                      <a:pt x="9" y="48"/>
                      <a:pt x="8" y="47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2"/>
                      <a:pt x="1" y="20"/>
                      <a:pt x="4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18"/>
                      <a:pt x="20" y="16"/>
                      <a:pt x="19" y="15"/>
                    </a:cubicBezTo>
                    <a:cubicBezTo>
                      <a:pt x="18" y="14"/>
                      <a:pt x="16" y="11"/>
                      <a:pt x="16" y="7"/>
                    </a:cubicBezTo>
                    <a:cubicBezTo>
                      <a:pt x="16" y="6"/>
                      <a:pt x="17" y="4"/>
                      <a:pt x="18" y="3"/>
                    </a:cubicBezTo>
                    <a:cubicBezTo>
                      <a:pt x="20" y="0"/>
                      <a:pt x="24" y="0"/>
                      <a:pt x="24" y="3"/>
                    </a:cubicBezTo>
                    <a:cubicBezTo>
                      <a:pt x="24" y="6"/>
                      <a:pt x="22" y="10"/>
                      <a:pt x="28" y="13"/>
                    </a:cubicBezTo>
                    <a:cubicBezTo>
                      <a:pt x="34" y="17"/>
                      <a:pt x="38" y="25"/>
                      <a:pt x="38" y="25"/>
                    </a:cubicBezTo>
                    <a:cubicBezTo>
                      <a:pt x="38" y="25"/>
                      <a:pt x="39" y="26"/>
                      <a:pt x="40" y="2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1" y="38"/>
                      <a:pt x="51" y="39"/>
                      <a:pt x="50" y="40"/>
                    </a:cubicBezTo>
                    <a:lnTo>
                      <a:pt x="38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50" name="ïşḻïďê-Freeform: Shape 91">
                <a:extLst>
                  <a:ext uri="{FF2B5EF4-FFF2-40B4-BE49-F238E27FC236}">
                    <a16:creationId xmlns:a16="http://schemas.microsoft.com/office/drawing/2014/main" xmlns="" id="{776CBA4B-5819-4FD4-A942-FAC7389797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5177" y="3428002"/>
                <a:ext cx="71074" cy="69849"/>
              </a:xfrm>
              <a:custGeom>
                <a:avLst/>
                <a:gdLst>
                  <a:gd name="T0" fmla="*/ 47 w 58"/>
                  <a:gd name="T1" fmla="*/ 0 h 57"/>
                  <a:gd name="T2" fmla="*/ 0 w 58"/>
                  <a:gd name="T3" fmla="*/ 46 h 57"/>
                  <a:gd name="T4" fmla="*/ 11 w 58"/>
                  <a:gd name="T5" fmla="*/ 57 h 57"/>
                  <a:gd name="T6" fmla="*/ 58 w 58"/>
                  <a:gd name="T7" fmla="*/ 10 h 57"/>
                  <a:gd name="T8" fmla="*/ 47 w 58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7">
                    <a:moveTo>
                      <a:pt x="47" y="0"/>
                    </a:moveTo>
                    <a:lnTo>
                      <a:pt x="0" y="46"/>
                    </a:lnTo>
                    <a:lnTo>
                      <a:pt x="11" y="57"/>
                    </a:lnTo>
                    <a:lnTo>
                      <a:pt x="58" y="1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51" name="ïşḻïďê-Oval 92">
                <a:extLst>
                  <a:ext uri="{FF2B5EF4-FFF2-40B4-BE49-F238E27FC236}">
                    <a16:creationId xmlns:a16="http://schemas.microsoft.com/office/drawing/2014/main" xmlns="" id="{0642B7AE-FB50-44C9-B07B-3FBC61E6F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669" y="2646188"/>
                <a:ext cx="35537" cy="343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52" name="ïşḻïďê-Freeform: Shape 93">
                <a:extLst>
                  <a:ext uri="{FF2B5EF4-FFF2-40B4-BE49-F238E27FC236}">
                    <a16:creationId xmlns:a16="http://schemas.microsoft.com/office/drawing/2014/main" xmlns="" id="{53308C89-F8EE-4CEB-8BE0-B16F2155F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242" y="1364407"/>
                <a:ext cx="74750" cy="75976"/>
              </a:xfrm>
              <a:custGeom>
                <a:avLst/>
                <a:gdLst>
                  <a:gd name="T0" fmla="*/ 9 w 17"/>
                  <a:gd name="T1" fmla="*/ 17 h 17"/>
                  <a:gd name="T2" fmla="*/ 17 w 17"/>
                  <a:gd name="T3" fmla="*/ 9 h 17"/>
                  <a:gd name="T4" fmla="*/ 9 w 17"/>
                  <a:gd name="T5" fmla="*/ 0 h 17"/>
                  <a:gd name="T6" fmla="*/ 9 w 17"/>
                  <a:gd name="T7" fmla="*/ 3 h 17"/>
                  <a:gd name="T8" fmla="*/ 14 w 17"/>
                  <a:gd name="T9" fmla="*/ 9 h 17"/>
                  <a:gd name="T10" fmla="*/ 9 w 17"/>
                  <a:gd name="T11" fmla="*/ 14 h 17"/>
                  <a:gd name="T12" fmla="*/ 9 w 17"/>
                  <a:gd name="T13" fmla="*/ 17 h 17"/>
                  <a:gd name="T14" fmla="*/ 9 w 17"/>
                  <a:gd name="T15" fmla="*/ 0 h 17"/>
                  <a:gd name="T16" fmla="*/ 0 w 17"/>
                  <a:gd name="T17" fmla="*/ 9 h 17"/>
                  <a:gd name="T18" fmla="*/ 9 w 17"/>
                  <a:gd name="T19" fmla="*/ 17 h 17"/>
                  <a:gd name="T20" fmla="*/ 9 w 17"/>
                  <a:gd name="T21" fmla="*/ 17 h 17"/>
                  <a:gd name="T22" fmla="*/ 9 w 17"/>
                  <a:gd name="T23" fmla="*/ 14 h 17"/>
                  <a:gd name="T24" fmla="*/ 9 w 17"/>
                  <a:gd name="T25" fmla="*/ 14 h 17"/>
                  <a:gd name="T26" fmla="*/ 9 w 17"/>
                  <a:gd name="T27" fmla="*/ 14 h 17"/>
                  <a:gd name="T28" fmla="*/ 3 w 17"/>
                  <a:gd name="T29" fmla="*/ 9 h 17"/>
                  <a:gd name="T30" fmla="*/ 9 w 17"/>
                  <a:gd name="T31" fmla="*/ 3 h 17"/>
                  <a:gd name="T32" fmla="*/ 9 w 17"/>
                  <a:gd name="T33" fmla="*/ 3 h 17"/>
                  <a:gd name="T34" fmla="*/ 9 w 17"/>
                  <a:gd name="T3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" h="17">
                    <a:moveTo>
                      <a:pt x="9" y="17"/>
                    </a:moveTo>
                    <a:cubicBezTo>
                      <a:pt x="13" y="17"/>
                      <a:pt x="17" y="13"/>
                      <a:pt x="17" y="9"/>
                    </a:cubicBezTo>
                    <a:cubicBezTo>
                      <a:pt x="17" y="4"/>
                      <a:pt x="13" y="0"/>
                      <a:pt x="9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2" y="3"/>
                      <a:pt x="14" y="5"/>
                      <a:pt x="14" y="9"/>
                    </a:cubicBezTo>
                    <a:cubicBezTo>
                      <a:pt x="14" y="12"/>
                      <a:pt x="12" y="14"/>
                      <a:pt x="9" y="14"/>
                    </a:cubicBezTo>
                    <a:lnTo>
                      <a:pt x="9" y="17"/>
                    </a:lnTo>
                    <a:close/>
                    <a:moveTo>
                      <a:pt x="9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13"/>
                      <a:pt x="4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5" y="14"/>
                      <a:pt x="3" y="12"/>
                      <a:pt x="3" y="9"/>
                    </a:cubicBezTo>
                    <a:cubicBezTo>
                      <a:pt x="3" y="5"/>
                      <a:pt x="5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0"/>
                      <a:pt x="9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53" name="ïşḻïďê-Freeform: Shape 94">
                <a:extLst>
                  <a:ext uri="{FF2B5EF4-FFF2-40B4-BE49-F238E27FC236}">
                    <a16:creationId xmlns:a16="http://schemas.microsoft.com/office/drawing/2014/main" xmlns="" id="{AF8D8D78-4C5B-4681-9F81-2A6C7761E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8901" y="3533387"/>
                <a:ext cx="18381" cy="44115"/>
              </a:xfrm>
              <a:custGeom>
                <a:avLst/>
                <a:gdLst>
                  <a:gd name="T0" fmla="*/ 1 w 4"/>
                  <a:gd name="T1" fmla="*/ 8 h 10"/>
                  <a:gd name="T2" fmla="*/ 4 w 4"/>
                  <a:gd name="T3" fmla="*/ 3 h 10"/>
                  <a:gd name="T4" fmla="*/ 1 w 4"/>
                  <a:gd name="T5" fmla="*/ 0 h 10"/>
                  <a:gd name="T6" fmla="*/ 1 w 4"/>
                  <a:gd name="T7" fmla="*/ 8 h 10"/>
                  <a:gd name="T8" fmla="*/ 1 w 4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0">
                    <a:moveTo>
                      <a:pt x="1" y="8"/>
                    </a:moveTo>
                    <a:cubicBezTo>
                      <a:pt x="2" y="6"/>
                      <a:pt x="3" y="5"/>
                      <a:pt x="4" y="3"/>
                    </a:cubicBezTo>
                    <a:cubicBezTo>
                      <a:pt x="3" y="2"/>
                      <a:pt x="2" y="1"/>
                      <a:pt x="1" y="0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0" y="10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17" name="Group 184">
              <a:extLst>
                <a:ext uri="{FF2B5EF4-FFF2-40B4-BE49-F238E27FC236}">
                  <a16:creationId xmlns:a16="http://schemas.microsoft.com/office/drawing/2014/main" xmlns="" id="{66FFF0AE-3298-42E3-BF48-2CB3A0C2FE2E}"/>
                </a:ext>
              </a:extLst>
            </p:cNvPr>
            <p:cNvGrpSpPr/>
            <p:nvPr/>
          </p:nvGrpSpPr>
          <p:grpSpPr>
            <a:xfrm>
              <a:off x="6156413" y="1688103"/>
              <a:ext cx="4164538" cy="4199328"/>
              <a:chOff x="2949236" y="972275"/>
              <a:chExt cx="3227736" cy="3254695"/>
            </a:xfrm>
            <a:solidFill>
              <a:schemeClr val="bg1">
                <a:lumMod val="95000"/>
              </a:schemeClr>
            </a:solidFill>
          </p:grpSpPr>
          <p:sp>
            <p:nvSpPr>
              <p:cNvPr id="24" name="ïşḻïďê-Freeform: Shape 185">
                <a:extLst>
                  <a:ext uri="{FF2B5EF4-FFF2-40B4-BE49-F238E27FC236}">
                    <a16:creationId xmlns:a16="http://schemas.microsoft.com/office/drawing/2014/main" xmlns="" id="{3589B99D-94F8-429F-AB20-3C6E2F740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3394" y="3855671"/>
                <a:ext cx="305128" cy="137246"/>
              </a:xfrm>
              <a:custGeom>
                <a:avLst/>
                <a:gdLst>
                  <a:gd name="T0" fmla="*/ 54 w 69"/>
                  <a:gd name="T1" fmla="*/ 31 h 31"/>
                  <a:gd name="T2" fmla="*/ 69 w 69"/>
                  <a:gd name="T3" fmla="*/ 31 h 31"/>
                  <a:gd name="T4" fmla="*/ 69 w 69"/>
                  <a:gd name="T5" fmla="*/ 12 h 31"/>
                  <a:gd name="T6" fmla="*/ 61 w 69"/>
                  <a:gd name="T7" fmla="*/ 12 h 31"/>
                  <a:gd name="T8" fmla="*/ 61 w 69"/>
                  <a:gd name="T9" fmla="*/ 6 h 31"/>
                  <a:gd name="T10" fmla="*/ 54 w 69"/>
                  <a:gd name="T11" fmla="*/ 3 h 31"/>
                  <a:gd name="T12" fmla="*/ 54 w 69"/>
                  <a:gd name="T13" fmla="*/ 18 h 31"/>
                  <a:gd name="T14" fmla="*/ 60 w 69"/>
                  <a:gd name="T15" fmla="*/ 18 h 31"/>
                  <a:gd name="T16" fmla="*/ 60 w 69"/>
                  <a:gd name="T17" fmla="*/ 26 h 31"/>
                  <a:gd name="T18" fmla="*/ 60 w 69"/>
                  <a:gd name="T19" fmla="*/ 26 h 31"/>
                  <a:gd name="T20" fmla="*/ 54 w 69"/>
                  <a:gd name="T21" fmla="*/ 26 h 31"/>
                  <a:gd name="T22" fmla="*/ 54 w 69"/>
                  <a:gd name="T23" fmla="*/ 31 h 31"/>
                  <a:gd name="T24" fmla="*/ 45 w 69"/>
                  <a:gd name="T25" fmla="*/ 0 h 31"/>
                  <a:gd name="T26" fmla="*/ 45 w 69"/>
                  <a:gd name="T27" fmla="*/ 12 h 31"/>
                  <a:gd name="T28" fmla="*/ 34 w 69"/>
                  <a:gd name="T29" fmla="*/ 12 h 31"/>
                  <a:gd name="T30" fmla="*/ 34 w 69"/>
                  <a:gd name="T31" fmla="*/ 18 h 31"/>
                  <a:gd name="T32" fmla="*/ 40 w 69"/>
                  <a:gd name="T33" fmla="*/ 18 h 31"/>
                  <a:gd name="T34" fmla="*/ 40 w 69"/>
                  <a:gd name="T35" fmla="*/ 26 h 31"/>
                  <a:gd name="T36" fmla="*/ 40 w 69"/>
                  <a:gd name="T37" fmla="*/ 26 h 31"/>
                  <a:gd name="T38" fmla="*/ 34 w 69"/>
                  <a:gd name="T39" fmla="*/ 26 h 31"/>
                  <a:gd name="T40" fmla="*/ 34 w 69"/>
                  <a:gd name="T41" fmla="*/ 31 h 31"/>
                  <a:gd name="T42" fmla="*/ 54 w 69"/>
                  <a:gd name="T43" fmla="*/ 31 h 31"/>
                  <a:gd name="T44" fmla="*/ 54 w 69"/>
                  <a:gd name="T45" fmla="*/ 26 h 31"/>
                  <a:gd name="T46" fmla="*/ 48 w 69"/>
                  <a:gd name="T47" fmla="*/ 26 h 31"/>
                  <a:gd name="T48" fmla="*/ 48 w 69"/>
                  <a:gd name="T49" fmla="*/ 18 h 31"/>
                  <a:gd name="T50" fmla="*/ 54 w 69"/>
                  <a:gd name="T51" fmla="*/ 18 h 31"/>
                  <a:gd name="T52" fmla="*/ 54 w 69"/>
                  <a:gd name="T53" fmla="*/ 3 h 31"/>
                  <a:gd name="T54" fmla="*/ 45 w 69"/>
                  <a:gd name="T55" fmla="*/ 0 h 31"/>
                  <a:gd name="T56" fmla="*/ 34 w 69"/>
                  <a:gd name="T57" fmla="*/ 12 h 31"/>
                  <a:gd name="T58" fmla="*/ 15 w 69"/>
                  <a:gd name="T59" fmla="*/ 12 h 31"/>
                  <a:gd name="T60" fmla="*/ 15 w 69"/>
                  <a:gd name="T61" fmla="*/ 18 h 31"/>
                  <a:gd name="T62" fmla="*/ 21 w 69"/>
                  <a:gd name="T63" fmla="*/ 18 h 31"/>
                  <a:gd name="T64" fmla="*/ 21 w 69"/>
                  <a:gd name="T65" fmla="*/ 26 h 31"/>
                  <a:gd name="T66" fmla="*/ 21 w 69"/>
                  <a:gd name="T67" fmla="*/ 26 h 31"/>
                  <a:gd name="T68" fmla="*/ 15 w 69"/>
                  <a:gd name="T69" fmla="*/ 26 h 31"/>
                  <a:gd name="T70" fmla="*/ 15 w 69"/>
                  <a:gd name="T71" fmla="*/ 31 h 31"/>
                  <a:gd name="T72" fmla="*/ 34 w 69"/>
                  <a:gd name="T73" fmla="*/ 31 h 31"/>
                  <a:gd name="T74" fmla="*/ 34 w 69"/>
                  <a:gd name="T75" fmla="*/ 26 h 31"/>
                  <a:gd name="T76" fmla="*/ 29 w 69"/>
                  <a:gd name="T77" fmla="*/ 26 h 31"/>
                  <a:gd name="T78" fmla="*/ 29 w 69"/>
                  <a:gd name="T79" fmla="*/ 18 h 31"/>
                  <a:gd name="T80" fmla="*/ 34 w 69"/>
                  <a:gd name="T81" fmla="*/ 18 h 31"/>
                  <a:gd name="T82" fmla="*/ 34 w 69"/>
                  <a:gd name="T83" fmla="*/ 12 h 31"/>
                  <a:gd name="T84" fmla="*/ 15 w 69"/>
                  <a:gd name="T85" fmla="*/ 12 h 31"/>
                  <a:gd name="T86" fmla="*/ 0 w 69"/>
                  <a:gd name="T87" fmla="*/ 12 h 31"/>
                  <a:gd name="T88" fmla="*/ 0 w 69"/>
                  <a:gd name="T89" fmla="*/ 31 h 31"/>
                  <a:gd name="T90" fmla="*/ 15 w 69"/>
                  <a:gd name="T91" fmla="*/ 31 h 31"/>
                  <a:gd name="T92" fmla="*/ 15 w 69"/>
                  <a:gd name="T93" fmla="*/ 26 h 31"/>
                  <a:gd name="T94" fmla="*/ 9 w 69"/>
                  <a:gd name="T95" fmla="*/ 26 h 31"/>
                  <a:gd name="T96" fmla="*/ 9 w 69"/>
                  <a:gd name="T97" fmla="*/ 18 h 31"/>
                  <a:gd name="T98" fmla="*/ 15 w 69"/>
                  <a:gd name="T99" fmla="*/ 18 h 31"/>
                  <a:gd name="T100" fmla="*/ 15 w 69"/>
                  <a:gd name="T10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9" h="31">
                    <a:moveTo>
                      <a:pt x="54" y="31"/>
                    </a:moveTo>
                    <a:cubicBezTo>
                      <a:pt x="69" y="31"/>
                      <a:pt x="69" y="31"/>
                      <a:pt x="69" y="31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6"/>
                      <a:pt x="61" y="6"/>
                      <a:pt x="61" y="6"/>
                    </a:cubicBezTo>
                    <a:cubicBezTo>
                      <a:pt x="59" y="5"/>
                      <a:pt x="57" y="4"/>
                      <a:pt x="54" y="3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54" y="26"/>
                      <a:pt x="54" y="26"/>
                      <a:pt x="54" y="26"/>
                    </a:cubicBezTo>
                    <a:lnTo>
                      <a:pt x="54" y="31"/>
                    </a:lnTo>
                    <a:close/>
                    <a:moveTo>
                      <a:pt x="45" y="0"/>
                    </a:moveTo>
                    <a:cubicBezTo>
                      <a:pt x="45" y="12"/>
                      <a:pt x="45" y="12"/>
                      <a:pt x="45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1" y="2"/>
                      <a:pt x="48" y="1"/>
                      <a:pt x="45" y="0"/>
                    </a:cubicBezTo>
                    <a:close/>
                    <a:moveTo>
                      <a:pt x="34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4" y="18"/>
                      <a:pt x="34" y="18"/>
                      <a:pt x="34" y="18"/>
                    </a:cubicBezTo>
                    <a:lnTo>
                      <a:pt x="34" y="12"/>
                    </a:lnTo>
                    <a:close/>
                    <a:moveTo>
                      <a:pt x="15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5" y="18"/>
                      <a:pt x="15" y="18"/>
                      <a:pt x="15" y="18"/>
                    </a:cubicBezTo>
                    <a:lnTo>
                      <a:pt x="15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5" name="ïşḻïďê-Freeform: Shape 186">
                <a:extLst>
                  <a:ext uri="{FF2B5EF4-FFF2-40B4-BE49-F238E27FC236}">
                    <a16:creationId xmlns:a16="http://schemas.microsoft.com/office/drawing/2014/main" xmlns="" id="{6ACB5FE9-3967-435F-8103-C7D40D1B3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643" y="4001495"/>
                <a:ext cx="414189" cy="132345"/>
              </a:xfrm>
              <a:custGeom>
                <a:avLst/>
                <a:gdLst>
                  <a:gd name="T0" fmla="*/ 328 w 338"/>
                  <a:gd name="T1" fmla="*/ 108 h 108"/>
                  <a:gd name="T2" fmla="*/ 338 w 338"/>
                  <a:gd name="T3" fmla="*/ 0 h 108"/>
                  <a:gd name="T4" fmla="*/ 0 w 338"/>
                  <a:gd name="T5" fmla="*/ 0 h 108"/>
                  <a:gd name="T6" fmla="*/ 39 w 338"/>
                  <a:gd name="T7" fmla="*/ 108 h 108"/>
                  <a:gd name="T8" fmla="*/ 328 w 338"/>
                  <a:gd name="T9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08">
                    <a:moveTo>
                      <a:pt x="328" y="108"/>
                    </a:moveTo>
                    <a:lnTo>
                      <a:pt x="338" y="0"/>
                    </a:lnTo>
                    <a:lnTo>
                      <a:pt x="0" y="0"/>
                    </a:lnTo>
                    <a:lnTo>
                      <a:pt x="39" y="108"/>
                    </a:lnTo>
                    <a:lnTo>
                      <a:pt x="328" y="10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6" name="ïşḻïďê-Freeform: Shape 187">
                <a:extLst>
                  <a:ext uri="{FF2B5EF4-FFF2-40B4-BE49-F238E27FC236}">
                    <a16:creationId xmlns:a16="http://schemas.microsoft.com/office/drawing/2014/main" xmlns="" id="{7144D204-51D7-4F42-8C4B-B125B2449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2216" y="3051800"/>
                <a:ext cx="194841" cy="278169"/>
              </a:xfrm>
              <a:custGeom>
                <a:avLst/>
                <a:gdLst>
                  <a:gd name="T0" fmla="*/ 41 w 44"/>
                  <a:gd name="T1" fmla="*/ 0 h 63"/>
                  <a:gd name="T2" fmla="*/ 0 w 44"/>
                  <a:gd name="T3" fmla="*/ 43 h 63"/>
                  <a:gd name="T4" fmla="*/ 5 w 44"/>
                  <a:gd name="T5" fmla="*/ 63 h 63"/>
                  <a:gd name="T6" fmla="*/ 5 w 44"/>
                  <a:gd name="T7" fmla="*/ 52 h 63"/>
                  <a:gd name="T8" fmla="*/ 7 w 44"/>
                  <a:gd name="T9" fmla="*/ 46 h 63"/>
                  <a:gd name="T10" fmla="*/ 7 w 44"/>
                  <a:gd name="T11" fmla="*/ 43 h 63"/>
                  <a:gd name="T12" fmla="*/ 43 w 44"/>
                  <a:gd name="T13" fmla="*/ 7 h 63"/>
                  <a:gd name="T14" fmla="*/ 44 w 44"/>
                  <a:gd name="T15" fmla="*/ 7 h 63"/>
                  <a:gd name="T16" fmla="*/ 41 w 44"/>
                  <a:gd name="T1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63">
                    <a:moveTo>
                      <a:pt x="41" y="0"/>
                    </a:moveTo>
                    <a:cubicBezTo>
                      <a:pt x="19" y="1"/>
                      <a:pt x="0" y="20"/>
                      <a:pt x="0" y="43"/>
                    </a:cubicBezTo>
                    <a:cubicBezTo>
                      <a:pt x="0" y="50"/>
                      <a:pt x="2" y="57"/>
                      <a:pt x="5" y="63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50"/>
                      <a:pt x="6" y="48"/>
                      <a:pt x="7" y="46"/>
                    </a:cubicBezTo>
                    <a:cubicBezTo>
                      <a:pt x="7" y="45"/>
                      <a:pt x="7" y="44"/>
                      <a:pt x="7" y="43"/>
                    </a:cubicBezTo>
                    <a:cubicBezTo>
                      <a:pt x="7" y="23"/>
                      <a:pt x="23" y="7"/>
                      <a:pt x="43" y="7"/>
                    </a:cubicBezTo>
                    <a:cubicBezTo>
                      <a:pt x="43" y="7"/>
                      <a:pt x="44" y="7"/>
                      <a:pt x="44" y="7"/>
                    </a:cubicBezTo>
                    <a:cubicBezTo>
                      <a:pt x="43" y="4"/>
                      <a:pt x="42" y="2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7" name="íślíḋè-Freeform: Shape 188">
                <a:extLst>
                  <a:ext uri="{FF2B5EF4-FFF2-40B4-BE49-F238E27FC236}">
                    <a16:creationId xmlns:a16="http://schemas.microsoft.com/office/drawing/2014/main" xmlns="" id="{D8737674-E65F-40CC-89BA-CBFB09FF9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7753" y="3241739"/>
                <a:ext cx="84553" cy="150726"/>
              </a:xfrm>
              <a:custGeom>
                <a:avLst/>
                <a:gdLst>
                  <a:gd name="T0" fmla="*/ 0 w 19"/>
                  <a:gd name="T1" fmla="*/ 7 h 34"/>
                  <a:gd name="T2" fmla="*/ 0 w 19"/>
                  <a:gd name="T3" fmla="*/ 9 h 34"/>
                  <a:gd name="T4" fmla="*/ 0 w 19"/>
                  <a:gd name="T5" fmla="*/ 20 h 34"/>
                  <a:gd name="T6" fmla="*/ 0 w 19"/>
                  <a:gd name="T7" fmla="*/ 25 h 34"/>
                  <a:gd name="T8" fmla="*/ 13 w 19"/>
                  <a:gd name="T9" fmla="*/ 34 h 34"/>
                  <a:gd name="T10" fmla="*/ 19 w 19"/>
                  <a:gd name="T11" fmla="*/ 34 h 34"/>
                  <a:gd name="T12" fmla="*/ 19 w 19"/>
                  <a:gd name="T13" fmla="*/ 0 h 34"/>
                  <a:gd name="T14" fmla="*/ 13 w 19"/>
                  <a:gd name="T15" fmla="*/ 0 h 34"/>
                  <a:gd name="T16" fmla="*/ 0 w 19"/>
                  <a:gd name="T17" fmla="*/ 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34">
                    <a:moveTo>
                      <a:pt x="0" y="7"/>
                    </a:moveTo>
                    <a:cubicBezTo>
                      <a:pt x="0" y="8"/>
                      <a:pt x="0" y="8"/>
                      <a:pt x="0" y="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0"/>
                      <a:pt x="6" y="34"/>
                      <a:pt x="13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7" y="0"/>
                      <a:pt x="1" y="3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8" name="íślíḋè-Freeform: Shape 189">
                <a:extLst>
                  <a:ext uri="{FF2B5EF4-FFF2-40B4-BE49-F238E27FC236}">
                    <a16:creationId xmlns:a16="http://schemas.microsoft.com/office/drawing/2014/main" xmlns="" id="{72349716-D302-462C-9D5C-5EFE4092A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229" y="3241739"/>
                <a:ext cx="79652" cy="150726"/>
              </a:xfrm>
              <a:custGeom>
                <a:avLst/>
                <a:gdLst>
                  <a:gd name="T0" fmla="*/ 1 w 18"/>
                  <a:gd name="T1" fmla="*/ 0 h 34"/>
                  <a:gd name="T2" fmla="*/ 0 w 18"/>
                  <a:gd name="T3" fmla="*/ 0 h 34"/>
                  <a:gd name="T4" fmla="*/ 0 w 18"/>
                  <a:gd name="T5" fmla="*/ 34 h 34"/>
                  <a:gd name="T6" fmla="*/ 6 w 18"/>
                  <a:gd name="T7" fmla="*/ 34 h 34"/>
                  <a:gd name="T8" fmla="*/ 18 w 18"/>
                  <a:gd name="T9" fmla="*/ 28 h 34"/>
                  <a:gd name="T10" fmla="*/ 1 w 18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34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12" y="34"/>
                      <a:pt x="17" y="31"/>
                      <a:pt x="18" y="28"/>
                    </a:cubicBezTo>
                    <a:cubicBezTo>
                      <a:pt x="12" y="19"/>
                      <a:pt x="7" y="9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9" name="íślíḋè-Rectangle 190">
                <a:extLst>
                  <a:ext uri="{FF2B5EF4-FFF2-40B4-BE49-F238E27FC236}">
                    <a16:creationId xmlns:a16="http://schemas.microsoft.com/office/drawing/2014/main" xmlns="" id="{CB19EAC5-671D-4AFF-902A-2AA6A77E53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7052" y="1069082"/>
                <a:ext cx="62496" cy="2205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0" name="íślíḋè-Freeform: Shape 191">
                <a:extLst>
                  <a:ext uri="{FF2B5EF4-FFF2-40B4-BE49-F238E27FC236}">
                    <a16:creationId xmlns:a16="http://schemas.microsoft.com/office/drawing/2014/main" xmlns="" id="{BD0ECC5E-024E-42D1-B5C4-6A18870BC3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900" y="1104619"/>
                <a:ext cx="330861" cy="225476"/>
              </a:xfrm>
              <a:custGeom>
                <a:avLst/>
                <a:gdLst>
                  <a:gd name="T0" fmla="*/ 75 w 75"/>
                  <a:gd name="T1" fmla="*/ 51 h 51"/>
                  <a:gd name="T2" fmla="*/ 75 w 75"/>
                  <a:gd name="T3" fmla="*/ 0 h 51"/>
                  <a:gd name="T4" fmla="*/ 0 w 75"/>
                  <a:gd name="T5" fmla="*/ 0 h 51"/>
                  <a:gd name="T6" fmla="*/ 0 w 75"/>
                  <a:gd name="T7" fmla="*/ 34 h 51"/>
                  <a:gd name="T8" fmla="*/ 19 w 75"/>
                  <a:gd name="T9" fmla="*/ 37 h 51"/>
                  <a:gd name="T10" fmla="*/ 17 w 75"/>
                  <a:gd name="T11" fmla="*/ 27 h 51"/>
                  <a:gd name="T12" fmla="*/ 38 w 75"/>
                  <a:gd name="T13" fmla="*/ 6 h 51"/>
                  <a:gd name="T14" fmla="*/ 38 w 75"/>
                  <a:gd name="T15" fmla="*/ 6 h 51"/>
                  <a:gd name="T16" fmla="*/ 58 w 75"/>
                  <a:gd name="T17" fmla="*/ 27 h 51"/>
                  <a:gd name="T18" fmla="*/ 50 w 75"/>
                  <a:gd name="T19" fmla="*/ 43 h 51"/>
                  <a:gd name="T20" fmla="*/ 75 w 75"/>
                  <a:gd name="T2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" h="51">
                    <a:moveTo>
                      <a:pt x="75" y="51"/>
                    </a:moveTo>
                    <a:cubicBezTo>
                      <a:pt x="75" y="0"/>
                      <a:pt x="75" y="0"/>
                      <a:pt x="7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7" y="35"/>
                      <a:pt x="13" y="36"/>
                      <a:pt x="19" y="37"/>
                    </a:cubicBezTo>
                    <a:cubicBezTo>
                      <a:pt x="18" y="34"/>
                      <a:pt x="17" y="30"/>
                      <a:pt x="17" y="27"/>
                    </a:cubicBezTo>
                    <a:cubicBezTo>
                      <a:pt x="17" y="15"/>
                      <a:pt x="26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49" y="6"/>
                      <a:pt x="58" y="15"/>
                      <a:pt x="58" y="27"/>
                    </a:cubicBezTo>
                    <a:cubicBezTo>
                      <a:pt x="58" y="33"/>
                      <a:pt x="55" y="39"/>
                      <a:pt x="50" y="43"/>
                    </a:cubicBezTo>
                    <a:cubicBezTo>
                      <a:pt x="59" y="46"/>
                      <a:pt x="67" y="48"/>
                      <a:pt x="75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1" name="íślíḋè-Freeform: Shape 192">
                <a:extLst>
                  <a:ext uri="{FF2B5EF4-FFF2-40B4-BE49-F238E27FC236}">
                    <a16:creationId xmlns:a16="http://schemas.microsoft.com/office/drawing/2014/main" xmlns="" id="{88B72EBC-2E59-412A-B1AC-926A159D4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9609" y="1157312"/>
                <a:ext cx="127443" cy="128668"/>
              </a:xfrm>
              <a:custGeom>
                <a:avLst/>
                <a:gdLst>
                  <a:gd name="T0" fmla="*/ 16 w 29"/>
                  <a:gd name="T1" fmla="*/ 29 h 29"/>
                  <a:gd name="T2" fmla="*/ 29 w 29"/>
                  <a:gd name="T3" fmla="*/ 15 h 29"/>
                  <a:gd name="T4" fmla="*/ 15 w 29"/>
                  <a:gd name="T5" fmla="*/ 0 h 29"/>
                  <a:gd name="T6" fmla="*/ 0 w 29"/>
                  <a:gd name="T7" fmla="*/ 15 h 29"/>
                  <a:gd name="T8" fmla="*/ 8 w 29"/>
                  <a:gd name="T9" fmla="*/ 27 h 29"/>
                  <a:gd name="T10" fmla="*/ 16 w 29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9">
                    <a:moveTo>
                      <a:pt x="16" y="29"/>
                    </a:moveTo>
                    <a:cubicBezTo>
                      <a:pt x="23" y="28"/>
                      <a:pt x="29" y="22"/>
                      <a:pt x="29" y="15"/>
                    </a:cubicBezTo>
                    <a:cubicBezTo>
                      <a:pt x="29" y="7"/>
                      <a:pt x="22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20"/>
                      <a:pt x="3" y="24"/>
                      <a:pt x="8" y="27"/>
                    </a:cubicBezTo>
                    <a:cubicBezTo>
                      <a:pt x="10" y="27"/>
                      <a:pt x="13" y="28"/>
                      <a:pt x="16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2" name="íślíḋè-Freeform: Shape 193">
                <a:extLst>
                  <a:ext uri="{FF2B5EF4-FFF2-40B4-BE49-F238E27FC236}">
                    <a16:creationId xmlns:a16="http://schemas.microsoft.com/office/drawing/2014/main" xmlns="" id="{C47BBBA5-23BE-4091-8F99-A8080B4A3C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0310" y="2380274"/>
                <a:ext cx="215673" cy="189939"/>
              </a:xfrm>
              <a:custGeom>
                <a:avLst/>
                <a:gdLst>
                  <a:gd name="T0" fmla="*/ 49 w 49"/>
                  <a:gd name="T1" fmla="*/ 1 h 43"/>
                  <a:gd name="T2" fmla="*/ 41 w 49"/>
                  <a:gd name="T3" fmla="*/ 0 h 43"/>
                  <a:gd name="T4" fmla="*/ 20 w 49"/>
                  <a:gd name="T5" fmla="*/ 21 h 43"/>
                  <a:gd name="T6" fmla="*/ 12 w 49"/>
                  <a:gd name="T7" fmla="*/ 18 h 43"/>
                  <a:gd name="T8" fmla="*/ 0 w 49"/>
                  <a:gd name="T9" fmla="*/ 30 h 43"/>
                  <a:gd name="T10" fmla="*/ 12 w 49"/>
                  <a:gd name="T11" fmla="*/ 43 h 43"/>
                  <a:gd name="T12" fmla="*/ 40 w 49"/>
                  <a:gd name="T13" fmla="*/ 43 h 43"/>
                  <a:gd name="T14" fmla="*/ 41 w 49"/>
                  <a:gd name="T15" fmla="*/ 43 h 43"/>
                  <a:gd name="T16" fmla="*/ 45 w 49"/>
                  <a:gd name="T17" fmla="*/ 43 h 43"/>
                  <a:gd name="T18" fmla="*/ 49 w 49"/>
                  <a:gd name="T1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43">
                    <a:moveTo>
                      <a:pt x="49" y="1"/>
                    </a:moveTo>
                    <a:cubicBezTo>
                      <a:pt x="47" y="0"/>
                      <a:pt x="44" y="0"/>
                      <a:pt x="41" y="0"/>
                    </a:cubicBezTo>
                    <a:cubicBezTo>
                      <a:pt x="29" y="0"/>
                      <a:pt x="20" y="9"/>
                      <a:pt x="20" y="21"/>
                    </a:cubicBezTo>
                    <a:cubicBezTo>
                      <a:pt x="18" y="19"/>
                      <a:pt x="15" y="18"/>
                      <a:pt x="12" y="18"/>
                    </a:cubicBezTo>
                    <a:cubicBezTo>
                      <a:pt x="5" y="18"/>
                      <a:pt x="0" y="23"/>
                      <a:pt x="0" y="30"/>
                    </a:cubicBezTo>
                    <a:cubicBezTo>
                      <a:pt x="0" y="37"/>
                      <a:pt x="5" y="43"/>
                      <a:pt x="12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6" y="29"/>
                      <a:pt x="47" y="15"/>
                      <a:pt x="4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3" name="íślíḋè-Rectangle 194">
                <a:extLst>
                  <a:ext uri="{FF2B5EF4-FFF2-40B4-BE49-F238E27FC236}">
                    <a16:creationId xmlns:a16="http://schemas.microsoft.com/office/drawing/2014/main" xmlns="" id="{092F44F6-6632-4009-A65E-E4F23BE2E8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9523" y="2583692"/>
                <a:ext cx="26959" cy="62496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4" name="íślíḋè-Rectangle 195">
                <a:extLst>
                  <a:ext uri="{FF2B5EF4-FFF2-40B4-BE49-F238E27FC236}">
                    <a16:creationId xmlns:a16="http://schemas.microsoft.com/office/drawing/2014/main" xmlns="" id="{33BC0E1D-F65C-4F08-A3DF-3CEDB3B8E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5695" y="2619229"/>
                <a:ext cx="26959" cy="5759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5" name="íślíḋè-Rectangle 196">
                <a:extLst>
                  <a:ext uri="{FF2B5EF4-FFF2-40B4-BE49-F238E27FC236}">
                    <a16:creationId xmlns:a16="http://schemas.microsoft.com/office/drawing/2014/main" xmlns="" id="{AF3BC8C3-7148-4592-8D1C-B0009F954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8191" y="2583692"/>
                <a:ext cx="25734" cy="62496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6" name="íślíḋè-Freeform: Shape 197">
                <a:extLst>
                  <a:ext uri="{FF2B5EF4-FFF2-40B4-BE49-F238E27FC236}">
                    <a16:creationId xmlns:a16="http://schemas.microsoft.com/office/drawing/2014/main" xmlns="" id="{7966CB61-A3AE-4A0B-B1B0-356022F11F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643" y="3899786"/>
                <a:ext cx="296550" cy="291648"/>
              </a:xfrm>
              <a:custGeom>
                <a:avLst/>
                <a:gdLst>
                  <a:gd name="T0" fmla="*/ 34 w 67"/>
                  <a:gd name="T1" fmla="*/ 4 h 66"/>
                  <a:gd name="T2" fmla="*/ 37 w 67"/>
                  <a:gd name="T3" fmla="*/ 5 h 66"/>
                  <a:gd name="T4" fmla="*/ 38 w 67"/>
                  <a:gd name="T5" fmla="*/ 0 h 66"/>
                  <a:gd name="T6" fmla="*/ 48 w 67"/>
                  <a:gd name="T7" fmla="*/ 3 h 66"/>
                  <a:gd name="T8" fmla="*/ 47 w 67"/>
                  <a:gd name="T9" fmla="*/ 8 h 66"/>
                  <a:gd name="T10" fmla="*/ 56 w 67"/>
                  <a:gd name="T11" fmla="*/ 15 h 66"/>
                  <a:gd name="T12" fmla="*/ 60 w 67"/>
                  <a:gd name="T13" fmla="*/ 13 h 66"/>
                  <a:gd name="T14" fmla="*/ 65 w 67"/>
                  <a:gd name="T15" fmla="*/ 22 h 66"/>
                  <a:gd name="T16" fmla="*/ 61 w 67"/>
                  <a:gd name="T17" fmla="*/ 24 h 66"/>
                  <a:gd name="T18" fmla="*/ 62 w 67"/>
                  <a:gd name="T19" fmla="*/ 36 h 66"/>
                  <a:gd name="T20" fmla="*/ 67 w 67"/>
                  <a:gd name="T21" fmla="*/ 38 h 66"/>
                  <a:gd name="T22" fmla="*/ 64 w 67"/>
                  <a:gd name="T23" fmla="*/ 48 h 66"/>
                  <a:gd name="T24" fmla="*/ 59 w 67"/>
                  <a:gd name="T25" fmla="*/ 46 h 66"/>
                  <a:gd name="T26" fmla="*/ 52 w 67"/>
                  <a:gd name="T27" fmla="*/ 56 h 66"/>
                  <a:gd name="T28" fmla="*/ 54 w 67"/>
                  <a:gd name="T29" fmla="*/ 60 h 66"/>
                  <a:gd name="T30" fmla="*/ 45 w 67"/>
                  <a:gd name="T31" fmla="*/ 65 h 66"/>
                  <a:gd name="T32" fmla="*/ 42 w 67"/>
                  <a:gd name="T33" fmla="*/ 60 h 66"/>
                  <a:gd name="T34" fmla="*/ 34 w 67"/>
                  <a:gd name="T35" fmla="*/ 62 h 66"/>
                  <a:gd name="T36" fmla="*/ 34 w 67"/>
                  <a:gd name="T37" fmla="*/ 54 h 66"/>
                  <a:gd name="T38" fmla="*/ 54 w 67"/>
                  <a:gd name="T39" fmla="*/ 39 h 66"/>
                  <a:gd name="T40" fmla="*/ 40 w 67"/>
                  <a:gd name="T41" fmla="*/ 13 h 66"/>
                  <a:gd name="T42" fmla="*/ 34 w 67"/>
                  <a:gd name="T43" fmla="*/ 12 h 66"/>
                  <a:gd name="T44" fmla="*/ 34 w 67"/>
                  <a:gd name="T45" fmla="*/ 4 h 66"/>
                  <a:gd name="T46" fmla="*/ 16 w 67"/>
                  <a:gd name="T47" fmla="*/ 11 h 66"/>
                  <a:gd name="T48" fmla="*/ 13 w 67"/>
                  <a:gd name="T49" fmla="*/ 6 h 66"/>
                  <a:gd name="T50" fmla="*/ 23 w 67"/>
                  <a:gd name="T51" fmla="*/ 1 h 66"/>
                  <a:gd name="T52" fmla="*/ 25 w 67"/>
                  <a:gd name="T53" fmla="*/ 6 h 66"/>
                  <a:gd name="T54" fmla="*/ 34 w 67"/>
                  <a:gd name="T55" fmla="*/ 4 h 66"/>
                  <a:gd name="T56" fmla="*/ 34 w 67"/>
                  <a:gd name="T57" fmla="*/ 12 h 66"/>
                  <a:gd name="T58" fmla="*/ 13 w 67"/>
                  <a:gd name="T59" fmla="*/ 27 h 66"/>
                  <a:gd name="T60" fmla="*/ 27 w 67"/>
                  <a:gd name="T61" fmla="*/ 53 h 66"/>
                  <a:gd name="T62" fmla="*/ 27 w 67"/>
                  <a:gd name="T63" fmla="*/ 53 h 66"/>
                  <a:gd name="T64" fmla="*/ 34 w 67"/>
                  <a:gd name="T65" fmla="*/ 54 h 66"/>
                  <a:gd name="T66" fmla="*/ 34 w 67"/>
                  <a:gd name="T67" fmla="*/ 62 h 66"/>
                  <a:gd name="T68" fmla="*/ 30 w 67"/>
                  <a:gd name="T69" fmla="*/ 62 h 66"/>
                  <a:gd name="T70" fmla="*/ 29 w 67"/>
                  <a:gd name="T71" fmla="*/ 66 h 66"/>
                  <a:gd name="T72" fmla="*/ 19 w 67"/>
                  <a:gd name="T73" fmla="*/ 63 h 66"/>
                  <a:gd name="T74" fmla="*/ 20 w 67"/>
                  <a:gd name="T75" fmla="*/ 59 h 66"/>
                  <a:gd name="T76" fmla="*/ 11 w 67"/>
                  <a:gd name="T77" fmla="*/ 51 h 66"/>
                  <a:gd name="T78" fmla="*/ 7 w 67"/>
                  <a:gd name="T79" fmla="*/ 53 h 66"/>
                  <a:gd name="T80" fmla="*/ 2 w 67"/>
                  <a:gd name="T81" fmla="*/ 44 h 66"/>
                  <a:gd name="T82" fmla="*/ 6 w 67"/>
                  <a:gd name="T83" fmla="*/ 42 h 66"/>
                  <a:gd name="T84" fmla="*/ 5 w 67"/>
                  <a:gd name="T85" fmla="*/ 30 h 66"/>
                  <a:gd name="T86" fmla="*/ 0 w 67"/>
                  <a:gd name="T87" fmla="*/ 28 h 66"/>
                  <a:gd name="T88" fmla="*/ 3 w 67"/>
                  <a:gd name="T89" fmla="*/ 18 h 66"/>
                  <a:gd name="T90" fmla="*/ 8 w 67"/>
                  <a:gd name="T91" fmla="*/ 20 h 66"/>
                  <a:gd name="T92" fmla="*/ 16 w 67"/>
                  <a:gd name="T93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7" h="66">
                    <a:moveTo>
                      <a:pt x="34" y="4"/>
                    </a:moveTo>
                    <a:cubicBezTo>
                      <a:pt x="35" y="4"/>
                      <a:pt x="36" y="4"/>
                      <a:pt x="37" y="5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50" y="9"/>
                      <a:pt x="54" y="12"/>
                      <a:pt x="56" y="15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65" y="22"/>
                      <a:pt x="65" y="22"/>
                      <a:pt x="65" y="22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2" y="28"/>
                      <a:pt x="63" y="32"/>
                      <a:pt x="62" y="36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7" y="50"/>
                      <a:pt x="55" y="53"/>
                      <a:pt x="52" y="56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0" y="61"/>
                      <a:pt x="37" y="62"/>
                      <a:pt x="34" y="62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43" y="54"/>
                      <a:pt x="51" y="48"/>
                      <a:pt x="54" y="39"/>
                    </a:cubicBezTo>
                    <a:cubicBezTo>
                      <a:pt x="57" y="28"/>
                      <a:pt x="51" y="16"/>
                      <a:pt x="40" y="13"/>
                    </a:cubicBezTo>
                    <a:cubicBezTo>
                      <a:pt x="38" y="12"/>
                      <a:pt x="36" y="12"/>
                      <a:pt x="34" y="12"/>
                    </a:cubicBezTo>
                    <a:lnTo>
                      <a:pt x="34" y="4"/>
                    </a:lnTo>
                    <a:close/>
                    <a:moveTo>
                      <a:pt x="16" y="11"/>
                    </a:moveTo>
                    <a:cubicBezTo>
                      <a:pt x="13" y="6"/>
                      <a:pt x="13" y="6"/>
                      <a:pt x="13" y="6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8" y="5"/>
                      <a:pt x="31" y="4"/>
                      <a:pt x="34" y="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25" y="12"/>
                      <a:pt x="16" y="18"/>
                      <a:pt x="13" y="27"/>
                    </a:cubicBezTo>
                    <a:cubicBezTo>
                      <a:pt x="10" y="38"/>
                      <a:pt x="16" y="50"/>
                      <a:pt x="27" y="53"/>
                    </a:cubicBezTo>
                    <a:cubicBezTo>
                      <a:pt x="27" y="53"/>
                      <a:pt x="27" y="53"/>
                      <a:pt x="27" y="53"/>
                    </a:cubicBezTo>
                    <a:cubicBezTo>
                      <a:pt x="30" y="54"/>
                      <a:pt x="32" y="54"/>
                      <a:pt x="34" y="54"/>
                    </a:cubicBezTo>
                    <a:cubicBezTo>
                      <a:pt x="34" y="62"/>
                      <a:pt x="34" y="62"/>
                      <a:pt x="34" y="62"/>
                    </a:cubicBezTo>
                    <a:cubicBezTo>
                      <a:pt x="33" y="62"/>
                      <a:pt x="32" y="62"/>
                      <a:pt x="30" y="62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20" y="59"/>
                      <a:pt x="20" y="59"/>
                      <a:pt x="20" y="59"/>
                    </a:cubicBezTo>
                    <a:cubicBezTo>
                      <a:pt x="17" y="57"/>
                      <a:pt x="14" y="54"/>
                      <a:pt x="11" y="51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5" y="38"/>
                      <a:pt x="5" y="34"/>
                      <a:pt x="5" y="3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0" y="16"/>
                      <a:pt x="13" y="13"/>
                      <a:pt x="16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7" name="íślíḋè-Freeform: Shape 198">
                <a:extLst>
                  <a:ext uri="{FF2B5EF4-FFF2-40B4-BE49-F238E27FC236}">
                    <a16:creationId xmlns:a16="http://schemas.microsoft.com/office/drawing/2014/main" xmlns="" id="{64CF0E9A-B891-4BCF-9ABA-B2B1AA52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7185" y="2522422"/>
                <a:ext cx="259787" cy="286747"/>
              </a:xfrm>
              <a:custGeom>
                <a:avLst/>
                <a:gdLst>
                  <a:gd name="T0" fmla="*/ 27 w 59"/>
                  <a:gd name="T1" fmla="*/ 65 h 65"/>
                  <a:gd name="T2" fmla="*/ 59 w 59"/>
                  <a:gd name="T3" fmla="*/ 33 h 65"/>
                  <a:gd name="T4" fmla="*/ 27 w 59"/>
                  <a:gd name="T5" fmla="*/ 0 h 65"/>
                  <a:gd name="T6" fmla="*/ 27 w 59"/>
                  <a:gd name="T7" fmla="*/ 0 h 65"/>
                  <a:gd name="T8" fmla="*/ 27 w 59"/>
                  <a:gd name="T9" fmla="*/ 23 h 65"/>
                  <a:gd name="T10" fmla="*/ 43 w 59"/>
                  <a:gd name="T11" fmla="*/ 16 h 65"/>
                  <a:gd name="T12" fmla="*/ 33 w 59"/>
                  <a:gd name="T13" fmla="*/ 39 h 65"/>
                  <a:gd name="T14" fmla="*/ 27 w 59"/>
                  <a:gd name="T15" fmla="*/ 42 h 65"/>
                  <a:gd name="T16" fmla="*/ 27 w 59"/>
                  <a:gd name="T17" fmla="*/ 65 h 65"/>
                  <a:gd name="T18" fmla="*/ 27 w 59"/>
                  <a:gd name="T19" fmla="*/ 0 h 65"/>
                  <a:gd name="T20" fmla="*/ 1 w 59"/>
                  <a:gd name="T21" fmla="*/ 12 h 65"/>
                  <a:gd name="T22" fmla="*/ 1 w 59"/>
                  <a:gd name="T23" fmla="*/ 18 h 65"/>
                  <a:gd name="T24" fmla="*/ 0 w 59"/>
                  <a:gd name="T25" fmla="*/ 51 h 65"/>
                  <a:gd name="T26" fmla="*/ 27 w 59"/>
                  <a:gd name="T27" fmla="*/ 65 h 65"/>
                  <a:gd name="T28" fmla="*/ 27 w 59"/>
                  <a:gd name="T29" fmla="*/ 42 h 65"/>
                  <a:gd name="T30" fmla="*/ 10 w 59"/>
                  <a:gd name="T31" fmla="*/ 49 h 65"/>
                  <a:gd name="T32" fmla="*/ 20 w 59"/>
                  <a:gd name="T33" fmla="*/ 26 h 65"/>
                  <a:gd name="T34" fmla="*/ 20 w 59"/>
                  <a:gd name="T35" fmla="*/ 26 h 65"/>
                  <a:gd name="T36" fmla="*/ 27 w 59"/>
                  <a:gd name="T37" fmla="*/ 23 h 65"/>
                  <a:gd name="T38" fmla="*/ 27 w 59"/>
                  <a:gd name="T3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9" h="65">
                    <a:moveTo>
                      <a:pt x="27" y="65"/>
                    </a:moveTo>
                    <a:cubicBezTo>
                      <a:pt x="45" y="65"/>
                      <a:pt x="59" y="51"/>
                      <a:pt x="59" y="33"/>
                    </a:cubicBezTo>
                    <a:cubicBezTo>
                      <a:pt x="59" y="15"/>
                      <a:pt x="45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65"/>
                      <a:pt x="27" y="65"/>
                      <a:pt x="27" y="65"/>
                    </a:cubicBezTo>
                    <a:close/>
                    <a:moveTo>
                      <a:pt x="27" y="0"/>
                    </a:moveTo>
                    <a:cubicBezTo>
                      <a:pt x="16" y="0"/>
                      <a:pt x="7" y="5"/>
                      <a:pt x="1" y="12"/>
                    </a:cubicBezTo>
                    <a:cubicBezTo>
                      <a:pt x="1" y="14"/>
                      <a:pt x="1" y="16"/>
                      <a:pt x="1" y="18"/>
                    </a:cubicBezTo>
                    <a:cubicBezTo>
                      <a:pt x="1" y="29"/>
                      <a:pt x="1" y="40"/>
                      <a:pt x="0" y="51"/>
                    </a:cubicBezTo>
                    <a:cubicBezTo>
                      <a:pt x="6" y="60"/>
                      <a:pt x="15" y="65"/>
                      <a:pt x="27" y="65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7" y="23"/>
                      <a:pt x="27" y="23"/>
                      <a:pt x="27" y="23"/>
                    </a:cubicBezTo>
                    <a:lnTo>
                      <a:pt x="2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8" name="íślíḋè-Freeform: Shape 199">
                <a:extLst>
                  <a:ext uri="{FF2B5EF4-FFF2-40B4-BE49-F238E27FC236}">
                    <a16:creationId xmlns:a16="http://schemas.microsoft.com/office/drawing/2014/main" xmlns="" id="{EB38E710-4972-411D-8CB6-48BCFCE2D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1063" y="1038447"/>
                <a:ext cx="256111" cy="220574"/>
              </a:xfrm>
              <a:custGeom>
                <a:avLst/>
                <a:gdLst>
                  <a:gd name="T0" fmla="*/ 48 w 58"/>
                  <a:gd name="T1" fmla="*/ 38 h 50"/>
                  <a:gd name="T2" fmla="*/ 44 w 58"/>
                  <a:gd name="T3" fmla="*/ 8 h 50"/>
                  <a:gd name="T4" fmla="*/ 27 w 58"/>
                  <a:gd name="T5" fmla="*/ 0 h 50"/>
                  <a:gd name="T6" fmla="*/ 27 w 58"/>
                  <a:gd name="T7" fmla="*/ 20 h 50"/>
                  <a:gd name="T8" fmla="*/ 42 w 58"/>
                  <a:gd name="T9" fmla="*/ 20 h 50"/>
                  <a:gd name="T10" fmla="*/ 42 w 58"/>
                  <a:gd name="T11" fmla="*/ 30 h 50"/>
                  <a:gd name="T12" fmla="*/ 42 w 58"/>
                  <a:gd name="T13" fmla="*/ 30 h 50"/>
                  <a:gd name="T14" fmla="*/ 42 w 58"/>
                  <a:gd name="T15" fmla="*/ 30 h 50"/>
                  <a:gd name="T16" fmla="*/ 27 w 58"/>
                  <a:gd name="T17" fmla="*/ 30 h 50"/>
                  <a:gd name="T18" fmla="*/ 27 w 58"/>
                  <a:gd name="T19" fmla="*/ 50 h 50"/>
                  <a:gd name="T20" fmla="*/ 40 w 58"/>
                  <a:gd name="T21" fmla="*/ 46 h 50"/>
                  <a:gd name="T22" fmla="*/ 43 w 58"/>
                  <a:gd name="T23" fmla="*/ 49 h 50"/>
                  <a:gd name="T24" fmla="*/ 58 w 58"/>
                  <a:gd name="T25" fmla="*/ 48 h 50"/>
                  <a:gd name="T26" fmla="*/ 48 w 58"/>
                  <a:gd name="T27" fmla="*/ 38 h 50"/>
                  <a:gd name="T28" fmla="*/ 27 w 58"/>
                  <a:gd name="T29" fmla="*/ 0 h 50"/>
                  <a:gd name="T30" fmla="*/ 9 w 58"/>
                  <a:gd name="T31" fmla="*/ 8 h 50"/>
                  <a:gd name="T32" fmla="*/ 9 w 58"/>
                  <a:gd name="T33" fmla="*/ 43 h 50"/>
                  <a:gd name="T34" fmla="*/ 27 w 58"/>
                  <a:gd name="T35" fmla="*/ 50 h 50"/>
                  <a:gd name="T36" fmla="*/ 27 w 58"/>
                  <a:gd name="T37" fmla="*/ 30 h 50"/>
                  <a:gd name="T38" fmla="*/ 12 w 58"/>
                  <a:gd name="T39" fmla="*/ 30 h 50"/>
                  <a:gd name="T40" fmla="*/ 12 w 58"/>
                  <a:gd name="T41" fmla="*/ 20 h 50"/>
                  <a:gd name="T42" fmla="*/ 27 w 58"/>
                  <a:gd name="T43" fmla="*/ 20 h 50"/>
                  <a:gd name="T44" fmla="*/ 27 w 58"/>
                  <a:gd name="T4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" h="50">
                    <a:moveTo>
                      <a:pt x="48" y="38"/>
                    </a:moveTo>
                    <a:cubicBezTo>
                      <a:pt x="54" y="29"/>
                      <a:pt x="53" y="16"/>
                      <a:pt x="44" y="8"/>
                    </a:cubicBezTo>
                    <a:cubicBezTo>
                      <a:pt x="40" y="3"/>
                      <a:pt x="33" y="0"/>
                      <a:pt x="27" y="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31" y="50"/>
                      <a:pt x="36" y="49"/>
                      <a:pt x="40" y="46"/>
                    </a:cubicBezTo>
                    <a:cubicBezTo>
                      <a:pt x="43" y="49"/>
                      <a:pt x="43" y="49"/>
                      <a:pt x="43" y="49"/>
                    </a:cubicBezTo>
                    <a:cubicBezTo>
                      <a:pt x="48" y="48"/>
                      <a:pt x="53" y="48"/>
                      <a:pt x="58" y="48"/>
                    </a:cubicBezTo>
                    <a:lnTo>
                      <a:pt x="48" y="38"/>
                    </a:lnTo>
                    <a:close/>
                    <a:moveTo>
                      <a:pt x="27" y="0"/>
                    </a:moveTo>
                    <a:cubicBezTo>
                      <a:pt x="21" y="0"/>
                      <a:pt x="14" y="3"/>
                      <a:pt x="9" y="8"/>
                    </a:cubicBezTo>
                    <a:cubicBezTo>
                      <a:pt x="0" y="17"/>
                      <a:pt x="0" y="33"/>
                      <a:pt x="9" y="43"/>
                    </a:cubicBezTo>
                    <a:cubicBezTo>
                      <a:pt x="14" y="47"/>
                      <a:pt x="21" y="50"/>
                      <a:pt x="27" y="5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27" y="20"/>
                      <a:pt x="27" y="20"/>
                      <a:pt x="27" y="20"/>
                    </a:cubicBezTo>
                    <a:lnTo>
                      <a:pt x="2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9" name="íślíḋè-Oval 200">
                <a:extLst>
                  <a:ext uri="{FF2B5EF4-FFF2-40B4-BE49-F238E27FC236}">
                    <a16:creationId xmlns:a16="http://schemas.microsoft.com/office/drawing/2014/main" xmlns="" id="{EA65CE97-A794-4977-9AC3-67E10C58A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2632" y="3219682"/>
                <a:ext cx="84553" cy="8455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0" name="íślíḋè-Freeform: Shape 201">
                <a:extLst>
                  <a:ext uri="{FF2B5EF4-FFF2-40B4-BE49-F238E27FC236}">
                    <a16:creationId xmlns:a16="http://schemas.microsoft.com/office/drawing/2014/main" xmlns="" id="{ABB638E3-7E78-48F7-9EAA-64A957459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7095" y="3180468"/>
                <a:ext cx="159304" cy="234054"/>
              </a:xfrm>
              <a:custGeom>
                <a:avLst/>
                <a:gdLst>
                  <a:gd name="T0" fmla="*/ 36 w 36"/>
                  <a:gd name="T1" fmla="*/ 0 h 53"/>
                  <a:gd name="T2" fmla="*/ 18 w 36"/>
                  <a:gd name="T3" fmla="*/ 0 h 53"/>
                  <a:gd name="T4" fmla="*/ 18 w 36"/>
                  <a:gd name="T5" fmla="*/ 4 h 53"/>
                  <a:gd name="T6" fmla="*/ 18 w 36"/>
                  <a:gd name="T7" fmla="*/ 4 h 53"/>
                  <a:gd name="T8" fmla="*/ 32 w 36"/>
                  <a:gd name="T9" fmla="*/ 18 h 53"/>
                  <a:gd name="T10" fmla="*/ 18 w 36"/>
                  <a:gd name="T11" fmla="*/ 32 h 53"/>
                  <a:gd name="T12" fmla="*/ 18 w 36"/>
                  <a:gd name="T13" fmla="*/ 32 h 53"/>
                  <a:gd name="T14" fmla="*/ 18 w 36"/>
                  <a:gd name="T15" fmla="*/ 32 h 53"/>
                  <a:gd name="T16" fmla="*/ 18 w 36"/>
                  <a:gd name="T17" fmla="*/ 38 h 53"/>
                  <a:gd name="T18" fmla="*/ 18 w 36"/>
                  <a:gd name="T19" fmla="*/ 38 h 53"/>
                  <a:gd name="T20" fmla="*/ 22 w 36"/>
                  <a:gd name="T21" fmla="*/ 43 h 53"/>
                  <a:gd name="T22" fmla="*/ 18 w 36"/>
                  <a:gd name="T23" fmla="*/ 48 h 53"/>
                  <a:gd name="T24" fmla="*/ 18 w 36"/>
                  <a:gd name="T25" fmla="*/ 48 h 53"/>
                  <a:gd name="T26" fmla="*/ 18 w 36"/>
                  <a:gd name="T27" fmla="*/ 48 h 53"/>
                  <a:gd name="T28" fmla="*/ 18 w 36"/>
                  <a:gd name="T29" fmla="*/ 53 h 53"/>
                  <a:gd name="T30" fmla="*/ 36 w 36"/>
                  <a:gd name="T31" fmla="*/ 53 h 53"/>
                  <a:gd name="T32" fmla="*/ 36 w 36"/>
                  <a:gd name="T33" fmla="*/ 0 h 53"/>
                  <a:gd name="T34" fmla="*/ 18 w 36"/>
                  <a:gd name="T35" fmla="*/ 0 h 53"/>
                  <a:gd name="T36" fmla="*/ 0 w 36"/>
                  <a:gd name="T37" fmla="*/ 0 h 53"/>
                  <a:gd name="T38" fmla="*/ 0 w 36"/>
                  <a:gd name="T39" fmla="*/ 53 h 53"/>
                  <a:gd name="T40" fmla="*/ 18 w 36"/>
                  <a:gd name="T41" fmla="*/ 53 h 53"/>
                  <a:gd name="T42" fmla="*/ 18 w 36"/>
                  <a:gd name="T43" fmla="*/ 48 h 53"/>
                  <a:gd name="T44" fmla="*/ 13 w 36"/>
                  <a:gd name="T45" fmla="*/ 43 h 53"/>
                  <a:gd name="T46" fmla="*/ 18 w 36"/>
                  <a:gd name="T47" fmla="*/ 38 h 53"/>
                  <a:gd name="T48" fmla="*/ 18 w 36"/>
                  <a:gd name="T49" fmla="*/ 32 h 53"/>
                  <a:gd name="T50" fmla="*/ 4 w 36"/>
                  <a:gd name="T51" fmla="*/ 18 h 53"/>
                  <a:gd name="T52" fmla="*/ 18 w 36"/>
                  <a:gd name="T53" fmla="*/ 4 h 53"/>
                  <a:gd name="T54" fmla="*/ 18 w 36"/>
                  <a:gd name="T5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" h="53">
                    <a:moveTo>
                      <a:pt x="36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5" y="4"/>
                      <a:pt x="32" y="11"/>
                      <a:pt x="32" y="18"/>
                    </a:cubicBezTo>
                    <a:cubicBezTo>
                      <a:pt x="32" y="26"/>
                      <a:pt x="25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20" y="38"/>
                      <a:pt x="22" y="40"/>
                      <a:pt x="22" y="43"/>
                    </a:cubicBezTo>
                    <a:cubicBezTo>
                      <a:pt x="22" y="46"/>
                      <a:pt x="20" y="48"/>
                      <a:pt x="18" y="48"/>
                    </a:cubicBezTo>
                    <a:cubicBezTo>
                      <a:pt x="18" y="48"/>
                      <a:pt x="18" y="48"/>
                      <a:pt x="18" y="48"/>
                    </a:cubicBezTo>
                    <a:cubicBezTo>
                      <a:pt x="18" y="48"/>
                      <a:pt x="18" y="48"/>
                      <a:pt x="18" y="48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36" y="53"/>
                      <a:pt x="36" y="53"/>
                      <a:pt x="36" y="53"/>
                    </a:cubicBezTo>
                    <a:lnTo>
                      <a:pt x="36" y="0"/>
                    </a:lnTo>
                    <a:close/>
                    <a:moveTo>
                      <a:pt x="1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18" y="48"/>
                      <a:pt x="18" y="48"/>
                      <a:pt x="18" y="48"/>
                    </a:cubicBezTo>
                    <a:cubicBezTo>
                      <a:pt x="15" y="48"/>
                      <a:pt x="13" y="46"/>
                      <a:pt x="13" y="43"/>
                    </a:cubicBezTo>
                    <a:cubicBezTo>
                      <a:pt x="13" y="40"/>
                      <a:pt x="15" y="38"/>
                      <a:pt x="18" y="38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0" y="32"/>
                      <a:pt x="4" y="26"/>
                      <a:pt x="4" y="18"/>
                    </a:cubicBezTo>
                    <a:cubicBezTo>
                      <a:pt x="4" y="11"/>
                      <a:pt x="10" y="4"/>
                      <a:pt x="18" y="4"/>
                    </a:cubicBez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1" name="íślíḋè-Freeform: Shape 202">
                <a:extLst>
                  <a:ext uri="{FF2B5EF4-FFF2-40B4-BE49-F238E27FC236}">
                    <a16:creationId xmlns:a16="http://schemas.microsoft.com/office/drawing/2014/main" xmlns="" id="{1437C8A5-85E0-45D2-8332-705BF2AA4B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1271" y="3219682"/>
                <a:ext cx="123767" cy="194841"/>
              </a:xfrm>
              <a:custGeom>
                <a:avLst/>
                <a:gdLst>
                  <a:gd name="T0" fmla="*/ 0 w 28"/>
                  <a:gd name="T1" fmla="*/ 44 h 44"/>
                  <a:gd name="T2" fmla="*/ 28 w 28"/>
                  <a:gd name="T3" fmla="*/ 44 h 44"/>
                  <a:gd name="T4" fmla="*/ 28 w 28"/>
                  <a:gd name="T5" fmla="*/ 0 h 44"/>
                  <a:gd name="T6" fmla="*/ 24 w 28"/>
                  <a:gd name="T7" fmla="*/ 8 h 44"/>
                  <a:gd name="T8" fmla="*/ 24 w 28"/>
                  <a:gd name="T9" fmla="*/ 9 h 44"/>
                  <a:gd name="T10" fmla="*/ 15 w 28"/>
                  <a:gd name="T11" fmla="*/ 22 h 44"/>
                  <a:gd name="T12" fmla="*/ 10 w 28"/>
                  <a:gd name="T13" fmla="*/ 29 h 44"/>
                  <a:gd name="T14" fmla="*/ 15 w 28"/>
                  <a:gd name="T15" fmla="*/ 34 h 44"/>
                  <a:gd name="T16" fmla="*/ 10 w 28"/>
                  <a:gd name="T17" fmla="*/ 39 h 44"/>
                  <a:gd name="T18" fmla="*/ 10 w 28"/>
                  <a:gd name="T19" fmla="*/ 39 h 44"/>
                  <a:gd name="T20" fmla="*/ 6 w 28"/>
                  <a:gd name="T21" fmla="*/ 36 h 44"/>
                  <a:gd name="T22" fmla="*/ 0 w 28"/>
                  <a:gd name="T2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44">
                    <a:moveTo>
                      <a:pt x="0" y="44"/>
                    </a:moveTo>
                    <a:cubicBezTo>
                      <a:pt x="28" y="44"/>
                      <a:pt x="28" y="44"/>
                      <a:pt x="28" y="44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3"/>
                      <a:pt x="25" y="5"/>
                      <a:pt x="24" y="8"/>
                    </a:cubicBezTo>
                    <a:cubicBezTo>
                      <a:pt x="24" y="8"/>
                      <a:pt x="24" y="9"/>
                      <a:pt x="24" y="9"/>
                    </a:cubicBezTo>
                    <a:cubicBezTo>
                      <a:pt x="24" y="15"/>
                      <a:pt x="20" y="20"/>
                      <a:pt x="15" y="22"/>
                    </a:cubicBezTo>
                    <a:cubicBezTo>
                      <a:pt x="13" y="25"/>
                      <a:pt x="12" y="27"/>
                      <a:pt x="10" y="29"/>
                    </a:cubicBezTo>
                    <a:cubicBezTo>
                      <a:pt x="13" y="30"/>
                      <a:pt x="15" y="32"/>
                      <a:pt x="15" y="34"/>
                    </a:cubicBezTo>
                    <a:cubicBezTo>
                      <a:pt x="15" y="37"/>
                      <a:pt x="12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8" y="39"/>
                      <a:pt x="6" y="38"/>
                      <a:pt x="6" y="36"/>
                    </a:cubicBezTo>
                    <a:cubicBezTo>
                      <a:pt x="4" y="39"/>
                      <a:pt x="2" y="41"/>
                      <a:pt x="0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2" name="íślíḋè-Freeform: Shape 203">
                <a:extLst>
                  <a:ext uri="{FF2B5EF4-FFF2-40B4-BE49-F238E27FC236}">
                    <a16:creationId xmlns:a16="http://schemas.microsoft.com/office/drawing/2014/main" xmlns="" id="{8CC082C1-A1DF-4B53-874C-9A49090270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8230" y="1788400"/>
                <a:ext cx="118865" cy="62496"/>
              </a:xfrm>
              <a:custGeom>
                <a:avLst/>
                <a:gdLst>
                  <a:gd name="T0" fmla="*/ 22 w 27"/>
                  <a:gd name="T1" fmla="*/ 9 h 14"/>
                  <a:gd name="T2" fmla="*/ 0 w 27"/>
                  <a:gd name="T3" fmla="*/ 9 h 14"/>
                  <a:gd name="T4" fmla="*/ 4 w 27"/>
                  <a:gd name="T5" fmla="*/ 14 h 14"/>
                  <a:gd name="T6" fmla="*/ 27 w 27"/>
                  <a:gd name="T7" fmla="*/ 14 h 14"/>
                  <a:gd name="T8" fmla="*/ 27 w 27"/>
                  <a:gd name="T9" fmla="*/ 0 h 14"/>
                  <a:gd name="T10" fmla="*/ 22 w 27"/>
                  <a:gd name="T11" fmla="*/ 0 h 14"/>
                  <a:gd name="T12" fmla="*/ 22 w 27"/>
                  <a:gd name="T1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4">
                    <a:moveTo>
                      <a:pt x="22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10"/>
                      <a:pt x="3" y="12"/>
                      <a:pt x="4" y="14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2" y="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3" name="íślíḋè-Freeform: Shape 204">
                <a:extLst>
                  <a:ext uri="{FF2B5EF4-FFF2-40B4-BE49-F238E27FC236}">
                    <a16:creationId xmlns:a16="http://schemas.microsoft.com/office/drawing/2014/main" xmlns="" id="{08531B3E-3DBF-4211-A8EE-89F042208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5098" y="1603362"/>
                <a:ext cx="181361" cy="207095"/>
              </a:xfrm>
              <a:custGeom>
                <a:avLst/>
                <a:gdLst>
                  <a:gd name="T0" fmla="*/ 5 w 41"/>
                  <a:gd name="T1" fmla="*/ 27 h 47"/>
                  <a:gd name="T2" fmla="*/ 5 w 41"/>
                  <a:gd name="T3" fmla="*/ 30 h 47"/>
                  <a:gd name="T4" fmla="*/ 18 w 41"/>
                  <a:gd name="T5" fmla="*/ 47 h 47"/>
                  <a:gd name="T6" fmla="*/ 33 w 41"/>
                  <a:gd name="T7" fmla="*/ 47 h 47"/>
                  <a:gd name="T8" fmla="*/ 33 w 41"/>
                  <a:gd name="T9" fmla="*/ 27 h 47"/>
                  <a:gd name="T10" fmla="*/ 41 w 41"/>
                  <a:gd name="T11" fmla="*/ 27 h 47"/>
                  <a:gd name="T12" fmla="*/ 19 w 41"/>
                  <a:gd name="T13" fmla="*/ 0 h 47"/>
                  <a:gd name="T14" fmla="*/ 0 w 41"/>
                  <a:gd name="T15" fmla="*/ 24 h 47"/>
                  <a:gd name="T16" fmla="*/ 3 w 41"/>
                  <a:gd name="T17" fmla="*/ 27 h 47"/>
                  <a:gd name="T18" fmla="*/ 5 w 41"/>
                  <a:gd name="T19" fmla="*/ 2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47">
                    <a:moveTo>
                      <a:pt x="5" y="27"/>
                    </a:moveTo>
                    <a:cubicBezTo>
                      <a:pt x="5" y="30"/>
                      <a:pt x="5" y="30"/>
                      <a:pt x="5" y="30"/>
                    </a:cubicBezTo>
                    <a:cubicBezTo>
                      <a:pt x="10" y="35"/>
                      <a:pt x="14" y="41"/>
                      <a:pt x="18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" y="25"/>
                      <a:pt x="2" y="26"/>
                      <a:pt x="3" y="27"/>
                    </a:cubicBezTo>
                    <a:lnTo>
                      <a:pt x="5" y="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4" name="íślíḋè-Freeform: Shape 205">
                <a:extLst>
                  <a:ext uri="{FF2B5EF4-FFF2-40B4-BE49-F238E27FC236}">
                    <a16:creationId xmlns:a16="http://schemas.microsoft.com/office/drawing/2014/main" xmlns="" id="{09157C7F-5BEB-4BAE-948B-FCB45B3C1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382" y="2084949"/>
                <a:ext cx="225476" cy="357821"/>
              </a:xfrm>
              <a:custGeom>
                <a:avLst/>
                <a:gdLst>
                  <a:gd name="T0" fmla="*/ 51 w 51"/>
                  <a:gd name="T1" fmla="*/ 81 h 81"/>
                  <a:gd name="T2" fmla="*/ 45 w 51"/>
                  <a:gd name="T3" fmla="*/ 1 h 81"/>
                  <a:gd name="T4" fmla="*/ 40 w 51"/>
                  <a:gd name="T5" fmla="*/ 0 h 81"/>
                  <a:gd name="T6" fmla="*/ 45 w 51"/>
                  <a:gd name="T7" fmla="*/ 7 h 81"/>
                  <a:gd name="T8" fmla="*/ 45 w 51"/>
                  <a:gd name="T9" fmla="*/ 53 h 81"/>
                  <a:gd name="T10" fmla="*/ 40 w 51"/>
                  <a:gd name="T11" fmla="*/ 58 h 81"/>
                  <a:gd name="T12" fmla="*/ 45 w 51"/>
                  <a:gd name="T13" fmla="*/ 65 h 81"/>
                  <a:gd name="T14" fmla="*/ 40 w 51"/>
                  <a:gd name="T15" fmla="*/ 65 h 81"/>
                  <a:gd name="T16" fmla="*/ 45 w 51"/>
                  <a:gd name="T17" fmla="*/ 69 h 81"/>
                  <a:gd name="T18" fmla="*/ 45 w 51"/>
                  <a:gd name="T19" fmla="*/ 76 h 81"/>
                  <a:gd name="T20" fmla="*/ 40 w 51"/>
                  <a:gd name="T21" fmla="*/ 81 h 81"/>
                  <a:gd name="T22" fmla="*/ 35 w 51"/>
                  <a:gd name="T23" fmla="*/ 1 h 81"/>
                  <a:gd name="T24" fmla="*/ 25 w 51"/>
                  <a:gd name="T25" fmla="*/ 7 h 81"/>
                  <a:gd name="T26" fmla="*/ 40 w 51"/>
                  <a:gd name="T27" fmla="*/ 0 h 81"/>
                  <a:gd name="T28" fmla="*/ 25 w 51"/>
                  <a:gd name="T29" fmla="*/ 81 h 81"/>
                  <a:gd name="T30" fmla="*/ 40 w 51"/>
                  <a:gd name="T31" fmla="*/ 76 h 81"/>
                  <a:gd name="T32" fmla="*/ 35 w 51"/>
                  <a:gd name="T33" fmla="*/ 69 h 81"/>
                  <a:gd name="T34" fmla="*/ 40 w 51"/>
                  <a:gd name="T35" fmla="*/ 65 h 81"/>
                  <a:gd name="T36" fmla="*/ 35 w 51"/>
                  <a:gd name="T37" fmla="*/ 58 h 81"/>
                  <a:gd name="T38" fmla="*/ 40 w 51"/>
                  <a:gd name="T39" fmla="*/ 53 h 81"/>
                  <a:gd name="T40" fmla="*/ 25 w 51"/>
                  <a:gd name="T41" fmla="*/ 58 h 81"/>
                  <a:gd name="T42" fmla="*/ 30 w 51"/>
                  <a:gd name="T43" fmla="*/ 65 h 81"/>
                  <a:gd name="T44" fmla="*/ 25 w 51"/>
                  <a:gd name="T45" fmla="*/ 65 h 81"/>
                  <a:gd name="T46" fmla="*/ 30 w 51"/>
                  <a:gd name="T47" fmla="*/ 69 h 81"/>
                  <a:gd name="T48" fmla="*/ 30 w 51"/>
                  <a:gd name="T49" fmla="*/ 76 h 81"/>
                  <a:gd name="T50" fmla="*/ 25 w 51"/>
                  <a:gd name="T51" fmla="*/ 81 h 81"/>
                  <a:gd name="T52" fmla="*/ 10 w 51"/>
                  <a:gd name="T53" fmla="*/ 1 h 81"/>
                  <a:gd name="T54" fmla="*/ 25 w 51"/>
                  <a:gd name="T55" fmla="*/ 7 h 81"/>
                  <a:gd name="T56" fmla="*/ 10 w 51"/>
                  <a:gd name="T57" fmla="*/ 81 h 81"/>
                  <a:gd name="T58" fmla="*/ 25 w 51"/>
                  <a:gd name="T59" fmla="*/ 76 h 81"/>
                  <a:gd name="T60" fmla="*/ 20 w 51"/>
                  <a:gd name="T61" fmla="*/ 69 h 81"/>
                  <a:gd name="T62" fmla="*/ 25 w 51"/>
                  <a:gd name="T63" fmla="*/ 65 h 81"/>
                  <a:gd name="T64" fmla="*/ 20 w 51"/>
                  <a:gd name="T65" fmla="*/ 58 h 81"/>
                  <a:gd name="T66" fmla="*/ 25 w 51"/>
                  <a:gd name="T67" fmla="*/ 53 h 81"/>
                  <a:gd name="T68" fmla="*/ 10 w 51"/>
                  <a:gd name="T69" fmla="*/ 58 h 81"/>
                  <a:gd name="T70" fmla="*/ 15 w 51"/>
                  <a:gd name="T71" fmla="*/ 65 h 81"/>
                  <a:gd name="T72" fmla="*/ 10 w 51"/>
                  <a:gd name="T73" fmla="*/ 65 h 81"/>
                  <a:gd name="T74" fmla="*/ 15 w 51"/>
                  <a:gd name="T75" fmla="*/ 69 h 81"/>
                  <a:gd name="T76" fmla="*/ 15 w 51"/>
                  <a:gd name="T77" fmla="*/ 76 h 81"/>
                  <a:gd name="T78" fmla="*/ 10 w 51"/>
                  <a:gd name="T79" fmla="*/ 81 h 81"/>
                  <a:gd name="T80" fmla="*/ 0 w 51"/>
                  <a:gd name="T81" fmla="*/ 1 h 81"/>
                  <a:gd name="T82" fmla="*/ 1 w 51"/>
                  <a:gd name="T83" fmla="*/ 81 h 81"/>
                  <a:gd name="T84" fmla="*/ 10 w 51"/>
                  <a:gd name="T85" fmla="*/ 76 h 81"/>
                  <a:gd name="T86" fmla="*/ 5 w 51"/>
                  <a:gd name="T87" fmla="*/ 69 h 81"/>
                  <a:gd name="T88" fmla="*/ 10 w 51"/>
                  <a:gd name="T89" fmla="*/ 65 h 81"/>
                  <a:gd name="T90" fmla="*/ 5 w 51"/>
                  <a:gd name="T91" fmla="*/ 58 h 81"/>
                  <a:gd name="T92" fmla="*/ 10 w 51"/>
                  <a:gd name="T93" fmla="*/ 53 h 81"/>
                  <a:gd name="T94" fmla="*/ 5 w 51"/>
                  <a:gd name="T95" fmla="*/ 7 h 81"/>
                  <a:gd name="T96" fmla="*/ 10 w 51"/>
                  <a:gd name="T97" fmla="*/ 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81">
                    <a:moveTo>
                      <a:pt x="40" y="81"/>
                    </a:moveTo>
                    <a:cubicBezTo>
                      <a:pt x="51" y="81"/>
                      <a:pt x="51" y="81"/>
                      <a:pt x="51" y="8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0" y="76"/>
                      <a:pt x="40" y="76"/>
                      <a:pt x="40" y="76"/>
                    </a:cubicBezTo>
                    <a:lnTo>
                      <a:pt x="40" y="81"/>
                    </a:lnTo>
                    <a:close/>
                    <a:moveTo>
                      <a:pt x="35" y="0"/>
                    </a:moveTo>
                    <a:cubicBezTo>
                      <a:pt x="35" y="1"/>
                      <a:pt x="35" y="1"/>
                      <a:pt x="3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5" y="0"/>
                      <a:pt x="35" y="0"/>
                      <a:pt x="35" y="0"/>
                    </a:cubicBezTo>
                    <a:close/>
                    <a:moveTo>
                      <a:pt x="25" y="81"/>
                    </a:moveTo>
                    <a:cubicBezTo>
                      <a:pt x="40" y="81"/>
                      <a:pt x="40" y="81"/>
                      <a:pt x="40" y="81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5" y="76"/>
                      <a:pt x="35" y="76"/>
                      <a:pt x="35" y="76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58"/>
                      <a:pt x="35" y="58"/>
                      <a:pt x="35" y="58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5" y="76"/>
                      <a:pt x="25" y="76"/>
                      <a:pt x="25" y="76"/>
                    </a:cubicBezTo>
                    <a:lnTo>
                      <a:pt x="25" y="81"/>
                    </a:lnTo>
                    <a:close/>
                    <a:moveTo>
                      <a:pt x="25" y="1"/>
                    </a:moveTo>
                    <a:cubicBezTo>
                      <a:pt x="10" y="1"/>
                      <a:pt x="10" y="1"/>
                      <a:pt x="10" y="1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1"/>
                      <a:pt x="25" y="1"/>
                      <a:pt x="25" y="1"/>
                    </a:cubicBezTo>
                    <a:close/>
                    <a:moveTo>
                      <a:pt x="10" y="81"/>
                    </a:moveTo>
                    <a:cubicBezTo>
                      <a:pt x="25" y="81"/>
                      <a:pt x="25" y="81"/>
                      <a:pt x="25" y="81"/>
                    </a:cubicBezTo>
                    <a:cubicBezTo>
                      <a:pt x="25" y="76"/>
                      <a:pt x="25" y="76"/>
                      <a:pt x="25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69"/>
                      <a:pt x="20" y="69"/>
                      <a:pt x="20" y="69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0" y="65"/>
                      <a:pt x="20" y="65"/>
                      <a:pt x="20" y="65"/>
                    </a:cubicBezTo>
                    <a:cubicBezTo>
                      <a:pt x="20" y="58"/>
                      <a:pt x="20" y="58"/>
                      <a:pt x="20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0" y="58"/>
                      <a:pt x="10" y="58"/>
                      <a:pt x="10" y="58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0" y="76"/>
                      <a:pt x="10" y="76"/>
                      <a:pt x="10" y="76"/>
                    </a:cubicBezTo>
                    <a:lnTo>
                      <a:pt x="10" y="81"/>
                    </a:lnTo>
                    <a:close/>
                    <a:moveTo>
                      <a:pt x="1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4"/>
                      <a:pt x="1" y="78"/>
                      <a:pt x="1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0" y="76"/>
                      <a:pt x="10" y="76"/>
                      <a:pt x="10" y="76"/>
                    </a:cubicBezTo>
                    <a:cubicBezTo>
                      <a:pt x="5" y="76"/>
                      <a:pt x="5" y="76"/>
                      <a:pt x="5" y="76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10" y="58"/>
                      <a:pt x="10" y="58"/>
                      <a:pt x="10" y="58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10" y="7"/>
                      <a:pt x="10" y="7"/>
                      <a:pt x="10" y="7"/>
                    </a:cubicBez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5" name="íślíḋè-Freeform: Shape 206">
                <a:extLst>
                  <a:ext uri="{FF2B5EF4-FFF2-40B4-BE49-F238E27FC236}">
                    <a16:creationId xmlns:a16="http://schemas.microsoft.com/office/drawing/2014/main" xmlns="" id="{74295BA7-F872-496B-B7CF-27991B47C9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5220" y="1330095"/>
                <a:ext cx="142148" cy="61271"/>
              </a:xfrm>
              <a:custGeom>
                <a:avLst/>
                <a:gdLst>
                  <a:gd name="T0" fmla="*/ 0 w 116"/>
                  <a:gd name="T1" fmla="*/ 28 h 50"/>
                  <a:gd name="T2" fmla="*/ 44 w 116"/>
                  <a:gd name="T3" fmla="*/ 50 h 50"/>
                  <a:gd name="T4" fmla="*/ 116 w 116"/>
                  <a:gd name="T5" fmla="*/ 50 h 50"/>
                  <a:gd name="T6" fmla="*/ 15 w 116"/>
                  <a:gd name="T7" fmla="*/ 0 h 50"/>
                  <a:gd name="T8" fmla="*/ 0 w 116"/>
                  <a:gd name="T9" fmla="*/ 2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50">
                    <a:moveTo>
                      <a:pt x="0" y="28"/>
                    </a:moveTo>
                    <a:lnTo>
                      <a:pt x="44" y="50"/>
                    </a:lnTo>
                    <a:lnTo>
                      <a:pt x="116" y="50"/>
                    </a:lnTo>
                    <a:lnTo>
                      <a:pt x="15" y="0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6" name="íślíḋè-Freeform: Shape 207">
                <a:extLst>
                  <a:ext uri="{FF2B5EF4-FFF2-40B4-BE49-F238E27FC236}">
                    <a16:creationId xmlns:a16="http://schemas.microsoft.com/office/drawing/2014/main" xmlns="" id="{2EE62031-A07C-4B33-9FA6-23403A0467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5220" y="1399944"/>
                <a:ext cx="349243" cy="176459"/>
              </a:xfrm>
              <a:custGeom>
                <a:avLst/>
                <a:gdLst>
                  <a:gd name="T0" fmla="*/ 56 w 79"/>
                  <a:gd name="T1" fmla="*/ 40 h 40"/>
                  <a:gd name="T2" fmla="*/ 64 w 79"/>
                  <a:gd name="T3" fmla="*/ 40 h 40"/>
                  <a:gd name="T4" fmla="*/ 64 w 79"/>
                  <a:gd name="T5" fmla="*/ 32 h 40"/>
                  <a:gd name="T6" fmla="*/ 79 w 79"/>
                  <a:gd name="T7" fmla="*/ 32 h 40"/>
                  <a:gd name="T8" fmla="*/ 79 w 79"/>
                  <a:gd name="T9" fmla="*/ 8 h 40"/>
                  <a:gd name="T10" fmla="*/ 64 w 79"/>
                  <a:gd name="T11" fmla="*/ 8 h 40"/>
                  <a:gd name="T12" fmla="*/ 64 w 79"/>
                  <a:gd name="T13" fmla="*/ 0 h 40"/>
                  <a:gd name="T14" fmla="*/ 37 w 79"/>
                  <a:gd name="T15" fmla="*/ 0 h 40"/>
                  <a:gd name="T16" fmla="*/ 17 w 79"/>
                  <a:gd name="T17" fmla="*/ 0 h 40"/>
                  <a:gd name="T18" fmla="*/ 0 w 79"/>
                  <a:gd name="T19" fmla="*/ 0 h 40"/>
                  <a:gd name="T20" fmla="*/ 0 w 79"/>
                  <a:gd name="T21" fmla="*/ 2 h 40"/>
                  <a:gd name="T22" fmla="*/ 24 w 79"/>
                  <a:gd name="T23" fmla="*/ 16 h 40"/>
                  <a:gd name="T24" fmla="*/ 48 w 79"/>
                  <a:gd name="T25" fmla="*/ 16 h 40"/>
                  <a:gd name="T26" fmla="*/ 48 w 79"/>
                  <a:gd name="T27" fmla="*/ 25 h 40"/>
                  <a:gd name="T28" fmla="*/ 36 w 79"/>
                  <a:gd name="T29" fmla="*/ 25 h 40"/>
                  <a:gd name="T30" fmla="*/ 56 w 79"/>
                  <a:gd name="T31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9" h="40">
                    <a:moveTo>
                      <a:pt x="56" y="4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79" y="32"/>
                      <a:pt x="79" y="32"/>
                      <a:pt x="79" y="32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8" y="6"/>
                      <a:pt x="16" y="11"/>
                      <a:pt x="24" y="16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43" y="30"/>
                      <a:pt x="50" y="35"/>
                      <a:pt x="56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7" name="íślíḋè-Freeform: Shape 208">
                <a:extLst>
                  <a:ext uri="{FF2B5EF4-FFF2-40B4-BE49-F238E27FC236}">
                    <a16:creationId xmlns:a16="http://schemas.microsoft.com/office/drawing/2014/main" xmlns="" id="{0FC05A37-69B4-4148-A30D-5519D1FB8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4542" y="4067667"/>
                <a:ext cx="296550" cy="79652"/>
              </a:xfrm>
              <a:custGeom>
                <a:avLst/>
                <a:gdLst>
                  <a:gd name="T0" fmla="*/ 33 w 242"/>
                  <a:gd name="T1" fmla="*/ 65 h 65"/>
                  <a:gd name="T2" fmla="*/ 36 w 242"/>
                  <a:gd name="T3" fmla="*/ 65 h 65"/>
                  <a:gd name="T4" fmla="*/ 202 w 242"/>
                  <a:gd name="T5" fmla="*/ 65 h 65"/>
                  <a:gd name="T6" fmla="*/ 206 w 242"/>
                  <a:gd name="T7" fmla="*/ 65 h 65"/>
                  <a:gd name="T8" fmla="*/ 242 w 242"/>
                  <a:gd name="T9" fmla="*/ 0 h 65"/>
                  <a:gd name="T10" fmla="*/ 238 w 242"/>
                  <a:gd name="T11" fmla="*/ 0 h 65"/>
                  <a:gd name="T12" fmla="*/ 206 w 242"/>
                  <a:gd name="T13" fmla="*/ 0 h 65"/>
                  <a:gd name="T14" fmla="*/ 177 w 242"/>
                  <a:gd name="T15" fmla="*/ 0 h 65"/>
                  <a:gd name="T16" fmla="*/ 65 w 242"/>
                  <a:gd name="T17" fmla="*/ 0 h 65"/>
                  <a:gd name="T18" fmla="*/ 36 w 242"/>
                  <a:gd name="T19" fmla="*/ 0 h 65"/>
                  <a:gd name="T20" fmla="*/ 0 w 242"/>
                  <a:gd name="T21" fmla="*/ 0 h 65"/>
                  <a:gd name="T22" fmla="*/ 33 w 242"/>
                  <a:gd name="T2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65">
                    <a:moveTo>
                      <a:pt x="33" y="65"/>
                    </a:moveTo>
                    <a:lnTo>
                      <a:pt x="36" y="65"/>
                    </a:lnTo>
                    <a:lnTo>
                      <a:pt x="202" y="65"/>
                    </a:lnTo>
                    <a:lnTo>
                      <a:pt x="206" y="65"/>
                    </a:lnTo>
                    <a:lnTo>
                      <a:pt x="242" y="0"/>
                    </a:lnTo>
                    <a:lnTo>
                      <a:pt x="238" y="0"/>
                    </a:lnTo>
                    <a:lnTo>
                      <a:pt x="206" y="0"/>
                    </a:lnTo>
                    <a:lnTo>
                      <a:pt x="177" y="0"/>
                    </a:lnTo>
                    <a:lnTo>
                      <a:pt x="65" y="0"/>
                    </a:lnTo>
                    <a:lnTo>
                      <a:pt x="36" y="0"/>
                    </a:lnTo>
                    <a:lnTo>
                      <a:pt x="0" y="0"/>
                    </a:lnTo>
                    <a:lnTo>
                      <a:pt x="33" y="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8" name="íślíḋè-Freeform: Shape 209">
                <a:extLst>
                  <a:ext uri="{FF2B5EF4-FFF2-40B4-BE49-F238E27FC236}">
                    <a16:creationId xmlns:a16="http://schemas.microsoft.com/office/drawing/2014/main" xmlns="" id="{7DAA0C8C-1511-4B4F-B0E4-D602FEB74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0866" y="4086048"/>
                <a:ext cx="295324" cy="140922"/>
              </a:xfrm>
              <a:custGeom>
                <a:avLst/>
                <a:gdLst>
                  <a:gd name="T0" fmla="*/ 0 w 67"/>
                  <a:gd name="T1" fmla="*/ 32 h 32"/>
                  <a:gd name="T2" fmla="*/ 67 w 67"/>
                  <a:gd name="T3" fmla="*/ 32 h 32"/>
                  <a:gd name="T4" fmla="*/ 67 w 67"/>
                  <a:gd name="T5" fmla="*/ 0 h 32"/>
                  <a:gd name="T6" fmla="*/ 60 w 67"/>
                  <a:gd name="T7" fmla="*/ 15 h 32"/>
                  <a:gd name="T8" fmla="*/ 59 w 67"/>
                  <a:gd name="T9" fmla="*/ 16 h 32"/>
                  <a:gd name="T10" fmla="*/ 58 w 67"/>
                  <a:gd name="T11" fmla="*/ 16 h 32"/>
                  <a:gd name="T12" fmla="*/ 56 w 67"/>
                  <a:gd name="T13" fmla="*/ 16 h 32"/>
                  <a:gd name="T14" fmla="*/ 39 w 67"/>
                  <a:gd name="T15" fmla="*/ 16 h 32"/>
                  <a:gd name="T16" fmla="*/ 39 w 67"/>
                  <a:gd name="T17" fmla="*/ 17 h 32"/>
                  <a:gd name="T18" fmla="*/ 39 w 67"/>
                  <a:gd name="T19" fmla="*/ 20 h 32"/>
                  <a:gd name="T20" fmla="*/ 34 w 67"/>
                  <a:gd name="T21" fmla="*/ 22 h 32"/>
                  <a:gd name="T22" fmla="*/ 30 w 67"/>
                  <a:gd name="T23" fmla="*/ 20 h 32"/>
                  <a:gd name="T24" fmla="*/ 29 w 67"/>
                  <a:gd name="T25" fmla="*/ 17 h 32"/>
                  <a:gd name="T26" fmla="*/ 29 w 67"/>
                  <a:gd name="T27" fmla="*/ 16 h 32"/>
                  <a:gd name="T28" fmla="*/ 12 w 67"/>
                  <a:gd name="T29" fmla="*/ 16 h 32"/>
                  <a:gd name="T30" fmla="*/ 10 w 67"/>
                  <a:gd name="T31" fmla="*/ 16 h 32"/>
                  <a:gd name="T32" fmla="*/ 9 w 67"/>
                  <a:gd name="T33" fmla="*/ 16 h 32"/>
                  <a:gd name="T34" fmla="*/ 8 w 67"/>
                  <a:gd name="T35" fmla="*/ 15 h 32"/>
                  <a:gd name="T36" fmla="*/ 0 w 67"/>
                  <a:gd name="T37" fmla="*/ 1 h 32"/>
                  <a:gd name="T38" fmla="*/ 0 w 67"/>
                  <a:gd name="T3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7" h="32">
                    <a:moveTo>
                      <a:pt x="0" y="32"/>
                    </a:moveTo>
                    <a:cubicBezTo>
                      <a:pt x="67" y="32"/>
                      <a:pt x="67" y="32"/>
                      <a:pt x="67" y="3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8" y="16"/>
                      <a:pt x="58" y="16"/>
                      <a:pt x="58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8"/>
                      <a:pt x="39" y="19"/>
                      <a:pt x="39" y="20"/>
                    </a:cubicBezTo>
                    <a:cubicBezTo>
                      <a:pt x="38" y="21"/>
                      <a:pt x="36" y="22"/>
                      <a:pt x="34" y="22"/>
                    </a:cubicBezTo>
                    <a:cubicBezTo>
                      <a:pt x="32" y="22"/>
                      <a:pt x="31" y="21"/>
                      <a:pt x="30" y="20"/>
                    </a:cubicBezTo>
                    <a:cubicBezTo>
                      <a:pt x="29" y="19"/>
                      <a:pt x="29" y="18"/>
                      <a:pt x="29" y="17"/>
                    </a:cubicBezTo>
                    <a:cubicBezTo>
                      <a:pt x="29" y="17"/>
                      <a:pt x="29" y="16"/>
                      <a:pt x="29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9" name="íślíḋè-Freeform: Shape 210">
                <a:extLst>
                  <a:ext uri="{FF2B5EF4-FFF2-40B4-BE49-F238E27FC236}">
                    <a16:creationId xmlns:a16="http://schemas.microsoft.com/office/drawing/2014/main" xmlns="" id="{13E48456-AAAD-4E4D-848A-4272CF579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8657" y="3962282"/>
                <a:ext cx="208320" cy="96808"/>
              </a:xfrm>
              <a:custGeom>
                <a:avLst/>
                <a:gdLst>
                  <a:gd name="T0" fmla="*/ 47 w 47"/>
                  <a:gd name="T1" fmla="*/ 22 h 22"/>
                  <a:gd name="T2" fmla="*/ 47 w 47"/>
                  <a:gd name="T3" fmla="*/ 10 h 22"/>
                  <a:gd name="T4" fmla="*/ 38 w 47"/>
                  <a:gd name="T5" fmla="*/ 0 h 22"/>
                  <a:gd name="T6" fmla="*/ 9 w 47"/>
                  <a:gd name="T7" fmla="*/ 0 h 22"/>
                  <a:gd name="T8" fmla="*/ 0 w 47"/>
                  <a:gd name="T9" fmla="*/ 10 h 22"/>
                  <a:gd name="T10" fmla="*/ 0 w 47"/>
                  <a:gd name="T11" fmla="*/ 22 h 22"/>
                  <a:gd name="T12" fmla="*/ 8 w 47"/>
                  <a:gd name="T13" fmla="*/ 22 h 22"/>
                  <a:gd name="T14" fmla="*/ 8 w 47"/>
                  <a:gd name="T15" fmla="*/ 10 h 22"/>
                  <a:gd name="T16" fmla="*/ 9 w 47"/>
                  <a:gd name="T17" fmla="*/ 8 h 22"/>
                  <a:gd name="T18" fmla="*/ 38 w 47"/>
                  <a:gd name="T19" fmla="*/ 8 h 22"/>
                  <a:gd name="T20" fmla="*/ 39 w 47"/>
                  <a:gd name="T21" fmla="*/ 10 h 22"/>
                  <a:gd name="T22" fmla="*/ 39 w 47"/>
                  <a:gd name="T23" fmla="*/ 22 h 22"/>
                  <a:gd name="T24" fmla="*/ 47 w 47"/>
                  <a:gd name="T2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" h="22">
                    <a:moveTo>
                      <a:pt x="47" y="22"/>
                    </a:moveTo>
                    <a:cubicBezTo>
                      <a:pt x="47" y="10"/>
                      <a:pt x="47" y="10"/>
                      <a:pt x="47" y="10"/>
                    </a:cubicBezTo>
                    <a:cubicBezTo>
                      <a:pt x="47" y="5"/>
                      <a:pt x="43" y="0"/>
                      <a:pt x="3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9"/>
                      <a:pt x="8" y="8"/>
                      <a:pt x="9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8" y="8"/>
                      <a:pt x="39" y="9"/>
                      <a:pt x="39" y="10"/>
                    </a:cubicBezTo>
                    <a:cubicBezTo>
                      <a:pt x="39" y="22"/>
                      <a:pt x="39" y="22"/>
                      <a:pt x="39" y="22"/>
                    </a:cubicBezTo>
                    <a:lnTo>
                      <a:pt x="47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0" name="íślíḋè-Freeform: Shape 211">
                <a:extLst>
                  <a:ext uri="{FF2B5EF4-FFF2-40B4-BE49-F238E27FC236}">
                    <a16:creationId xmlns:a16="http://schemas.microsoft.com/office/drawing/2014/main" xmlns="" id="{97B03227-AE30-47C7-8D6E-09D82C415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9053" y="1250443"/>
                <a:ext cx="308804" cy="308804"/>
              </a:xfrm>
              <a:custGeom>
                <a:avLst/>
                <a:gdLst>
                  <a:gd name="T0" fmla="*/ 35 w 70"/>
                  <a:gd name="T1" fmla="*/ 70 h 70"/>
                  <a:gd name="T2" fmla="*/ 46 w 70"/>
                  <a:gd name="T3" fmla="*/ 68 h 70"/>
                  <a:gd name="T4" fmla="*/ 63 w 70"/>
                  <a:gd name="T5" fmla="*/ 55 h 70"/>
                  <a:gd name="T6" fmla="*/ 70 w 70"/>
                  <a:gd name="T7" fmla="*/ 35 h 70"/>
                  <a:gd name="T8" fmla="*/ 35 w 70"/>
                  <a:gd name="T9" fmla="*/ 0 h 70"/>
                  <a:gd name="T10" fmla="*/ 35 w 70"/>
                  <a:gd name="T11" fmla="*/ 24 h 70"/>
                  <a:gd name="T12" fmla="*/ 45 w 70"/>
                  <a:gd name="T13" fmla="*/ 35 h 70"/>
                  <a:gd name="T14" fmla="*/ 35 w 70"/>
                  <a:gd name="T15" fmla="*/ 45 h 70"/>
                  <a:gd name="T16" fmla="*/ 35 w 70"/>
                  <a:gd name="T17" fmla="*/ 70 h 70"/>
                  <a:gd name="T18" fmla="*/ 35 w 70"/>
                  <a:gd name="T19" fmla="*/ 0 h 70"/>
                  <a:gd name="T20" fmla="*/ 0 w 70"/>
                  <a:gd name="T21" fmla="*/ 35 h 70"/>
                  <a:gd name="T22" fmla="*/ 35 w 70"/>
                  <a:gd name="T23" fmla="*/ 70 h 70"/>
                  <a:gd name="T24" fmla="*/ 35 w 70"/>
                  <a:gd name="T25" fmla="*/ 70 h 70"/>
                  <a:gd name="T26" fmla="*/ 35 w 70"/>
                  <a:gd name="T27" fmla="*/ 45 h 70"/>
                  <a:gd name="T28" fmla="*/ 35 w 70"/>
                  <a:gd name="T29" fmla="*/ 45 h 70"/>
                  <a:gd name="T30" fmla="*/ 35 w 70"/>
                  <a:gd name="T31" fmla="*/ 45 h 70"/>
                  <a:gd name="T32" fmla="*/ 25 w 70"/>
                  <a:gd name="T33" fmla="*/ 35 h 70"/>
                  <a:gd name="T34" fmla="*/ 35 w 70"/>
                  <a:gd name="T35" fmla="*/ 24 h 70"/>
                  <a:gd name="T36" fmla="*/ 35 w 70"/>
                  <a:gd name="T37" fmla="*/ 24 h 70"/>
                  <a:gd name="T38" fmla="*/ 35 w 70"/>
                  <a:gd name="T3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0" h="70">
                    <a:moveTo>
                      <a:pt x="35" y="70"/>
                    </a:moveTo>
                    <a:cubicBezTo>
                      <a:pt x="39" y="70"/>
                      <a:pt x="43" y="69"/>
                      <a:pt x="46" y="68"/>
                    </a:cubicBezTo>
                    <a:cubicBezTo>
                      <a:pt x="52" y="63"/>
                      <a:pt x="57" y="59"/>
                      <a:pt x="63" y="55"/>
                    </a:cubicBezTo>
                    <a:cubicBezTo>
                      <a:pt x="67" y="49"/>
                      <a:pt x="70" y="42"/>
                      <a:pt x="70" y="35"/>
                    </a:cubicBezTo>
                    <a:cubicBezTo>
                      <a:pt x="70" y="15"/>
                      <a:pt x="54" y="0"/>
                      <a:pt x="35" y="0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40" y="24"/>
                      <a:pt x="45" y="29"/>
                      <a:pt x="45" y="35"/>
                    </a:cubicBezTo>
                    <a:cubicBezTo>
                      <a:pt x="45" y="40"/>
                      <a:pt x="40" y="45"/>
                      <a:pt x="35" y="45"/>
                    </a:cubicBezTo>
                    <a:lnTo>
                      <a:pt x="35" y="70"/>
                    </a:lnTo>
                    <a:close/>
                    <a:moveTo>
                      <a:pt x="35" y="0"/>
                    </a:moveTo>
                    <a:cubicBezTo>
                      <a:pt x="15" y="0"/>
                      <a:pt x="0" y="15"/>
                      <a:pt x="0" y="35"/>
                    </a:cubicBezTo>
                    <a:cubicBezTo>
                      <a:pt x="0" y="54"/>
                      <a:pt x="15" y="70"/>
                      <a:pt x="35" y="70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29" y="45"/>
                      <a:pt x="25" y="40"/>
                      <a:pt x="25" y="35"/>
                    </a:cubicBezTo>
                    <a:cubicBezTo>
                      <a:pt x="25" y="29"/>
                      <a:pt x="29" y="24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0"/>
                      <a:pt x="35" y="0"/>
                      <a:pt x="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1" name="íślíḋè-Freeform: Shape 212">
                <a:extLst>
                  <a:ext uri="{FF2B5EF4-FFF2-40B4-BE49-F238E27FC236}">
                    <a16:creationId xmlns:a16="http://schemas.microsoft.com/office/drawing/2014/main" xmlns="" id="{3B200DC2-4BD1-4874-ADCC-EE618B2CD6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6905" y="1625420"/>
                <a:ext cx="257337" cy="216898"/>
              </a:xfrm>
              <a:custGeom>
                <a:avLst/>
                <a:gdLst>
                  <a:gd name="T0" fmla="*/ 15 w 58"/>
                  <a:gd name="T1" fmla="*/ 49 h 49"/>
                  <a:gd name="T2" fmla="*/ 17 w 58"/>
                  <a:gd name="T3" fmla="*/ 49 h 49"/>
                  <a:gd name="T4" fmla="*/ 21 w 58"/>
                  <a:gd name="T5" fmla="*/ 43 h 49"/>
                  <a:gd name="T6" fmla="*/ 15 w 58"/>
                  <a:gd name="T7" fmla="*/ 43 h 49"/>
                  <a:gd name="T8" fmla="*/ 15 w 58"/>
                  <a:gd name="T9" fmla="*/ 49 h 49"/>
                  <a:gd name="T10" fmla="*/ 15 w 58"/>
                  <a:gd name="T11" fmla="*/ 31 h 49"/>
                  <a:gd name="T12" fmla="*/ 19 w 58"/>
                  <a:gd name="T13" fmla="*/ 25 h 49"/>
                  <a:gd name="T14" fmla="*/ 27 w 58"/>
                  <a:gd name="T15" fmla="*/ 36 h 49"/>
                  <a:gd name="T16" fmla="*/ 35 w 58"/>
                  <a:gd name="T17" fmla="*/ 26 h 49"/>
                  <a:gd name="T18" fmla="*/ 41 w 58"/>
                  <a:gd name="T19" fmla="*/ 16 h 49"/>
                  <a:gd name="T20" fmla="*/ 41 w 58"/>
                  <a:gd name="T21" fmla="*/ 16 h 49"/>
                  <a:gd name="T22" fmla="*/ 42 w 58"/>
                  <a:gd name="T23" fmla="*/ 17 h 49"/>
                  <a:gd name="T24" fmla="*/ 58 w 58"/>
                  <a:gd name="T25" fmla="*/ 0 h 49"/>
                  <a:gd name="T26" fmla="*/ 15 w 58"/>
                  <a:gd name="T27" fmla="*/ 0 h 49"/>
                  <a:gd name="T28" fmla="*/ 15 w 58"/>
                  <a:gd name="T29" fmla="*/ 7 h 49"/>
                  <a:gd name="T30" fmla="*/ 20 w 58"/>
                  <a:gd name="T31" fmla="*/ 12 h 49"/>
                  <a:gd name="T32" fmla="*/ 15 w 58"/>
                  <a:gd name="T33" fmla="*/ 17 h 49"/>
                  <a:gd name="T34" fmla="*/ 15 w 58"/>
                  <a:gd name="T35" fmla="*/ 31 h 49"/>
                  <a:gd name="T36" fmla="*/ 0 w 58"/>
                  <a:gd name="T37" fmla="*/ 49 h 49"/>
                  <a:gd name="T38" fmla="*/ 15 w 58"/>
                  <a:gd name="T39" fmla="*/ 49 h 49"/>
                  <a:gd name="T40" fmla="*/ 15 w 58"/>
                  <a:gd name="T41" fmla="*/ 43 h 49"/>
                  <a:gd name="T42" fmla="*/ 5 w 58"/>
                  <a:gd name="T43" fmla="*/ 43 h 49"/>
                  <a:gd name="T44" fmla="*/ 5 w 58"/>
                  <a:gd name="T45" fmla="*/ 43 h 49"/>
                  <a:gd name="T46" fmla="*/ 15 w 58"/>
                  <a:gd name="T47" fmla="*/ 31 h 49"/>
                  <a:gd name="T48" fmla="*/ 15 w 58"/>
                  <a:gd name="T49" fmla="*/ 17 h 49"/>
                  <a:gd name="T50" fmla="*/ 15 w 58"/>
                  <a:gd name="T51" fmla="*/ 17 h 49"/>
                  <a:gd name="T52" fmla="*/ 9 w 58"/>
                  <a:gd name="T53" fmla="*/ 12 h 49"/>
                  <a:gd name="T54" fmla="*/ 15 w 58"/>
                  <a:gd name="T55" fmla="*/ 7 h 49"/>
                  <a:gd name="T56" fmla="*/ 15 w 58"/>
                  <a:gd name="T57" fmla="*/ 7 h 49"/>
                  <a:gd name="T58" fmla="*/ 15 w 58"/>
                  <a:gd name="T59" fmla="*/ 7 h 49"/>
                  <a:gd name="T60" fmla="*/ 15 w 58"/>
                  <a:gd name="T61" fmla="*/ 0 h 49"/>
                  <a:gd name="T62" fmla="*/ 0 w 58"/>
                  <a:gd name="T63" fmla="*/ 0 h 49"/>
                  <a:gd name="T64" fmla="*/ 0 w 58"/>
                  <a:gd name="T6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" h="49">
                    <a:moveTo>
                      <a:pt x="15" y="49"/>
                    </a:moveTo>
                    <a:cubicBezTo>
                      <a:pt x="17" y="49"/>
                      <a:pt x="17" y="49"/>
                      <a:pt x="17" y="49"/>
                    </a:cubicBezTo>
                    <a:cubicBezTo>
                      <a:pt x="18" y="47"/>
                      <a:pt x="20" y="45"/>
                      <a:pt x="21" y="43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49"/>
                      <a:pt x="15" y="49"/>
                      <a:pt x="15" y="49"/>
                    </a:cubicBezTo>
                    <a:close/>
                    <a:moveTo>
                      <a:pt x="15" y="31"/>
                    </a:moveTo>
                    <a:cubicBezTo>
                      <a:pt x="19" y="25"/>
                      <a:pt x="19" y="25"/>
                      <a:pt x="19" y="25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9" y="32"/>
                      <a:pt x="32" y="29"/>
                      <a:pt x="35" y="26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7" y="11"/>
                      <a:pt x="53" y="6"/>
                      <a:pt x="5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8" y="7"/>
                      <a:pt x="20" y="9"/>
                      <a:pt x="20" y="12"/>
                    </a:cubicBezTo>
                    <a:cubicBezTo>
                      <a:pt x="20" y="15"/>
                      <a:pt x="18" y="17"/>
                      <a:pt x="15" y="17"/>
                    </a:cubicBezTo>
                    <a:lnTo>
                      <a:pt x="15" y="31"/>
                    </a:lnTo>
                    <a:close/>
                    <a:moveTo>
                      <a:pt x="0" y="49"/>
                    </a:moveTo>
                    <a:cubicBezTo>
                      <a:pt x="15" y="49"/>
                      <a:pt x="15" y="49"/>
                      <a:pt x="15" y="49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2" y="17"/>
                      <a:pt x="9" y="15"/>
                      <a:pt x="9" y="12"/>
                    </a:cubicBezTo>
                    <a:cubicBezTo>
                      <a:pt x="9" y="9"/>
                      <a:pt x="12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2" name="íślíḋè-Freeform: Shape 213">
                <a:extLst>
                  <a:ext uri="{FF2B5EF4-FFF2-40B4-BE49-F238E27FC236}">
                    <a16:creationId xmlns:a16="http://schemas.microsoft.com/office/drawing/2014/main" xmlns="" id="{2074BD07-285B-4B99-832E-B871B7B13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6722" y="1143832"/>
                <a:ext cx="164205" cy="234054"/>
              </a:xfrm>
              <a:custGeom>
                <a:avLst/>
                <a:gdLst>
                  <a:gd name="T0" fmla="*/ 37 w 37"/>
                  <a:gd name="T1" fmla="*/ 35 h 53"/>
                  <a:gd name="T2" fmla="*/ 37 w 37"/>
                  <a:gd name="T3" fmla="*/ 0 h 53"/>
                  <a:gd name="T4" fmla="*/ 19 w 37"/>
                  <a:gd name="T5" fmla="*/ 0 h 53"/>
                  <a:gd name="T6" fmla="*/ 0 w 37"/>
                  <a:gd name="T7" fmla="*/ 49 h 53"/>
                  <a:gd name="T8" fmla="*/ 10 w 37"/>
                  <a:gd name="T9" fmla="*/ 53 h 53"/>
                  <a:gd name="T10" fmla="*/ 34 w 37"/>
                  <a:gd name="T11" fmla="*/ 43 h 53"/>
                  <a:gd name="T12" fmla="*/ 37 w 37"/>
                  <a:gd name="T13" fmla="*/ 3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53">
                    <a:moveTo>
                      <a:pt x="37" y="35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8" y="50"/>
                      <a:pt x="26" y="46"/>
                      <a:pt x="34" y="43"/>
                    </a:cubicBezTo>
                    <a:lnTo>
                      <a:pt x="37" y="3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3" name="is1ide-Freeform: Shape 214">
                <a:extLst>
                  <a:ext uri="{FF2B5EF4-FFF2-40B4-BE49-F238E27FC236}">
                    <a16:creationId xmlns:a16="http://schemas.microsoft.com/office/drawing/2014/main" xmlns="" id="{B29405D5-A0DC-4598-B67F-47FF76DD4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4407" y="1143832"/>
                <a:ext cx="30635" cy="84553"/>
              </a:xfrm>
              <a:custGeom>
                <a:avLst/>
                <a:gdLst>
                  <a:gd name="T0" fmla="*/ 0 w 7"/>
                  <a:gd name="T1" fmla="*/ 19 h 19"/>
                  <a:gd name="T2" fmla="*/ 6 w 7"/>
                  <a:gd name="T3" fmla="*/ 0 h 19"/>
                  <a:gd name="T4" fmla="*/ 7 w 7"/>
                  <a:gd name="T5" fmla="*/ 0 h 19"/>
                  <a:gd name="T6" fmla="*/ 0 w 7"/>
                  <a:gd name="T7" fmla="*/ 0 h 19"/>
                  <a:gd name="T8" fmla="*/ 0 w 7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9">
                    <a:moveTo>
                      <a:pt x="0" y="19"/>
                    </a:moveTo>
                    <a:cubicBezTo>
                      <a:pt x="6" y="15"/>
                      <a:pt x="6" y="7"/>
                      <a:pt x="6" y="0"/>
                    </a:cubicBezTo>
                    <a:cubicBezTo>
                      <a:pt x="6" y="0"/>
                      <a:pt x="6" y="0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4" name="is1ide-Freeform: Shape 215">
                <a:extLst>
                  <a:ext uri="{FF2B5EF4-FFF2-40B4-BE49-F238E27FC236}">
                    <a16:creationId xmlns:a16="http://schemas.microsoft.com/office/drawing/2014/main" xmlns="" id="{FFDDAF04-7BB3-473D-BEB9-CA25EA1AD1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4407" y="1143832"/>
                <a:ext cx="136021" cy="181361"/>
              </a:xfrm>
              <a:custGeom>
                <a:avLst/>
                <a:gdLst>
                  <a:gd name="T0" fmla="*/ 9 w 31"/>
                  <a:gd name="T1" fmla="*/ 0 h 41"/>
                  <a:gd name="T2" fmla="*/ 9 w 31"/>
                  <a:gd name="T3" fmla="*/ 0 h 41"/>
                  <a:gd name="T4" fmla="*/ 0 w 31"/>
                  <a:gd name="T5" fmla="*/ 21 h 41"/>
                  <a:gd name="T6" fmla="*/ 0 w 31"/>
                  <a:gd name="T7" fmla="*/ 35 h 41"/>
                  <a:gd name="T8" fmla="*/ 2 w 31"/>
                  <a:gd name="T9" fmla="*/ 41 h 41"/>
                  <a:gd name="T10" fmla="*/ 31 w 31"/>
                  <a:gd name="T11" fmla="*/ 32 h 41"/>
                  <a:gd name="T12" fmla="*/ 18 w 31"/>
                  <a:gd name="T13" fmla="*/ 0 h 41"/>
                  <a:gd name="T14" fmla="*/ 9 w 31"/>
                  <a:gd name="T1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41"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8"/>
                      <a:pt x="8" y="18"/>
                      <a:pt x="0" y="2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11" y="37"/>
                      <a:pt x="21" y="35"/>
                      <a:pt x="31" y="32"/>
                    </a:cubicBezTo>
                    <a:cubicBezTo>
                      <a:pt x="18" y="0"/>
                      <a:pt x="18" y="0"/>
                      <a:pt x="18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5" name="is1ide-Freeform: Shape 216">
                <a:extLst>
                  <a:ext uri="{FF2B5EF4-FFF2-40B4-BE49-F238E27FC236}">
                    <a16:creationId xmlns:a16="http://schemas.microsoft.com/office/drawing/2014/main" xmlns="" id="{4575C973-6DF2-431C-9E10-4F431057E4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1275" y="1113197"/>
                <a:ext cx="171558" cy="22057"/>
              </a:xfrm>
              <a:custGeom>
                <a:avLst/>
                <a:gdLst>
                  <a:gd name="T0" fmla="*/ 140 w 140"/>
                  <a:gd name="T1" fmla="*/ 0 h 18"/>
                  <a:gd name="T2" fmla="*/ 0 w 140"/>
                  <a:gd name="T3" fmla="*/ 0 h 18"/>
                  <a:gd name="T4" fmla="*/ 0 w 140"/>
                  <a:gd name="T5" fmla="*/ 18 h 18"/>
                  <a:gd name="T6" fmla="*/ 65 w 140"/>
                  <a:gd name="T7" fmla="*/ 18 h 18"/>
                  <a:gd name="T8" fmla="*/ 76 w 140"/>
                  <a:gd name="T9" fmla="*/ 18 h 18"/>
                  <a:gd name="T10" fmla="*/ 140 w 140"/>
                  <a:gd name="T11" fmla="*/ 18 h 18"/>
                  <a:gd name="T12" fmla="*/ 140 w 140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" h="18">
                    <a:moveTo>
                      <a:pt x="1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65" y="18"/>
                    </a:lnTo>
                    <a:lnTo>
                      <a:pt x="76" y="18"/>
                    </a:lnTo>
                    <a:lnTo>
                      <a:pt x="140" y="18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6" name="is1ide-Freeform: Shape 217">
                <a:extLst>
                  <a:ext uri="{FF2B5EF4-FFF2-40B4-BE49-F238E27FC236}">
                    <a16:creationId xmlns:a16="http://schemas.microsoft.com/office/drawing/2014/main" xmlns="" id="{37EE08C2-7068-43EC-ACEB-DBFE1225A3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1171" y="3599560"/>
                <a:ext cx="247533" cy="145824"/>
              </a:xfrm>
              <a:custGeom>
                <a:avLst/>
                <a:gdLst>
                  <a:gd name="T0" fmla="*/ 32 w 56"/>
                  <a:gd name="T1" fmla="*/ 0 h 33"/>
                  <a:gd name="T2" fmla="*/ 32 w 56"/>
                  <a:gd name="T3" fmla="*/ 6 h 33"/>
                  <a:gd name="T4" fmla="*/ 0 w 56"/>
                  <a:gd name="T5" fmla="*/ 33 h 33"/>
                  <a:gd name="T6" fmla="*/ 32 w 56"/>
                  <a:gd name="T7" fmla="*/ 27 h 33"/>
                  <a:gd name="T8" fmla="*/ 32 w 56"/>
                  <a:gd name="T9" fmla="*/ 32 h 33"/>
                  <a:gd name="T10" fmla="*/ 56 w 56"/>
                  <a:gd name="T11" fmla="*/ 16 h 33"/>
                  <a:gd name="T12" fmla="*/ 32 w 56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33">
                    <a:moveTo>
                      <a:pt x="32" y="0"/>
                    </a:moveTo>
                    <a:cubicBezTo>
                      <a:pt x="32" y="6"/>
                      <a:pt x="32" y="6"/>
                      <a:pt x="32" y="6"/>
                    </a:cubicBezTo>
                    <a:cubicBezTo>
                      <a:pt x="4" y="6"/>
                      <a:pt x="0" y="33"/>
                      <a:pt x="0" y="33"/>
                    </a:cubicBezTo>
                    <a:cubicBezTo>
                      <a:pt x="0" y="33"/>
                      <a:pt x="9" y="27"/>
                      <a:pt x="32" y="27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56" y="16"/>
                      <a:pt x="56" y="16"/>
                      <a:pt x="56" y="16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7" name="is1ide-Freeform: Shape 218">
                <a:extLst>
                  <a:ext uri="{FF2B5EF4-FFF2-40B4-BE49-F238E27FC236}">
                    <a16:creationId xmlns:a16="http://schemas.microsoft.com/office/drawing/2014/main" xmlns="" id="{4851993C-8224-462B-925B-CD8A5BC26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9114" y="3728228"/>
                <a:ext cx="242632" cy="145824"/>
              </a:xfrm>
              <a:custGeom>
                <a:avLst/>
                <a:gdLst>
                  <a:gd name="T0" fmla="*/ 24 w 55"/>
                  <a:gd name="T1" fmla="*/ 33 h 33"/>
                  <a:gd name="T2" fmla="*/ 24 w 55"/>
                  <a:gd name="T3" fmla="*/ 28 h 33"/>
                  <a:gd name="T4" fmla="*/ 55 w 55"/>
                  <a:gd name="T5" fmla="*/ 0 h 33"/>
                  <a:gd name="T6" fmla="*/ 24 w 55"/>
                  <a:gd name="T7" fmla="*/ 7 h 33"/>
                  <a:gd name="T8" fmla="*/ 24 w 55"/>
                  <a:gd name="T9" fmla="*/ 1 h 33"/>
                  <a:gd name="T10" fmla="*/ 0 w 55"/>
                  <a:gd name="T11" fmla="*/ 17 h 33"/>
                  <a:gd name="T12" fmla="*/ 24 w 55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33">
                    <a:moveTo>
                      <a:pt x="24" y="33"/>
                    </a:moveTo>
                    <a:cubicBezTo>
                      <a:pt x="24" y="28"/>
                      <a:pt x="24" y="28"/>
                      <a:pt x="24" y="28"/>
                    </a:cubicBezTo>
                    <a:cubicBezTo>
                      <a:pt x="52" y="28"/>
                      <a:pt x="55" y="0"/>
                      <a:pt x="55" y="0"/>
                    </a:cubicBezTo>
                    <a:cubicBezTo>
                      <a:pt x="55" y="0"/>
                      <a:pt x="47" y="7"/>
                      <a:pt x="24" y="7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0" y="17"/>
                      <a:pt x="0" y="17"/>
                      <a:pt x="0" y="17"/>
                    </a:cubicBezTo>
                    <a:lnTo>
                      <a:pt x="24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8" name="is1ide-Freeform: Shape 219">
                <a:extLst>
                  <a:ext uri="{FF2B5EF4-FFF2-40B4-BE49-F238E27FC236}">
                    <a16:creationId xmlns:a16="http://schemas.microsoft.com/office/drawing/2014/main" xmlns="" id="{5E868590-0520-4795-B783-7C5E33622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643" y="1104619"/>
                <a:ext cx="203418" cy="203419"/>
              </a:xfrm>
              <a:custGeom>
                <a:avLst/>
                <a:gdLst>
                  <a:gd name="T0" fmla="*/ 34 w 46"/>
                  <a:gd name="T1" fmla="*/ 43 h 46"/>
                  <a:gd name="T2" fmla="*/ 43 w 46"/>
                  <a:gd name="T3" fmla="*/ 34 h 46"/>
                  <a:gd name="T4" fmla="*/ 45 w 46"/>
                  <a:gd name="T5" fmla="*/ 27 h 46"/>
                  <a:gd name="T6" fmla="*/ 45 w 46"/>
                  <a:gd name="T7" fmla="*/ 18 h 46"/>
                  <a:gd name="T8" fmla="*/ 43 w 46"/>
                  <a:gd name="T9" fmla="*/ 11 h 46"/>
                  <a:gd name="T10" fmla="*/ 34 w 46"/>
                  <a:gd name="T11" fmla="*/ 3 h 46"/>
                  <a:gd name="T12" fmla="*/ 31 w 46"/>
                  <a:gd name="T13" fmla="*/ 1 h 46"/>
                  <a:gd name="T14" fmla="*/ 24 w 46"/>
                  <a:gd name="T15" fmla="*/ 0 h 46"/>
                  <a:gd name="T16" fmla="*/ 25 w 46"/>
                  <a:gd name="T17" fmla="*/ 2 h 46"/>
                  <a:gd name="T18" fmla="*/ 28 w 46"/>
                  <a:gd name="T19" fmla="*/ 2 h 46"/>
                  <a:gd name="T20" fmla="*/ 31 w 46"/>
                  <a:gd name="T21" fmla="*/ 3 h 46"/>
                  <a:gd name="T22" fmla="*/ 30 w 46"/>
                  <a:gd name="T23" fmla="*/ 3 h 46"/>
                  <a:gd name="T24" fmla="*/ 26 w 46"/>
                  <a:gd name="T25" fmla="*/ 5 h 46"/>
                  <a:gd name="T26" fmla="*/ 27 w 46"/>
                  <a:gd name="T27" fmla="*/ 7 h 46"/>
                  <a:gd name="T28" fmla="*/ 29 w 46"/>
                  <a:gd name="T29" fmla="*/ 8 h 46"/>
                  <a:gd name="T30" fmla="*/ 32 w 46"/>
                  <a:gd name="T31" fmla="*/ 4 h 46"/>
                  <a:gd name="T32" fmla="*/ 35 w 46"/>
                  <a:gd name="T33" fmla="*/ 5 h 46"/>
                  <a:gd name="T34" fmla="*/ 37 w 46"/>
                  <a:gd name="T35" fmla="*/ 6 h 46"/>
                  <a:gd name="T36" fmla="*/ 38 w 46"/>
                  <a:gd name="T37" fmla="*/ 9 h 46"/>
                  <a:gd name="T38" fmla="*/ 37 w 46"/>
                  <a:gd name="T39" fmla="*/ 11 h 46"/>
                  <a:gd name="T40" fmla="*/ 36 w 46"/>
                  <a:gd name="T41" fmla="*/ 9 h 46"/>
                  <a:gd name="T42" fmla="*/ 33 w 46"/>
                  <a:gd name="T43" fmla="*/ 10 h 46"/>
                  <a:gd name="T44" fmla="*/ 35 w 46"/>
                  <a:gd name="T45" fmla="*/ 11 h 46"/>
                  <a:gd name="T46" fmla="*/ 30 w 46"/>
                  <a:gd name="T47" fmla="*/ 13 h 46"/>
                  <a:gd name="T48" fmla="*/ 28 w 46"/>
                  <a:gd name="T49" fmla="*/ 15 h 46"/>
                  <a:gd name="T50" fmla="*/ 25 w 46"/>
                  <a:gd name="T51" fmla="*/ 17 h 46"/>
                  <a:gd name="T52" fmla="*/ 26 w 46"/>
                  <a:gd name="T53" fmla="*/ 27 h 46"/>
                  <a:gd name="T54" fmla="*/ 29 w 46"/>
                  <a:gd name="T55" fmla="*/ 28 h 46"/>
                  <a:gd name="T56" fmla="*/ 31 w 46"/>
                  <a:gd name="T57" fmla="*/ 28 h 46"/>
                  <a:gd name="T58" fmla="*/ 36 w 46"/>
                  <a:gd name="T59" fmla="*/ 31 h 46"/>
                  <a:gd name="T60" fmla="*/ 38 w 46"/>
                  <a:gd name="T61" fmla="*/ 33 h 46"/>
                  <a:gd name="T62" fmla="*/ 41 w 46"/>
                  <a:gd name="T63" fmla="*/ 34 h 46"/>
                  <a:gd name="T64" fmla="*/ 26 w 46"/>
                  <a:gd name="T65" fmla="*/ 40 h 46"/>
                  <a:gd name="T66" fmla="*/ 0 w 46"/>
                  <a:gd name="T67" fmla="*/ 19 h 46"/>
                  <a:gd name="T68" fmla="*/ 0 w 46"/>
                  <a:gd name="T69" fmla="*/ 28 h 46"/>
                  <a:gd name="T70" fmla="*/ 4 w 46"/>
                  <a:gd name="T71" fmla="*/ 37 h 46"/>
                  <a:gd name="T72" fmla="*/ 14 w 46"/>
                  <a:gd name="T73" fmla="*/ 44 h 46"/>
                  <a:gd name="T74" fmla="*/ 23 w 46"/>
                  <a:gd name="T75" fmla="*/ 36 h 46"/>
                  <a:gd name="T76" fmla="*/ 22 w 46"/>
                  <a:gd name="T77" fmla="*/ 33 h 46"/>
                  <a:gd name="T78" fmla="*/ 23 w 46"/>
                  <a:gd name="T79" fmla="*/ 29 h 46"/>
                  <a:gd name="T80" fmla="*/ 21 w 46"/>
                  <a:gd name="T81" fmla="*/ 28 h 46"/>
                  <a:gd name="T82" fmla="*/ 18 w 46"/>
                  <a:gd name="T83" fmla="*/ 26 h 46"/>
                  <a:gd name="T84" fmla="*/ 13 w 46"/>
                  <a:gd name="T85" fmla="*/ 24 h 46"/>
                  <a:gd name="T86" fmla="*/ 11 w 46"/>
                  <a:gd name="T87" fmla="*/ 20 h 46"/>
                  <a:gd name="T88" fmla="*/ 10 w 46"/>
                  <a:gd name="T89" fmla="*/ 20 h 46"/>
                  <a:gd name="T90" fmla="*/ 9 w 46"/>
                  <a:gd name="T91" fmla="*/ 21 h 46"/>
                  <a:gd name="T92" fmla="*/ 8 w 46"/>
                  <a:gd name="T93" fmla="*/ 17 h 46"/>
                  <a:gd name="T94" fmla="*/ 8 w 46"/>
                  <a:gd name="T95" fmla="*/ 13 h 46"/>
                  <a:gd name="T96" fmla="*/ 10 w 46"/>
                  <a:gd name="T97" fmla="*/ 9 h 46"/>
                  <a:gd name="T98" fmla="*/ 9 w 46"/>
                  <a:gd name="T99" fmla="*/ 6 h 46"/>
                  <a:gd name="T100" fmla="*/ 20 w 46"/>
                  <a:gd name="T101" fmla="*/ 1 h 46"/>
                  <a:gd name="T102" fmla="*/ 24 w 46"/>
                  <a:gd name="T103" fmla="*/ 0 h 46"/>
                  <a:gd name="T104" fmla="*/ 14 w 46"/>
                  <a:gd name="T105" fmla="*/ 1 h 46"/>
                  <a:gd name="T106" fmla="*/ 6 w 46"/>
                  <a:gd name="T107" fmla="*/ 6 h 46"/>
                  <a:gd name="T108" fmla="*/ 1 w 46"/>
                  <a:gd name="T109" fmla="*/ 14 h 46"/>
                  <a:gd name="T110" fmla="*/ 24 w 46"/>
                  <a:gd name="T111" fmla="*/ 29 h 46"/>
                  <a:gd name="T112" fmla="*/ 21 w 46"/>
                  <a:gd name="T113" fmla="*/ 25 h 46"/>
                  <a:gd name="T114" fmla="*/ 20 w 46"/>
                  <a:gd name="T115" fmla="*/ 23 h 46"/>
                  <a:gd name="T116" fmla="*/ 16 w 46"/>
                  <a:gd name="T117" fmla="*/ 24 h 46"/>
                  <a:gd name="T118" fmla="*/ 18 w 46"/>
                  <a:gd name="T119" fmla="*/ 19 h 46"/>
                  <a:gd name="T120" fmla="*/ 22 w 46"/>
                  <a:gd name="T121" fmla="*/ 19 h 46"/>
                  <a:gd name="T122" fmla="*/ 24 w 46"/>
                  <a:gd name="T123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" h="46">
                    <a:moveTo>
                      <a:pt x="24" y="46"/>
                    </a:moveTo>
                    <a:cubicBezTo>
                      <a:pt x="25" y="46"/>
                      <a:pt x="27" y="45"/>
                      <a:pt x="28" y="45"/>
                    </a:cubicBezTo>
                    <a:cubicBezTo>
                      <a:pt x="29" y="45"/>
                      <a:pt x="29" y="45"/>
                      <a:pt x="30" y="45"/>
                    </a:cubicBezTo>
                    <a:cubicBezTo>
                      <a:pt x="30" y="44"/>
                      <a:pt x="31" y="44"/>
                      <a:pt x="31" y="44"/>
                    </a:cubicBezTo>
                    <a:cubicBezTo>
                      <a:pt x="32" y="44"/>
                      <a:pt x="32" y="44"/>
                      <a:pt x="33" y="43"/>
                    </a:cubicBezTo>
                    <a:cubicBezTo>
                      <a:pt x="33" y="43"/>
                      <a:pt x="34" y="43"/>
                      <a:pt x="34" y="43"/>
                    </a:cubicBezTo>
                    <a:cubicBezTo>
                      <a:pt x="36" y="42"/>
                      <a:pt x="37" y="41"/>
                      <a:pt x="38" y="40"/>
                    </a:cubicBezTo>
                    <a:cubicBezTo>
                      <a:pt x="38" y="40"/>
                      <a:pt x="39" y="39"/>
                      <a:pt x="39" y="39"/>
                    </a:cubicBezTo>
                    <a:cubicBezTo>
                      <a:pt x="39" y="39"/>
                      <a:pt x="39" y="39"/>
                      <a:pt x="40" y="38"/>
                    </a:cubicBezTo>
                    <a:cubicBezTo>
                      <a:pt x="40" y="38"/>
                      <a:pt x="40" y="37"/>
                      <a:pt x="41" y="37"/>
                    </a:cubicBezTo>
                    <a:cubicBezTo>
                      <a:pt x="41" y="36"/>
                      <a:pt x="42" y="36"/>
                      <a:pt x="42" y="35"/>
                    </a:cubicBezTo>
                    <a:cubicBezTo>
                      <a:pt x="42" y="35"/>
                      <a:pt x="43" y="34"/>
                      <a:pt x="43" y="34"/>
                    </a:cubicBezTo>
                    <a:cubicBezTo>
                      <a:pt x="43" y="34"/>
                      <a:pt x="43" y="34"/>
                      <a:pt x="43" y="33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30"/>
                      <a:pt x="45" y="29"/>
                      <a:pt x="45" y="28"/>
                    </a:cubicBezTo>
                    <a:cubicBezTo>
                      <a:pt x="45" y="28"/>
                      <a:pt x="45" y="28"/>
                      <a:pt x="45" y="27"/>
                    </a:cubicBezTo>
                    <a:cubicBezTo>
                      <a:pt x="45" y="27"/>
                      <a:pt x="45" y="27"/>
                      <a:pt x="45" y="26"/>
                    </a:cubicBezTo>
                    <a:cubicBezTo>
                      <a:pt x="45" y="26"/>
                      <a:pt x="46" y="25"/>
                      <a:pt x="46" y="25"/>
                    </a:cubicBezTo>
                    <a:cubicBezTo>
                      <a:pt x="46" y="24"/>
                      <a:pt x="46" y="23"/>
                      <a:pt x="46" y="23"/>
                    </a:cubicBezTo>
                    <a:cubicBezTo>
                      <a:pt x="46" y="22"/>
                      <a:pt x="46" y="21"/>
                      <a:pt x="46" y="20"/>
                    </a:cubicBezTo>
                    <a:cubicBezTo>
                      <a:pt x="46" y="20"/>
                      <a:pt x="46" y="20"/>
                      <a:pt x="45" y="19"/>
                    </a:cubicBezTo>
                    <a:cubicBezTo>
                      <a:pt x="45" y="19"/>
                      <a:pt x="45" y="18"/>
                      <a:pt x="45" y="18"/>
                    </a:cubicBezTo>
                    <a:cubicBezTo>
                      <a:pt x="45" y="18"/>
                      <a:pt x="45" y="17"/>
                      <a:pt x="45" y="17"/>
                    </a:cubicBezTo>
                    <a:cubicBezTo>
                      <a:pt x="45" y="16"/>
                      <a:pt x="45" y="15"/>
                      <a:pt x="44" y="15"/>
                    </a:cubicBezTo>
                    <a:cubicBezTo>
                      <a:pt x="44" y="15"/>
                      <a:pt x="44" y="14"/>
                      <a:pt x="44" y="14"/>
                    </a:cubicBezTo>
                    <a:cubicBezTo>
                      <a:pt x="44" y="14"/>
                      <a:pt x="44" y="13"/>
                      <a:pt x="43" y="13"/>
                    </a:cubicBezTo>
                    <a:cubicBezTo>
                      <a:pt x="43" y="13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1"/>
                    </a:cubicBezTo>
                    <a:cubicBezTo>
                      <a:pt x="42" y="10"/>
                      <a:pt x="41" y="9"/>
                      <a:pt x="41" y="8"/>
                    </a:cubicBezTo>
                    <a:cubicBezTo>
                      <a:pt x="40" y="8"/>
                      <a:pt x="40" y="8"/>
                      <a:pt x="40" y="7"/>
                    </a:cubicBezTo>
                    <a:cubicBezTo>
                      <a:pt x="39" y="7"/>
                      <a:pt x="39" y="7"/>
                      <a:pt x="39" y="6"/>
                    </a:cubicBezTo>
                    <a:cubicBezTo>
                      <a:pt x="39" y="6"/>
                      <a:pt x="38" y="6"/>
                      <a:pt x="38" y="6"/>
                    </a:cubicBezTo>
                    <a:cubicBezTo>
                      <a:pt x="38" y="5"/>
                      <a:pt x="37" y="5"/>
                      <a:pt x="36" y="4"/>
                    </a:cubicBezTo>
                    <a:cubicBezTo>
                      <a:pt x="36" y="4"/>
                      <a:pt x="35" y="3"/>
                      <a:pt x="34" y="3"/>
                    </a:cubicBezTo>
                    <a:cubicBezTo>
                      <a:pt x="34" y="2"/>
                      <a:pt x="33" y="2"/>
                      <a:pt x="33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0" y="1"/>
                      <a:pt x="30" y="1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9" y="1"/>
                      <a:pt x="29" y="0"/>
                      <a:pt x="28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5" y="0"/>
                      <a:pt x="24" y="0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5" y="1"/>
                      <a:pt x="26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8" y="1"/>
                      <a:pt x="28" y="1"/>
                    </a:cubicBezTo>
                    <a:cubicBezTo>
                      <a:pt x="28" y="1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30" y="2"/>
                      <a:pt x="30" y="2"/>
                    </a:cubicBezTo>
                    <a:cubicBezTo>
                      <a:pt x="30" y="2"/>
                      <a:pt x="31" y="2"/>
                      <a:pt x="31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3"/>
                      <a:pt x="32" y="3"/>
                      <a:pt x="32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29" y="3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6" y="5"/>
                    </a:cubicBezTo>
                    <a:cubicBezTo>
                      <a:pt x="26" y="5"/>
                      <a:pt x="26" y="5"/>
                      <a:pt x="25" y="5"/>
                    </a:cubicBezTo>
                    <a:cubicBezTo>
                      <a:pt x="25" y="5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7"/>
                      <a:pt x="26" y="6"/>
                      <a:pt x="26" y="6"/>
                    </a:cubicBezTo>
                    <a:cubicBezTo>
                      <a:pt x="26" y="6"/>
                      <a:pt x="26" y="7"/>
                      <a:pt x="27" y="7"/>
                    </a:cubicBezTo>
                    <a:cubicBezTo>
                      <a:pt x="27" y="7"/>
                      <a:pt x="27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9"/>
                      <a:pt x="29" y="9"/>
                      <a:pt x="29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0" y="8"/>
                      <a:pt x="31" y="7"/>
                      <a:pt x="31" y="6"/>
                    </a:cubicBezTo>
                    <a:cubicBezTo>
                      <a:pt x="31" y="6"/>
                      <a:pt x="31" y="6"/>
                      <a:pt x="31" y="5"/>
                    </a:cubicBezTo>
                    <a:cubicBezTo>
                      <a:pt x="31" y="5"/>
                      <a:pt x="32" y="5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4"/>
                      <a:pt x="32" y="4"/>
                      <a:pt x="33" y="4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4"/>
                      <a:pt x="34" y="4"/>
                      <a:pt x="34" y="4"/>
                    </a:cubicBezTo>
                    <a:cubicBezTo>
                      <a:pt x="34" y="4"/>
                      <a:pt x="34" y="5"/>
                      <a:pt x="34" y="5"/>
                    </a:cubicBezTo>
                    <a:cubicBezTo>
                      <a:pt x="34" y="5"/>
                      <a:pt x="35" y="5"/>
                      <a:pt x="35" y="5"/>
                    </a:cubicBezTo>
                    <a:cubicBezTo>
                      <a:pt x="35" y="5"/>
                      <a:pt x="34" y="5"/>
                      <a:pt x="34" y="5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4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6" y="6"/>
                      <a:pt x="36" y="5"/>
                      <a:pt x="36" y="5"/>
                    </a:cubicBezTo>
                    <a:cubicBezTo>
                      <a:pt x="36" y="6"/>
                      <a:pt x="36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7" y="9"/>
                      <a:pt x="37" y="9"/>
                      <a:pt x="37" y="10"/>
                    </a:cubicBezTo>
                    <a:cubicBezTo>
                      <a:pt x="37" y="10"/>
                      <a:pt x="38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7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0"/>
                      <a:pt x="36" y="10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7" y="9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10"/>
                      <a:pt x="35" y="9"/>
                      <a:pt x="34" y="10"/>
                    </a:cubicBezTo>
                    <a:cubicBezTo>
                      <a:pt x="34" y="10"/>
                      <a:pt x="35" y="10"/>
                      <a:pt x="35" y="10"/>
                    </a:cubicBezTo>
                    <a:cubicBezTo>
                      <a:pt x="35" y="10"/>
                      <a:pt x="34" y="10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9"/>
                      <a:pt x="34" y="9"/>
                      <a:pt x="33" y="9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4" y="10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4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11"/>
                      <a:pt x="35" y="11"/>
                      <a:pt x="35" y="11"/>
                    </a:cubicBezTo>
                    <a:cubicBezTo>
                      <a:pt x="35" y="11"/>
                      <a:pt x="35" y="12"/>
                      <a:pt x="34" y="12"/>
                    </a:cubicBezTo>
                    <a:cubicBezTo>
                      <a:pt x="34" y="12"/>
                      <a:pt x="33" y="12"/>
                      <a:pt x="33" y="12"/>
                    </a:cubicBezTo>
                    <a:cubicBezTo>
                      <a:pt x="33" y="12"/>
                      <a:pt x="32" y="13"/>
                      <a:pt x="32" y="12"/>
                    </a:cubicBezTo>
                    <a:cubicBezTo>
                      <a:pt x="32" y="12"/>
                      <a:pt x="32" y="12"/>
                      <a:pt x="33" y="12"/>
                    </a:cubicBezTo>
                    <a:cubicBezTo>
                      <a:pt x="32" y="12"/>
                      <a:pt x="32" y="12"/>
                      <a:pt x="31" y="12"/>
                    </a:cubicBezTo>
                    <a:cubicBezTo>
                      <a:pt x="31" y="12"/>
                      <a:pt x="30" y="12"/>
                      <a:pt x="30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13"/>
                      <a:pt x="30" y="13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9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5"/>
                      <a:pt x="27" y="16"/>
                      <a:pt x="27" y="16"/>
                    </a:cubicBezTo>
                    <a:cubicBezTo>
                      <a:pt x="26" y="16"/>
                      <a:pt x="26" y="17"/>
                      <a:pt x="26" y="17"/>
                    </a:cubicBezTo>
                    <a:cubicBezTo>
                      <a:pt x="26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7"/>
                      <a:pt x="24" y="18"/>
                      <a:pt x="24" y="1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8"/>
                      <a:pt x="24" y="28"/>
                      <a:pt x="25" y="28"/>
                    </a:cubicBezTo>
                    <a:cubicBezTo>
                      <a:pt x="25" y="28"/>
                      <a:pt x="25" y="28"/>
                      <a:pt x="25" y="27"/>
                    </a:cubicBezTo>
                    <a:cubicBezTo>
                      <a:pt x="25" y="27"/>
                      <a:pt x="25" y="27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6" y="27"/>
                      <a:pt x="27" y="27"/>
                    </a:cubicBezTo>
                    <a:cubicBezTo>
                      <a:pt x="27" y="27"/>
                      <a:pt x="26" y="27"/>
                      <a:pt x="26" y="27"/>
                    </a:cubicBezTo>
                    <a:cubicBezTo>
                      <a:pt x="27" y="28"/>
                      <a:pt x="27" y="27"/>
                      <a:pt x="27" y="27"/>
                    </a:cubicBezTo>
                    <a:cubicBezTo>
                      <a:pt x="27" y="27"/>
                      <a:pt x="28" y="27"/>
                      <a:pt x="28" y="27"/>
                    </a:cubicBezTo>
                    <a:cubicBezTo>
                      <a:pt x="28" y="27"/>
                      <a:pt x="28" y="28"/>
                      <a:pt x="28" y="28"/>
                    </a:cubicBezTo>
                    <a:cubicBezTo>
                      <a:pt x="28" y="28"/>
                      <a:pt x="29" y="28"/>
                      <a:pt x="29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7"/>
                      <a:pt x="31" y="28"/>
                      <a:pt x="31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9"/>
                      <a:pt x="32" y="29"/>
                      <a:pt x="32" y="29"/>
                    </a:cubicBezTo>
                    <a:cubicBezTo>
                      <a:pt x="32" y="29"/>
                      <a:pt x="32" y="29"/>
                      <a:pt x="32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30"/>
                      <a:pt x="35" y="30"/>
                      <a:pt x="35" y="30"/>
                    </a:cubicBezTo>
                    <a:cubicBezTo>
                      <a:pt x="35" y="30"/>
                      <a:pt x="36" y="31"/>
                      <a:pt x="36" y="31"/>
                    </a:cubicBezTo>
                    <a:cubicBezTo>
                      <a:pt x="36" y="31"/>
                      <a:pt x="36" y="31"/>
                      <a:pt x="36" y="31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36" y="32"/>
                      <a:pt x="36" y="32"/>
                      <a:pt x="36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8" y="33"/>
                      <a:pt x="38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38" y="33"/>
                      <a:pt x="39" y="34"/>
                      <a:pt x="39" y="34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39" y="34"/>
                      <a:pt x="40" y="34"/>
                      <a:pt x="40" y="34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38" y="39"/>
                      <a:pt x="33" y="43"/>
                      <a:pt x="28" y="44"/>
                    </a:cubicBezTo>
                    <a:cubicBezTo>
                      <a:pt x="28" y="44"/>
                      <a:pt x="28" y="44"/>
                      <a:pt x="28" y="43"/>
                    </a:cubicBezTo>
                    <a:cubicBezTo>
                      <a:pt x="28" y="43"/>
                      <a:pt x="28" y="42"/>
                      <a:pt x="28" y="42"/>
                    </a:cubicBezTo>
                    <a:cubicBezTo>
                      <a:pt x="28" y="42"/>
                      <a:pt x="27" y="41"/>
                      <a:pt x="27" y="41"/>
                    </a:cubicBezTo>
                    <a:cubicBezTo>
                      <a:pt x="27" y="41"/>
                      <a:pt x="27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5" y="40"/>
                      <a:pt x="25" y="39"/>
                      <a:pt x="25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4" y="39"/>
                      <a:pt x="24" y="38"/>
                      <a:pt x="24" y="38"/>
                    </a:cubicBezTo>
                    <a:lnTo>
                      <a:pt x="24" y="46"/>
                    </a:lnTo>
                    <a:close/>
                    <a:moveTo>
                      <a:pt x="0" y="18"/>
                    </a:moveTo>
                    <a:cubicBezTo>
                      <a:pt x="0" y="18"/>
                      <a:pt x="0" y="19"/>
                      <a:pt x="0" y="1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0" y="22"/>
                      <a:pt x="0" y="23"/>
                    </a:cubicBezTo>
                    <a:cubicBezTo>
                      <a:pt x="0" y="23"/>
                      <a:pt x="0" y="24"/>
                      <a:pt x="0" y="25"/>
                    </a:cubicBezTo>
                    <a:cubicBezTo>
                      <a:pt x="0" y="25"/>
                      <a:pt x="0" y="26"/>
                      <a:pt x="0" y="26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1" y="30"/>
                      <a:pt x="1" y="31"/>
                    </a:cubicBezTo>
                    <a:cubicBezTo>
                      <a:pt x="1" y="31"/>
                      <a:pt x="1" y="31"/>
                      <a:pt x="1" y="32"/>
                    </a:cubicBezTo>
                    <a:cubicBezTo>
                      <a:pt x="1" y="32"/>
                      <a:pt x="2" y="32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4"/>
                      <a:pt x="2" y="34"/>
                      <a:pt x="3" y="34"/>
                    </a:cubicBezTo>
                    <a:cubicBezTo>
                      <a:pt x="3" y="35"/>
                      <a:pt x="4" y="36"/>
                      <a:pt x="4" y="37"/>
                    </a:cubicBezTo>
                    <a:cubicBezTo>
                      <a:pt x="5" y="37"/>
                      <a:pt x="5" y="38"/>
                      <a:pt x="6" y="38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7" y="39"/>
                      <a:pt x="7" y="40"/>
                      <a:pt x="7" y="40"/>
                    </a:cubicBezTo>
                    <a:cubicBezTo>
                      <a:pt x="8" y="41"/>
                      <a:pt x="10" y="42"/>
                      <a:pt x="11" y="43"/>
                    </a:cubicBezTo>
                    <a:cubicBezTo>
                      <a:pt x="11" y="43"/>
                      <a:pt x="12" y="43"/>
                      <a:pt x="12" y="43"/>
                    </a:cubicBezTo>
                    <a:cubicBezTo>
                      <a:pt x="13" y="44"/>
                      <a:pt x="13" y="44"/>
                      <a:pt x="14" y="44"/>
                    </a:cubicBezTo>
                    <a:cubicBezTo>
                      <a:pt x="14" y="44"/>
                      <a:pt x="15" y="44"/>
                      <a:pt x="15" y="45"/>
                    </a:cubicBezTo>
                    <a:cubicBezTo>
                      <a:pt x="18" y="45"/>
                      <a:pt x="20" y="46"/>
                      <a:pt x="23" y="46"/>
                    </a:cubicBezTo>
                    <a:cubicBezTo>
                      <a:pt x="23" y="46"/>
                      <a:pt x="24" y="46"/>
                      <a:pt x="24" y="46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7"/>
                      <a:pt x="23" y="37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6"/>
                      <a:pt x="22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4"/>
                      <a:pt x="22" y="34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1"/>
                    </a:cubicBezTo>
                    <a:cubicBezTo>
                      <a:pt x="23" y="31"/>
                      <a:pt x="24" y="31"/>
                      <a:pt x="24" y="31"/>
                    </a:cubicBezTo>
                    <a:cubicBezTo>
                      <a:pt x="24" y="31"/>
                      <a:pt x="24" y="30"/>
                      <a:pt x="24" y="30"/>
                    </a:cubicBezTo>
                    <a:cubicBezTo>
                      <a:pt x="24" y="29"/>
                      <a:pt x="23" y="29"/>
                      <a:pt x="23" y="29"/>
                    </a:cubicBezTo>
                    <a:cubicBezTo>
                      <a:pt x="23" y="29"/>
                      <a:pt x="23" y="28"/>
                      <a:pt x="23" y="28"/>
                    </a:cubicBezTo>
                    <a:cubicBezTo>
                      <a:pt x="23" y="28"/>
                      <a:pt x="23" y="29"/>
                      <a:pt x="23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8"/>
                      <a:pt x="21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0" y="27"/>
                    </a:cubicBezTo>
                    <a:cubicBezTo>
                      <a:pt x="20" y="27"/>
                      <a:pt x="20" y="27"/>
                      <a:pt x="19" y="26"/>
                    </a:cubicBezTo>
                    <a:cubicBezTo>
                      <a:pt x="19" y="26"/>
                      <a:pt x="19" y="26"/>
                      <a:pt x="18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7" y="26"/>
                      <a:pt x="17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5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2" y="24"/>
                      <a:pt x="12" y="24"/>
                    </a:cubicBezTo>
                    <a:cubicBezTo>
                      <a:pt x="12" y="24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2"/>
                      <a:pt x="12" y="22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0" y="20"/>
                      <a:pt x="10" y="20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8"/>
                    </a:cubicBezTo>
                    <a:cubicBezTo>
                      <a:pt x="10" y="18"/>
                      <a:pt x="9" y="18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0" y="19"/>
                      <a:pt x="9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0" y="22"/>
                      <a:pt x="10" y="22"/>
                      <a:pt x="10" y="21"/>
                    </a:cubicBezTo>
                    <a:cubicBezTo>
                      <a:pt x="10" y="21"/>
                      <a:pt x="9" y="21"/>
                      <a:pt x="9" y="21"/>
                    </a:cubicBezTo>
                    <a:cubicBezTo>
                      <a:pt x="9" y="21"/>
                      <a:pt x="10" y="21"/>
                      <a:pt x="9" y="21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9" y="20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8" y="19"/>
                      <a:pt x="8" y="18"/>
                      <a:pt x="8" y="18"/>
                    </a:cubicBezTo>
                    <a:cubicBezTo>
                      <a:pt x="8" y="18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7" y="17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5"/>
                      <a:pt x="7" y="15"/>
                    </a:cubicBezTo>
                    <a:cubicBezTo>
                      <a:pt x="7" y="15"/>
                      <a:pt x="7" y="14"/>
                      <a:pt x="7" y="14"/>
                    </a:cubicBezTo>
                    <a:cubicBezTo>
                      <a:pt x="7" y="14"/>
                      <a:pt x="8" y="14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2"/>
                      <a:pt x="9" y="12"/>
                    </a:cubicBezTo>
                    <a:cubicBezTo>
                      <a:pt x="9" y="12"/>
                      <a:pt x="9" y="11"/>
                      <a:pt x="9" y="11"/>
                    </a:cubicBezTo>
                    <a:cubicBezTo>
                      <a:pt x="10" y="11"/>
                      <a:pt x="10" y="10"/>
                      <a:pt x="10" y="10"/>
                    </a:cubicBezTo>
                    <a:cubicBezTo>
                      <a:pt x="10" y="10"/>
                      <a:pt x="9" y="10"/>
                      <a:pt x="9" y="9"/>
                    </a:cubicBezTo>
                    <a:cubicBezTo>
                      <a:pt x="9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7"/>
                    </a:cubicBezTo>
                    <a:cubicBezTo>
                      <a:pt x="10" y="7"/>
                      <a:pt x="9" y="8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2" y="3"/>
                      <a:pt x="15" y="2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9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1" y="1"/>
                      <a:pt x="21" y="2"/>
                      <a:pt x="22" y="2"/>
                    </a:cubicBezTo>
                    <a:cubicBezTo>
                      <a:pt x="22" y="2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3" y="1"/>
                    </a:cubicBezTo>
                    <a:cubicBezTo>
                      <a:pt x="23" y="1"/>
                      <a:pt x="24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0" y="0"/>
                      <a:pt x="17" y="0"/>
                      <a:pt x="15" y="1"/>
                    </a:cubicBezTo>
                    <a:cubicBezTo>
                      <a:pt x="15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3"/>
                    </a:cubicBezTo>
                    <a:cubicBezTo>
                      <a:pt x="10" y="3"/>
                      <a:pt x="9" y="4"/>
                      <a:pt x="7" y="5"/>
                    </a:cubicBezTo>
                    <a:cubicBezTo>
                      <a:pt x="7" y="5"/>
                      <a:pt x="7" y="5"/>
                      <a:pt x="7" y="6"/>
                    </a:cubicBezTo>
                    <a:cubicBezTo>
                      <a:pt x="7" y="6"/>
                      <a:pt x="7" y="6"/>
                      <a:pt x="6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" y="8"/>
                      <a:pt x="5" y="8"/>
                      <a:pt x="4" y="8"/>
                    </a:cubicBezTo>
                    <a:cubicBezTo>
                      <a:pt x="4" y="9"/>
                      <a:pt x="3" y="10"/>
                      <a:pt x="3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3"/>
                      <a:pt x="2" y="13"/>
                    </a:cubicBezTo>
                    <a:cubicBezTo>
                      <a:pt x="2" y="13"/>
                      <a:pt x="1" y="14"/>
                      <a:pt x="1" y="14"/>
                    </a:cubicBezTo>
                    <a:cubicBezTo>
                      <a:pt x="1" y="14"/>
                      <a:pt x="1" y="15"/>
                      <a:pt x="1" y="15"/>
                    </a:cubicBezTo>
                    <a:cubicBezTo>
                      <a:pt x="1" y="15"/>
                      <a:pt x="0" y="16"/>
                      <a:pt x="0" y="17"/>
                    </a:cubicBezTo>
                    <a:cubicBezTo>
                      <a:pt x="0" y="17"/>
                      <a:pt x="0" y="18"/>
                      <a:pt x="0" y="18"/>
                    </a:cubicBezTo>
                    <a:close/>
                    <a:moveTo>
                      <a:pt x="24" y="18"/>
                    </a:move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29"/>
                      <a:pt x="24" y="28"/>
                      <a:pt x="23" y="28"/>
                    </a:cubicBezTo>
                    <a:cubicBezTo>
                      <a:pt x="23" y="28"/>
                      <a:pt x="23" y="28"/>
                      <a:pt x="22" y="28"/>
                    </a:cubicBezTo>
                    <a:cubicBezTo>
                      <a:pt x="22" y="28"/>
                      <a:pt x="21" y="28"/>
                      <a:pt x="21" y="27"/>
                    </a:cubicBezTo>
                    <a:cubicBezTo>
                      <a:pt x="21" y="27"/>
                      <a:pt x="21" y="27"/>
                      <a:pt x="21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0" y="25"/>
                      <a:pt x="20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4"/>
                      <a:pt x="19" y="24"/>
                    </a:cubicBezTo>
                    <a:cubicBezTo>
                      <a:pt x="19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8" y="23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6" y="24"/>
                      <a:pt x="16" y="24"/>
                    </a:cubicBezTo>
                    <a:cubicBezTo>
                      <a:pt x="16" y="24"/>
                      <a:pt x="16" y="23"/>
                      <a:pt x="16" y="23"/>
                    </a:cubicBezTo>
                    <a:cubicBezTo>
                      <a:pt x="15" y="22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7" y="19"/>
                      <a:pt x="17" y="19"/>
                    </a:cubicBezTo>
                    <a:cubicBezTo>
                      <a:pt x="17" y="19"/>
                      <a:pt x="18" y="19"/>
                      <a:pt x="18" y="19"/>
                    </a:cubicBezTo>
                    <a:cubicBezTo>
                      <a:pt x="18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1" y="19"/>
                      <a:pt x="21" y="18"/>
                      <a:pt x="21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3" y="19"/>
                      <a:pt x="23" y="19"/>
                    </a:cubicBezTo>
                    <a:cubicBezTo>
                      <a:pt x="23" y="19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8"/>
                      <a:pt x="24" y="18"/>
                      <a:pt x="24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9" name="is1ide-Freeform: Shape 220">
                <a:extLst>
                  <a:ext uri="{FF2B5EF4-FFF2-40B4-BE49-F238E27FC236}">
                    <a16:creationId xmlns:a16="http://schemas.microsoft.com/office/drawing/2014/main" xmlns="" id="{F1928DB0-1158-4693-B262-3F5C8C2E3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2654" y="1776145"/>
                <a:ext cx="113963" cy="185037"/>
              </a:xfrm>
              <a:custGeom>
                <a:avLst/>
                <a:gdLst>
                  <a:gd name="T0" fmla="*/ 0 w 26"/>
                  <a:gd name="T1" fmla="*/ 29 h 42"/>
                  <a:gd name="T2" fmla="*/ 0 w 26"/>
                  <a:gd name="T3" fmla="*/ 35 h 42"/>
                  <a:gd name="T4" fmla="*/ 8 w 26"/>
                  <a:gd name="T5" fmla="*/ 42 h 42"/>
                  <a:gd name="T6" fmla="*/ 18 w 26"/>
                  <a:gd name="T7" fmla="*/ 42 h 42"/>
                  <a:gd name="T8" fmla="*/ 26 w 26"/>
                  <a:gd name="T9" fmla="*/ 35 h 42"/>
                  <a:gd name="T10" fmla="*/ 26 w 26"/>
                  <a:gd name="T11" fmla="*/ 29 h 42"/>
                  <a:gd name="T12" fmla="*/ 17 w 26"/>
                  <a:gd name="T13" fmla="*/ 29 h 42"/>
                  <a:gd name="T14" fmla="*/ 17 w 26"/>
                  <a:gd name="T15" fmla="*/ 24 h 42"/>
                  <a:gd name="T16" fmla="*/ 26 w 26"/>
                  <a:gd name="T17" fmla="*/ 24 h 42"/>
                  <a:gd name="T18" fmla="*/ 26 w 26"/>
                  <a:gd name="T19" fmla="*/ 16 h 42"/>
                  <a:gd name="T20" fmla="*/ 17 w 26"/>
                  <a:gd name="T21" fmla="*/ 16 h 42"/>
                  <a:gd name="T22" fmla="*/ 17 w 26"/>
                  <a:gd name="T23" fmla="*/ 10 h 42"/>
                  <a:gd name="T24" fmla="*/ 26 w 26"/>
                  <a:gd name="T25" fmla="*/ 10 h 42"/>
                  <a:gd name="T26" fmla="*/ 26 w 26"/>
                  <a:gd name="T27" fmla="*/ 7 h 42"/>
                  <a:gd name="T28" fmla="*/ 18 w 26"/>
                  <a:gd name="T29" fmla="*/ 0 h 42"/>
                  <a:gd name="T30" fmla="*/ 8 w 26"/>
                  <a:gd name="T31" fmla="*/ 0 h 42"/>
                  <a:gd name="T32" fmla="*/ 0 w 26"/>
                  <a:gd name="T33" fmla="*/ 7 h 42"/>
                  <a:gd name="T34" fmla="*/ 0 w 26"/>
                  <a:gd name="T35" fmla="*/ 10 h 42"/>
                  <a:gd name="T36" fmla="*/ 9 w 26"/>
                  <a:gd name="T37" fmla="*/ 10 h 42"/>
                  <a:gd name="T38" fmla="*/ 9 w 26"/>
                  <a:gd name="T39" fmla="*/ 16 h 42"/>
                  <a:gd name="T40" fmla="*/ 0 w 26"/>
                  <a:gd name="T41" fmla="*/ 16 h 42"/>
                  <a:gd name="T42" fmla="*/ 0 w 26"/>
                  <a:gd name="T43" fmla="*/ 24 h 42"/>
                  <a:gd name="T44" fmla="*/ 9 w 26"/>
                  <a:gd name="T45" fmla="*/ 24 h 42"/>
                  <a:gd name="T46" fmla="*/ 9 w 26"/>
                  <a:gd name="T47" fmla="*/ 29 h 42"/>
                  <a:gd name="T48" fmla="*/ 0 w 26"/>
                  <a:gd name="T49" fmla="*/ 2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" h="42">
                    <a:moveTo>
                      <a:pt x="0" y="29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9"/>
                      <a:pt x="4" y="42"/>
                      <a:pt x="8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22" y="42"/>
                      <a:pt x="26" y="39"/>
                      <a:pt x="26" y="35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3"/>
                      <a:pt x="22" y="0"/>
                      <a:pt x="1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9"/>
                      <a:pt x="9" y="29"/>
                      <a:pt x="9" y="29"/>
                    </a:cubicBez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0" name="is1ide-Freeform: Shape 221">
                <a:extLst>
                  <a:ext uri="{FF2B5EF4-FFF2-40B4-BE49-F238E27FC236}">
                    <a16:creationId xmlns:a16="http://schemas.microsoft.com/office/drawing/2014/main" xmlns="" id="{46CE3809-F71F-4EB1-B374-0FD607AED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794" y="1944027"/>
                <a:ext cx="177685" cy="113963"/>
              </a:xfrm>
              <a:custGeom>
                <a:avLst/>
                <a:gdLst>
                  <a:gd name="T0" fmla="*/ 0 w 40"/>
                  <a:gd name="T1" fmla="*/ 1 h 26"/>
                  <a:gd name="T2" fmla="*/ 13 w 40"/>
                  <a:gd name="T3" fmla="*/ 12 h 26"/>
                  <a:gd name="T4" fmla="*/ 17 w 40"/>
                  <a:gd name="T5" fmla="*/ 12 h 26"/>
                  <a:gd name="T6" fmla="*/ 17 w 40"/>
                  <a:gd name="T7" fmla="*/ 20 h 26"/>
                  <a:gd name="T8" fmla="*/ 12 w 40"/>
                  <a:gd name="T9" fmla="*/ 20 h 26"/>
                  <a:gd name="T10" fmla="*/ 12 w 40"/>
                  <a:gd name="T11" fmla="*/ 26 h 26"/>
                  <a:gd name="T12" fmla="*/ 28 w 40"/>
                  <a:gd name="T13" fmla="*/ 26 h 26"/>
                  <a:gd name="T14" fmla="*/ 28 w 40"/>
                  <a:gd name="T15" fmla="*/ 20 h 26"/>
                  <a:gd name="T16" fmla="*/ 23 w 40"/>
                  <a:gd name="T17" fmla="*/ 20 h 26"/>
                  <a:gd name="T18" fmla="*/ 23 w 40"/>
                  <a:gd name="T19" fmla="*/ 12 h 26"/>
                  <a:gd name="T20" fmla="*/ 27 w 40"/>
                  <a:gd name="T21" fmla="*/ 12 h 26"/>
                  <a:gd name="T22" fmla="*/ 40 w 40"/>
                  <a:gd name="T23" fmla="*/ 1 h 26"/>
                  <a:gd name="T24" fmla="*/ 35 w 40"/>
                  <a:gd name="T25" fmla="*/ 0 h 26"/>
                  <a:gd name="T26" fmla="*/ 27 w 40"/>
                  <a:gd name="T27" fmla="*/ 7 h 26"/>
                  <a:gd name="T28" fmla="*/ 13 w 40"/>
                  <a:gd name="T29" fmla="*/ 7 h 26"/>
                  <a:gd name="T30" fmla="*/ 5 w 40"/>
                  <a:gd name="T31" fmla="*/ 0 h 26"/>
                  <a:gd name="T32" fmla="*/ 0 w 40"/>
                  <a:gd name="T33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26">
                    <a:moveTo>
                      <a:pt x="0" y="1"/>
                    </a:moveTo>
                    <a:cubicBezTo>
                      <a:pt x="1" y="7"/>
                      <a:pt x="7" y="12"/>
                      <a:pt x="13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3" y="12"/>
                      <a:pt x="39" y="6"/>
                      <a:pt x="40" y="1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3"/>
                      <a:pt x="31" y="7"/>
                      <a:pt x="27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0" y="7"/>
                      <a:pt x="6" y="4"/>
                      <a:pt x="5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1" name="is1ide-Freeform: Shape 222">
                <a:extLst>
                  <a:ext uri="{FF2B5EF4-FFF2-40B4-BE49-F238E27FC236}">
                    <a16:creationId xmlns:a16="http://schemas.microsoft.com/office/drawing/2014/main" xmlns="" id="{643F1E16-0728-4C0F-AA2B-5C4734BE4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9236" y="2720939"/>
                <a:ext cx="159304" cy="251210"/>
              </a:xfrm>
              <a:custGeom>
                <a:avLst/>
                <a:gdLst>
                  <a:gd name="T0" fmla="*/ 130 w 130"/>
                  <a:gd name="T1" fmla="*/ 205 h 205"/>
                  <a:gd name="T2" fmla="*/ 115 w 130"/>
                  <a:gd name="T3" fmla="*/ 4 h 205"/>
                  <a:gd name="T4" fmla="*/ 101 w 130"/>
                  <a:gd name="T5" fmla="*/ 0 h 205"/>
                  <a:gd name="T6" fmla="*/ 115 w 130"/>
                  <a:gd name="T7" fmla="*/ 14 h 205"/>
                  <a:gd name="T8" fmla="*/ 115 w 130"/>
                  <a:gd name="T9" fmla="*/ 133 h 205"/>
                  <a:gd name="T10" fmla="*/ 101 w 130"/>
                  <a:gd name="T11" fmla="*/ 148 h 205"/>
                  <a:gd name="T12" fmla="*/ 115 w 130"/>
                  <a:gd name="T13" fmla="*/ 162 h 205"/>
                  <a:gd name="T14" fmla="*/ 101 w 130"/>
                  <a:gd name="T15" fmla="*/ 162 h 205"/>
                  <a:gd name="T16" fmla="*/ 115 w 130"/>
                  <a:gd name="T17" fmla="*/ 173 h 205"/>
                  <a:gd name="T18" fmla="*/ 115 w 130"/>
                  <a:gd name="T19" fmla="*/ 191 h 205"/>
                  <a:gd name="T20" fmla="*/ 101 w 130"/>
                  <a:gd name="T21" fmla="*/ 205 h 205"/>
                  <a:gd name="T22" fmla="*/ 90 w 130"/>
                  <a:gd name="T23" fmla="*/ 4 h 205"/>
                  <a:gd name="T24" fmla="*/ 65 w 130"/>
                  <a:gd name="T25" fmla="*/ 14 h 205"/>
                  <a:gd name="T26" fmla="*/ 101 w 130"/>
                  <a:gd name="T27" fmla="*/ 0 h 205"/>
                  <a:gd name="T28" fmla="*/ 90 w 130"/>
                  <a:gd name="T29" fmla="*/ 0 h 205"/>
                  <a:gd name="T30" fmla="*/ 101 w 130"/>
                  <a:gd name="T31" fmla="*/ 205 h 205"/>
                  <a:gd name="T32" fmla="*/ 90 w 130"/>
                  <a:gd name="T33" fmla="*/ 191 h 205"/>
                  <a:gd name="T34" fmla="*/ 101 w 130"/>
                  <a:gd name="T35" fmla="*/ 173 h 205"/>
                  <a:gd name="T36" fmla="*/ 90 w 130"/>
                  <a:gd name="T37" fmla="*/ 162 h 205"/>
                  <a:gd name="T38" fmla="*/ 101 w 130"/>
                  <a:gd name="T39" fmla="*/ 148 h 205"/>
                  <a:gd name="T40" fmla="*/ 65 w 130"/>
                  <a:gd name="T41" fmla="*/ 133 h 205"/>
                  <a:gd name="T42" fmla="*/ 76 w 130"/>
                  <a:gd name="T43" fmla="*/ 148 h 205"/>
                  <a:gd name="T44" fmla="*/ 76 w 130"/>
                  <a:gd name="T45" fmla="*/ 162 h 205"/>
                  <a:gd name="T46" fmla="*/ 65 w 130"/>
                  <a:gd name="T47" fmla="*/ 173 h 205"/>
                  <a:gd name="T48" fmla="*/ 76 w 130"/>
                  <a:gd name="T49" fmla="*/ 191 h 205"/>
                  <a:gd name="T50" fmla="*/ 65 w 130"/>
                  <a:gd name="T51" fmla="*/ 191 h 205"/>
                  <a:gd name="T52" fmla="*/ 65 w 130"/>
                  <a:gd name="T53" fmla="*/ 4 h 205"/>
                  <a:gd name="T54" fmla="*/ 25 w 130"/>
                  <a:gd name="T55" fmla="*/ 14 h 205"/>
                  <a:gd name="T56" fmla="*/ 65 w 130"/>
                  <a:gd name="T57" fmla="*/ 4 h 205"/>
                  <a:gd name="T58" fmla="*/ 25 w 130"/>
                  <a:gd name="T59" fmla="*/ 205 h 205"/>
                  <a:gd name="T60" fmla="*/ 65 w 130"/>
                  <a:gd name="T61" fmla="*/ 191 h 205"/>
                  <a:gd name="T62" fmla="*/ 50 w 130"/>
                  <a:gd name="T63" fmla="*/ 173 h 205"/>
                  <a:gd name="T64" fmla="*/ 65 w 130"/>
                  <a:gd name="T65" fmla="*/ 162 h 205"/>
                  <a:gd name="T66" fmla="*/ 50 w 130"/>
                  <a:gd name="T67" fmla="*/ 148 h 205"/>
                  <a:gd name="T68" fmla="*/ 65 w 130"/>
                  <a:gd name="T69" fmla="*/ 133 h 205"/>
                  <a:gd name="T70" fmla="*/ 25 w 130"/>
                  <a:gd name="T71" fmla="*/ 148 h 205"/>
                  <a:gd name="T72" fmla="*/ 40 w 130"/>
                  <a:gd name="T73" fmla="*/ 162 h 205"/>
                  <a:gd name="T74" fmla="*/ 25 w 130"/>
                  <a:gd name="T75" fmla="*/ 162 h 205"/>
                  <a:gd name="T76" fmla="*/ 40 w 130"/>
                  <a:gd name="T77" fmla="*/ 173 h 205"/>
                  <a:gd name="T78" fmla="*/ 40 w 130"/>
                  <a:gd name="T79" fmla="*/ 191 h 205"/>
                  <a:gd name="T80" fmla="*/ 25 w 130"/>
                  <a:gd name="T81" fmla="*/ 205 h 205"/>
                  <a:gd name="T82" fmla="*/ 0 w 130"/>
                  <a:gd name="T83" fmla="*/ 4 h 205"/>
                  <a:gd name="T84" fmla="*/ 25 w 130"/>
                  <a:gd name="T85" fmla="*/ 205 h 205"/>
                  <a:gd name="T86" fmla="*/ 14 w 130"/>
                  <a:gd name="T87" fmla="*/ 191 h 205"/>
                  <a:gd name="T88" fmla="*/ 25 w 130"/>
                  <a:gd name="T89" fmla="*/ 173 h 205"/>
                  <a:gd name="T90" fmla="*/ 14 w 130"/>
                  <a:gd name="T91" fmla="*/ 162 h 205"/>
                  <a:gd name="T92" fmla="*/ 25 w 130"/>
                  <a:gd name="T93" fmla="*/ 148 h 205"/>
                  <a:gd name="T94" fmla="*/ 14 w 130"/>
                  <a:gd name="T95" fmla="*/ 133 h 205"/>
                  <a:gd name="T96" fmla="*/ 25 w 130"/>
                  <a:gd name="T97" fmla="*/ 14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0" h="205">
                    <a:moveTo>
                      <a:pt x="101" y="205"/>
                    </a:moveTo>
                    <a:lnTo>
                      <a:pt x="130" y="205"/>
                    </a:lnTo>
                    <a:lnTo>
                      <a:pt x="130" y="4"/>
                    </a:lnTo>
                    <a:lnTo>
                      <a:pt x="115" y="4"/>
                    </a:lnTo>
                    <a:lnTo>
                      <a:pt x="115" y="0"/>
                    </a:lnTo>
                    <a:lnTo>
                      <a:pt x="101" y="0"/>
                    </a:lnTo>
                    <a:lnTo>
                      <a:pt x="101" y="14"/>
                    </a:lnTo>
                    <a:lnTo>
                      <a:pt x="115" y="14"/>
                    </a:lnTo>
                    <a:lnTo>
                      <a:pt x="115" y="133"/>
                    </a:lnTo>
                    <a:lnTo>
                      <a:pt x="115" y="133"/>
                    </a:lnTo>
                    <a:lnTo>
                      <a:pt x="101" y="133"/>
                    </a:lnTo>
                    <a:lnTo>
                      <a:pt x="101" y="148"/>
                    </a:lnTo>
                    <a:lnTo>
                      <a:pt x="115" y="148"/>
                    </a:lnTo>
                    <a:lnTo>
                      <a:pt x="115" y="162"/>
                    </a:lnTo>
                    <a:lnTo>
                      <a:pt x="115" y="162"/>
                    </a:lnTo>
                    <a:lnTo>
                      <a:pt x="101" y="162"/>
                    </a:lnTo>
                    <a:lnTo>
                      <a:pt x="101" y="173"/>
                    </a:lnTo>
                    <a:lnTo>
                      <a:pt x="115" y="173"/>
                    </a:lnTo>
                    <a:lnTo>
                      <a:pt x="115" y="191"/>
                    </a:lnTo>
                    <a:lnTo>
                      <a:pt x="115" y="191"/>
                    </a:lnTo>
                    <a:lnTo>
                      <a:pt x="101" y="191"/>
                    </a:lnTo>
                    <a:lnTo>
                      <a:pt x="101" y="205"/>
                    </a:lnTo>
                    <a:close/>
                    <a:moveTo>
                      <a:pt x="90" y="0"/>
                    </a:moveTo>
                    <a:lnTo>
                      <a:pt x="90" y="4"/>
                    </a:lnTo>
                    <a:lnTo>
                      <a:pt x="65" y="4"/>
                    </a:lnTo>
                    <a:lnTo>
                      <a:pt x="65" y="14"/>
                    </a:lnTo>
                    <a:lnTo>
                      <a:pt x="101" y="14"/>
                    </a:lnTo>
                    <a:lnTo>
                      <a:pt x="101" y="0"/>
                    </a:lnTo>
                    <a:lnTo>
                      <a:pt x="90" y="0"/>
                    </a:lnTo>
                    <a:lnTo>
                      <a:pt x="90" y="0"/>
                    </a:lnTo>
                    <a:close/>
                    <a:moveTo>
                      <a:pt x="65" y="205"/>
                    </a:moveTo>
                    <a:lnTo>
                      <a:pt x="101" y="205"/>
                    </a:lnTo>
                    <a:lnTo>
                      <a:pt x="101" y="191"/>
                    </a:lnTo>
                    <a:lnTo>
                      <a:pt x="90" y="191"/>
                    </a:lnTo>
                    <a:lnTo>
                      <a:pt x="90" y="173"/>
                    </a:lnTo>
                    <a:lnTo>
                      <a:pt x="101" y="173"/>
                    </a:lnTo>
                    <a:lnTo>
                      <a:pt x="101" y="162"/>
                    </a:lnTo>
                    <a:lnTo>
                      <a:pt x="90" y="162"/>
                    </a:lnTo>
                    <a:lnTo>
                      <a:pt x="90" y="148"/>
                    </a:lnTo>
                    <a:lnTo>
                      <a:pt x="101" y="148"/>
                    </a:lnTo>
                    <a:lnTo>
                      <a:pt x="101" y="133"/>
                    </a:lnTo>
                    <a:lnTo>
                      <a:pt x="65" y="133"/>
                    </a:lnTo>
                    <a:lnTo>
                      <a:pt x="65" y="148"/>
                    </a:lnTo>
                    <a:lnTo>
                      <a:pt x="76" y="148"/>
                    </a:lnTo>
                    <a:lnTo>
                      <a:pt x="76" y="162"/>
                    </a:lnTo>
                    <a:lnTo>
                      <a:pt x="76" y="162"/>
                    </a:lnTo>
                    <a:lnTo>
                      <a:pt x="65" y="162"/>
                    </a:lnTo>
                    <a:lnTo>
                      <a:pt x="65" y="173"/>
                    </a:lnTo>
                    <a:lnTo>
                      <a:pt x="76" y="173"/>
                    </a:lnTo>
                    <a:lnTo>
                      <a:pt x="76" y="191"/>
                    </a:lnTo>
                    <a:lnTo>
                      <a:pt x="76" y="191"/>
                    </a:lnTo>
                    <a:lnTo>
                      <a:pt x="65" y="191"/>
                    </a:lnTo>
                    <a:lnTo>
                      <a:pt x="65" y="205"/>
                    </a:lnTo>
                    <a:close/>
                    <a:moveTo>
                      <a:pt x="65" y="4"/>
                    </a:moveTo>
                    <a:lnTo>
                      <a:pt x="25" y="4"/>
                    </a:lnTo>
                    <a:lnTo>
                      <a:pt x="25" y="14"/>
                    </a:lnTo>
                    <a:lnTo>
                      <a:pt x="65" y="14"/>
                    </a:lnTo>
                    <a:lnTo>
                      <a:pt x="65" y="4"/>
                    </a:lnTo>
                    <a:lnTo>
                      <a:pt x="65" y="4"/>
                    </a:lnTo>
                    <a:close/>
                    <a:moveTo>
                      <a:pt x="25" y="205"/>
                    </a:moveTo>
                    <a:lnTo>
                      <a:pt x="65" y="205"/>
                    </a:lnTo>
                    <a:lnTo>
                      <a:pt x="65" y="191"/>
                    </a:lnTo>
                    <a:lnTo>
                      <a:pt x="50" y="191"/>
                    </a:lnTo>
                    <a:lnTo>
                      <a:pt x="50" y="173"/>
                    </a:lnTo>
                    <a:lnTo>
                      <a:pt x="65" y="173"/>
                    </a:lnTo>
                    <a:lnTo>
                      <a:pt x="65" y="162"/>
                    </a:lnTo>
                    <a:lnTo>
                      <a:pt x="50" y="162"/>
                    </a:lnTo>
                    <a:lnTo>
                      <a:pt x="50" y="148"/>
                    </a:lnTo>
                    <a:lnTo>
                      <a:pt x="65" y="148"/>
                    </a:lnTo>
                    <a:lnTo>
                      <a:pt x="65" y="133"/>
                    </a:lnTo>
                    <a:lnTo>
                      <a:pt x="25" y="133"/>
                    </a:lnTo>
                    <a:lnTo>
                      <a:pt x="25" y="148"/>
                    </a:lnTo>
                    <a:lnTo>
                      <a:pt x="40" y="148"/>
                    </a:lnTo>
                    <a:lnTo>
                      <a:pt x="40" y="162"/>
                    </a:lnTo>
                    <a:lnTo>
                      <a:pt x="40" y="162"/>
                    </a:lnTo>
                    <a:lnTo>
                      <a:pt x="25" y="162"/>
                    </a:lnTo>
                    <a:lnTo>
                      <a:pt x="25" y="173"/>
                    </a:lnTo>
                    <a:lnTo>
                      <a:pt x="40" y="173"/>
                    </a:lnTo>
                    <a:lnTo>
                      <a:pt x="40" y="191"/>
                    </a:lnTo>
                    <a:lnTo>
                      <a:pt x="40" y="191"/>
                    </a:lnTo>
                    <a:lnTo>
                      <a:pt x="25" y="191"/>
                    </a:lnTo>
                    <a:lnTo>
                      <a:pt x="25" y="205"/>
                    </a:lnTo>
                    <a:close/>
                    <a:moveTo>
                      <a:pt x="25" y="4"/>
                    </a:moveTo>
                    <a:lnTo>
                      <a:pt x="0" y="4"/>
                    </a:lnTo>
                    <a:lnTo>
                      <a:pt x="0" y="205"/>
                    </a:lnTo>
                    <a:lnTo>
                      <a:pt x="25" y="205"/>
                    </a:lnTo>
                    <a:lnTo>
                      <a:pt x="25" y="191"/>
                    </a:lnTo>
                    <a:lnTo>
                      <a:pt x="14" y="191"/>
                    </a:lnTo>
                    <a:lnTo>
                      <a:pt x="14" y="173"/>
                    </a:lnTo>
                    <a:lnTo>
                      <a:pt x="25" y="173"/>
                    </a:lnTo>
                    <a:lnTo>
                      <a:pt x="25" y="162"/>
                    </a:lnTo>
                    <a:lnTo>
                      <a:pt x="14" y="162"/>
                    </a:lnTo>
                    <a:lnTo>
                      <a:pt x="14" y="148"/>
                    </a:lnTo>
                    <a:lnTo>
                      <a:pt x="25" y="148"/>
                    </a:lnTo>
                    <a:lnTo>
                      <a:pt x="25" y="133"/>
                    </a:lnTo>
                    <a:lnTo>
                      <a:pt x="14" y="133"/>
                    </a:lnTo>
                    <a:lnTo>
                      <a:pt x="14" y="14"/>
                    </a:lnTo>
                    <a:lnTo>
                      <a:pt x="25" y="1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2" name="is1ide-Freeform: Shape 223">
                <a:extLst>
                  <a:ext uri="{FF2B5EF4-FFF2-40B4-BE49-F238E27FC236}">
                    <a16:creationId xmlns:a16="http://schemas.microsoft.com/office/drawing/2014/main" xmlns="" id="{7A765E6E-798B-4CFB-9315-407381A3B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8865" y="1497977"/>
                <a:ext cx="145824" cy="145824"/>
              </a:xfrm>
              <a:custGeom>
                <a:avLst/>
                <a:gdLst>
                  <a:gd name="T0" fmla="*/ 16 w 33"/>
                  <a:gd name="T1" fmla="*/ 31 h 33"/>
                  <a:gd name="T2" fmla="*/ 19 w 33"/>
                  <a:gd name="T3" fmla="*/ 31 h 33"/>
                  <a:gd name="T4" fmla="*/ 20 w 33"/>
                  <a:gd name="T5" fmla="*/ 33 h 33"/>
                  <a:gd name="T6" fmla="*/ 26 w 33"/>
                  <a:gd name="T7" fmla="*/ 31 h 33"/>
                  <a:gd name="T8" fmla="*/ 25 w 33"/>
                  <a:gd name="T9" fmla="*/ 29 h 33"/>
                  <a:gd name="T10" fmla="*/ 28 w 33"/>
                  <a:gd name="T11" fmla="*/ 25 h 33"/>
                  <a:gd name="T12" fmla="*/ 30 w 33"/>
                  <a:gd name="T13" fmla="*/ 26 h 33"/>
                  <a:gd name="T14" fmla="*/ 33 w 33"/>
                  <a:gd name="T15" fmla="*/ 20 h 33"/>
                  <a:gd name="T16" fmla="*/ 30 w 33"/>
                  <a:gd name="T17" fmla="*/ 19 h 33"/>
                  <a:gd name="T18" fmla="*/ 30 w 33"/>
                  <a:gd name="T19" fmla="*/ 14 h 33"/>
                  <a:gd name="T20" fmla="*/ 33 w 33"/>
                  <a:gd name="T21" fmla="*/ 13 h 33"/>
                  <a:gd name="T22" fmla="*/ 30 w 33"/>
                  <a:gd name="T23" fmla="*/ 8 h 33"/>
                  <a:gd name="T24" fmla="*/ 28 w 33"/>
                  <a:gd name="T25" fmla="*/ 9 h 33"/>
                  <a:gd name="T26" fmla="*/ 24 w 33"/>
                  <a:gd name="T27" fmla="*/ 5 h 33"/>
                  <a:gd name="T28" fmla="*/ 25 w 33"/>
                  <a:gd name="T29" fmla="*/ 3 h 33"/>
                  <a:gd name="T30" fmla="*/ 20 w 33"/>
                  <a:gd name="T31" fmla="*/ 0 h 33"/>
                  <a:gd name="T32" fmla="*/ 19 w 33"/>
                  <a:gd name="T33" fmla="*/ 3 h 33"/>
                  <a:gd name="T34" fmla="*/ 16 w 33"/>
                  <a:gd name="T35" fmla="*/ 3 h 33"/>
                  <a:gd name="T36" fmla="*/ 16 w 33"/>
                  <a:gd name="T37" fmla="*/ 7 h 33"/>
                  <a:gd name="T38" fmla="*/ 25 w 33"/>
                  <a:gd name="T39" fmla="*/ 13 h 33"/>
                  <a:gd name="T40" fmla="*/ 20 w 33"/>
                  <a:gd name="T41" fmla="*/ 26 h 33"/>
                  <a:gd name="T42" fmla="*/ 16 w 33"/>
                  <a:gd name="T43" fmla="*/ 26 h 33"/>
                  <a:gd name="T44" fmla="*/ 16 w 33"/>
                  <a:gd name="T45" fmla="*/ 26 h 33"/>
                  <a:gd name="T46" fmla="*/ 16 w 33"/>
                  <a:gd name="T47" fmla="*/ 31 h 33"/>
                  <a:gd name="T48" fmla="*/ 2 w 33"/>
                  <a:gd name="T49" fmla="*/ 20 h 33"/>
                  <a:gd name="T50" fmla="*/ 0 w 33"/>
                  <a:gd name="T51" fmla="*/ 21 h 33"/>
                  <a:gd name="T52" fmla="*/ 2 w 33"/>
                  <a:gd name="T53" fmla="*/ 26 h 33"/>
                  <a:gd name="T54" fmla="*/ 5 w 33"/>
                  <a:gd name="T55" fmla="*/ 25 h 33"/>
                  <a:gd name="T56" fmla="*/ 8 w 33"/>
                  <a:gd name="T57" fmla="*/ 29 h 33"/>
                  <a:gd name="T58" fmla="*/ 7 w 33"/>
                  <a:gd name="T59" fmla="*/ 31 h 33"/>
                  <a:gd name="T60" fmla="*/ 13 w 33"/>
                  <a:gd name="T61" fmla="*/ 33 h 33"/>
                  <a:gd name="T62" fmla="*/ 14 w 33"/>
                  <a:gd name="T63" fmla="*/ 31 h 33"/>
                  <a:gd name="T64" fmla="*/ 16 w 33"/>
                  <a:gd name="T65" fmla="*/ 31 h 33"/>
                  <a:gd name="T66" fmla="*/ 16 w 33"/>
                  <a:gd name="T67" fmla="*/ 26 h 33"/>
                  <a:gd name="T68" fmla="*/ 8 w 33"/>
                  <a:gd name="T69" fmla="*/ 21 h 33"/>
                  <a:gd name="T70" fmla="*/ 13 w 33"/>
                  <a:gd name="T71" fmla="*/ 8 h 33"/>
                  <a:gd name="T72" fmla="*/ 13 w 33"/>
                  <a:gd name="T73" fmla="*/ 8 h 33"/>
                  <a:gd name="T74" fmla="*/ 16 w 33"/>
                  <a:gd name="T75" fmla="*/ 7 h 33"/>
                  <a:gd name="T76" fmla="*/ 16 w 33"/>
                  <a:gd name="T77" fmla="*/ 7 h 33"/>
                  <a:gd name="T78" fmla="*/ 16 w 33"/>
                  <a:gd name="T79" fmla="*/ 3 h 33"/>
                  <a:gd name="T80" fmla="*/ 14 w 33"/>
                  <a:gd name="T81" fmla="*/ 3 h 33"/>
                  <a:gd name="T82" fmla="*/ 13 w 33"/>
                  <a:gd name="T83" fmla="*/ 1 h 33"/>
                  <a:gd name="T84" fmla="*/ 7 w 33"/>
                  <a:gd name="T85" fmla="*/ 3 h 33"/>
                  <a:gd name="T86" fmla="*/ 8 w 33"/>
                  <a:gd name="T87" fmla="*/ 5 h 33"/>
                  <a:gd name="T88" fmla="*/ 5 w 33"/>
                  <a:gd name="T89" fmla="*/ 9 h 33"/>
                  <a:gd name="T90" fmla="*/ 2 w 33"/>
                  <a:gd name="T91" fmla="*/ 8 h 33"/>
                  <a:gd name="T92" fmla="*/ 0 w 33"/>
                  <a:gd name="T93" fmla="*/ 14 h 33"/>
                  <a:gd name="T94" fmla="*/ 2 w 33"/>
                  <a:gd name="T95" fmla="*/ 15 h 33"/>
                  <a:gd name="T96" fmla="*/ 2 w 33"/>
                  <a:gd name="T97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3">
                    <a:moveTo>
                      <a:pt x="16" y="31"/>
                    </a:moveTo>
                    <a:cubicBezTo>
                      <a:pt x="17" y="31"/>
                      <a:pt x="18" y="31"/>
                      <a:pt x="19" y="31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6" y="28"/>
                      <a:pt x="27" y="26"/>
                      <a:pt x="28" y="25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1" y="18"/>
                      <a:pt x="31" y="16"/>
                      <a:pt x="30" y="14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7"/>
                      <a:pt x="26" y="6"/>
                      <a:pt x="24" y="5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8" y="3"/>
                      <a:pt x="17" y="3"/>
                      <a:pt x="16" y="3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20" y="7"/>
                      <a:pt x="24" y="10"/>
                      <a:pt x="25" y="13"/>
                    </a:cubicBezTo>
                    <a:cubicBezTo>
                      <a:pt x="27" y="18"/>
                      <a:pt x="25" y="24"/>
                      <a:pt x="20" y="26"/>
                    </a:cubicBezTo>
                    <a:cubicBezTo>
                      <a:pt x="19" y="26"/>
                      <a:pt x="18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lnTo>
                      <a:pt x="16" y="31"/>
                    </a:lnTo>
                    <a:close/>
                    <a:moveTo>
                      <a:pt x="2" y="2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6" y="27"/>
                      <a:pt x="7" y="28"/>
                      <a:pt x="8" y="29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5" y="31"/>
                      <a:pt x="16" y="31"/>
                      <a:pt x="16" y="31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3" y="26"/>
                      <a:pt x="9" y="24"/>
                      <a:pt x="8" y="21"/>
                    </a:cubicBezTo>
                    <a:cubicBezTo>
                      <a:pt x="5" y="16"/>
                      <a:pt x="8" y="10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8"/>
                      <a:pt x="15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5" y="3"/>
                      <a:pt x="15" y="3"/>
                      <a:pt x="14" y="3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6"/>
                      <a:pt x="6" y="7"/>
                      <a:pt x="5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6"/>
                      <a:pt x="2" y="18"/>
                      <a:pt x="2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3" name="is1ide-Freeform: Shape 224">
                <a:extLst>
                  <a:ext uri="{FF2B5EF4-FFF2-40B4-BE49-F238E27FC236}">
                    <a16:creationId xmlns:a16="http://schemas.microsoft.com/office/drawing/2014/main" xmlns="" id="{DDDCAB8C-2514-402F-AA0E-9F7E41234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6873" y="1241865"/>
                <a:ext cx="25734" cy="30635"/>
              </a:xfrm>
              <a:custGeom>
                <a:avLst/>
                <a:gdLst>
                  <a:gd name="T0" fmla="*/ 0 w 6"/>
                  <a:gd name="T1" fmla="*/ 0 h 7"/>
                  <a:gd name="T2" fmla="*/ 2 w 6"/>
                  <a:gd name="T3" fmla="*/ 7 h 7"/>
                  <a:gd name="T4" fmla="*/ 6 w 6"/>
                  <a:gd name="T5" fmla="*/ 0 h 7"/>
                  <a:gd name="T6" fmla="*/ 0 w 6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cubicBezTo>
                      <a:pt x="0" y="3"/>
                      <a:pt x="1" y="5"/>
                      <a:pt x="2" y="7"/>
                    </a:cubicBezTo>
                    <a:cubicBezTo>
                      <a:pt x="5" y="5"/>
                      <a:pt x="6" y="3"/>
                      <a:pt x="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4" name="is1ide-Freeform: Shape 225">
                <a:extLst>
                  <a:ext uri="{FF2B5EF4-FFF2-40B4-BE49-F238E27FC236}">
                    <a16:creationId xmlns:a16="http://schemas.microsoft.com/office/drawing/2014/main" xmlns="" id="{DECF0EA2-68A3-44CA-B3FA-57644F9E2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6873" y="1197751"/>
                <a:ext cx="25734" cy="34312"/>
              </a:xfrm>
              <a:custGeom>
                <a:avLst/>
                <a:gdLst>
                  <a:gd name="T0" fmla="*/ 2 w 6"/>
                  <a:gd name="T1" fmla="*/ 0 h 8"/>
                  <a:gd name="T2" fmla="*/ 0 w 6"/>
                  <a:gd name="T3" fmla="*/ 8 h 8"/>
                  <a:gd name="T4" fmla="*/ 6 w 6"/>
                  <a:gd name="T5" fmla="*/ 8 h 8"/>
                  <a:gd name="T6" fmla="*/ 2 w 6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0"/>
                    </a:moveTo>
                    <a:cubicBezTo>
                      <a:pt x="1" y="2"/>
                      <a:pt x="0" y="5"/>
                      <a:pt x="0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5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5" name="is1ide-Freeform: Shape 226">
                <a:extLst>
                  <a:ext uri="{FF2B5EF4-FFF2-40B4-BE49-F238E27FC236}">
                    <a16:creationId xmlns:a16="http://schemas.microsoft.com/office/drawing/2014/main" xmlns="" id="{8A011D65-1DCA-4BE9-A91B-F335498EC5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4816" y="1184271"/>
                <a:ext cx="25734" cy="47791"/>
              </a:xfrm>
              <a:custGeom>
                <a:avLst/>
                <a:gdLst>
                  <a:gd name="T0" fmla="*/ 0 w 6"/>
                  <a:gd name="T1" fmla="*/ 0 h 11"/>
                  <a:gd name="T2" fmla="*/ 0 w 6"/>
                  <a:gd name="T3" fmla="*/ 11 h 11"/>
                  <a:gd name="T4" fmla="*/ 3 w 6"/>
                  <a:gd name="T5" fmla="*/ 11 h 11"/>
                  <a:gd name="T6" fmla="*/ 6 w 6"/>
                  <a:gd name="T7" fmla="*/ 2 h 11"/>
                  <a:gd name="T8" fmla="*/ 0 w 6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7"/>
                      <a:pt x="4" y="4"/>
                      <a:pt x="6" y="2"/>
                    </a:cubicBezTo>
                    <a:cubicBezTo>
                      <a:pt x="4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6" name="is1ide-Freeform: Shape 227">
                <a:extLst>
                  <a:ext uri="{FF2B5EF4-FFF2-40B4-BE49-F238E27FC236}">
                    <a16:creationId xmlns:a16="http://schemas.microsoft.com/office/drawing/2014/main" xmlns="" id="{3903E330-B305-4DF2-8BB2-D3A6F0236E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2955" y="1241865"/>
                <a:ext cx="26959" cy="44115"/>
              </a:xfrm>
              <a:custGeom>
                <a:avLst/>
                <a:gdLst>
                  <a:gd name="T0" fmla="*/ 6 w 6"/>
                  <a:gd name="T1" fmla="*/ 10 h 10"/>
                  <a:gd name="T2" fmla="*/ 6 w 6"/>
                  <a:gd name="T3" fmla="*/ 0 h 10"/>
                  <a:gd name="T4" fmla="*/ 3 w 6"/>
                  <a:gd name="T5" fmla="*/ 0 h 10"/>
                  <a:gd name="T6" fmla="*/ 0 w 6"/>
                  <a:gd name="T7" fmla="*/ 8 h 10"/>
                  <a:gd name="T8" fmla="*/ 6 w 6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6" y="1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2" y="6"/>
                      <a:pt x="0" y="8"/>
                    </a:cubicBezTo>
                    <a:cubicBezTo>
                      <a:pt x="2" y="9"/>
                      <a:pt x="4" y="10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7" name="is1ide-Freeform: Shape 228">
                <a:extLst>
                  <a:ext uri="{FF2B5EF4-FFF2-40B4-BE49-F238E27FC236}">
                    <a16:creationId xmlns:a16="http://schemas.microsoft.com/office/drawing/2014/main" xmlns="" id="{927EA2AF-AA67-4690-9FD2-E79A70802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2955" y="1184271"/>
                <a:ext cx="26959" cy="47791"/>
              </a:xfrm>
              <a:custGeom>
                <a:avLst/>
                <a:gdLst>
                  <a:gd name="T0" fmla="*/ 3 w 6"/>
                  <a:gd name="T1" fmla="*/ 11 h 11"/>
                  <a:gd name="T2" fmla="*/ 6 w 6"/>
                  <a:gd name="T3" fmla="*/ 11 h 11"/>
                  <a:gd name="T4" fmla="*/ 6 w 6"/>
                  <a:gd name="T5" fmla="*/ 0 h 11"/>
                  <a:gd name="T6" fmla="*/ 0 w 6"/>
                  <a:gd name="T7" fmla="*/ 2 h 11"/>
                  <a:gd name="T8" fmla="*/ 3 w 6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3" y="11"/>
                    </a:moveTo>
                    <a:cubicBezTo>
                      <a:pt x="6" y="11"/>
                      <a:pt x="6" y="11"/>
                      <a:pt x="6" y="1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1"/>
                      <a:pt x="0" y="2"/>
                    </a:cubicBezTo>
                    <a:cubicBezTo>
                      <a:pt x="2" y="4"/>
                      <a:pt x="3" y="7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8" name="is1ide-Freeform: Shape 229">
                <a:extLst>
                  <a:ext uri="{FF2B5EF4-FFF2-40B4-BE49-F238E27FC236}">
                    <a16:creationId xmlns:a16="http://schemas.microsoft.com/office/drawing/2014/main" xmlns="" id="{94766F30-0776-4A3C-B86C-AAD5FDC53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898" y="1241865"/>
                <a:ext cx="26959" cy="30635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0 h 7"/>
                  <a:gd name="T4" fmla="*/ 0 w 6"/>
                  <a:gd name="T5" fmla="*/ 0 h 7"/>
                  <a:gd name="T6" fmla="*/ 4 w 6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cubicBezTo>
                      <a:pt x="5" y="5"/>
                      <a:pt x="6" y="3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1" y="5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9" name="is1ide-Freeform: Shape 230">
                <a:extLst>
                  <a:ext uri="{FF2B5EF4-FFF2-40B4-BE49-F238E27FC236}">
                    <a16:creationId xmlns:a16="http://schemas.microsoft.com/office/drawing/2014/main" xmlns="" id="{47B5C106-1608-4CE9-A70B-FDC52AD8B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898" y="1197751"/>
                <a:ext cx="26959" cy="34312"/>
              </a:xfrm>
              <a:custGeom>
                <a:avLst/>
                <a:gdLst>
                  <a:gd name="T0" fmla="*/ 4 w 6"/>
                  <a:gd name="T1" fmla="*/ 0 h 8"/>
                  <a:gd name="T2" fmla="*/ 0 w 6"/>
                  <a:gd name="T3" fmla="*/ 8 h 8"/>
                  <a:gd name="T4" fmla="*/ 6 w 6"/>
                  <a:gd name="T5" fmla="*/ 8 h 8"/>
                  <a:gd name="T6" fmla="*/ 4 w 6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cubicBezTo>
                      <a:pt x="1" y="2"/>
                      <a:pt x="0" y="5"/>
                      <a:pt x="0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5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0" name="is1ide-Freeform: Shape 231">
                <a:extLst>
                  <a:ext uri="{FF2B5EF4-FFF2-40B4-BE49-F238E27FC236}">
                    <a16:creationId xmlns:a16="http://schemas.microsoft.com/office/drawing/2014/main" xmlns="" id="{0D8F88E1-C4C5-4721-BC08-31091B5AA4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4816" y="1241865"/>
                <a:ext cx="25734" cy="44115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8 h 10"/>
                  <a:gd name="T4" fmla="*/ 3 w 6"/>
                  <a:gd name="T5" fmla="*/ 0 h 10"/>
                  <a:gd name="T6" fmla="*/ 0 w 6"/>
                  <a:gd name="T7" fmla="*/ 0 h 10"/>
                  <a:gd name="T8" fmla="*/ 0 w 6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2" y="10"/>
                      <a:pt x="4" y="9"/>
                      <a:pt x="6" y="8"/>
                    </a:cubicBezTo>
                    <a:cubicBezTo>
                      <a:pt x="4" y="6"/>
                      <a:pt x="3" y="3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1" name="is1ide-Freeform: Shape 232">
                <a:extLst>
                  <a:ext uri="{FF2B5EF4-FFF2-40B4-BE49-F238E27FC236}">
                    <a16:creationId xmlns:a16="http://schemas.microsoft.com/office/drawing/2014/main" xmlns="" id="{9827B675-D01F-4ABD-951C-C674A8FC7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3498" y="972275"/>
                <a:ext cx="115189" cy="110287"/>
              </a:xfrm>
              <a:custGeom>
                <a:avLst/>
                <a:gdLst>
                  <a:gd name="T0" fmla="*/ 26 w 26"/>
                  <a:gd name="T1" fmla="*/ 10 h 25"/>
                  <a:gd name="T2" fmla="*/ 21 w 26"/>
                  <a:gd name="T3" fmla="*/ 12 h 25"/>
                  <a:gd name="T4" fmla="*/ 19 w 26"/>
                  <a:gd name="T5" fmla="*/ 12 h 25"/>
                  <a:gd name="T6" fmla="*/ 18 w 26"/>
                  <a:gd name="T7" fmla="*/ 9 h 25"/>
                  <a:gd name="T8" fmla="*/ 19 w 26"/>
                  <a:gd name="T9" fmla="*/ 8 h 25"/>
                  <a:gd name="T10" fmla="*/ 24 w 26"/>
                  <a:gd name="T11" fmla="*/ 6 h 25"/>
                  <a:gd name="T12" fmla="*/ 22 w 26"/>
                  <a:gd name="T13" fmla="*/ 3 h 25"/>
                  <a:gd name="T14" fmla="*/ 19 w 26"/>
                  <a:gd name="T15" fmla="*/ 2 h 25"/>
                  <a:gd name="T16" fmla="*/ 18 w 26"/>
                  <a:gd name="T17" fmla="*/ 6 h 25"/>
                  <a:gd name="T18" fmla="*/ 16 w 26"/>
                  <a:gd name="T19" fmla="*/ 9 h 25"/>
                  <a:gd name="T20" fmla="*/ 16 w 26"/>
                  <a:gd name="T21" fmla="*/ 5 h 25"/>
                  <a:gd name="T22" fmla="*/ 14 w 26"/>
                  <a:gd name="T23" fmla="*/ 4 h 25"/>
                  <a:gd name="T24" fmla="*/ 14 w 26"/>
                  <a:gd name="T25" fmla="*/ 2 h 25"/>
                  <a:gd name="T26" fmla="*/ 13 w 26"/>
                  <a:gd name="T27" fmla="*/ 2 h 25"/>
                  <a:gd name="T28" fmla="*/ 13 w 26"/>
                  <a:gd name="T29" fmla="*/ 4 h 25"/>
                  <a:gd name="T30" fmla="*/ 11 w 26"/>
                  <a:gd name="T31" fmla="*/ 5 h 25"/>
                  <a:gd name="T32" fmla="*/ 11 w 26"/>
                  <a:gd name="T33" fmla="*/ 9 h 25"/>
                  <a:gd name="T34" fmla="*/ 9 w 26"/>
                  <a:gd name="T35" fmla="*/ 6 h 25"/>
                  <a:gd name="T36" fmla="*/ 8 w 26"/>
                  <a:gd name="T37" fmla="*/ 2 h 25"/>
                  <a:gd name="T38" fmla="*/ 5 w 26"/>
                  <a:gd name="T39" fmla="*/ 3 h 25"/>
                  <a:gd name="T40" fmla="*/ 2 w 26"/>
                  <a:gd name="T41" fmla="*/ 6 h 25"/>
                  <a:gd name="T42" fmla="*/ 8 w 26"/>
                  <a:gd name="T43" fmla="*/ 8 h 25"/>
                  <a:gd name="T44" fmla="*/ 9 w 26"/>
                  <a:gd name="T45" fmla="*/ 9 h 25"/>
                  <a:gd name="T46" fmla="*/ 8 w 26"/>
                  <a:gd name="T47" fmla="*/ 12 h 25"/>
                  <a:gd name="T48" fmla="*/ 6 w 26"/>
                  <a:gd name="T49" fmla="*/ 12 h 25"/>
                  <a:gd name="T50" fmla="*/ 1 w 26"/>
                  <a:gd name="T51" fmla="*/ 10 h 25"/>
                  <a:gd name="T52" fmla="*/ 0 w 26"/>
                  <a:gd name="T53" fmla="*/ 13 h 25"/>
                  <a:gd name="T54" fmla="*/ 2 w 26"/>
                  <a:gd name="T55" fmla="*/ 17 h 25"/>
                  <a:gd name="T56" fmla="*/ 5 w 26"/>
                  <a:gd name="T57" fmla="*/ 14 h 25"/>
                  <a:gd name="T58" fmla="*/ 9 w 26"/>
                  <a:gd name="T59" fmla="*/ 13 h 25"/>
                  <a:gd name="T60" fmla="*/ 6 w 26"/>
                  <a:gd name="T61" fmla="*/ 16 h 25"/>
                  <a:gd name="T62" fmla="*/ 7 w 26"/>
                  <a:gd name="T63" fmla="*/ 18 h 25"/>
                  <a:gd name="T64" fmla="*/ 6 w 26"/>
                  <a:gd name="T65" fmla="*/ 19 h 25"/>
                  <a:gd name="T66" fmla="*/ 7 w 26"/>
                  <a:gd name="T67" fmla="*/ 20 h 25"/>
                  <a:gd name="T68" fmla="*/ 8 w 26"/>
                  <a:gd name="T69" fmla="*/ 19 h 25"/>
                  <a:gd name="T70" fmla="*/ 10 w 26"/>
                  <a:gd name="T71" fmla="*/ 19 h 25"/>
                  <a:gd name="T72" fmla="*/ 13 w 26"/>
                  <a:gd name="T73" fmla="*/ 16 h 25"/>
                  <a:gd name="T74" fmla="*/ 12 w 26"/>
                  <a:gd name="T75" fmla="*/ 21 h 25"/>
                  <a:gd name="T76" fmla="*/ 9 w 26"/>
                  <a:gd name="T77" fmla="*/ 24 h 25"/>
                  <a:gd name="T78" fmla="*/ 13 w 26"/>
                  <a:gd name="T79" fmla="*/ 25 h 25"/>
                  <a:gd name="T80" fmla="*/ 16 w 26"/>
                  <a:gd name="T81" fmla="*/ 25 h 25"/>
                  <a:gd name="T82" fmla="*/ 14 w 26"/>
                  <a:gd name="T83" fmla="*/ 20 h 25"/>
                  <a:gd name="T84" fmla="*/ 14 w 26"/>
                  <a:gd name="T85" fmla="*/ 18 h 25"/>
                  <a:gd name="T86" fmla="*/ 17 w 26"/>
                  <a:gd name="T87" fmla="*/ 17 h 25"/>
                  <a:gd name="T88" fmla="*/ 18 w 26"/>
                  <a:gd name="T89" fmla="*/ 18 h 25"/>
                  <a:gd name="T90" fmla="*/ 20 w 26"/>
                  <a:gd name="T91" fmla="*/ 24 h 25"/>
                  <a:gd name="T92" fmla="*/ 23 w 26"/>
                  <a:gd name="T93" fmla="*/ 21 h 25"/>
                  <a:gd name="T94" fmla="*/ 24 w 26"/>
                  <a:gd name="T95" fmla="*/ 18 h 25"/>
                  <a:gd name="T96" fmla="*/ 20 w 26"/>
                  <a:gd name="T97" fmla="*/ 17 h 25"/>
                  <a:gd name="T98" fmla="*/ 17 w 26"/>
                  <a:gd name="T99" fmla="*/ 15 h 25"/>
                  <a:gd name="T100" fmla="*/ 20 w 26"/>
                  <a:gd name="T101" fmla="*/ 15 h 25"/>
                  <a:gd name="T102" fmla="*/ 22 w 26"/>
                  <a:gd name="T103" fmla="*/ 13 h 25"/>
                  <a:gd name="T104" fmla="*/ 24 w 26"/>
                  <a:gd name="T105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" h="25">
                    <a:moveTo>
                      <a:pt x="26" y="12"/>
                    </a:moveTo>
                    <a:cubicBezTo>
                      <a:pt x="24" y="12"/>
                      <a:pt x="24" y="12"/>
                      <a:pt x="24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9"/>
                      <a:pt x="15" y="9"/>
                      <a:pt x="14" y="9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2" y="9"/>
                      <a:pt x="11" y="9"/>
                      <a:pt x="11" y="9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9" y="11"/>
                      <a:pt x="9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4"/>
                      <a:pt x="10" y="14"/>
                      <a:pt x="10" y="1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2" y="16"/>
                      <a:pt x="13" y="16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4"/>
                      <a:pt x="17" y="14"/>
                      <a:pt x="17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6" y="13"/>
                      <a:pt x="26" y="13"/>
                      <a:pt x="26" y="13"/>
                    </a:cubicBezTo>
                    <a:lnTo>
                      <a:pt x="2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2" name="is1ide-Freeform: Shape 233">
                <a:extLst>
                  <a:ext uri="{FF2B5EF4-FFF2-40B4-BE49-F238E27FC236}">
                    <a16:creationId xmlns:a16="http://schemas.microsoft.com/office/drawing/2014/main" xmlns="" id="{F4A226B6-6FE3-45CE-992D-47D4DBE0FC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5408" y="2124163"/>
                <a:ext cx="220574" cy="164205"/>
              </a:xfrm>
              <a:custGeom>
                <a:avLst/>
                <a:gdLst>
                  <a:gd name="T0" fmla="*/ 25 w 50"/>
                  <a:gd name="T1" fmla="*/ 0 h 37"/>
                  <a:gd name="T2" fmla="*/ 0 w 50"/>
                  <a:gd name="T3" fmla="*/ 25 h 37"/>
                  <a:gd name="T4" fmla="*/ 3 w 50"/>
                  <a:gd name="T5" fmla="*/ 37 h 37"/>
                  <a:gd name="T6" fmla="*/ 3 w 50"/>
                  <a:gd name="T7" fmla="*/ 30 h 37"/>
                  <a:gd name="T8" fmla="*/ 4 w 50"/>
                  <a:gd name="T9" fmla="*/ 27 h 37"/>
                  <a:gd name="T10" fmla="*/ 4 w 50"/>
                  <a:gd name="T11" fmla="*/ 25 h 37"/>
                  <a:gd name="T12" fmla="*/ 25 w 50"/>
                  <a:gd name="T13" fmla="*/ 4 h 37"/>
                  <a:gd name="T14" fmla="*/ 46 w 50"/>
                  <a:gd name="T15" fmla="*/ 25 h 37"/>
                  <a:gd name="T16" fmla="*/ 46 w 50"/>
                  <a:gd name="T17" fmla="*/ 27 h 37"/>
                  <a:gd name="T18" fmla="*/ 47 w 50"/>
                  <a:gd name="T19" fmla="*/ 30 h 37"/>
                  <a:gd name="T20" fmla="*/ 47 w 50"/>
                  <a:gd name="T21" fmla="*/ 37 h 37"/>
                  <a:gd name="T22" fmla="*/ 50 w 50"/>
                  <a:gd name="T23" fmla="*/ 25 h 37"/>
                  <a:gd name="T24" fmla="*/ 25 w 50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" h="37"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29"/>
                      <a:pt x="1" y="33"/>
                      <a:pt x="3" y="37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29"/>
                      <a:pt x="3" y="28"/>
                      <a:pt x="4" y="27"/>
                    </a:cubicBezTo>
                    <a:cubicBezTo>
                      <a:pt x="4" y="26"/>
                      <a:pt x="4" y="26"/>
                      <a:pt x="4" y="25"/>
                    </a:cubicBezTo>
                    <a:cubicBezTo>
                      <a:pt x="4" y="14"/>
                      <a:pt x="13" y="4"/>
                      <a:pt x="25" y="4"/>
                    </a:cubicBezTo>
                    <a:cubicBezTo>
                      <a:pt x="36" y="4"/>
                      <a:pt x="46" y="14"/>
                      <a:pt x="46" y="25"/>
                    </a:cubicBezTo>
                    <a:cubicBezTo>
                      <a:pt x="46" y="26"/>
                      <a:pt x="46" y="27"/>
                      <a:pt x="46" y="27"/>
                    </a:cubicBezTo>
                    <a:cubicBezTo>
                      <a:pt x="46" y="28"/>
                      <a:pt x="47" y="29"/>
                      <a:pt x="47" y="30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9" y="34"/>
                      <a:pt x="50" y="29"/>
                      <a:pt x="50" y="25"/>
                    </a:cubicBezTo>
                    <a:cubicBezTo>
                      <a:pt x="50" y="11"/>
                      <a:pt x="39" y="0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3" name="is1ide-Freeform: Shape 234">
                <a:extLst>
                  <a:ext uri="{FF2B5EF4-FFF2-40B4-BE49-F238E27FC236}">
                    <a16:creationId xmlns:a16="http://schemas.microsoft.com/office/drawing/2014/main" xmlns="" id="{50A18DC9-D600-4AA7-8876-2CB569B00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564" y="2234450"/>
                <a:ext cx="49017" cy="89455"/>
              </a:xfrm>
              <a:custGeom>
                <a:avLst/>
                <a:gdLst>
                  <a:gd name="T0" fmla="*/ 1 w 11"/>
                  <a:gd name="T1" fmla="*/ 4 h 20"/>
                  <a:gd name="T2" fmla="*/ 0 w 11"/>
                  <a:gd name="T3" fmla="*/ 5 h 20"/>
                  <a:gd name="T4" fmla="*/ 0 w 11"/>
                  <a:gd name="T5" fmla="*/ 12 h 20"/>
                  <a:gd name="T6" fmla="*/ 0 w 11"/>
                  <a:gd name="T7" fmla="*/ 15 h 20"/>
                  <a:gd name="T8" fmla="*/ 8 w 11"/>
                  <a:gd name="T9" fmla="*/ 20 h 20"/>
                  <a:gd name="T10" fmla="*/ 11 w 11"/>
                  <a:gd name="T11" fmla="*/ 20 h 20"/>
                  <a:gd name="T12" fmla="*/ 11 w 11"/>
                  <a:gd name="T13" fmla="*/ 0 h 20"/>
                  <a:gd name="T14" fmla="*/ 8 w 11"/>
                  <a:gd name="T15" fmla="*/ 0 h 20"/>
                  <a:gd name="T16" fmla="*/ 1 w 11"/>
                  <a:gd name="T17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0">
                    <a:moveTo>
                      <a:pt x="1" y="4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8"/>
                      <a:pt x="4" y="20"/>
                      <a:pt x="8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1" y="2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4" name="is1ide-Freeform: Shape 235">
                <a:extLst>
                  <a:ext uri="{FF2B5EF4-FFF2-40B4-BE49-F238E27FC236}">
                    <a16:creationId xmlns:a16="http://schemas.microsoft.com/office/drawing/2014/main" xmlns="" id="{43A6750F-7AC1-4D02-8070-9F9B923B19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134" y="2234450"/>
                <a:ext cx="47791" cy="89455"/>
              </a:xfrm>
              <a:custGeom>
                <a:avLst/>
                <a:gdLst>
                  <a:gd name="T0" fmla="*/ 11 w 11"/>
                  <a:gd name="T1" fmla="*/ 15 h 20"/>
                  <a:gd name="T2" fmla="*/ 11 w 11"/>
                  <a:gd name="T3" fmla="*/ 12 h 20"/>
                  <a:gd name="T4" fmla="*/ 11 w 11"/>
                  <a:gd name="T5" fmla="*/ 5 h 20"/>
                  <a:gd name="T6" fmla="*/ 11 w 11"/>
                  <a:gd name="T7" fmla="*/ 5 h 20"/>
                  <a:gd name="T8" fmla="*/ 4 w 11"/>
                  <a:gd name="T9" fmla="*/ 0 h 20"/>
                  <a:gd name="T10" fmla="*/ 0 w 11"/>
                  <a:gd name="T11" fmla="*/ 0 h 20"/>
                  <a:gd name="T12" fmla="*/ 0 w 11"/>
                  <a:gd name="T13" fmla="*/ 20 h 20"/>
                  <a:gd name="T14" fmla="*/ 4 w 11"/>
                  <a:gd name="T15" fmla="*/ 20 h 20"/>
                  <a:gd name="T16" fmla="*/ 11 w 11"/>
                  <a:gd name="T17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0">
                    <a:moveTo>
                      <a:pt x="11" y="15"/>
                    </a:move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2"/>
                      <a:pt x="7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8" y="20"/>
                      <a:pt x="11" y="18"/>
                      <a:pt x="11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5" name="is1ide-Freeform: Shape 236">
                <a:extLst>
                  <a:ext uri="{FF2B5EF4-FFF2-40B4-BE49-F238E27FC236}">
                    <a16:creationId xmlns:a16="http://schemas.microsoft.com/office/drawing/2014/main" xmlns="" id="{DBAC8733-A77E-467F-BC48-CCDC4B6AC8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2668" y="3687789"/>
                <a:ext cx="177685" cy="164205"/>
              </a:xfrm>
              <a:custGeom>
                <a:avLst/>
                <a:gdLst>
                  <a:gd name="T0" fmla="*/ 32 w 40"/>
                  <a:gd name="T1" fmla="*/ 16 h 37"/>
                  <a:gd name="T2" fmla="*/ 31 w 40"/>
                  <a:gd name="T3" fmla="*/ 13 h 37"/>
                  <a:gd name="T4" fmla="*/ 25 w 40"/>
                  <a:gd name="T5" fmla="*/ 14 h 37"/>
                  <a:gd name="T6" fmla="*/ 25 w 40"/>
                  <a:gd name="T7" fmla="*/ 9 h 37"/>
                  <a:gd name="T8" fmla="*/ 21 w 40"/>
                  <a:gd name="T9" fmla="*/ 11 h 37"/>
                  <a:gd name="T10" fmla="*/ 19 w 40"/>
                  <a:gd name="T11" fmla="*/ 5 h 37"/>
                  <a:gd name="T12" fmla="*/ 16 w 40"/>
                  <a:gd name="T13" fmla="*/ 6 h 37"/>
                  <a:gd name="T14" fmla="*/ 17 w 40"/>
                  <a:gd name="T15" fmla="*/ 12 h 37"/>
                  <a:gd name="T16" fmla="*/ 13 w 40"/>
                  <a:gd name="T17" fmla="*/ 6 h 37"/>
                  <a:gd name="T18" fmla="*/ 12 w 40"/>
                  <a:gd name="T19" fmla="*/ 0 h 37"/>
                  <a:gd name="T20" fmla="*/ 7 w 40"/>
                  <a:gd name="T21" fmla="*/ 2 h 37"/>
                  <a:gd name="T22" fmla="*/ 3 w 40"/>
                  <a:gd name="T23" fmla="*/ 7 h 37"/>
                  <a:gd name="T24" fmla="*/ 11 w 40"/>
                  <a:gd name="T25" fmla="*/ 10 h 37"/>
                  <a:gd name="T26" fmla="*/ 14 w 40"/>
                  <a:gd name="T27" fmla="*/ 12 h 37"/>
                  <a:gd name="T28" fmla="*/ 12 w 40"/>
                  <a:gd name="T29" fmla="*/ 16 h 37"/>
                  <a:gd name="T30" fmla="*/ 9 w 40"/>
                  <a:gd name="T31" fmla="*/ 16 h 37"/>
                  <a:gd name="T32" fmla="*/ 1 w 40"/>
                  <a:gd name="T33" fmla="*/ 12 h 37"/>
                  <a:gd name="T34" fmla="*/ 0 w 40"/>
                  <a:gd name="T35" fmla="*/ 18 h 37"/>
                  <a:gd name="T36" fmla="*/ 2 w 40"/>
                  <a:gd name="T37" fmla="*/ 23 h 37"/>
                  <a:gd name="T38" fmla="*/ 7 w 40"/>
                  <a:gd name="T39" fmla="*/ 19 h 37"/>
                  <a:gd name="T40" fmla="*/ 14 w 40"/>
                  <a:gd name="T41" fmla="*/ 18 h 37"/>
                  <a:gd name="T42" fmla="*/ 9 w 40"/>
                  <a:gd name="T43" fmla="*/ 22 h 37"/>
                  <a:gd name="T44" fmla="*/ 10 w 40"/>
                  <a:gd name="T45" fmla="*/ 25 h 37"/>
                  <a:gd name="T46" fmla="*/ 8 w 40"/>
                  <a:gd name="T47" fmla="*/ 27 h 37"/>
                  <a:gd name="T48" fmla="*/ 10 w 40"/>
                  <a:gd name="T49" fmla="*/ 29 h 37"/>
                  <a:gd name="T50" fmla="*/ 12 w 40"/>
                  <a:gd name="T51" fmla="*/ 27 h 37"/>
                  <a:gd name="T52" fmla="*/ 15 w 40"/>
                  <a:gd name="T53" fmla="*/ 28 h 37"/>
                  <a:gd name="T54" fmla="*/ 19 w 40"/>
                  <a:gd name="T55" fmla="*/ 23 h 37"/>
                  <a:gd name="T56" fmla="*/ 18 w 40"/>
                  <a:gd name="T57" fmla="*/ 30 h 37"/>
                  <a:gd name="T58" fmla="*/ 14 w 40"/>
                  <a:gd name="T59" fmla="*/ 35 h 37"/>
                  <a:gd name="T60" fmla="*/ 19 w 40"/>
                  <a:gd name="T61" fmla="*/ 37 h 37"/>
                  <a:gd name="T62" fmla="*/ 25 w 40"/>
                  <a:gd name="T63" fmla="*/ 36 h 37"/>
                  <a:gd name="T64" fmla="*/ 21 w 40"/>
                  <a:gd name="T65" fmla="*/ 28 h 37"/>
                  <a:gd name="T66" fmla="*/ 21 w 40"/>
                  <a:gd name="T67" fmla="*/ 25 h 37"/>
                  <a:gd name="T68" fmla="*/ 25 w 40"/>
                  <a:gd name="T69" fmla="*/ 24 h 37"/>
                  <a:gd name="T70" fmla="*/ 27 w 40"/>
                  <a:gd name="T71" fmla="*/ 26 h 37"/>
                  <a:gd name="T72" fmla="*/ 31 w 40"/>
                  <a:gd name="T73" fmla="*/ 34 h 37"/>
                  <a:gd name="T74" fmla="*/ 35 w 40"/>
                  <a:gd name="T75" fmla="*/ 30 h 37"/>
                  <a:gd name="T76" fmla="*/ 37 w 40"/>
                  <a:gd name="T77" fmla="*/ 25 h 37"/>
                  <a:gd name="T78" fmla="*/ 31 w 40"/>
                  <a:gd name="T79" fmla="*/ 24 h 37"/>
                  <a:gd name="T80" fmla="*/ 25 w 40"/>
                  <a:gd name="T81" fmla="*/ 21 h 37"/>
                  <a:gd name="T82" fmla="*/ 31 w 40"/>
                  <a:gd name="T83" fmla="*/ 21 h 37"/>
                  <a:gd name="T84" fmla="*/ 33 w 40"/>
                  <a:gd name="T85" fmla="*/ 18 h 37"/>
                  <a:gd name="T86" fmla="*/ 36 w 40"/>
                  <a:gd name="T87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0" h="37">
                    <a:moveTo>
                      <a:pt x="34" y="15"/>
                    </a:moveTo>
                    <a:cubicBezTo>
                      <a:pt x="33" y="16"/>
                      <a:pt x="33" y="16"/>
                      <a:pt x="33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4"/>
                      <a:pt x="31" y="13"/>
                      <a:pt x="31" y="13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5"/>
                      <a:pt x="26" y="14"/>
                      <a:pt x="25" y="14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8" y="11"/>
                      <a:pt x="27" y="10"/>
                      <a:pt x="25" y="9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3" y="11"/>
                      <a:pt x="22" y="11"/>
                      <a:pt x="21" y="1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7"/>
                      <a:pt x="20" y="6"/>
                      <a:pt x="19" y="5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7" y="11"/>
                      <a:pt x="17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4" y="15"/>
                      <a:pt x="14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9"/>
                      <a:pt x="15" y="20"/>
                      <a:pt x="15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3"/>
                      <a:pt x="18" y="23"/>
                      <a:pt x="19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3"/>
                      <a:pt x="23" y="23"/>
                      <a:pt x="24" y="22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6" y="20"/>
                      <a:pt x="26" y="19"/>
                      <a:pt x="26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7" y="17"/>
                      <a:pt x="36" y="16"/>
                      <a:pt x="34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6" name="is1ide-Freeform: Shape 237">
                <a:extLst>
                  <a:ext uri="{FF2B5EF4-FFF2-40B4-BE49-F238E27FC236}">
                    <a16:creationId xmlns:a16="http://schemas.microsoft.com/office/drawing/2014/main" xmlns="" id="{798BCDF2-6176-4B67-BF06-5ED4F78B0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9114" y="1475919"/>
                <a:ext cx="115189" cy="113963"/>
              </a:xfrm>
              <a:custGeom>
                <a:avLst/>
                <a:gdLst>
                  <a:gd name="T0" fmla="*/ 25 w 26"/>
                  <a:gd name="T1" fmla="*/ 10 h 26"/>
                  <a:gd name="T2" fmla="*/ 20 w 26"/>
                  <a:gd name="T3" fmla="*/ 12 h 26"/>
                  <a:gd name="T4" fmla="*/ 18 w 26"/>
                  <a:gd name="T5" fmla="*/ 12 h 26"/>
                  <a:gd name="T6" fmla="*/ 17 w 26"/>
                  <a:gd name="T7" fmla="*/ 10 h 26"/>
                  <a:gd name="T8" fmla="*/ 18 w 26"/>
                  <a:gd name="T9" fmla="*/ 8 h 26"/>
                  <a:gd name="T10" fmla="*/ 24 w 26"/>
                  <a:gd name="T11" fmla="*/ 6 h 26"/>
                  <a:gd name="T12" fmla="*/ 21 w 26"/>
                  <a:gd name="T13" fmla="*/ 3 h 26"/>
                  <a:gd name="T14" fmla="*/ 18 w 26"/>
                  <a:gd name="T15" fmla="*/ 2 h 26"/>
                  <a:gd name="T16" fmla="*/ 17 w 26"/>
                  <a:gd name="T17" fmla="*/ 6 h 26"/>
                  <a:gd name="T18" fmla="*/ 15 w 26"/>
                  <a:gd name="T19" fmla="*/ 10 h 26"/>
                  <a:gd name="T20" fmla="*/ 15 w 26"/>
                  <a:gd name="T21" fmla="*/ 6 h 26"/>
                  <a:gd name="T22" fmla="*/ 13 w 26"/>
                  <a:gd name="T23" fmla="*/ 5 h 26"/>
                  <a:gd name="T24" fmla="*/ 13 w 26"/>
                  <a:gd name="T25" fmla="*/ 3 h 26"/>
                  <a:gd name="T26" fmla="*/ 12 w 26"/>
                  <a:gd name="T27" fmla="*/ 3 h 26"/>
                  <a:gd name="T28" fmla="*/ 12 w 26"/>
                  <a:gd name="T29" fmla="*/ 5 h 26"/>
                  <a:gd name="T30" fmla="*/ 10 w 26"/>
                  <a:gd name="T31" fmla="*/ 6 h 26"/>
                  <a:gd name="T32" fmla="*/ 10 w 26"/>
                  <a:gd name="T33" fmla="*/ 10 h 26"/>
                  <a:gd name="T34" fmla="*/ 8 w 26"/>
                  <a:gd name="T35" fmla="*/ 6 h 26"/>
                  <a:gd name="T36" fmla="*/ 7 w 26"/>
                  <a:gd name="T37" fmla="*/ 2 h 26"/>
                  <a:gd name="T38" fmla="*/ 4 w 26"/>
                  <a:gd name="T39" fmla="*/ 3 h 26"/>
                  <a:gd name="T40" fmla="*/ 2 w 26"/>
                  <a:gd name="T41" fmla="*/ 6 h 26"/>
                  <a:gd name="T42" fmla="*/ 7 w 26"/>
                  <a:gd name="T43" fmla="*/ 8 h 26"/>
                  <a:gd name="T44" fmla="*/ 8 w 26"/>
                  <a:gd name="T45" fmla="*/ 10 h 26"/>
                  <a:gd name="T46" fmla="*/ 7 w 26"/>
                  <a:gd name="T47" fmla="*/ 12 h 26"/>
                  <a:gd name="T48" fmla="*/ 5 w 26"/>
                  <a:gd name="T49" fmla="*/ 12 h 26"/>
                  <a:gd name="T50" fmla="*/ 0 w 26"/>
                  <a:gd name="T51" fmla="*/ 10 h 26"/>
                  <a:gd name="T52" fmla="*/ 0 w 26"/>
                  <a:gd name="T53" fmla="*/ 14 h 26"/>
                  <a:gd name="T54" fmla="*/ 1 w 26"/>
                  <a:gd name="T55" fmla="*/ 17 h 26"/>
                  <a:gd name="T56" fmla="*/ 4 w 26"/>
                  <a:gd name="T57" fmla="*/ 15 h 26"/>
                  <a:gd name="T58" fmla="*/ 9 w 26"/>
                  <a:gd name="T59" fmla="*/ 14 h 26"/>
                  <a:gd name="T60" fmla="*/ 6 w 26"/>
                  <a:gd name="T61" fmla="*/ 16 h 26"/>
                  <a:gd name="T62" fmla="*/ 6 w 26"/>
                  <a:gd name="T63" fmla="*/ 18 h 26"/>
                  <a:gd name="T64" fmla="*/ 5 w 26"/>
                  <a:gd name="T65" fmla="*/ 20 h 26"/>
                  <a:gd name="T66" fmla="*/ 6 w 26"/>
                  <a:gd name="T67" fmla="*/ 21 h 26"/>
                  <a:gd name="T68" fmla="*/ 7 w 26"/>
                  <a:gd name="T69" fmla="*/ 19 h 26"/>
                  <a:gd name="T70" fmla="*/ 9 w 26"/>
                  <a:gd name="T71" fmla="*/ 20 h 26"/>
                  <a:gd name="T72" fmla="*/ 12 w 26"/>
                  <a:gd name="T73" fmla="*/ 17 h 26"/>
                  <a:gd name="T74" fmla="*/ 11 w 26"/>
                  <a:gd name="T75" fmla="*/ 21 h 26"/>
                  <a:gd name="T76" fmla="*/ 9 w 26"/>
                  <a:gd name="T77" fmla="*/ 25 h 26"/>
                  <a:gd name="T78" fmla="*/ 12 w 26"/>
                  <a:gd name="T79" fmla="*/ 26 h 26"/>
                  <a:gd name="T80" fmla="*/ 16 w 26"/>
                  <a:gd name="T81" fmla="*/ 26 h 26"/>
                  <a:gd name="T82" fmla="*/ 13 w 26"/>
                  <a:gd name="T83" fmla="*/ 20 h 26"/>
                  <a:gd name="T84" fmla="*/ 13 w 26"/>
                  <a:gd name="T85" fmla="*/ 18 h 26"/>
                  <a:gd name="T86" fmla="*/ 16 w 26"/>
                  <a:gd name="T87" fmla="*/ 17 h 26"/>
                  <a:gd name="T88" fmla="*/ 17 w 26"/>
                  <a:gd name="T89" fmla="*/ 19 h 26"/>
                  <a:gd name="T90" fmla="*/ 19 w 26"/>
                  <a:gd name="T91" fmla="*/ 24 h 26"/>
                  <a:gd name="T92" fmla="*/ 22 w 26"/>
                  <a:gd name="T93" fmla="*/ 22 h 26"/>
                  <a:gd name="T94" fmla="*/ 24 w 26"/>
                  <a:gd name="T95" fmla="*/ 18 h 26"/>
                  <a:gd name="T96" fmla="*/ 19 w 26"/>
                  <a:gd name="T97" fmla="*/ 18 h 26"/>
                  <a:gd name="T98" fmla="*/ 16 w 26"/>
                  <a:gd name="T99" fmla="*/ 15 h 26"/>
                  <a:gd name="T100" fmla="*/ 20 w 26"/>
                  <a:gd name="T101" fmla="*/ 16 h 26"/>
                  <a:gd name="T102" fmla="*/ 21 w 26"/>
                  <a:gd name="T103" fmla="*/ 14 h 26"/>
                  <a:gd name="T104" fmla="*/ 23 w 26"/>
                  <a:gd name="T105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" h="26">
                    <a:moveTo>
                      <a:pt x="26" y="12"/>
                    </a:moveTo>
                    <a:cubicBezTo>
                      <a:pt x="23" y="12"/>
                      <a:pt x="23" y="12"/>
                      <a:pt x="23" y="12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6" y="12"/>
                      <a:pt x="16" y="11"/>
                      <a:pt x="16" y="11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4" y="10"/>
                      <a:pt x="14" y="9"/>
                      <a:pt x="13" y="9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1" y="9"/>
                      <a:pt x="11" y="10"/>
                      <a:pt x="10" y="10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2"/>
                      <a:pt x="9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5"/>
                      <a:pt x="9" y="1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1" y="17"/>
                      <a:pt x="11" y="17"/>
                      <a:pt x="12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4" y="17"/>
                      <a:pt x="14" y="17"/>
                      <a:pt x="15" y="16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4"/>
                      <a:pt x="17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6" y="14"/>
                      <a:pt x="26" y="14"/>
                      <a:pt x="26" y="14"/>
                    </a:cubicBezTo>
                    <a:lnTo>
                      <a:pt x="2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7" name="is1ide-Freeform: Shape 238">
                <a:extLst>
                  <a:ext uri="{FF2B5EF4-FFF2-40B4-BE49-F238E27FC236}">
                    <a16:creationId xmlns:a16="http://schemas.microsoft.com/office/drawing/2014/main" xmlns="" id="{61E7F6C3-F89C-49B2-9CCC-A2BAA1C8B5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072" y="3984339"/>
                <a:ext cx="278169" cy="136021"/>
              </a:xfrm>
              <a:custGeom>
                <a:avLst/>
                <a:gdLst>
                  <a:gd name="T0" fmla="*/ 54 w 63"/>
                  <a:gd name="T1" fmla="*/ 22 h 31"/>
                  <a:gd name="T2" fmla="*/ 63 w 63"/>
                  <a:gd name="T3" fmla="*/ 11 h 31"/>
                  <a:gd name="T4" fmla="*/ 54 w 63"/>
                  <a:gd name="T5" fmla="*/ 0 h 31"/>
                  <a:gd name="T6" fmla="*/ 54 w 63"/>
                  <a:gd name="T7" fmla="*/ 5 h 31"/>
                  <a:gd name="T8" fmla="*/ 58 w 63"/>
                  <a:gd name="T9" fmla="*/ 11 h 31"/>
                  <a:gd name="T10" fmla="*/ 54 w 63"/>
                  <a:gd name="T11" fmla="*/ 17 h 31"/>
                  <a:gd name="T12" fmla="*/ 54 w 63"/>
                  <a:gd name="T13" fmla="*/ 22 h 31"/>
                  <a:gd name="T14" fmla="*/ 26 w 63"/>
                  <a:gd name="T15" fmla="*/ 31 h 31"/>
                  <a:gd name="T16" fmla="*/ 47 w 63"/>
                  <a:gd name="T17" fmla="*/ 21 h 31"/>
                  <a:gd name="T18" fmla="*/ 52 w 63"/>
                  <a:gd name="T19" fmla="*/ 22 h 31"/>
                  <a:gd name="T20" fmla="*/ 54 w 63"/>
                  <a:gd name="T21" fmla="*/ 22 h 31"/>
                  <a:gd name="T22" fmla="*/ 54 w 63"/>
                  <a:gd name="T23" fmla="*/ 17 h 31"/>
                  <a:gd name="T24" fmla="*/ 52 w 63"/>
                  <a:gd name="T25" fmla="*/ 17 h 31"/>
                  <a:gd name="T26" fmla="*/ 50 w 63"/>
                  <a:gd name="T27" fmla="*/ 17 h 31"/>
                  <a:gd name="T28" fmla="*/ 53 w 63"/>
                  <a:gd name="T29" fmla="*/ 5 h 31"/>
                  <a:gd name="T30" fmla="*/ 53 w 63"/>
                  <a:gd name="T31" fmla="*/ 5 h 31"/>
                  <a:gd name="T32" fmla="*/ 53 w 63"/>
                  <a:gd name="T33" fmla="*/ 5 h 31"/>
                  <a:gd name="T34" fmla="*/ 54 w 63"/>
                  <a:gd name="T35" fmla="*/ 5 h 31"/>
                  <a:gd name="T36" fmla="*/ 54 w 63"/>
                  <a:gd name="T37" fmla="*/ 0 h 31"/>
                  <a:gd name="T38" fmla="*/ 52 w 63"/>
                  <a:gd name="T39" fmla="*/ 0 h 31"/>
                  <a:gd name="T40" fmla="*/ 52 w 63"/>
                  <a:gd name="T41" fmla="*/ 0 h 31"/>
                  <a:gd name="T42" fmla="*/ 0 w 63"/>
                  <a:gd name="T43" fmla="*/ 0 h 31"/>
                  <a:gd name="T44" fmla="*/ 0 w 63"/>
                  <a:gd name="T45" fmla="*/ 5 h 31"/>
                  <a:gd name="T46" fmla="*/ 26 w 63"/>
                  <a:gd name="T4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3" h="31">
                    <a:moveTo>
                      <a:pt x="54" y="22"/>
                    </a:moveTo>
                    <a:cubicBezTo>
                      <a:pt x="59" y="21"/>
                      <a:pt x="63" y="16"/>
                      <a:pt x="63" y="11"/>
                    </a:cubicBezTo>
                    <a:cubicBezTo>
                      <a:pt x="63" y="5"/>
                      <a:pt x="59" y="1"/>
                      <a:pt x="54" y="0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6" y="6"/>
                      <a:pt x="58" y="8"/>
                      <a:pt x="58" y="11"/>
                    </a:cubicBezTo>
                    <a:cubicBezTo>
                      <a:pt x="58" y="14"/>
                      <a:pt x="56" y="16"/>
                      <a:pt x="54" y="17"/>
                    </a:cubicBezTo>
                    <a:lnTo>
                      <a:pt x="54" y="22"/>
                    </a:lnTo>
                    <a:close/>
                    <a:moveTo>
                      <a:pt x="26" y="31"/>
                    </a:moveTo>
                    <a:cubicBezTo>
                      <a:pt x="35" y="31"/>
                      <a:pt x="42" y="27"/>
                      <a:pt x="47" y="21"/>
                    </a:cubicBezTo>
                    <a:cubicBezTo>
                      <a:pt x="49" y="22"/>
                      <a:pt x="50" y="22"/>
                      <a:pt x="52" y="22"/>
                    </a:cubicBezTo>
                    <a:cubicBezTo>
                      <a:pt x="53" y="22"/>
                      <a:pt x="53" y="22"/>
                      <a:pt x="54" y="22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3" y="17"/>
                      <a:pt x="53" y="17"/>
                      <a:pt x="52" y="17"/>
                    </a:cubicBezTo>
                    <a:cubicBezTo>
                      <a:pt x="51" y="17"/>
                      <a:pt x="50" y="17"/>
                      <a:pt x="50" y="17"/>
                    </a:cubicBezTo>
                    <a:cubicBezTo>
                      <a:pt x="52" y="13"/>
                      <a:pt x="53" y="9"/>
                      <a:pt x="53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5"/>
                      <a:pt x="54" y="5"/>
                      <a:pt x="54" y="5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3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0" y="19"/>
                      <a:pt x="12" y="31"/>
                      <a:pt x="26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8" name="is1ide-Rectangle 239">
                <a:extLst>
                  <a:ext uri="{FF2B5EF4-FFF2-40B4-BE49-F238E27FC236}">
                    <a16:creationId xmlns:a16="http://schemas.microsoft.com/office/drawing/2014/main" xmlns="" id="{47A3CC52-5670-48D6-AB3E-9D7E3334C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072" y="4133840"/>
                <a:ext cx="251210" cy="2205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9" name="is1ide-Freeform: Shape 240">
                <a:extLst>
                  <a:ext uri="{FF2B5EF4-FFF2-40B4-BE49-F238E27FC236}">
                    <a16:creationId xmlns:a16="http://schemas.microsoft.com/office/drawing/2014/main" xmlns="" id="{60A44293-8888-49E7-A6CD-97E727C06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1666" y="3921843"/>
                <a:ext cx="44115" cy="52693"/>
              </a:xfrm>
              <a:custGeom>
                <a:avLst/>
                <a:gdLst>
                  <a:gd name="T0" fmla="*/ 3 w 10"/>
                  <a:gd name="T1" fmla="*/ 6 h 12"/>
                  <a:gd name="T2" fmla="*/ 5 w 10"/>
                  <a:gd name="T3" fmla="*/ 11 h 12"/>
                  <a:gd name="T4" fmla="*/ 9 w 10"/>
                  <a:gd name="T5" fmla="*/ 2 h 12"/>
                  <a:gd name="T6" fmla="*/ 9 w 10"/>
                  <a:gd name="T7" fmla="*/ 0 h 12"/>
                  <a:gd name="T8" fmla="*/ 3 w 10"/>
                  <a:gd name="T9" fmla="*/ 1 h 12"/>
                  <a:gd name="T10" fmla="*/ 3 w 10"/>
                  <a:gd name="T1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2">
                    <a:moveTo>
                      <a:pt x="3" y="6"/>
                    </a:moveTo>
                    <a:cubicBezTo>
                      <a:pt x="0" y="7"/>
                      <a:pt x="2" y="12"/>
                      <a:pt x="5" y="11"/>
                    </a:cubicBezTo>
                    <a:cubicBezTo>
                      <a:pt x="9" y="9"/>
                      <a:pt x="10" y="5"/>
                      <a:pt x="9" y="2"/>
                    </a:cubicBezTo>
                    <a:cubicBezTo>
                      <a:pt x="9" y="1"/>
                      <a:pt x="9" y="1"/>
                      <a:pt x="9" y="0"/>
                    </a:cubicBezTo>
                    <a:cubicBezTo>
                      <a:pt x="7" y="1"/>
                      <a:pt x="5" y="1"/>
                      <a:pt x="3" y="1"/>
                    </a:cubicBezTo>
                    <a:cubicBezTo>
                      <a:pt x="4" y="3"/>
                      <a:pt x="5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0" name="is1ide-Freeform: Shape 241">
                <a:extLst>
                  <a:ext uri="{FF2B5EF4-FFF2-40B4-BE49-F238E27FC236}">
                    <a16:creationId xmlns:a16="http://schemas.microsoft.com/office/drawing/2014/main" xmlns="" id="{56CDF092-1A21-4C3A-9EE3-2DCCF4C03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7839" y="3908364"/>
                <a:ext cx="44115" cy="66172"/>
              </a:xfrm>
              <a:custGeom>
                <a:avLst/>
                <a:gdLst>
                  <a:gd name="T0" fmla="*/ 3 w 10"/>
                  <a:gd name="T1" fmla="*/ 9 h 15"/>
                  <a:gd name="T2" fmla="*/ 5 w 10"/>
                  <a:gd name="T3" fmla="*/ 14 h 15"/>
                  <a:gd name="T4" fmla="*/ 9 w 10"/>
                  <a:gd name="T5" fmla="*/ 5 h 15"/>
                  <a:gd name="T6" fmla="*/ 7 w 10"/>
                  <a:gd name="T7" fmla="*/ 0 h 15"/>
                  <a:gd name="T8" fmla="*/ 2 w 10"/>
                  <a:gd name="T9" fmla="*/ 1 h 15"/>
                  <a:gd name="T10" fmla="*/ 3 w 10"/>
                  <a:gd name="T11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5">
                    <a:moveTo>
                      <a:pt x="3" y="9"/>
                    </a:moveTo>
                    <a:cubicBezTo>
                      <a:pt x="0" y="10"/>
                      <a:pt x="2" y="15"/>
                      <a:pt x="5" y="14"/>
                    </a:cubicBezTo>
                    <a:cubicBezTo>
                      <a:pt x="9" y="12"/>
                      <a:pt x="10" y="8"/>
                      <a:pt x="9" y="5"/>
                    </a:cubicBezTo>
                    <a:cubicBezTo>
                      <a:pt x="9" y="3"/>
                      <a:pt x="8" y="2"/>
                      <a:pt x="7" y="0"/>
                    </a:cubicBezTo>
                    <a:cubicBezTo>
                      <a:pt x="5" y="1"/>
                      <a:pt x="3" y="1"/>
                      <a:pt x="2" y="1"/>
                    </a:cubicBezTo>
                    <a:cubicBezTo>
                      <a:pt x="3" y="4"/>
                      <a:pt x="5" y="8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1" name="íṩľíḍè-Freeform: Shape 242">
                <a:extLst>
                  <a:ext uri="{FF2B5EF4-FFF2-40B4-BE49-F238E27FC236}">
                    <a16:creationId xmlns:a16="http://schemas.microsoft.com/office/drawing/2014/main" xmlns="" id="{EABD1240-9222-40A1-811F-C61186197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037" y="3467215"/>
                <a:ext cx="75976" cy="35537"/>
              </a:xfrm>
              <a:custGeom>
                <a:avLst/>
                <a:gdLst>
                  <a:gd name="T0" fmla="*/ 0 w 62"/>
                  <a:gd name="T1" fmla="*/ 18 h 29"/>
                  <a:gd name="T2" fmla="*/ 22 w 62"/>
                  <a:gd name="T3" fmla="*/ 29 h 29"/>
                  <a:gd name="T4" fmla="*/ 62 w 62"/>
                  <a:gd name="T5" fmla="*/ 29 h 29"/>
                  <a:gd name="T6" fmla="*/ 7 w 62"/>
                  <a:gd name="T7" fmla="*/ 0 h 29"/>
                  <a:gd name="T8" fmla="*/ 0 w 62"/>
                  <a:gd name="T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9">
                    <a:moveTo>
                      <a:pt x="0" y="18"/>
                    </a:moveTo>
                    <a:lnTo>
                      <a:pt x="22" y="29"/>
                    </a:lnTo>
                    <a:lnTo>
                      <a:pt x="62" y="29"/>
                    </a:lnTo>
                    <a:lnTo>
                      <a:pt x="7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2" name="íṩľíḍè-Freeform: Shape 243">
                <a:extLst>
                  <a:ext uri="{FF2B5EF4-FFF2-40B4-BE49-F238E27FC236}">
                    <a16:creationId xmlns:a16="http://schemas.microsoft.com/office/drawing/2014/main" xmlns="" id="{DDD18ED1-FE48-42B9-A523-C09DE55A2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037" y="3506428"/>
                <a:ext cx="186263" cy="93131"/>
              </a:xfrm>
              <a:custGeom>
                <a:avLst/>
                <a:gdLst>
                  <a:gd name="T0" fmla="*/ 62 w 152"/>
                  <a:gd name="T1" fmla="*/ 76 h 76"/>
                  <a:gd name="T2" fmla="*/ 123 w 152"/>
                  <a:gd name="T3" fmla="*/ 76 h 76"/>
                  <a:gd name="T4" fmla="*/ 123 w 152"/>
                  <a:gd name="T5" fmla="*/ 62 h 76"/>
                  <a:gd name="T6" fmla="*/ 152 w 152"/>
                  <a:gd name="T7" fmla="*/ 62 h 76"/>
                  <a:gd name="T8" fmla="*/ 152 w 152"/>
                  <a:gd name="T9" fmla="*/ 15 h 76"/>
                  <a:gd name="T10" fmla="*/ 123 w 152"/>
                  <a:gd name="T11" fmla="*/ 15 h 76"/>
                  <a:gd name="T12" fmla="*/ 123 w 152"/>
                  <a:gd name="T13" fmla="*/ 0 h 76"/>
                  <a:gd name="T14" fmla="*/ 69 w 152"/>
                  <a:gd name="T15" fmla="*/ 0 h 76"/>
                  <a:gd name="T16" fmla="*/ 62 w 152"/>
                  <a:gd name="T17" fmla="*/ 0 h 76"/>
                  <a:gd name="T18" fmla="*/ 62 w 152"/>
                  <a:gd name="T19" fmla="*/ 29 h 76"/>
                  <a:gd name="T20" fmla="*/ 90 w 152"/>
                  <a:gd name="T21" fmla="*/ 29 h 76"/>
                  <a:gd name="T22" fmla="*/ 90 w 152"/>
                  <a:gd name="T23" fmla="*/ 47 h 76"/>
                  <a:gd name="T24" fmla="*/ 62 w 152"/>
                  <a:gd name="T25" fmla="*/ 47 h 76"/>
                  <a:gd name="T26" fmla="*/ 62 w 152"/>
                  <a:gd name="T27" fmla="*/ 76 h 76"/>
                  <a:gd name="T28" fmla="*/ 0 w 152"/>
                  <a:gd name="T29" fmla="*/ 76 h 76"/>
                  <a:gd name="T30" fmla="*/ 62 w 152"/>
                  <a:gd name="T31" fmla="*/ 76 h 76"/>
                  <a:gd name="T32" fmla="*/ 62 w 152"/>
                  <a:gd name="T33" fmla="*/ 47 h 76"/>
                  <a:gd name="T34" fmla="*/ 29 w 152"/>
                  <a:gd name="T35" fmla="*/ 47 h 76"/>
                  <a:gd name="T36" fmla="*/ 29 w 152"/>
                  <a:gd name="T37" fmla="*/ 29 h 76"/>
                  <a:gd name="T38" fmla="*/ 29 w 152"/>
                  <a:gd name="T39" fmla="*/ 29 h 76"/>
                  <a:gd name="T40" fmla="*/ 62 w 152"/>
                  <a:gd name="T41" fmla="*/ 29 h 76"/>
                  <a:gd name="T42" fmla="*/ 62 w 152"/>
                  <a:gd name="T43" fmla="*/ 0 h 76"/>
                  <a:gd name="T44" fmla="*/ 33 w 152"/>
                  <a:gd name="T45" fmla="*/ 0 h 76"/>
                  <a:gd name="T46" fmla="*/ 0 w 152"/>
                  <a:gd name="T47" fmla="*/ 0 h 76"/>
                  <a:gd name="T48" fmla="*/ 0 w 152"/>
                  <a:gd name="T49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2" h="76">
                    <a:moveTo>
                      <a:pt x="62" y="76"/>
                    </a:moveTo>
                    <a:lnTo>
                      <a:pt x="123" y="76"/>
                    </a:lnTo>
                    <a:lnTo>
                      <a:pt x="123" y="62"/>
                    </a:lnTo>
                    <a:lnTo>
                      <a:pt x="152" y="62"/>
                    </a:lnTo>
                    <a:lnTo>
                      <a:pt x="152" y="15"/>
                    </a:lnTo>
                    <a:lnTo>
                      <a:pt x="123" y="15"/>
                    </a:lnTo>
                    <a:lnTo>
                      <a:pt x="123" y="0"/>
                    </a:lnTo>
                    <a:lnTo>
                      <a:pt x="69" y="0"/>
                    </a:lnTo>
                    <a:lnTo>
                      <a:pt x="62" y="0"/>
                    </a:lnTo>
                    <a:lnTo>
                      <a:pt x="62" y="29"/>
                    </a:lnTo>
                    <a:lnTo>
                      <a:pt x="90" y="29"/>
                    </a:lnTo>
                    <a:lnTo>
                      <a:pt x="90" y="47"/>
                    </a:lnTo>
                    <a:lnTo>
                      <a:pt x="62" y="47"/>
                    </a:lnTo>
                    <a:lnTo>
                      <a:pt x="62" y="76"/>
                    </a:lnTo>
                    <a:close/>
                    <a:moveTo>
                      <a:pt x="0" y="76"/>
                    </a:moveTo>
                    <a:lnTo>
                      <a:pt x="62" y="76"/>
                    </a:lnTo>
                    <a:lnTo>
                      <a:pt x="62" y="47"/>
                    </a:lnTo>
                    <a:lnTo>
                      <a:pt x="29" y="47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62" y="29"/>
                    </a:lnTo>
                    <a:lnTo>
                      <a:pt x="62" y="0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7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3" name="íṩľíḍè-Freeform: Shape 244">
                <a:extLst>
                  <a:ext uri="{FF2B5EF4-FFF2-40B4-BE49-F238E27FC236}">
                    <a16:creationId xmlns:a16="http://schemas.microsoft.com/office/drawing/2014/main" xmlns="" id="{ED15C712-3578-4947-B253-D0802AE8D5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4298" y="1038447"/>
                <a:ext cx="115189" cy="118865"/>
              </a:xfrm>
              <a:custGeom>
                <a:avLst/>
                <a:gdLst>
                  <a:gd name="T0" fmla="*/ 23 w 26"/>
                  <a:gd name="T1" fmla="*/ 19 h 27"/>
                  <a:gd name="T2" fmla="*/ 25 w 26"/>
                  <a:gd name="T3" fmla="*/ 20 h 27"/>
                  <a:gd name="T4" fmla="*/ 22 w 26"/>
                  <a:gd name="T5" fmla="*/ 24 h 27"/>
                  <a:gd name="T6" fmla="*/ 20 w 26"/>
                  <a:gd name="T7" fmla="*/ 22 h 27"/>
                  <a:gd name="T8" fmla="*/ 17 w 26"/>
                  <a:gd name="T9" fmla="*/ 24 h 27"/>
                  <a:gd name="T10" fmla="*/ 17 w 26"/>
                  <a:gd name="T11" fmla="*/ 26 h 27"/>
                  <a:gd name="T12" fmla="*/ 13 w 26"/>
                  <a:gd name="T13" fmla="*/ 27 h 27"/>
                  <a:gd name="T14" fmla="*/ 13 w 26"/>
                  <a:gd name="T15" fmla="*/ 21 h 27"/>
                  <a:gd name="T16" fmla="*/ 19 w 26"/>
                  <a:gd name="T17" fmla="*/ 18 h 27"/>
                  <a:gd name="T18" fmla="*/ 18 w 26"/>
                  <a:gd name="T19" fmla="*/ 8 h 27"/>
                  <a:gd name="T20" fmla="*/ 18 w 26"/>
                  <a:gd name="T21" fmla="*/ 8 h 27"/>
                  <a:gd name="T22" fmla="*/ 15 w 26"/>
                  <a:gd name="T23" fmla="*/ 6 h 27"/>
                  <a:gd name="T24" fmla="*/ 13 w 26"/>
                  <a:gd name="T25" fmla="*/ 6 h 27"/>
                  <a:gd name="T26" fmla="*/ 13 w 26"/>
                  <a:gd name="T27" fmla="*/ 0 h 27"/>
                  <a:gd name="T28" fmla="*/ 14 w 26"/>
                  <a:gd name="T29" fmla="*/ 0 h 27"/>
                  <a:gd name="T30" fmla="*/ 15 w 26"/>
                  <a:gd name="T31" fmla="*/ 2 h 27"/>
                  <a:gd name="T32" fmla="*/ 18 w 26"/>
                  <a:gd name="T33" fmla="*/ 3 h 27"/>
                  <a:gd name="T34" fmla="*/ 20 w 26"/>
                  <a:gd name="T35" fmla="*/ 2 h 27"/>
                  <a:gd name="T36" fmla="*/ 23 w 26"/>
                  <a:gd name="T37" fmla="*/ 5 h 27"/>
                  <a:gd name="T38" fmla="*/ 22 w 26"/>
                  <a:gd name="T39" fmla="*/ 7 h 27"/>
                  <a:gd name="T40" fmla="*/ 24 w 26"/>
                  <a:gd name="T41" fmla="*/ 10 h 27"/>
                  <a:gd name="T42" fmla="*/ 26 w 26"/>
                  <a:gd name="T43" fmla="*/ 10 h 27"/>
                  <a:gd name="T44" fmla="*/ 26 w 26"/>
                  <a:gd name="T45" fmla="*/ 15 h 27"/>
                  <a:gd name="T46" fmla="*/ 24 w 26"/>
                  <a:gd name="T47" fmla="*/ 15 h 27"/>
                  <a:gd name="T48" fmla="*/ 23 w 26"/>
                  <a:gd name="T49" fmla="*/ 19 h 27"/>
                  <a:gd name="T50" fmla="*/ 13 w 26"/>
                  <a:gd name="T51" fmla="*/ 27 h 27"/>
                  <a:gd name="T52" fmla="*/ 12 w 26"/>
                  <a:gd name="T53" fmla="*/ 27 h 27"/>
                  <a:gd name="T54" fmla="*/ 12 w 26"/>
                  <a:gd name="T55" fmla="*/ 25 h 27"/>
                  <a:gd name="T56" fmla="*/ 8 w 26"/>
                  <a:gd name="T57" fmla="*/ 24 h 27"/>
                  <a:gd name="T58" fmla="*/ 7 w 26"/>
                  <a:gd name="T59" fmla="*/ 25 h 27"/>
                  <a:gd name="T60" fmla="*/ 3 w 26"/>
                  <a:gd name="T61" fmla="*/ 22 h 27"/>
                  <a:gd name="T62" fmla="*/ 4 w 26"/>
                  <a:gd name="T63" fmla="*/ 20 h 27"/>
                  <a:gd name="T64" fmla="*/ 2 w 26"/>
                  <a:gd name="T65" fmla="*/ 17 h 27"/>
                  <a:gd name="T66" fmla="*/ 0 w 26"/>
                  <a:gd name="T67" fmla="*/ 17 h 27"/>
                  <a:gd name="T68" fmla="*/ 0 w 26"/>
                  <a:gd name="T69" fmla="*/ 12 h 27"/>
                  <a:gd name="T70" fmla="*/ 2 w 26"/>
                  <a:gd name="T71" fmla="*/ 12 h 27"/>
                  <a:gd name="T72" fmla="*/ 3 w 26"/>
                  <a:gd name="T73" fmla="*/ 8 h 27"/>
                  <a:gd name="T74" fmla="*/ 2 w 26"/>
                  <a:gd name="T75" fmla="*/ 7 h 27"/>
                  <a:gd name="T76" fmla="*/ 5 w 26"/>
                  <a:gd name="T77" fmla="*/ 3 h 27"/>
                  <a:gd name="T78" fmla="*/ 6 w 26"/>
                  <a:gd name="T79" fmla="*/ 4 h 27"/>
                  <a:gd name="T80" fmla="*/ 10 w 26"/>
                  <a:gd name="T81" fmla="*/ 3 h 27"/>
                  <a:gd name="T82" fmla="*/ 10 w 26"/>
                  <a:gd name="T83" fmla="*/ 1 h 27"/>
                  <a:gd name="T84" fmla="*/ 13 w 26"/>
                  <a:gd name="T85" fmla="*/ 0 h 27"/>
                  <a:gd name="T86" fmla="*/ 13 w 26"/>
                  <a:gd name="T87" fmla="*/ 6 h 27"/>
                  <a:gd name="T88" fmla="*/ 7 w 26"/>
                  <a:gd name="T89" fmla="*/ 9 h 27"/>
                  <a:gd name="T90" fmla="*/ 8 w 26"/>
                  <a:gd name="T91" fmla="*/ 19 h 27"/>
                  <a:gd name="T92" fmla="*/ 11 w 26"/>
                  <a:gd name="T93" fmla="*/ 21 h 27"/>
                  <a:gd name="T94" fmla="*/ 13 w 26"/>
                  <a:gd name="T95" fmla="*/ 21 h 27"/>
                  <a:gd name="T96" fmla="*/ 13 w 26"/>
                  <a:gd name="T9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6" h="27">
                    <a:moveTo>
                      <a:pt x="23" y="19"/>
                    </a:moveTo>
                    <a:cubicBezTo>
                      <a:pt x="25" y="20"/>
                      <a:pt x="25" y="20"/>
                      <a:pt x="25" y="20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19" y="23"/>
                      <a:pt x="18" y="24"/>
                      <a:pt x="17" y="24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5" y="21"/>
                      <a:pt x="17" y="20"/>
                      <a:pt x="19" y="18"/>
                    </a:cubicBezTo>
                    <a:cubicBezTo>
                      <a:pt x="22" y="15"/>
                      <a:pt x="21" y="10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7" y="7"/>
                      <a:pt x="16" y="7"/>
                      <a:pt x="15" y="6"/>
                    </a:cubicBezTo>
                    <a:cubicBezTo>
                      <a:pt x="15" y="6"/>
                      <a:pt x="14" y="6"/>
                      <a:pt x="13" y="6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6" y="2"/>
                      <a:pt x="17" y="3"/>
                      <a:pt x="18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3" y="8"/>
                      <a:pt x="24" y="9"/>
                      <a:pt x="24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6"/>
                      <a:pt x="24" y="18"/>
                      <a:pt x="23" y="19"/>
                    </a:cubicBezTo>
                    <a:close/>
                    <a:moveTo>
                      <a:pt x="13" y="27"/>
                    </a:move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0" y="25"/>
                      <a:pt x="9" y="24"/>
                      <a:pt x="8" y="24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3" y="19"/>
                      <a:pt x="3" y="18"/>
                      <a:pt x="2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1"/>
                      <a:pt x="2" y="9"/>
                      <a:pt x="3" y="8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4"/>
                      <a:pt x="8" y="3"/>
                      <a:pt x="10" y="3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1" y="6"/>
                      <a:pt x="9" y="7"/>
                      <a:pt x="7" y="9"/>
                    </a:cubicBezTo>
                    <a:cubicBezTo>
                      <a:pt x="5" y="12"/>
                      <a:pt x="5" y="17"/>
                      <a:pt x="8" y="19"/>
                    </a:cubicBezTo>
                    <a:cubicBezTo>
                      <a:pt x="9" y="20"/>
                      <a:pt x="10" y="20"/>
                      <a:pt x="11" y="21"/>
                    </a:cubicBezTo>
                    <a:cubicBezTo>
                      <a:pt x="12" y="21"/>
                      <a:pt x="12" y="21"/>
                      <a:pt x="13" y="21"/>
                    </a:cubicBezTo>
                    <a:lnTo>
                      <a:pt x="13" y="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4" name="íṩľíḍè-Freeform: Shape 245">
                <a:extLst>
                  <a:ext uri="{FF2B5EF4-FFF2-40B4-BE49-F238E27FC236}">
                    <a16:creationId xmlns:a16="http://schemas.microsoft.com/office/drawing/2014/main" xmlns="" id="{09EC8BAB-1CB7-4FD2-81B5-1CC84C179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0696" y="1236964"/>
                <a:ext cx="137246" cy="101709"/>
              </a:xfrm>
              <a:custGeom>
                <a:avLst/>
                <a:gdLst>
                  <a:gd name="T0" fmla="*/ 16 w 31"/>
                  <a:gd name="T1" fmla="*/ 0 h 23"/>
                  <a:gd name="T2" fmla="*/ 0 w 31"/>
                  <a:gd name="T3" fmla="*/ 15 h 23"/>
                  <a:gd name="T4" fmla="*/ 2 w 31"/>
                  <a:gd name="T5" fmla="*/ 23 h 23"/>
                  <a:gd name="T6" fmla="*/ 2 w 31"/>
                  <a:gd name="T7" fmla="*/ 19 h 23"/>
                  <a:gd name="T8" fmla="*/ 3 w 31"/>
                  <a:gd name="T9" fmla="*/ 17 h 23"/>
                  <a:gd name="T10" fmla="*/ 3 w 31"/>
                  <a:gd name="T11" fmla="*/ 15 h 23"/>
                  <a:gd name="T12" fmla="*/ 16 w 31"/>
                  <a:gd name="T13" fmla="*/ 3 h 23"/>
                  <a:gd name="T14" fmla="*/ 28 w 31"/>
                  <a:gd name="T15" fmla="*/ 15 h 23"/>
                  <a:gd name="T16" fmla="*/ 28 w 31"/>
                  <a:gd name="T17" fmla="*/ 17 h 23"/>
                  <a:gd name="T18" fmla="*/ 29 w 31"/>
                  <a:gd name="T19" fmla="*/ 19 h 23"/>
                  <a:gd name="T20" fmla="*/ 29 w 31"/>
                  <a:gd name="T21" fmla="*/ 23 h 23"/>
                  <a:gd name="T22" fmla="*/ 31 w 31"/>
                  <a:gd name="T23" fmla="*/ 15 h 23"/>
                  <a:gd name="T24" fmla="*/ 16 w 31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23">
                    <a:moveTo>
                      <a:pt x="16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18"/>
                      <a:pt x="1" y="21"/>
                      <a:pt x="2" y="23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8"/>
                      <a:pt x="3" y="17"/>
                      <a:pt x="3" y="17"/>
                    </a:cubicBezTo>
                    <a:cubicBezTo>
                      <a:pt x="3" y="16"/>
                      <a:pt x="3" y="16"/>
                      <a:pt x="3" y="15"/>
                    </a:cubicBezTo>
                    <a:cubicBezTo>
                      <a:pt x="3" y="8"/>
                      <a:pt x="9" y="3"/>
                      <a:pt x="16" y="3"/>
                    </a:cubicBezTo>
                    <a:cubicBezTo>
                      <a:pt x="23" y="3"/>
                      <a:pt x="28" y="8"/>
                      <a:pt x="28" y="15"/>
                    </a:cubicBezTo>
                    <a:cubicBezTo>
                      <a:pt x="28" y="16"/>
                      <a:pt x="28" y="16"/>
                      <a:pt x="28" y="17"/>
                    </a:cubicBezTo>
                    <a:cubicBezTo>
                      <a:pt x="29" y="17"/>
                      <a:pt x="29" y="18"/>
                      <a:pt x="29" y="19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30" y="21"/>
                      <a:pt x="31" y="18"/>
                      <a:pt x="31" y="15"/>
                    </a:cubicBezTo>
                    <a:cubicBezTo>
                      <a:pt x="31" y="7"/>
                      <a:pt x="24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5" name="íṩľíḍè-Freeform: Shape 246">
                <a:extLst>
                  <a:ext uri="{FF2B5EF4-FFF2-40B4-BE49-F238E27FC236}">
                    <a16:creationId xmlns:a16="http://schemas.microsoft.com/office/drawing/2014/main" xmlns="" id="{D21775D2-1F03-4F60-8EE3-45ACB8DC9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4176" y="1308038"/>
                <a:ext cx="30635" cy="52693"/>
              </a:xfrm>
              <a:custGeom>
                <a:avLst/>
                <a:gdLst>
                  <a:gd name="T0" fmla="*/ 0 w 7"/>
                  <a:gd name="T1" fmla="*/ 2 h 12"/>
                  <a:gd name="T2" fmla="*/ 0 w 7"/>
                  <a:gd name="T3" fmla="*/ 3 h 12"/>
                  <a:gd name="T4" fmla="*/ 0 w 7"/>
                  <a:gd name="T5" fmla="*/ 7 h 12"/>
                  <a:gd name="T6" fmla="*/ 0 w 7"/>
                  <a:gd name="T7" fmla="*/ 8 h 12"/>
                  <a:gd name="T8" fmla="*/ 5 w 7"/>
                  <a:gd name="T9" fmla="*/ 12 h 12"/>
                  <a:gd name="T10" fmla="*/ 7 w 7"/>
                  <a:gd name="T11" fmla="*/ 12 h 12"/>
                  <a:gd name="T12" fmla="*/ 7 w 7"/>
                  <a:gd name="T13" fmla="*/ 0 h 12"/>
                  <a:gd name="T14" fmla="*/ 5 w 7"/>
                  <a:gd name="T15" fmla="*/ 0 h 12"/>
                  <a:gd name="T16" fmla="*/ 0 w 7"/>
                  <a:gd name="T1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2">
                    <a:moveTo>
                      <a:pt x="0" y="2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6" name="íṩľíḍè-Freeform: Shape 247">
                <a:extLst>
                  <a:ext uri="{FF2B5EF4-FFF2-40B4-BE49-F238E27FC236}">
                    <a16:creationId xmlns:a16="http://schemas.microsoft.com/office/drawing/2014/main" xmlns="" id="{8723A253-A547-4644-8EB1-CF8FA39C8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828" y="1308038"/>
                <a:ext cx="30635" cy="52693"/>
              </a:xfrm>
              <a:custGeom>
                <a:avLst/>
                <a:gdLst>
                  <a:gd name="T0" fmla="*/ 7 w 7"/>
                  <a:gd name="T1" fmla="*/ 8 h 12"/>
                  <a:gd name="T2" fmla="*/ 7 w 7"/>
                  <a:gd name="T3" fmla="*/ 7 h 12"/>
                  <a:gd name="T4" fmla="*/ 7 w 7"/>
                  <a:gd name="T5" fmla="*/ 3 h 12"/>
                  <a:gd name="T6" fmla="*/ 7 w 7"/>
                  <a:gd name="T7" fmla="*/ 2 h 12"/>
                  <a:gd name="T8" fmla="*/ 2 w 7"/>
                  <a:gd name="T9" fmla="*/ 0 h 12"/>
                  <a:gd name="T10" fmla="*/ 0 w 7"/>
                  <a:gd name="T11" fmla="*/ 0 h 12"/>
                  <a:gd name="T12" fmla="*/ 0 w 7"/>
                  <a:gd name="T13" fmla="*/ 12 h 12"/>
                  <a:gd name="T14" fmla="*/ 2 w 7"/>
                  <a:gd name="T15" fmla="*/ 12 h 12"/>
                  <a:gd name="T16" fmla="*/ 7 w 7"/>
                  <a:gd name="T1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2">
                    <a:moveTo>
                      <a:pt x="7" y="8"/>
                    </a:moveTo>
                    <a:cubicBezTo>
                      <a:pt x="7" y="7"/>
                      <a:pt x="7" y="7"/>
                      <a:pt x="7" y="7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2"/>
                      <a:pt x="7" y="2"/>
                    </a:cubicBezTo>
                    <a:cubicBezTo>
                      <a:pt x="7" y="1"/>
                      <a:pt x="5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5" y="12"/>
                      <a:pt x="7" y="10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7" name="íṩľíḍè-Freeform: Shape 248">
                <a:extLst>
                  <a:ext uri="{FF2B5EF4-FFF2-40B4-BE49-F238E27FC236}">
                    <a16:creationId xmlns:a16="http://schemas.microsoft.com/office/drawing/2014/main" xmlns="" id="{5CBA8050-539F-4CE2-858C-B44DD9CE72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034" y="2883918"/>
                <a:ext cx="186263" cy="137246"/>
              </a:xfrm>
              <a:custGeom>
                <a:avLst/>
                <a:gdLst>
                  <a:gd name="T0" fmla="*/ 28 w 42"/>
                  <a:gd name="T1" fmla="*/ 31 h 31"/>
                  <a:gd name="T2" fmla="*/ 42 w 42"/>
                  <a:gd name="T3" fmla="*/ 31 h 31"/>
                  <a:gd name="T4" fmla="*/ 42 w 42"/>
                  <a:gd name="T5" fmla="*/ 0 h 31"/>
                  <a:gd name="T6" fmla="*/ 28 w 42"/>
                  <a:gd name="T7" fmla="*/ 0 h 31"/>
                  <a:gd name="T8" fmla="*/ 28 w 42"/>
                  <a:gd name="T9" fmla="*/ 13 h 31"/>
                  <a:gd name="T10" fmla="*/ 38 w 42"/>
                  <a:gd name="T11" fmla="*/ 27 h 31"/>
                  <a:gd name="T12" fmla="*/ 28 w 42"/>
                  <a:gd name="T13" fmla="*/ 27 h 31"/>
                  <a:gd name="T14" fmla="*/ 28 w 42"/>
                  <a:gd name="T15" fmla="*/ 31 h 31"/>
                  <a:gd name="T16" fmla="*/ 19 w 42"/>
                  <a:gd name="T17" fmla="*/ 31 h 31"/>
                  <a:gd name="T18" fmla="*/ 28 w 42"/>
                  <a:gd name="T19" fmla="*/ 31 h 31"/>
                  <a:gd name="T20" fmla="*/ 28 w 42"/>
                  <a:gd name="T21" fmla="*/ 27 h 31"/>
                  <a:gd name="T22" fmla="*/ 22 w 42"/>
                  <a:gd name="T23" fmla="*/ 27 h 31"/>
                  <a:gd name="T24" fmla="*/ 21 w 42"/>
                  <a:gd name="T25" fmla="*/ 26 h 31"/>
                  <a:gd name="T26" fmla="*/ 19 w 42"/>
                  <a:gd name="T27" fmla="*/ 23 h 31"/>
                  <a:gd name="T28" fmla="*/ 19 w 42"/>
                  <a:gd name="T29" fmla="*/ 25 h 31"/>
                  <a:gd name="T30" fmla="*/ 20 w 42"/>
                  <a:gd name="T31" fmla="*/ 27 h 31"/>
                  <a:gd name="T32" fmla="*/ 19 w 42"/>
                  <a:gd name="T33" fmla="*/ 27 h 31"/>
                  <a:gd name="T34" fmla="*/ 19 w 42"/>
                  <a:gd name="T35" fmla="*/ 31 h 31"/>
                  <a:gd name="T36" fmla="*/ 28 w 42"/>
                  <a:gd name="T37" fmla="*/ 0 h 31"/>
                  <a:gd name="T38" fmla="*/ 19 w 42"/>
                  <a:gd name="T39" fmla="*/ 0 h 31"/>
                  <a:gd name="T40" fmla="*/ 19 w 42"/>
                  <a:gd name="T41" fmla="*/ 20 h 31"/>
                  <a:gd name="T42" fmla="*/ 26 w 42"/>
                  <a:gd name="T43" fmla="*/ 10 h 31"/>
                  <a:gd name="T44" fmla="*/ 26 w 42"/>
                  <a:gd name="T45" fmla="*/ 10 h 31"/>
                  <a:gd name="T46" fmla="*/ 28 w 42"/>
                  <a:gd name="T47" fmla="*/ 13 h 31"/>
                  <a:gd name="T48" fmla="*/ 28 w 42"/>
                  <a:gd name="T49" fmla="*/ 0 h 31"/>
                  <a:gd name="T50" fmla="*/ 12 w 42"/>
                  <a:gd name="T51" fmla="*/ 31 h 31"/>
                  <a:gd name="T52" fmla="*/ 19 w 42"/>
                  <a:gd name="T53" fmla="*/ 31 h 31"/>
                  <a:gd name="T54" fmla="*/ 19 w 42"/>
                  <a:gd name="T55" fmla="*/ 27 h 31"/>
                  <a:gd name="T56" fmla="*/ 14 w 42"/>
                  <a:gd name="T57" fmla="*/ 27 h 31"/>
                  <a:gd name="T58" fmla="*/ 12 w 42"/>
                  <a:gd name="T59" fmla="*/ 27 h 31"/>
                  <a:gd name="T60" fmla="*/ 12 w 42"/>
                  <a:gd name="T61" fmla="*/ 31 h 31"/>
                  <a:gd name="T62" fmla="*/ 19 w 42"/>
                  <a:gd name="T63" fmla="*/ 0 h 31"/>
                  <a:gd name="T64" fmla="*/ 12 w 42"/>
                  <a:gd name="T65" fmla="*/ 0 h 31"/>
                  <a:gd name="T66" fmla="*/ 12 w 42"/>
                  <a:gd name="T67" fmla="*/ 6 h 31"/>
                  <a:gd name="T68" fmla="*/ 13 w 42"/>
                  <a:gd name="T69" fmla="*/ 8 h 31"/>
                  <a:gd name="T70" fmla="*/ 12 w 42"/>
                  <a:gd name="T71" fmla="*/ 10 h 31"/>
                  <a:gd name="T72" fmla="*/ 12 w 42"/>
                  <a:gd name="T73" fmla="*/ 16 h 31"/>
                  <a:gd name="T74" fmla="*/ 12 w 42"/>
                  <a:gd name="T75" fmla="*/ 16 h 31"/>
                  <a:gd name="T76" fmla="*/ 17 w 42"/>
                  <a:gd name="T77" fmla="*/ 23 h 31"/>
                  <a:gd name="T78" fmla="*/ 19 w 42"/>
                  <a:gd name="T79" fmla="*/ 25 h 31"/>
                  <a:gd name="T80" fmla="*/ 19 w 42"/>
                  <a:gd name="T81" fmla="*/ 23 h 31"/>
                  <a:gd name="T82" fmla="*/ 18 w 42"/>
                  <a:gd name="T83" fmla="*/ 22 h 31"/>
                  <a:gd name="T84" fmla="*/ 19 w 42"/>
                  <a:gd name="T85" fmla="*/ 20 h 31"/>
                  <a:gd name="T86" fmla="*/ 19 w 42"/>
                  <a:gd name="T87" fmla="*/ 0 h 31"/>
                  <a:gd name="T88" fmla="*/ 0 w 42"/>
                  <a:gd name="T89" fmla="*/ 31 h 31"/>
                  <a:gd name="T90" fmla="*/ 12 w 42"/>
                  <a:gd name="T91" fmla="*/ 31 h 31"/>
                  <a:gd name="T92" fmla="*/ 12 w 42"/>
                  <a:gd name="T93" fmla="*/ 27 h 31"/>
                  <a:gd name="T94" fmla="*/ 4 w 42"/>
                  <a:gd name="T95" fmla="*/ 27 h 31"/>
                  <a:gd name="T96" fmla="*/ 4 w 42"/>
                  <a:gd name="T97" fmla="*/ 27 h 31"/>
                  <a:gd name="T98" fmla="*/ 12 w 42"/>
                  <a:gd name="T99" fmla="*/ 16 h 31"/>
                  <a:gd name="T100" fmla="*/ 12 w 42"/>
                  <a:gd name="T101" fmla="*/ 10 h 31"/>
                  <a:gd name="T102" fmla="*/ 10 w 42"/>
                  <a:gd name="T103" fmla="*/ 11 h 31"/>
                  <a:gd name="T104" fmla="*/ 6 w 42"/>
                  <a:gd name="T105" fmla="*/ 8 h 31"/>
                  <a:gd name="T106" fmla="*/ 10 w 42"/>
                  <a:gd name="T107" fmla="*/ 4 h 31"/>
                  <a:gd name="T108" fmla="*/ 10 w 42"/>
                  <a:gd name="T109" fmla="*/ 4 h 31"/>
                  <a:gd name="T110" fmla="*/ 12 w 42"/>
                  <a:gd name="T111" fmla="*/ 6 h 31"/>
                  <a:gd name="T112" fmla="*/ 12 w 42"/>
                  <a:gd name="T113" fmla="*/ 0 h 31"/>
                  <a:gd name="T114" fmla="*/ 0 w 42"/>
                  <a:gd name="T115" fmla="*/ 0 h 31"/>
                  <a:gd name="T116" fmla="*/ 0 w 42"/>
                  <a:gd name="T11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" h="31">
                    <a:moveTo>
                      <a:pt x="28" y="31"/>
                    </a:moveTo>
                    <a:cubicBezTo>
                      <a:pt x="42" y="31"/>
                      <a:pt x="42" y="31"/>
                      <a:pt x="42" y="31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28" y="27"/>
                      <a:pt x="28" y="27"/>
                      <a:pt x="28" y="27"/>
                    </a:cubicBezTo>
                    <a:lnTo>
                      <a:pt x="28" y="31"/>
                    </a:lnTo>
                    <a:close/>
                    <a:moveTo>
                      <a:pt x="19" y="31"/>
                    </a:move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31"/>
                      <a:pt x="19" y="31"/>
                      <a:pt x="19" y="31"/>
                    </a:cubicBezTo>
                    <a:close/>
                    <a:moveTo>
                      <a:pt x="28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13"/>
                      <a:pt x="28" y="13"/>
                      <a:pt x="28" y="13"/>
                    </a:cubicBezTo>
                    <a:lnTo>
                      <a:pt x="28" y="0"/>
                    </a:lnTo>
                    <a:close/>
                    <a:moveTo>
                      <a:pt x="12" y="31"/>
                    </a:move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31"/>
                      <a:pt x="12" y="31"/>
                      <a:pt x="12" y="31"/>
                    </a:cubicBezTo>
                    <a:close/>
                    <a:moveTo>
                      <a:pt x="19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3" y="6"/>
                      <a:pt x="13" y="7"/>
                      <a:pt x="13" y="8"/>
                    </a:cubicBezTo>
                    <a:cubicBezTo>
                      <a:pt x="13" y="8"/>
                      <a:pt x="13" y="9"/>
                      <a:pt x="12" y="10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9" y="20"/>
                      <a:pt x="19" y="20"/>
                      <a:pt x="19" y="20"/>
                    </a:cubicBezTo>
                    <a:lnTo>
                      <a:pt x="19" y="0"/>
                    </a:lnTo>
                    <a:close/>
                    <a:moveTo>
                      <a:pt x="0" y="31"/>
                    </a:move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1" y="11"/>
                      <a:pt x="10" y="11"/>
                    </a:cubicBezTo>
                    <a:cubicBezTo>
                      <a:pt x="8" y="11"/>
                      <a:pt x="6" y="9"/>
                      <a:pt x="6" y="8"/>
                    </a:cubicBezTo>
                    <a:cubicBezTo>
                      <a:pt x="6" y="6"/>
                      <a:pt x="8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2" y="5"/>
                      <a:pt x="12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8" name="íṩľíḍè-Freeform: Shape 249">
                <a:extLst>
                  <a:ext uri="{FF2B5EF4-FFF2-40B4-BE49-F238E27FC236}">
                    <a16:creationId xmlns:a16="http://schemas.microsoft.com/office/drawing/2014/main" xmlns="" id="{C3BBEA35-F102-4753-B972-003A5C0D1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459" y="1895010"/>
                <a:ext cx="93131" cy="115189"/>
              </a:xfrm>
              <a:custGeom>
                <a:avLst/>
                <a:gdLst>
                  <a:gd name="T0" fmla="*/ 3 w 21"/>
                  <a:gd name="T1" fmla="*/ 23 h 26"/>
                  <a:gd name="T2" fmla="*/ 3 w 21"/>
                  <a:gd name="T3" fmla="*/ 22 h 26"/>
                  <a:gd name="T4" fmla="*/ 3 w 21"/>
                  <a:gd name="T5" fmla="*/ 22 h 26"/>
                  <a:gd name="T6" fmla="*/ 3 w 21"/>
                  <a:gd name="T7" fmla="*/ 6 h 26"/>
                  <a:gd name="T8" fmla="*/ 18 w 21"/>
                  <a:gd name="T9" fmla="*/ 6 h 26"/>
                  <a:gd name="T10" fmla="*/ 18 w 21"/>
                  <a:gd name="T11" fmla="*/ 17 h 26"/>
                  <a:gd name="T12" fmla="*/ 17 w 21"/>
                  <a:gd name="T13" fmla="*/ 17 h 26"/>
                  <a:gd name="T14" fmla="*/ 12 w 21"/>
                  <a:gd name="T15" fmla="*/ 22 h 26"/>
                  <a:gd name="T16" fmla="*/ 17 w 21"/>
                  <a:gd name="T17" fmla="*/ 26 h 26"/>
                  <a:gd name="T18" fmla="*/ 21 w 21"/>
                  <a:gd name="T19" fmla="*/ 22 h 26"/>
                  <a:gd name="T20" fmla="*/ 21 w 21"/>
                  <a:gd name="T21" fmla="*/ 22 h 26"/>
                  <a:gd name="T22" fmla="*/ 21 w 21"/>
                  <a:gd name="T23" fmla="*/ 22 h 26"/>
                  <a:gd name="T24" fmla="*/ 21 w 21"/>
                  <a:gd name="T25" fmla="*/ 6 h 26"/>
                  <a:gd name="T26" fmla="*/ 21 w 21"/>
                  <a:gd name="T27" fmla="*/ 0 h 26"/>
                  <a:gd name="T28" fmla="*/ 18 w 21"/>
                  <a:gd name="T29" fmla="*/ 0 h 26"/>
                  <a:gd name="T30" fmla="*/ 3 w 21"/>
                  <a:gd name="T31" fmla="*/ 0 h 26"/>
                  <a:gd name="T32" fmla="*/ 0 w 21"/>
                  <a:gd name="T33" fmla="*/ 0 h 26"/>
                  <a:gd name="T34" fmla="*/ 0 w 21"/>
                  <a:gd name="T35" fmla="*/ 6 h 26"/>
                  <a:gd name="T36" fmla="*/ 0 w 21"/>
                  <a:gd name="T37" fmla="*/ 17 h 26"/>
                  <a:gd name="T38" fmla="*/ 0 w 21"/>
                  <a:gd name="T39" fmla="*/ 17 h 26"/>
                  <a:gd name="T40" fmla="*/ 3 w 21"/>
                  <a:gd name="T41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" h="26">
                    <a:moveTo>
                      <a:pt x="3" y="23"/>
                    </a:move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7" y="17"/>
                      <a:pt x="17" y="17"/>
                    </a:cubicBezTo>
                    <a:cubicBezTo>
                      <a:pt x="14" y="17"/>
                      <a:pt x="12" y="19"/>
                      <a:pt x="12" y="22"/>
                    </a:cubicBezTo>
                    <a:cubicBezTo>
                      <a:pt x="12" y="24"/>
                      <a:pt x="14" y="26"/>
                      <a:pt x="17" y="26"/>
                    </a:cubicBezTo>
                    <a:cubicBezTo>
                      <a:pt x="19" y="26"/>
                      <a:pt x="21" y="24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9"/>
                      <a:pt x="2" y="21"/>
                      <a:pt x="3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18" name="Group 250">
              <a:extLst>
                <a:ext uri="{FF2B5EF4-FFF2-40B4-BE49-F238E27FC236}">
                  <a16:creationId xmlns:a16="http://schemas.microsoft.com/office/drawing/2014/main" xmlns="" id="{1992FDCE-FBBC-4C64-9835-6F57361EC36C}"/>
                </a:ext>
              </a:extLst>
            </p:cNvPr>
            <p:cNvGrpSpPr/>
            <p:nvPr/>
          </p:nvGrpSpPr>
          <p:grpSpPr>
            <a:xfrm>
              <a:off x="6118537" y="1986993"/>
              <a:ext cx="4898647" cy="4875747"/>
              <a:chOff x="4476325" y="1364544"/>
              <a:chExt cx="3796703" cy="3778956"/>
            </a:xfrm>
          </p:grpSpPr>
          <p:sp>
            <p:nvSpPr>
              <p:cNvPr id="20" name="íṩľíḍè-Freeform: Shape 251">
                <a:extLst>
                  <a:ext uri="{FF2B5EF4-FFF2-40B4-BE49-F238E27FC236}">
                    <a16:creationId xmlns:a16="http://schemas.microsoft.com/office/drawing/2014/main" xmlns="" id="{B7CC6CB6-9045-4409-98A1-7FCA769E4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9783" y="1386364"/>
                <a:ext cx="2829064" cy="2829064"/>
              </a:xfrm>
              <a:custGeom>
                <a:avLst/>
                <a:gdLst>
                  <a:gd name="T0" fmla="*/ 315 w 630"/>
                  <a:gd name="T1" fmla="*/ 19 h 630"/>
                  <a:gd name="T2" fmla="*/ 611 w 630"/>
                  <a:gd name="T3" fmla="*/ 315 h 630"/>
                  <a:gd name="T4" fmla="*/ 315 w 630"/>
                  <a:gd name="T5" fmla="*/ 611 h 630"/>
                  <a:gd name="T6" fmla="*/ 315 w 630"/>
                  <a:gd name="T7" fmla="*/ 630 h 630"/>
                  <a:gd name="T8" fmla="*/ 630 w 630"/>
                  <a:gd name="T9" fmla="*/ 315 h 630"/>
                  <a:gd name="T10" fmla="*/ 315 w 630"/>
                  <a:gd name="T11" fmla="*/ 0 h 630"/>
                  <a:gd name="T12" fmla="*/ 315 w 630"/>
                  <a:gd name="T13" fmla="*/ 19 h 630"/>
                  <a:gd name="T14" fmla="*/ 315 w 630"/>
                  <a:gd name="T15" fmla="*/ 611 h 630"/>
                  <a:gd name="T16" fmla="*/ 19 w 630"/>
                  <a:gd name="T17" fmla="*/ 315 h 630"/>
                  <a:gd name="T18" fmla="*/ 315 w 630"/>
                  <a:gd name="T19" fmla="*/ 19 h 630"/>
                  <a:gd name="T20" fmla="*/ 315 w 630"/>
                  <a:gd name="T21" fmla="*/ 0 h 630"/>
                  <a:gd name="T22" fmla="*/ 0 w 630"/>
                  <a:gd name="T23" fmla="*/ 315 h 630"/>
                  <a:gd name="T24" fmla="*/ 315 w 630"/>
                  <a:gd name="T25" fmla="*/ 630 h 630"/>
                  <a:gd name="T26" fmla="*/ 315 w 630"/>
                  <a:gd name="T27" fmla="*/ 611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0" h="630">
                    <a:moveTo>
                      <a:pt x="315" y="19"/>
                    </a:moveTo>
                    <a:cubicBezTo>
                      <a:pt x="479" y="19"/>
                      <a:pt x="611" y="152"/>
                      <a:pt x="611" y="315"/>
                    </a:cubicBezTo>
                    <a:cubicBezTo>
                      <a:pt x="611" y="479"/>
                      <a:pt x="479" y="611"/>
                      <a:pt x="315" y="611"/>
                    </a:cubicBezTo>
                    <a:cubicBezTo>
                      <a:pt x="315" y="630"/>
                      <a:pt x="315" y="630"/>
                      <a:pt x="315" y="630"/>
                    </a:cubicBezTo>
                    <a:cubicBezTo>
                      <a:pt x="489" y="630"/>
                      <a:pt x="630" y="489"/>
                      <a:pt x="630" y="315"/>
                    </a:cubicBezTo>
                    <a:cubicBezTo>
                      <a:pt x="630" y="141"/>
                      <a:pt x="489" y="0"/>
                      <a:pt x="315" y="0"/>
                    </a:cubicBezTo>
                    <a:lnTo>
                      <a:pt x="315" y="19"/>
                    </a:lnTo>
                    <a:close/>
                    <a:moveTo>
                      <a:pt x="315" y="611"/>
                    </a:moveTo>
                    <a:cubicBezTo>
                      <a:pt x="152" y="611"/>
                      <a:pt x="19" y="479"/>
                      <a:pt x="19" y="315"/>
                    </a:cubicBezTo>
                    <a:cubicBezTo>
                      <a:pt x="19" y="152"/>
                      <a:pt x="152" y="19"/>
                      <a:pt x="315" y="19"/>
                    </a:cubicBezTo>
                    <a:cubicBezTo>
                      <a:pt x="315" y="0"/>
                      <a:pt x="315" y="0"/>
                      <a:pt x="315" y="0"/>
                    </a:cubicBezTo>
                    <a:cubicBezTo>
                      <a:pt x="141" y="0"/>
                      <a:pt x="0" y="141"/>
                      <a:pt x="0" y="315"/>
                    </a:cubicBezTo>
                    <a:cubicBezTo>
                      <a:pt x="0" y="489"/>
                      <a:pt x="141" y="630"/>
                      <a:pt x="315" y="630"/>
                    </a:cubicBezTo>
                    <a:lnTo>
                      <a:pt x="315" y="61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61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1" name="íṩľíḍè-Freeform: Shape 252">
                <a:extLst>
                  <a:ext uri="{FF2B5EF4-FFF2-40B4-BE49-F238E27FC236}">
                    <a16:creationId xmlns:a16="http://schemas.microsoft.com/office/drawing/2014/main" xmlns="" id="{2DC85251-C991-432E-8587-83E89C7B7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145" y="3801414"/>
                <a:ext cx="1376883" cy="1342086"/>
              </a:xfrm>
              <a:custGeom>
                <a:avLst/>
                <a:gdLst>
                  <a:gd name="connsiteX0" fmla="*/ 246478 w 1376883"/>
                  <a:gd name="connsiteY0" fmla="*/ 0 h 1342086"/>
                  <a:gd name="connsiteX1" fmla="*/ 1376883 w 1376883"/>
                  <a:gd name="connsiteY1" fmla="*/ 1342086 h 1342086"/>
                  <a:gd name="connsiteX2" fmla="*/ 964218 w 1376883"/>
                  <a:gd name="connsiteY2" fmla="*/ 1342086 h 1342086"/>
                  <a:gd name="connsiteX3" fmla="*/ 0 w 1376883"/>
                  <a:gd name="connsiteY3" fmla="*/ 201522 h 1342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6883" h="1342086">
                    <a:moveTo>
                      <a:pt x="246478" y="0"/>
                    </a:moveTo>
                    <a:lnTo>
                      <a:pt x="1376883" y="1342086"/>
                    </a:lnTo>
                    <a:lnTo>
                      <a:pt x="964218" y="1342086"/>
                    </a:lnTo>
                    <a:lnTo>
                      <a:pt x="0" y="20152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2" name="íṩľíḍè-Freeform: Shape 253">
                <a:extLst>
                  <a:ext uri="{FF2B5EF4-FFF2-40B4-BE49-F238E27FC236}">
                    <a16:creationId xmlns:a16="http://schemas.microsoft.com/office/drawing/2014/main" xmlns="" id="{0C2FEBB7-8D78-45BE-8343-538A8AD60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0884" y="3702203"/>
                <a:ext cx="466602" cy="430948"/>
              </a:xfrm>
              <a:custGeom>
                <a:avLst/>
                <a:gdLst>
                  <a:gd name="T0" fmla="*/ 79 w 104"/>
                  <a:gd name="T1" fmla="*/ 0 h 96"/>
                  <a:gd name="T2" fmla="*/ 0 w 104"/>
                  <a:gd name="T3" fmla="*/ 65 h 96"/>
                  <a:gd name="T4" fmla="*/ 25 w 104"/>
                  <a:gd name="T5" fmla="*/ 96 h 96"/>
                  <a:gd name="T6" fmla="*/ 104 w 104"/>
                  <a:gd name="T7" fmla="*/ 31 h 96"/>
                  <a:gd name="T8" fmla="*/ 79 w 104"/>
                  <a:gd name="T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96">
                    <a:moveTo>
                      <a:pt x="79" y="0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25" y="96"/>
                      <a:pt x="25" y="96"/>
                      <a:pt x="25" y="96"/>
                    </a:cubicBezTo>
                    <a:cubicBezTo>
                      <a:pt x="63" y="85"/>
                      <a:pt x="89" y="63"/>
                      <a:pt x="104" y="31"/>
                    </a:cubicBezTo>
                    <a:lnTo>
                      <a:pt x="7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3" name="íṩľíḍè-Freeform: Shape 254">
                <a:extLst>
                  <a:ext uri="{FF2B5EF4-FFF2-40B4-BE49-F238E27FC236}">
                    <a16:creationId xmlns:a16="http://schemas.microsoft.com/office/drawing/2014/main" xmlns="" id="{512C7BC8-D263-4881-A039-87BE4516F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6325" y="1364544"/>
                <a:ext cx="3260012" cy="2853867"/>
              </a:xfrm>
              <a:custGeom>
                <a:avLst/>
                <a:gdLst>
                  <a:gd name="T0" fmla="*/ 363 w 726"/>
                  <a:gd name="T1" fmla="*/ 636 h 636"/>
                  <a:gd name="T2" fmla="*/ 516 w 726"/>
                  <a:gd name="T3" fmla="*/ 597 h 636"/>
                  <a:gd name="T4" fmla="*/ 642 w 726"/>
                  <a:gd name="T5" fmla="*/ 166 h 636"/>
                  <a:gd name="T6" fmla="*/ 363 w 726"/>
                  <a:gd name="T7" fmla="*/ 0 h 636"/>
                  <a:gd name="T8" fmla="*/ 363 w 726"/>
                  <a:gd name="T9" fmla="*/ 18 h 636"/>
                  <a:gd name="T10" fmla="*/ 627 w 726"/>
                  <a:gd name="T11" fmla="*/ 174 h 636"/>
                  <a:gd name="T12" fmla="*/ 507 w 726"/>
                  <a:gd name="T13" fmla="*/ 582 h 636"/>
                  <a:gd name="T14" fmla="*/ 363 w 726"/>
                  <a:gd name="T15" fmla="*/ 618 h 636"/>
                  <a:gd name="T16" fmla="*/ 363 w 726"/>
                  <a:gd name="T17" fmla="*/ 636 h 636"/>
                  <a:gd name="T18" fmla="*/ 211 w 726"/>
                  <a:gd name="T19" fmla="*/ 39 h 636"/>
                  <a:gd name="T20" fmla="*/ 84 w 726"/>
                  <a:gd name="T21" fmla="*/ 471 h 636"/>
                  <a:gd name="T22" fmla="*/ 363 w 726"/>
                  <a:gd name="T23" fmla="*/ 636 h 636"/>
                  <a:gd name="T24" fmla="*/ 363 w 726"/>
                  <a:gd name="T25" fmla="*/ 618 h 636"/>
                  <a:gd name="T26" fmla="*/ 100 w 726"/>
                  <a:gd name="T27" fmla="*/ 462 h 636"/>
                  <a:gd name="T28" fmla="*/ 219 w 726"/>
                  <a:gd name="T29" fmla="*/ 55 h 636"/>
                  <a:gd name="T30" fmla="*/ 363 w 726"/>
                  <a:gd name="T31" fmla="*/ 18 h 636"/>
                  <a:gd name="T32" fmla="*/ 363 w 726"/>
                  <a:gd name="T33" fmla="*/ 0 h 636"/>
                  <a:gd name="T34" fmla="*/ 211 w 726"/>
                  <a:gd name="T35" fmla="*/ 39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6" h="636">
                    <a:moveTo>
                      <a:pt x="363" y="636"/>
                    </a:moveTo>
                    <a:cubicBezTo>
                      <a:pt x="415" y="636"/>
                      <a:pt x="467" y="623"/>
                      <a:pt x="516" y="597"/>
                    </a:cubicBezTo>
                    <a:cubicBezTo>
                      <a:pt x="670" y="513"/>
                      <a:pt x="726" y="320"/>
                      <a:pt x="642" y="166"/>
                    </a:cubicBezTo>
                    <a:cubicBezTo>
                      <a:pt x="584" y="60"/>
                      <a:pt x="476" y="0"/>
                      <a:pt x="363" y="0"/>
                    </a:cubicBezTo>
                    <a:cubicBezTo>
                      <a:pt x="363" y="18"/>
                      <a:pt x="363" y="18"/>
                      <a:pt x="363" y="18"/>
                    </a:cubicBezTo>
                    <a:cubicBezTo>
                      <a:pt x="469" y="18"/>
                      <a:pt x="572" y="74"/>
                      <a:pt x="627" y="174"/>
                    </a:cubicBezTo>
                    <a:cubicBezTo>
                      <a:pt x="706" y="320"/>
                      <a:pt x="653" y="502"/>
                      <a:pt x="507" y="582"/>
                    </a:cubicBezTo>
                    <a:cubicBezTo>
                      <a:pt x="462" y="607"/>
                      <a:pt x="412" y="619"/>
                      <a:pt x="363" y="618"/>
                    </a:cubicBezTo>
                    <a:lnTo>
                      <a:pt x="363" y="636"/>
                    </a:lnTo>
                    <a:close/>
                    <a:moveTo>
                      <a:pt x="211" y="39"/>
                    </a:moveTo>
                    <a:cubicBezTo>
                      <a:pt x="57" y="124"/>
                      <a:pt x="0" y="317"/>
                      <a:pt x="84" y="471"/>
                    </a:cubicBezTo>
                    <a:cubicBezTo>
                      <a:pt x="142" y="576"/>
                      <a:pt x="251" y="636"/>
                      <a:pt x="363" y="636"/>
                    </a:cubicBezTo>
                    <a:cubicBezTo>
                      <a:pt x="363" y="618"/>
                      <a:pt x="363" y="618"/>
                      <a:pt x="363" y="618"/>
                    </a:cubicBezTo>
                    <a:cubicBezTo>
                      <a:pt x="257" y="618"/>
                      <a:pt x="154" y="562"/>
                      <a:pt x="100" y="462"/>
                    </a:cubicBezTo>
                    <a:cubicBezTo>
                      <a:pt x="20" y="317"/>
                      <a:pt x="74" y="134"/>
                      <a:pt x="219" y="55"/>
                    </a:cubicBezTo>
                    <a:cubicBezTo>
                      <a:pt x="265" y="30"/>
                      <a:pt x="315" y="18"/>
                      <a:pt x="363" y="18"/>
                    </a:cubicBezTo>
                    <a:cubicBezTo>
                      <a:pt x="363" y="0"/>
                      <a:pt x="363" y="0"/>
                      <a:pt x="363" y="0"/>
                    </a:cubicBezTo>
                    <a:cubicBezTo>
                      <a:pt x="312" y="0"/>
                      <a:pt x="259" y="13"/>
                      <a:pt x="211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sp>
          <p:nvSpPr>
            <p:cNvPr id="19" name="íṩľíḍè-Rectangle 255">
              <a:extLst>
                <a:ext uri="{FF2B5EF4-FFF2-40B4-BE49-F238E27FC236}">
                  <a16:creationId xmlns:a16="http://schemas.microsoft.com/office/drawing/2014/main" xmlns="" id="{542FA4C1-B146-4F87-AE83-08F227E8806F}"/>
                </a:ext>
              </a:extLst>
            </p:cNvPr>
            <p:cNvSpPr/>
            <p:nvPr/>
          </p:nvSpPr>
          <p:spPr>
            <a:xfrm>
              <a:off x="7536068" y="3242294"/>
              <a:ext cx="1415772" cy="1077218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2800" b="1" dirty="0"/>
                <a:t>标题</a:t>
              </a:r>
              <a:br>
                <a:rPr lang="zh-CN" altLang="en-US" sz="2800" b="1" dirty="0"/>
              </a:br>
              <a:r>
                <a:rPr lang="zh-CN" altLang="en-US" sz="2800" b="1" dirty="0"/>
                <a:t>标题文本预设</a:t>
              </a:r>
            </a:p>
          </p:txBody>
        </p:sp>
      </p:grpSp>
      <p:sp>
        <p:nvSpPr>
          <p:cNvPr id="242" name="Oval 118">
            <a:extLst>
              <a:ext uri="{FF2B5EF4-FFF2-40B4-BE49-F238E27FC236}">
                <a16:creationId xmlns:a16="http://schemas.microsoft.com/office/drawing/2014/main" xmlns="" id="{24FD5472-95DF-4B15-AC6A-42797733C5B1}"/>
              </a:ext>
            </a:extLst>
          </p:cNvPr>
          <p:cNvSpPr/>
          <p:nvPr/>
        </p:nvSpPr>
        <p:spPr>
          <a:xfrm>
            <a:off x="1389642" y="4504339"/>
            <a:ext cx="350384" cy="350363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lang="en-US" sz="1707">
              <a:cs typeface="+mn-ea"/>
              <a:sym typeface="+mn-lt"/>
            </a:endParaRPr>
          </a:p>
        </p:txBody>
      </p:sp>
      <p:sp>
        <p:nvSpPr>
          <p:cNvPr id="243" name="Oval 144">
            <a:extLst>
              <a:ext uri="{FF2B5EF4-FFF2-40B4-BE49-F238E27FC236}">
                <a16:creationId xmlns:a16="http://schemas.microsoft.com/office/drawing/2014/main" xmlns="" id="{91605FDD-5883-4FAA-ADEE-ABDE5CA13047}"/>
              </a:ext>
            </a:extLst>
          </p:cNvPr>
          <p:cNvSpPr/>
          <p:nvPr/>
        </p:nvSpPr>
        <p:spPr>
          <a:xfrm>
            <a:off x="1389642" y="3446426"/>
            <a:ext cx="350384" cy="350363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lang="en-US" sz="1707">
              <a:cs typeface="+mn-ea"/>
              <a:sym typeface="+mn-lt"/>
            </a:endParaRPr>
          </a:p>
        </p:txBody>
      </p:sp>
      <p:sp>
        <p:nvSpPr>
          <p:cNvPr id="245" name="Oval 148">
            <a:extLst>
              <a:ext uri="{FF2B5EF4-FFF2-40B4-BE49-F238E27FC236}">
                <a16:creationId xmlns:a16="http://schemas.microsoft.com/office/drawing/2014/main" xmlns="" id="{9AB58669-8638-4150-B0D8-CF4F6FB7C9BD}"/>
              </a:ext>
            </a:extLst>
          </p:cNvPr>
          <p:cNvSpPr/>
          <p:nvPr/>
        </p:nvSpPr>
        <p:spPr>
          <a:xfrm>
            <a:off x="1389642" y="2424897"/>
            <a:ext cx="350384" cy="350363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lang="en-US" sz="1707">
              <a:cs typeface="+mn-ea"/>
              <a:sym typeface="+mn-lt"/>
            </a:endParaRPr>
          </a:p>
        </p:txBody>
      </p:sp>
      <p:sp>
        <p:nvSpPr>
          <p:cNvPr id="246" name="Freeform 27">
            <a:extLst>
              <a:ext uri="{FF2B5EF4-FFF2-40B4-BE49-F238E27FC236}">
                <a16:creationId xmlns:a16="http://schemas.microsoft.com/office/drawing/2014/main" xmlns="" id="{CB4D8980-6EB1-4332-B985-80A4CA63C5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4089" y="3534876"/>
            <a:ext cx="221491" cy="173467"/>
          </a:xfrm>
          <a:custGeom>
            <a:avLst/>
            <a:gdLst>
              <a:gd name="T0" fmla="*/ 194710 w 506"/>
              <a:gd name="T1" fmla="*/ 31193 h 399"/>
              <a:gd name="T2" fmla="*/ 194710 w 506"/>
              <a:gd name="T3" fmla="*/ 31193 h 399"/>
              <a:gd name="T4" fmla="*/ 75372 w 506"/>
              <a:gd name="T5" fmla="*/ 15596 h 399"/>
              <a:gd name="T6" fmla="*/ 4038 w 506"/>
              <a:gd name="T7" fmla="*/ 98481 h 399"/>
              <a:gd name="T8" fmla="*/ 87485 w 506"/>
              <a:gd name="T9" fmla="*/ 177354 h 399"/>
              <a:gd name="T10" fmla="*/ 170932 w 506"/>
              <a:gd name="T11" fmla="*/ 138140 h 399"/>
              <a:gd name="T12" fmla="*/ 162856 w 506"/>
              <a:gd name="T13" fmla="*/ 94470 h 399"/>
              <a:gd name="T14" fmla="*/ 210412 w 506"/>
              <a:gd name="T15" fmla="*/ 90460 h 399"/>
              <a:gd name="T16" fmla="*/ 194710 w 506"/>
              <a:gd name="T17" fmla="*/ 31193 h 399"/>
              <a:gd name="T18" fmla="*/ 122927 w 506"/>
              <a:gd name="T19" fmla="*/ 134130 h 399"/>
              <a:gd name="T20" fmla="*/ 122927 w 506"/>
              <a:gd name="T21" fmla="*/ 134130 h 399"/>
              <a:gd name="T22" fmla="*/ 107225 w 506"/>
              <a:gd name="T23" fmla="*/ 118088 h 399"/>
              <a:gd name="T24" fmla="*/ 122927 w 506"/>
              <a:gd name="T25" fmla="*/ 102491 h 399"/>
              <a:gd name="T26" fmla="*/ 138630 w 506"/>
              <a:gd name="T27" fmla="*/ 118088 h 399"/>
              <a:gd name="T28" fmla="*/ 122927 w 506"/>
              <a:gd name="T29" fmla="*/ 134130 h 3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06" h="399">
                <a:moveTo>
                  <a:pt x="434" y="70"/>
                </a:moveTo>
                <a:lnTo>
                  <a:pt x="434" y="70"/>
                </a:lnTo>
                <a:cubicBezTo>
                  <a:pt x="354" y="17"/>
                  <a:pt x="265" y="0"/>
                  <a:pt x="168" y="35"/>
                </a:cubicBezTo>
                <a:cubicBezTo>
                  <a:pt x="89" y="53"/>
                  <a:pt x="9" y="141"/>
                  <a:pt x="9" y="221"/>
                </a:cubicBezTo>
                <a:cubicBezTo>
                  <a:pt x="0" y="319"/>
                  <a:pt x="71" y="398"/>
                  <a:pt x="195" y="398"/>
                </a:cubicBezTo>
                <a:cubicBezTo>
                  <a:pt x="337" y="398"/>
                  <a:pt x="381" y="328"/>
                  <a:pt x="381" y="310"/>
                </a:cubicBezTo>
                <a:cubicBezTo>
                  <a:pt x="390" y="292"/>
                  <a:pt x="328" y="248"/>
                  <a:pt x="363" y="212"/>
                </a:cubicBezTo>
                <a:cubicBezTo>
                  <a:pt x="408" y="168"/>
                  <a:pt x="452" y="203"/>
                  <a:pt x="469" y="203"/>
                </a:cubicBezTo>
                <a:cubicBezTo>
                  <a:pt x="496" y="194"/>
                  <a:pt x="505" y="124"/>
                  <a:pt x="434" y="70"/>
                </a:cubicBezTo>
                <a:close/>
                <a:moveTo>
                  <a:pt x="274" y="301"/>
                </a:moveTo>
                <a:lnTo>
                  <a:pt x="274" y="301"/>
                </a:lnTo>
                <a:cubicBezTo>
                  <a:pt x="248" y="301"/>
                  <a:pt x="239" y="283"/>
                  <a:pt x="239" y="265"/>
                </a:cubicBezTo>
                <a:cubicBezTo>
                  <a:pt x="239" y="248"/>
                  <a:pt x="248" y="230"/>
                  <a:pt x="274" y="230"/>
                </a:cubicBezTo>
                <a:cubicBezTo>
                  <a:pt x="293" y="230"/>
                  <a:pt x="309" y="248"/>
                  <a:pt x="309" y="265"/>
                </a:cubicBezTo>
                <a:cubicBezTo>
                  <a:pt x="309" y="283"/>
                  <a:pt x="293" y="301"/>
                  <a:pt x="274" y="3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lIns="34287" tIns="17143" rIns="34287" bIns="17143" anchor="ctr"/>
          <a:lstStyle/>
          <a:p>
            <a:endParaRPr lang="en-US" sz="1707">
              <a:cs typeface="+mn-ea"/>
              <a:sym typeface="+mn-lt"/>
            </a:endParaRPr>
          </a:p>
        </p:txBody>
      </p:sp>
      <p:sp>
        <p:nvSpPr>
          <p:cNvPr id="247" name="Freeform 29">
            <a:extLst>
              <a:ext uri="{FF2B5EF4-FFF2-40B4-BE49-F238E27FC236}">
                <a16:creationId xmlns:a16="http://schemas.microsoft.com/office/drawing/2014/main" xmlns="" id="{2E3A26D6-4757-4B99-9EBD-5309B51396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54" y="4578849"/>
            <a:ext cx="195160" cy="201344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wrap="none" lIns="34287" tIns="17143" rIns="34287" bIns="17143" anchor="ctr"/>
          <a:lstStyle/>
          <a:p>
            <a:endParaRPr lang="en-US" sz="1707">
              <a:cs typeface="+mn-ea"/>
              <a:sym typeface="+mn-lt"/>
            </a:endParaRPr>
          </a:p>
        </p:txBody>
      </p:sp>
      <p:sp>
        <p:nvSpPr>
          <p:cNvPr id="248" name="Freeform 87">
            <a:extLst>
              <a:ext uri="{FF2B5EF4-FFF2-40B4-BE49-F238E27FC236}">
                <a16:creationId xmlns:a16="http://schemas.microsoft.com/office/drawing/2014/main" xmlns="" id="{0B290A80-2C94-4787-830C-BD73223E92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4156" y="2500957"/>
            <a:ext cx="201356" cy="198246"/>
          </a:xfrm>
          <a:custGeom>
            <a:avLst/>
            <a:gdLst>
              <a:gd name="T0" fmla="*/ 51370 w 462"/>
              <a:gd name="T1" fmla="*/ 67883 h 452"/>
              <a:gd name="T2" fmla="*/ 83086 w 462"/>
              <a:gd name="T3" fmla="*/ 43607 h 452"/>
              <a:gd name="T4" fmla="*/ 83086 w 462"/>
              <a:gd name="T5" fmla="*/ 31469 h 452"/>
              <a:gd name="T6" fmla="*/ 19655 w 462"/>
              <a:gd name="T7" fmla="*/ 39561 h 452"/>
              <a:gd name="T8" fmla="*/ 51370 w 462"/>
              <a:gd name="T9" fmla="*/ 67883 h 452"/>
              <a:gd name="T10" fmla="*/ 27695 w 462"/>
              <a:gd name="T11" fmla="*/ 87664 h 452"/>
              <a:gd name="T12" fmla="*/ 11614 w 462"/>
              <a:gd name="T13" fmla="*/ 55745 h 452"/>
              <a:gd name="T14" fmla="*/ 15634 w 462"/>
              <a:gd name="T15" fmla="*/ 151051 h 452"/>
              <a:gd name="T16" fmla="*/ 27695 w 462"/>
              <a:gd name="T17" fmla="*/ 87664 h 452"/>
              <a:gd name="T18" fmla="*/ 102741 w 462"/>
              <a:gd name="T19" fmla="*/ 15735 h 452"/>
              <a:gd name="T20" fmla="*/ 154558 w 462"/>
              <a:gd name="T21" fmla="*/ 11688 h 452"/>
              <a:gd name="T22" fmla="*/ 67452 w 462"/>
              <a:gd name="T23" fmla="*/ 3596 h 452"/>
              <a:gd name="T24" fmla="*/ 102741 w 462"/>
              <a:gd name="T25" fmla="*/ 15735 h 452"/>
              <a:gd name="T26" fmla="*/ 134456 w 462"/>
              <a:gd name="T27" fmla="*/ 119582 h 452"/>
              <a:gd name="T28" fmla="*/ 110781 w 462"/>
              <a:gd name="T29" fmla="*/ 59342 h 452"/>
              <a:gd name="T30" fmla="*/ 91127 w 462"/>
              <a:gd name="T31" fmla="*/ 55745 h 452"/>
              <a:gd name="T32" fmla="*/ 71472 w 462"/>
              <a:gd name="T33" fmla="*/ 87664 h 452"/>
              <a:gd name="T34" fmla="*/ 134456 w 462"/>
              <a:gd name="T35" fmla="*/ 119582 h 452"/>
              <a:gd name="T36" fmla="*/ 162152 w 462"/>
              <a:gd name="T37" fmla="*/ 147005 h 452"/>
              <a:gd name="T38" fmla="*/ 162152 w 462"/>
              <a:gd name="T39" fmla="*/ 182970 h 452"/>
              <a:gd name="T40" fmla="*/ 174213 w 462"/>
              <a:gd name="T41" fmla="*/ 135317 h 452"/>
              <a:gd name="T42" fmla="*/ 130436 w 462"/>
              <a:gd name="T43" fmla="*/ 135317 h 452"/>
              <a:gd name="T44" fmla="*/ 63431 w 462"/>
              <a:gd name="T45" fmla="*/ 107444 h 452"/>
              <a:gd name="T46" fmla="*/ 47797 w 462"/>
              <a:gd name="T47" fmla="*/ 107444 h 452"/>
              <a:gd name="T48" fmla="*/ 63431 w 462"/>
              <a:gd name="T49" fmla="*/ 195108 h 452"/>
              <a:gd name="T50" fmla="*/ 170192 w 462"/>
              <a:gd name="T51" fmla="*/ 23827 h 452"/>
              <a:gd name="T52" fmla="*/ 122842 w 462"/>
              <a:gd name="T53" fmla="*/ 35515 h 452"/>
              <a:gd name="T54" fmla="*/ 122842 w 462"/>
              <a:gd name="T55" fmla="*/ 47653 h 452"/>
              <a:gd name="T56" fmla="*/ 174213 w 462"/>
              <a:gd name="T57" fmla="*/ 119582 h 452"/>
              <a:gd name="T58" fmla="*/ 205928 w 462"/>
              <a:gd name="T59" fmla="*/ 99352 h 452"/>
              <a:gd name="T60" fmla="*/ 142497 w 462"/>
              <a:gd name="T61" fmla="*/ 147005 h 452"/>
              <a:gd name="T62" fmla="*/ 79066 w 462"/>
              <a:gd name="T63" fmla="*/ 199154 h 452"/>
              <a:gd name="T64" fmla="*/ 146517 w 462"/>
              <a:gd name="T65" fmla="*/ 195108 h 452"/>
              <a:gd name="T66" fmla="*/ 146517 w 462"/>
              <a:gd name="T67" fmla="*/ 151051 h 45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62" h="452">
                <a:moveTo>
                  <a:pt x="115" y="151"/>
                </a:moveTo>
                <a:lnTo>
                  <a:pt x="115" y="151"/>
                </a:lnTo>
                <a:lnTo>
                  <a:pt x="124" y="151"/>
                </a:lnTo>
                <a:cubicBezTo>
                  <a:pt x="142" y="132"/>
                  <a:pt x="160" y="115"/>
                  <a:pt x="186" y="97"/>
                </a:cubicBezTo>
                <a:lnTo>
                  <a:pt x="186" y="88"/>
                </a:lnTo>
                <a:cubicBezTo>
                  <a:pt x="186" y="79"/>
                  <a:pt x="186" y="79"/>
                  <a:pt x="186" y="70"/>
                </a:cubicBezTo>
                <a:cubicBezTo>
                  <a:pt x="160" y="53"/>
                  <a:pt x="133" y="44"/>
                  <a:pt x="107" y="26"/>
                </a:cubicBezTo>
                <a:cubicBezTo>
                  <a:pt x="89" y="44"/>
                  <a:pt x="62" y="62"/>
                  <a:pt x="44" y="88"/>
                </a:cubicBezTo>
                <a:cubicBezTo>
                  <a:pt x="62" y="115"/>
                  <a:pt x="71" y="132"/>
                  <a:pt x="89" y="151"/>
                </a:cubicBezTo>
                <a:cubicBezTo>
                  <a:pt x="98" y="151"/>
                  <a:pt x="107" y="151"/>
                  <a:pt x="115" y="151"/>
                </a:cubicBezTo>
                <a:close/>
                <a:moveTo>
                  <a:pt x="62" y="195"/>
                </a:moveTo>
                <a:lnTo>
                  <a:pt x="62" y="195"/>
                </a:lnTo>
                <a:cubicBezTo>
                  <a:pt x="62" y="186"/>
                  <a:pt x="62" y="186"/>
                  <a:pt x="71" y="177"/>
                </a:cubicBezTo>
                <a:cubicBezTo>
                  <a:pt x="54" y="160"/>
                  <a:pt x="35" y="141"/>
                  <a:pt x="26" y="124"/>
                </a:cubicBezTo>
                <a:cubicBezTo>
                  <a:pt x="9" y="151"/>
                  <a:pt x="0" y="186"/>
                  <a:pt x="0" y="221"/>
                </a:cubicBezTo>
                <a:cubicBezTo>
                  <a:pt x="0" y="266"/>
                  <a:pt x="9" y="310"/>
                  <a:pt x="35" y="336"/>
                </a:cubicBezTo>
                <a:cubicBezTo>
                  <a:pt x="44" y="301"/>
                  <a:pt x="54" y="257"/>
                  <a:pt x="71" y="221"/>
                </a:cubicBezTo>
                <a:cubicBezTo>
                  <a:pt x="71" y="221"/>
                  <a:pt x="62" y="204"/>
                  <a:pt x="62" y="195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39" y="35"/>
                  <a:pt x="257" y="44"/>
                  <a:pt x="266" y="53"/>
                </a:cubicBezTo>
                <a:cubicBezTo>
                  <a:pt x="292" y="35"/>
                  <a:pt x="319" y="35"/>
                  <a:pt x="346" y="26"/>
                </a:cubicBezTo>
                <a:cubicBezTo>
                  <a:pt x="310" y="8"/>
                  <a:pt x="275" y="0"/>
                  <a:pt x="230" y="0"/>
                </a:cubicBezTo>
                <a:cubicBezTo>
                  <a:pt x="204" y="0"/>
                  <a:pt x="177" y="0"/>
                  <a:pt x="151" y="8"/>
                </a:cubicBezTo>
                <a:cubicBezTo>
                  <a:pt x="168" y="17"/>
                  <a:pt x="186" y="35"/>
                  <a:pt x="204" y="44"/>
                </a:cubicBezTo>
                <a:cubicBezTo>
                  <a:pt x="213" y="44"/>
                  <a:pt x="221" y="35"/>
                  <a:pt x="230" y="35"/>
                </a:cubicBezTo>
                <a:close/>
                <a:moveTo>
                  <a:pt x="301" y="266"/>
                </a:moveTo>
                <a:lnTo>
                  <a:pt x="301" y="266"/>
                </a:lnTo>
                <a:cubicBezTo>
                  <a:pt x="310" y="257"/>
                  <a:pt x="310" y="257"/>
                  <a:pt x="319" y="248"/>
                </a:cubicBezTo>
                <a:cubicBezTo>
                  <a:pt x="301" y="204"/>
                  <a:pt x="275" y="168"/>
                  <a:pt x="248" y="132"/>
                </a:cubicBezTo>
                <a:cubicBezTo>
                  <a:pt x="248" y="132"/>
                  <a:pt x="239" y="132"/>
                  <a:pt x="230" y="132"/>
                </a:cubicBezTo>
                <a:cubicBezTo>
                  <a:pt x="221" y="132"/>
                  <a:pt x="213" y="132"/>
                  <a:pt x="204" y="124"/>
                </a:cubicBezTo>
                <a:cubicBezTo>
                  <a:pt x="186" y="141"/>
                  <a:pt x="168" y="151"/>
                  <a:pt x="151" y="168"/>
                </a:cubicBezTo>
                <a:cubicBezTo>
                  <a:pt x="160" y="177"/>
                  <a:pt x="160" y="186"/>
                  <a:pt x="160" y="195"/>
                </a:cubicBezTo>
                <a:cubicBezTo>
                  <a:pt x="160" y="204"/>
                  <a:pt x="160" y="204"/>
                  <a:pt x="160" y="213"/>
                </a:cubicBezTo>
                <a:cubicBezTo>
                  <a:pt x="204" y="239"/>
                  <a:pt x="248" y="257"/>
                  <a:pt x="301" y="266"/>
                </a:cubicBezTo>
                <a:close/>
                <a:moveTo>
                  <a:pt x="363" y="327"/>
                </a:moveTo>
                <a:lnTo>
                  <a:pt x="363" y="327"/>
                </a:lnTo>
                <a:cubicBezTo>
                  <a:pt x="363" y="336"/>
                  <a:pt x="363" y="354"/>
                  <a:pt x="363" y="363"/>
                </a:cubicBezTo>
                <a:cubicBezTo>
                  <a:pt x="363" y="372"/>
                  <a:pt x="363" y="389"/>
                  <a:pt x="363" y="407"/>
                </a:cubicBezTo>
                <a:cubicBezTo>
                  <a:pt x="399" y="380"/>
                  <a:pt x="434" y="336"/>
                  <a:pt x="443" y="292"/>
                </a:cubicBezTo>
                <a:cubicBezTo>
                  <a:pt x="426" y="301"/>
                  <a:pt x="408" y="301"/>
                  <a:pt x="390" y="301"/>
                </a:cubicBezTo>
                <a:cubicBezTo>
                  <a:pt x="390" y="319"/>
                  <a:pt x="381" y="327"/>
                  <a:pt x="363" y="327"/>
                </a:cubicBezTo>
                <a:close/>
                <a:moveTo>
                  <a:pt x="292" y="301"/>
                </a:moveTo>
                <a:lnTo>
                  <a:pt x="292" y="301"/>
                </a:lnTo>
                <a:cubicBezTo>
                  <a:pt x="239" y="292"/>
                  <a:pt x="186" y="266"/>
                  <a:pt x="142" y="239"/>
                </a:cubicBezTo>
                <a:cubicBezTo>
                  <a:pt x="133" y="239"/>
                  <a:pt x="124" y="248"/>
                  <a:pt x="115" y="248"/>
                </a:cubicBezTo>
                <a:cubicBezTo>
                  <a:pt x="107" y="248"/>
                  <a:pt x="107" y="248"/>
                  <a:pt x="107" y="239"/>
                </a:cubicBezTo>
                <a:cubicBezTo>
                  <a:pt x="79" y="283"/>
                  <a:pt x="71" y="327"/>
                  <a:pt x="62" y="380"/>
                </a:cubicBezTo>
                <a:cubicBezTo>
                  <a:pt x="89" y="398"/>
                  <a:pt x="115" y="425"/>
                  <a:pt x="142" y="434"/>
                </a:cubicBezTo>
                <a:cubicBezTo>
                  <a:pt x="177" y="380"/>
                  <a:pt x="230" y="327"/>
                  <a:pt x="292" y="301"/>
                </a:cubicBezTo>
                <a:close/>
                <a:moveTo>
                  <a:pt x="381" y="53"/>
                </a:moveTo>
                <a:lnTo>
                  <a:pt x="381" y="53"/>
                </a:lnTo>
                <a:cubicBezTo>
                  <a:pt x="346" y="62"/>
                  <a:pt x="310" y="70"/>
                  <a:pt x="275" y="79"/>
                </a:cubicBezTo>
                <a:lnTo>
                  <a:pt x="283" y="88"/>
                </a:lnTo>
                <a:cubicBezTo>
                  <a:pt x="283" y="97"/>
                  <a:pt x="275" y="97"/>
                  <a:pt x="275" y="106"/>
                </a:cubicBezTo>
                <a:cubicBezTo>
                  <a:pt x="310" y="141"/>
                  <a:pt x="328" y="186"/>
                  <a:pt x="346" y="239"/>
                </a:cubicBezTo>
                <a:cubicBezTo>
                  <a:pt x="363" y="239"/>
                  <a:pt x="381" y="248"/>
                  <a:pt x="390" y="266"/>
                </a:cubicBezTo>
                <a:cubicBezTo>
                  <a:pt x="417" y="266"/>
                  <a:pt x="434" y="266"/>
                  <a:pt x="452" y="257"/>
                </a:cubicBezTo>
                <a:cubicBezTo>
                  <a:pt x="461" y="248"/>
                  <a:pt x="461" y="230"/>
                  <a:pt x="461" y="221"/>
                </a:cubicBezTo>
                <a:cubicBezTo>
                  <a:pt x="461" y="160"/>
                  <a:pt x="426" y="97"/>
                  <a:pt x="381" y="53"/>
                </a:cubicBezTo>
                <a:close/>
                <a:moveTo>
                  <a:pt x="319" y="327"/>
                </a:moveTo>
                <a:lnTo>
                  <a:pt x="319" y="327"/>
                </a:lnTo>
                <a:cubicBezTo>
                  <a:pt x="257" y="354"/>
                  <a:pt x="213" y="389"/>
                  <a:pt x="177" y="443"/>
                </a:cubicBezTo>
                <a:cubicBezTo>
                  <a:pt x="195" y="451"/>
                  <a:pt x="213" y="451"/>
                  <a:pt x="230" y="451"/>
                </a:cubicBezTo>
                <a:cubicBezTo>
                  <a:pt x="266" y="451"/>
                  <a:pt x="292" y="443"/>
                  <a:pt x="328" y="434"/>
                </a:cubicBezTo>
                <a:cubicBezTo>
                  <a:pt x="328" y="407"/>
                  <a:pt x="337" y="380"/>
                  <a:pt x="337" y="363"/>
                </a:cubicBezTo>
                <a:cubicBezTo>
                  <a:pt x="337" y="354"/>
                  <a:pt x="337" y="345"/>
                  <a:pt x="328" y="336"/>
                </a:cubicBezTo>
                <a:cubicBezTo>
                  <a:pt x="328" y="327"/>
                  <a:pt x="319" y="327"/>
                  <a:pt x="319" y="3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lIns="34287" tIns="17143" rIns="34287" bIns="17143" anchor="ctr"/>
          <a:lstStyle/>
          <a:p>
            <a:endParaRPr lang="en-US" sz="1707">
              <a:cs typeface="+mn-ea"/>
              <a:sym typeface="+mn-lt"/>
            </a:endParaRPr>
          </a:p>
        </p:txBody>
      </p:sp>
      <p:sp>
        <p:nvSpPr>
          <p:cNvPr id="249" name="išľíďè">
            <a:extLst>
              <a:ext uri="{FF2B5EF4-FFF2-40B4-BE49-F238E27FC236}">
                <a16:creationId xmlns:a16="http://schemas.microsoft.com/office/drawing/2014/main" xmlns="" id="{67E17685-37F0-491C-AE4B-7A6084614C00}"/>
              </a:ext>
            </a:extLst>
          </p:cNvPr>
          <p:cNvSpPr/>
          <p:nvPr/>
        </p:nvSpPr>
        <p:spPr bwMode="auto">
          <a:xfrm>
            <a:off x="1845559" y="2630308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250" name="iSlíďè">
            <a:extLst>
              <a:ext uri="{FF2B5EF4-FFF2-40B4-BE49-F238E27FC236}">
                <a16:creationId xmlns:a16="http://schemas.microsoft.com/office/drawing/2014/main" xmlns="" id="{C082C572-A016-43B9-8A07-FF93E61E297F}"/>
              </a:ext>
            </a:extLst>
          </p:cNvPr>
          <p:cNvSpPr txBox="1"/>
          <p:nvPr/>
        </p:nvSpPr>
        <p:spPr bwMode="auto">
          <a:xfrm>
            <a:off x="1873179" y="2324734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251" name="išľíďè">
            <a:extLst>
              <a:ext uri="{FF2B5EF4-FFF2-40B4-BE49-F238E27FC236}">
                <a16:creationId xmlns:a16="http://schemas.microsoft.com/office/drawing/2014/main" xmlns="" id="{CC53947B-1BC7-4DA8-AB99-A1CAB5AAC4F1}"/>
              </a:ext>
            </a:extLst>
          </p:cNvPr>
          <p:cNvSpPr/>
          <p:nvPr/>
        </p:nvSpPr>
        <p:spPr bwMode="auto">
          <a:xfrm>
            <a:off x="1828469" y="3552573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252" name="iSlíďè">
            <a:extLst>
              <a:ext uri="{FF2B5EF4-FFF2-40B4-BE49-F238E27FC236}">
                <a16:creationId xmlns:a16="http://schemas.microsoft.com/office/drawing/2014/main" xmlns="" id="{EB250ADD-55E3-4A8F-A1A6-DCFE015F3FD4}"/>
              </a:ext>
            </a:extLst>
          </p:cNvPr>
          <p:cNvSpPr txBox="1"/>
          <p:nvPr/>
        </p:nvSpPr>
        <p:spPr bwMode="auto">
          <a:xfrm>
            <a:off x="1856089" y="3246999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253" name="išľíďè">
            <a:extLst>
              <a:ext uri="{FF2B5EF4-FFF2-40B4-BE49-F238E27FC236}">
                <a16:creationId xmlns:a16="http://schemas.microsoft.com/office/drawing/2014/main" xmlns="" id="{666A412E-CDBB-49C6-BA20-317C7012973B}"/>
              </a:ext>
            </a:extLst>
          </p:cNvPr>
          <p:cNvSpPr/>
          <p:nvPr/>
        </p:nvSpPr>
        <p:spPr bwMode="auto">
          <a:xfrm>
            <a:off x="1828694" y="4520781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254" name="iSlíďè">
            <a:extLst>
              <a:ext uri="{FF2B5EF4-FFF2-40B4-BE49-F238E27FC236}">
                <a16:creationId xmlns:a16="http://schemas.microsoft.com/office/drawing/2014/main" xmlns="" id="{DF201A2F-CCA5-4834-A1D3-6F983FDAB488}"/>
              </a:ext>
            </a:extLst>
          </p:cNvPr>
          <p:cNvSpPr txBox="1"/>
          <p:nvPr/>
        </p:nvSpPr>
        <p:spPr bwMode="auto">
          <a:xfrm>
            <a:off x="1856314" y="4215207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grpSp>
        <p:nvGrpSpPr>
          <p:cNvPr id="255" name="组合 254">
            <a:extLst>
              <a:ext uri="{FF2B5EF4-FFF2-40B4-BE49-F238E27FC236}">
                <a16:creationId xmlns:a16="http://schemas.microsoft.com/office/drawing/2014/main" xmlns="" id="{11A2E451-9D26-466D-8C05-82CA57CD89A3}"/>
              </a:ext>
            </a:extLst>
          </p:cNvPr>
          <p:cNvGrpSpPr/>
          <p:nvPr/>
        </p:nvGrpSpPr>
        <p:grpSpPr>
          <a:xfrm>
            <a:off x="282538" y="96999"/>
            <a:ext cx="11746018" cy="287919"/>
            <a:chOff x="231493" y="95831"/>
            <a:chExt cx="8646289" cy="176685"/>
          </a:xfrm>
        </p:grpSpPr>
        <p:sp>
          <p:nvSpPr>
            <p:cNvPr id="256" name="矩形 255">
              <a:extLst>
                <a:ext uri="{FF2B5EF4-FFF2-40B4-BE49-F238E27FC236}">
                  <a16:creationId xmlns:a16="http://schemas.microsoft.com/office/drawing/2014/main" xmlns="" id="{CE83EC69-A07E-4CB6-9F8C-5093F9EB1859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257" name="TextBox 76">
              <a:extLst>
                <a:ext uri="{FF2B5EF4-FFF2-40B4-BE49-F238E27FC236}">
                  <a16:creationId xmlns:a16="http://schemas.microsoft.com/office/drawing/2014/main" xmlns="" id="{F4AA6FF4-DBB8-468E-B93E-025A13DA85F0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成功项目展示</a:t>
              </a:r>
            </a:p>
          </p:txBody>
        </p:sp>
        <p:cxnSp>
          <p:nvCxnSpPr>
            <p:cNvPr id="258" name="直接连接符 257">
              <a:extLst>
                <a:ext uri="{FF2B5EF4-FFF2-40B4-BE49-F238E27FC236}">
                  <a16:creationId xmlns:a16="http://schemas.microsoft.com/office/drawing/2014/main" xmlns="" id="{66B83D51-A061-4146-A839-57CB94F4EFCE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0225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xmlns="" id="{10C8767F-5E33-4A2D-BA7A-F12A27458654}"/>
              </a:ext>
            </a:extLst>
          </p:cNvPr>
          <p:cNvGrpSpPr/>
          <p:nvPr/>
        </p:nvGrpSpPr>
        <p:grpSpPr>
          <a:xfrm>
            <a:off x="4953242" y="1914441"/>
            <a:ext cx="2932431" cy="3193646"/>
            <a:chOff x="4293704" y="1448780"/>
            <a:chExt cx="4106296" cy="4472077"/>
          </a:xfrm>
        </p:grpSpPr>
        <p:grpSp>
          <p:nvGrpSpPr>
            <p:cNvPr id="46" name="Group 3">
              <a:extLst>
                <a:ext uri="{FF2B5EF4-FFF2-40B4-BE49-F238E27FC236}">
                  <a16:creationId xmlns:a16="http://schemas.microsoft.com/office/drawing/2014/main" xmlns="" id="{ABB82182-7BAA-4687-AED2-CEC68FDD7A62}"/>
                </a:ext>
              </a:extLst>
            </p:cNvPr>
            <p:cNvGrpSpPr/>
            <p:nvPr/>
          </p:nvGrpSpPr>
          <p:grpSpPr>
            <a:xfrm>
              <a:off x="4293704" y="1448780"/>
              <a:ext cx="4106296" cy="4220230"/>
              <a:chOff x="4115329" y="1764160"/>
              <a:chExt cx="4106296" cy="4220230"/>
            </a:xfrm>
          </p:grpSpPr>
          <p:sp>
            <p:nvSpPr>
              <p:cNvPr id="53" name="iS1ide-Freeform: Shape 4">
                <a:extLst>
                  <a:ext uri="{FF2B5EF4-FFF2-40B4-BE49-F238E27FC236}">
                    <a16:creationId xmlns:a16="http://schemas.microsoft.com/office/drawing/2014/main" xmlns="" id="{7D623426-57E2-4C80-AD65-66CFD40D2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6247" y="2908156"/>
                <a:ext cx="427836" cy="520844"/>
              </a:xfrm>
              <a:custGeom>
                <a:avLst/>
                <a:gdLst>
                  <a:gd name="T0" fmla="*/ 0 w 368"/>
                  <a:gd name="T1" fmla="*/ 244 h 448"/>
                  <a:gd name="T2" fmla="*/ 0 w 368"/>
                  <a:gd name="T3" fmla="*/ 244 h 448"/>
                  <a:gd name="T4" fmla="*/ 16 w 368"/>
                  <a:gd name="T5" fmla="*/ 276 h 448"/>
                  <a:gd name="T6" fmla="*/ 34 w 368"/>
                  <a:gd name="T7" fmla="*/ 306 h 448"/>
                  <a:gd name="T8" fmla="*/ 54 w 368"/>
                  <a:gd name="T9" fmla="*/ 334 h 448"/>
                  <a:gd name="T10" fmla="*/ 72 w 368"/>
                  <a:gd name="T11" fmla="*/ 360 h 448"/>
                  <a:gd name="T12" fmla="*/ 94 w 368"/>
                  <a:gd name="T13" fmla="*/ 384 h 448"/>
                  <a:gd name="T14" fmla="*/ 116 w 368"/>
                  <a:gd name="T15" fmla="*/ 406 h 448"/>
                  <a:gd name="T16" fmla="*/ 140 w 368"/>
                  <a:gd name="T17" fmla="*/ 424 h 448"/>
                  <a:gd name="T18" fmla="*/ 164 w 368"/>
                  <a:gd name="T19" fmla="*/ 440 h 448"/>
                  <a:gd name="T20" fmla="*/ 164 w 368"/>
                  <a:gd name="T21" fmla="*/ 440 h 448"/>
                  <a:gd name="T22" fmla="*/ 184 w 368"/>
                  <a:gd name="T23" fmla="*/ 446 h 448"/>
                  <a:gd name="T24" fmla="*/ 204 w 368"/>
                  <a:gd name="T25" fmla="*/ 448 h 448"/>
                  <a:gd name="T26" fmla="*/ 222 w 368"/>
                  <a:gd name="T27" fmla="*/ 448 h 448"/>
                  <a:gd name="T28" fmla="*/ 240 w 368"/>
                  <a:gd name="T29" fmla="*/ 444 h 448"/>
                  <a:gd name="T30" fmla="*/ 256 w 368"/>
                  <a:gd name="T31" fmla="*/ 440 h 448"/>
                  <a:gd name="T32" fmla="*/ 272 w 368"/>
                  <a:gd name="T33" fmla="*/ 432 h 448"/>
                  <a:gd name="T34" fmla="*/ 288 w 368"/>
                  <a:gd name="T35" fmla="*/ 422 h 448"/>
                  <a:gd name="T36" fmla="*/ 302 w 368"/>
                  <a:gd name="T37" fmla="*/ 412 h 448"/>
                  <a:gd name="T38" fmla="*/ 314 w 368"/>
                  <a:gd name="T39" fmla="*/ 400 h 448"/>
                  <a:gd name="T40" fmla="*/ 326 w 368"/>
                  <a:gd name="T41" fmla="*/ 388 h 448"/>
                  <a:gd name="T42" fmla="*/ 336 w 368"/>
                  <a:gd name="T43" fmla="*/ 374 h 448"/>
                  <a:gd name="T44" fmla="*/ 346 w 368"/>
                  <a:gd name="T45" fmla="*/ 360 h 448"/>
                  <a:gd name="T46" fmla="*/ 352 w 368"/>
                  <a:gd name="T47" fmla="*/ 346 h 448"/>
                  <a:gd name="T48" fmla="*/ 358 w 368"/>
                  <a:gd name="T49" fmla="*/ 334 h 448"/>
                  <a:gd name="T50" fmla="*/ 362 w 368"/>
                  <a:gd name="T51" fmla="*/ 320 h 448"/>
                  <a:gd name="T52" fmla="*/ 362 w 368"/>
                  <a:gd name="T53" fmla="*/ 308 h 448"/>
                  <a:gd name="T54" fmla="*/ 362 w 368"/>
                  <a:gd name="T55" fmla="*/ 308 h 448"/>
                  <a:gd name="T56" fmla="*/ 366 w 368"/>
                  <a:gd name="T57" fmla="*/ 264 h 448"/>
                  <a:gd name="T58" fmla="*/ 368 w 368"/>
                  <a:gd name="T59" fmla="*/ 246 h 448"/>
                  <a:gd name="T60" fmla="*/ 366 w 368"/>
                  <a:gd name="T61" fmla="*/ 228 h 448"/>
                  <a:gd name="T62" fmla="*/ 366 w 368"/>
                  <a:gd name="T63" fmla="*/ 228 h 448"/>
                  <a:gd name="T64" fmla="*/ 364 w 368"/>
                  <a:gd name="T65" fmla="*/ 214 h 448"/>
                  <a:gd name="T66" fmla="*/ 358 w 368"/>
                  <a:gd name="T67" fmla="*/ 202 h 448"/>
                  <a:gd name="T68" fmla="*/ 246 w 368"/>
                  <a:gd name="T69" fmla="*/ 0 h 448"/>
                  <a:gd name="T70" fmla="*/ 0 w 368"/>
                  <a:gd name="T71" fmla="*/ 244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8" h="448">
                    <a:moveTo>
                      <a:pt x="0" y="244"/>
                    </a:moveTo>
                    <a:lnTo>
                      <a:pt x="0" y="244"/>
                    </a:lnTo>
                    <a:lnTo>
                      <a:pt x="16" y="276"/>
                    </a:lnTo>
                    <a:lnTo>
                      <a:pt x="34" y="306"/>
                    </a:lnTo>
                    <a:lnTo>
                      <a:pt x="54" y="334"/>
                    </a:lnTo>
                    <a:lnTo>
                      <a:pt x="72" y="360"/>
                    </a:lnTo>
                    <a:lnTo>
                      <a:pt x="94" y="384"/>
                    </a:lnTo>
                    <a:lnTo>
                      <a:pt x="116" y="406"/>
                    </a:lnTo>
                    <a:lnTo>
                      <a:pt x="140" y="424"/>
                    </a:lnTo>
                    <a:lnTo>
                      <a:pt x="164" y="440"/>
                    </a:lnTo>
                    <a:lnTo>
                      <a:pt x="164" y="440"/>
                    </a:lnTo>
                    <a:lnTo>
                      <a:pt x="184" y="446"/>
                    </a:lnTo>
                    <a:lnTo>
                      <a:pt x="204" y="448"/>
                    </a:lnTo>
                    <a:lnTo>
                      <a:pt x="222" y="448"/>
                    </a:lnTo>
                    <a:lnTo>
                      <a:pt x="240" y="444"/>
                    </a:lnTo>
                    <a:lnTo>
                      <a:pt x="256" y="440"/>
                    </a:lnTo>
                    <a:lnTo>
                      <a:pt x="272" y="432"/>
                    </a:lnTo>
                    <a:lnTo>
                      <a:pt x="288" y="422"/>
                    </a:lnTo>
                    <a:lnTo>
                      <a:pt x="302" y="412"/>
                    </a:lnTo>
                    <a:lnTo>
                      <a:pt x="314" y="400"/>
                    </a:lnTo>
                    <a:lnTo>
                      <a:pt x="326" y="388"/>
                    </a:lnTo>
                    <a:lnTo>
                      <a:pt x="336" y="374"/>
                    </a:lnTo>
                    <a:lnTo>
                      <a:pt x="346" y="360"/>
                    </a:lnTo>
                    <a:lnTo>
                      <a:pt x="352" y="346"/>
                    </a:lnTo>
                    <a:lnTo>
                      <a:pt x="358" y="334"/>
                    </a:lnTo>
                    <a:lnTo>
                      <a:pt x="362" y="320"/>
                    </a:lnTo>
                    <a:lnTo>
                      <a:pt x="362" y="308"/>
                    </a:lnTo>
                    <a:lnTo>
                      <a:pt x="362" y="308"/>
                    </a:lnTo>
                    <a:lnTo>
                      <a:pt x="366" y="264"/>
                    </a:lnTo>
                    <a:lnTo>
                      <a:pt x="368" y="246"/>
                    </a:lnTo>
                    <a:lnTo>
                      <a:pt x="366" y="228"/>
                    </a:lnTo>
                    <a:lnTo>
                      <a:pt x="366" y="228"/>
                    </a:lnTo>
                    <a:lnTo>
                      <a:pt x="364" y="214"/>
                    </a:lnTo>
                    <a:lnTo>
                      <a:pt x="358" y="202"/>
                    </a:lnTo>
                    <a:lnTo>
                      <a:pt x="246" y="0"/>
                    </a:lnTo>
                    <a:lnTo>
                      <a:pt x="0" y="244"/>
                    </a:lnTo>
                    <a:close/>
                  </a:path>
                </a:pathLst>
              </a:custGeom>
              <a:solidFill>
                <a:srgbClr val="F6CB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4" name="iS1ide-Freeform: Shape 5">
                <a:extLst>
                  <a:ext uri="{FF2B5EF4-FFF2-40B4-BE49-F238E27FC236}">
                    <a16:creationId xmlns:a16="http://schemas.microsoft.com/office/drawing/2014/main" xmlns="" id="{AAFDFF06-BB0B-4C02-B662-EE75FB35BD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3905" y="3068595"/>
                <a:ext cx="211593" cy="234845"/>
              </a:xfrm>
              <a:custGeom>
                <a:avLst/>
                <a:gdLst>
                  <a:gd name="T0" fmla="*/ 182 w 182"/>
                  <a:gd name="T1" fmla="*/ 126 h 202"/>
                  <a:gd name="T2" fmla="*/ 182 w 182"/>
                  <a:gd name="T3" fmla="*/ 126 h 202"/>
                  <a:gd name="T4" fmla="*/ 180 w 182"/>
                  <a:gd name="T5" fmla="*/ 138 h 202"/>
                  <a:gd name="T6" fmla="*/ 178 w 182"/>
                  <a:gd name="T7" fmla="*/ 150 h 202"/>
                  <a:gd name="T8" fmla="*/ 174 w 182"/>
                  <a:gd name="T9" fmla="*/ 162 h 202"/>
                  <a:gd name="T10" fmla="*/ 170 w 182"/>
                  <a:gd name="T11" fmla="*/ 174 h 202"/>
                  <a:gd name="T12" fmla="*/ 162 w 182"/>
                  <a:gd name="T13" fmla="*/ 186 h 202"/>
                  <a:gd name="T14" fmla="*/ 152 w 182"/>
                  <a:gd name="T15" fmla="*/ 194 h 202"/>
                  <a:gd name="T16" fmla="*/ 146 w 182"/>
                  <a:gd name="T17" fmla="*/ 198 h 202"/>
                  <a:gd name="T18" fmla="*/ 138 w 182"/>
                  <a:gd name="T19" fmla="*/ 200 h 202"/>
                  <a:gd name="T20" fmla="*/ 138 w 182"/>
                  <a:gd name="T21" fmla="*/ 200 h 202"/>
                  <a:gd name="T22" fmla="*/ 122 w 182"/>
                  <a:gd name="T23" fmla="*/ 202 h 202"/>
                  <a:gd name="T24" fmla="*/ 106 w 182"/>
                  <a:gd name="T25" fmla="*/ 202 h 202"/>
                  <a:gd name="T26" fmla="*/ 86 w 182"/>
                  <a:gd name="T27" fmla="*/ 202 h 202"/>
                  <a:gd name="T28" fmla="*/ 66 w 182"/>
                  <a:gd name="T29" fmla="*/ 200 h 202"/>
                  <a:gd name="T30" fmla="*/ 48 w 182"/>
                  <a:gd name="T31" fmla="*/ 196 h 202"/>
                  <a:gd name="T32" fmla="*/ 32 w 182"/>
                  <a:gd name="T33" fmla="*/ 192 h 202"/>
                  <a:gd name="T34" fmla="*/ 18 w 182"/>
                  <a:gd name="T35" fmla="*/ 186 h 202"/>
                  <a:gd name="T36" fmla="*/ 8 w 182"/>
                  <a:gd name="T37" fmla="*/ 178 h 202"/>
                  <a:gd name="T38" fmla="*/ 8 w 182"/>
                  <a:gd name="T39" fmla="*/ 178 h 202"/>
                  <a:gd name="T40" fmla="*/ 4 w 182"/>
                  <a:gd name="T41" fmla="*/ 174 h 202"/>
                  <a:gd name="T42" fmla="*/ 2 w 182"/>
                  <a:gd name="T43" fmla="*/ 170 h 202"/>
                  <a:gd name="T44" fmla="*/ 0 w 182"/>
                  <a:gd name="T45" fmla="*/ 158 h 202"/>
                  <a:gd name="T46" fmla="*/ 2 w 182"/>
                  <a:gd name="T47" fmla="*/ 142 h 202"/>
                  <a:gd name="T48" fmla="*/ 8 w 182"/>
                  <a:gd name="T49" fmla="*/ 126 h 202"/>
                  <a:gd name="T50" fmla="*/ 14 w 182"/>
                  <a:gd name="T51" fmla="*/ 112 h 202"/>
                  <a:gd name="T52" fmla="*/ 24 w 182"/>
                  <a:gd name="T53" fmla="*/ 96 h 202"/>
                  <a:gd name="T54" fmla="*/ 34 w 182"/>
                  <a:gd name="T55" fmla="*/ 84 h 202"/>
                  <a:gd name="T56" fmla="*/ 44 w 182"/>
                  <a:gd name="T57" fmla="*/ 74 h 202"/>
                  <a:gd name="T58" fmla="*/ 44 w 182"/>
                  <a:gd name="T59" fmla="*/ 74 h 202"/>
                  <a:gd name="T60" fmla="*/ 74 w 182"/>
                  <a:gd name="T61" fmla="*/ 52 h 202"/>
                  <a:gd name="T62" fmla="*/ 108 w 182"/>
                  <a:gd name="T63" fmla="*/ 26 h 202"/>
                  <a:gd name="T64" fmla="*/ 124 w 182"/>
                  <a:gd name="T65" fmla="*/ 14 h 202"/>
                  <a:gd name="T66" fmla="*/ 140 w 182"/>
                  <a:gd name="T67" fmla="*/ 6 h 202"/>
                  <a:gd name="T68" fmla="*/ 152 w 182"/>
                  <a:gd name="T69" fmla="*/ 0 h 202"/>
                  <a:gd name="T70" fmla="*/ 158 w 182"/>
                  <a:gd name="T71" fmla="*/ 0 h 202"/>
                  <a:gd name="T72" fmla="*/ 162 w 182"/>
                  <a:gd name="T73" fmla="*/ 2 h 202"/>
                  <a:gd name="T74" fmla="*/ 162 w 182"/>
                  <a:gd name="T75" fmla="*/ 2 h 202"/>
                  <a:gd name="T76" fmla="*/ 164 w 182"/>
                  <a:gd name="T77" fmla="*/ 6 h 202"/>
                  <a:gd name="T78" fmla="*/ 168 w 182"/>
                  <a:gd name="T79" fmla="*/ 10 h 202"/>
                  <a:gd name="T80" fmla="*/ 172 w 182"/>
                  <a:gd name="T81" fmla="*/ 26 h 202"/>
                  <a:gd name="T82" fmla="*/ 176 w 182"/>
                  <a:gd name="T83" fmla="*/ 46 h 202"/>
                  <a:gd name="T84" fmla="*/ 178 w 182"/>
                  <a:gd name="T85" fmla="*/ 68 h 202"/>
                  <a:gd name="T86" fmla="*/ 182 w 182"/>
                  <a:gd name="T87" fmla="*/ 108 h 202"/>
                  <a:gd name="T88" fmla="*/ 182 w 182"/>
                  <a:gd name="T89" fmla="*/ 126 h 202"/>
                  <a:gd name="T90" fmla="*/ 182 w 182"/>
                  <a:gd name="T91" fmla="*/ 126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2">
                    <a:moveTo>
                      <a:pt x="182" y="126"/>
                    </a:moveTo>
                    <a:lnTo>
                      <a:pt x="182" y="126"/>
                    </a:lnTo>
                    <a:lnTo>
                      <a:pt x="180" y="138"/>
                    </a:lnTo>
                    <a:lnTo>
                      <a:pt x="178" y="150"/>
                    </a:lnTo>
                    <a:lnTo>
                      <a:pt x="174" y="162"/>
                    </a:lnTo>
                    <a:lnTo>
                      <a:pt x="170" y="174"/>
                    </a:lnTo>
                    <a:lnTo>
                      <a:pt x="162" y="186"/>
                    </a:lnTo>
                    <a:lnTo>
                      <a:pt x="152" y="194"/>
                    </a:lnTo>
                    <a:lnTo>
                      <a:pt x="146" y="198"/>
                    </a:lnTo>
                    <a:lnTo>
                      <a:pt x="138" y="200"/>
                    </a:lnTo>
                    <a:lnTo>
                      <a:pt x="138" y="200"/>
                    </a:lnTo>
                    <a:lnTo>
                      <a:pt x="122" y="202"/>
                    </a:lnTo>
                    <a:lnTo>
                      <a:pt x="106" y="202"/>
                    </a:lnTo>
                    <a:lnTo>
                      <a:pt x="86" y="202"/>
                    </a:lnTo>
                    <a:lnTo>
                      <a:pt x="66" y="200"/>
                    </a:lnTo>
                    <a:lnTo>
                      <a:pt x="48" y="196"/>
                    </a:lnTo>
                    <a:lnTo>
                      <a:pt x="32" y="192"/>
                    </a:lnTo>
                    <a:lnTo>
                      <a:pt x="18" y="186"/>
                    </a:lnTo>
                    <a:lnTo>
                      <a:pt x="8" y="178"/>
                    </a:lnTo>
                    <a:lnTo>
                      <a:pt x="8" y="178"/>
                    </a:lnTo>
                    <a:lnTo>
                      <a:pt x="4" y="174"/>
                    </a:lnTo>
                    <a:lnTo>
                      <a:pt x="2" y="170"/>
                    </a:lnTo>
                    <a:lnTo>
                      <a:pt x="0" y="158"/>
                    </a:lnTo>
                    <a:lnTo>
                      <a:pt x="2" y="142"/>
                    </a:lnTo>
                    <a:lnTo>
                      <a:pt x="8" y="126"/>
                    </a:lnTo>
                    <a:lnTo>
                      <a:pt x="14" y="112"/>
                    </a:lnTo>
                    <a:lnTo>
                      <a:pt x="24" y="96"/>
                    </a:lnTo>
                    <a:lnTo>
                      <a:pt x="34" y="84"/>
                    </a:lnTo>
                    <a:lnTo>
                      <a:pt x="44" y="74"/>
                    </a:lnTo>
                    <a:lnTo>
                      <a:pt x="44" y="74"/>
                    </a:lnTo>
                    <a:lnTo>
                      <a:pt x="74" y="52"/>
                    </a:lnTo>
                    <a:lnTo>
                      <a:pt x="108" y="26"/>
                    </a:lnTo>
                    <a:lnTo>
                      <a:pt x="124" y="14"/>
                    </a:lnTo>
                    <a:lnTo>
                      <a:pt x="140" y="6"/>
                    </a:lnTo>
                    <a:lnTo>
                      <a:pt x="152" y="0"/>
                    </a:lnTo>
                    <a:lnTo>
                      <a:pt x="158" y="0"/>
                    </a:lnTo>
                    <a:lnTo>
                      <a:pt x="162" y="2"/>
                    </a:lnTo>
                    <a:lnTo>
                      <a:pt x="162" y="2"/>
                    </a:lnTo>
                    <a:lnTo>
                      <a:pt x="164" y="6"/>
                    </a:lnTo>
                    <a:lnTo>
                      <a:pt x="168" y="10"/>
                    </a:lnTo>
                    <a:lnTo>
                      <a:pt x="172" y="26"/>
                    </a:lnTo>
                    <a:lnTo>
                      <a:pt x="176" y="46"/>
                    </a:lnTo>
                    <a:lnTo>
                      <a:pt x="178" y="68"/>
                    </a:lnTo>
                    <a:lnTo>
                      <a:pt x="182" y="108"/>
                    </a:lnTo>
                    <a:lnTo>
                      <a:pt x="182" y="126"/>
                    </a:lnTo>
                    <a:lnTo>
                      <a:pt x="182" y="126"/>
                    </a:lnTo>
                    <a:close/>
                  </a:path>
                </a:pathLst>
              </a:custGeom>
              <a:solidFill>
                <a:srgbClr val="DCB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5" name="iS1ide-Freeform: Shape 6">
                <a:extLst>
                  <a:ext uri="{FF2B5EF4-FFF2-40B4-BE49-F238E27FC236}">
                    <a16:creationId xmlns:a16="http://schemas.microsoft.com/office/drawing/2014/main" xmlns="" id="{86A51684-0DAC-40D5-8CE6-1E73CA10B7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019" y="2747718"/>
                <a:ext cx="534795" cy="592925"/>
              </a:xfrm>
              <a:custGeom>
                <a:avLst/>
                <a:gdLst>
                  <a:gd name="T0" fmla="*/ 364 w 460"/>
                  <a:gd name="T1" fmla="*/ 0 h 510"/>
                  <a:gd name="T2" fmla="*/ 364 w 460"/>
                  <a:gd name="T3" fmla="*/ 0 h 510"/>
                  <a:gd name="T4" fmla="*/ 350 w 460"/>
                  <a:gd name="T5" fmla="*/ 26 h 510"/>
                  <a:gd name="T6" fmla="*/ 328 w 460"/>
                  <a:gd name="T7" fmla="*/ 62 h 510"/>
                  <a:gd name="T8" fmla="*/ 296 w 460"/>
                  <a:gd name="T9" fmla="*/ 108 h 510"/>
                  <a:gd name="T10" fmla="*/ 254 w 460"/>
                  <a:gd name="T11" fmla="*/ 158 h 510"/>
                  <a:gd name="T12" fmla="*/ 206 w 460"/>
                  <a:gd name="T13" fmla="*/ 216 h 510"/>
                  <a:gd name="T14" fmla="*/ 148 w 460"/>
                  <a:gd name="T15" fmla="*/ 274 h 510"/>
                  <a:gd name="T16" fmla="*/ 116 w 460"/>
                  <a:gd name="T17" fmla="*/ 304 h 510"/>
                  <a:gd name="T18" fmla="*/ 82 w 460"/>
                  <a:gd name="T19" fmla="*/ 336 h 510"/>
                  <a:gd name="T20" fmla="*/ 46 w 460"/>
                  <a:gd name="T21" fmla="*/ 366 h 510"/>
                  <a:gd name="T22" fmla="*/ 8 w 460"/>
                  <a:gd name="T23" fmla="*/ 396 h 510"/>
                  <a:gd name="T24" fmla="*/ 8 w 460"/>
                  <a:gd name="T25" fmla="*/ 396 h 510"/>
                  <a:gd name="T26" fmla="*/ 4 w 460"/>
                  <a:gd name="T27" fmla="*/ 402 h 510"/>
                  <a:gd name="T28" fmla="*/ 2 w 460"/>
                  <a:gd name="T29" fmla="*/ 408 h 510"/>
                  <a:gd name="T30" fmla="*/ 0 w 460"/>
                  <a:gd name="T31" fmla="*/ 416 h 510"/>
                  <a:gd name="T32" fmla="*/ 2 w 460"/>
                  <a:gd name="T33" fmla="*/ 426 h 510"/>
                  <a:gd name="T34" fmla="*/ 6 w 460"/>
                  <a:gd name="T35" fmla="*/ 446 h 510"/>
                  <a:gd name="T36" fmla="*/ 16 w 460"/>
                  <a:gd name="T37" fmla="*/ 468 h 510"/>
                  <a:gd name="T38" fmla="*/ 30 w 460"/>
                  <a:gd name="T39" fmla="*/ 488 h 510"/>
                  <a:gd name="T40" fmla="*/ 36 w 460"/>
                  <a:gd name="T41" fmla="*/ 496 h 510"/>
                  <a:gd name="T42" fmla="*/ 44 w 460"/>
                  <a:gd name="T43" fmla="*/ 504 h 510"/>
                  <a:gd name="T44" fmla="*/ 52 w 460"/>
                  <a:gd name="T45" fmla="*/ 508 h 510"/>
                  <a:gd name="T46" fmla="*/ 62 w 460"/>
                  <a:gd name="T47" fmla="*/ 510 h 510"/>
                  <a:gd name="T48" fmla="*/ 70 w 460"/>
                  <a:gd name="T49" fmla="*/ 510 h 510"/>
                  <a:gd name="T50" fmla="*/ 78 w 460"/>
                  <a:gd name="T51" fmla="*/ 506 h 510"/>
                  <a:gd name="T52" fmla="*/ 78 w 460"/>
                  <a:gd name="T53" fmla="*/ 506 h 510"/>
                  <a:gd name="T54" fmla="*/ 136 w 460"/>
                  <a:gd name="T55" fmla="*/ 472 h 510"/>
                  <a:gd name="T56" fmla="*/ 188 w 460"/>
                  <a:gd name="T57" fmla="*/ 438 h 510"/>
                  <a:gd name="T58" fmla="*/ 234 w 460"/>
                  <a:gd name="T59" fmla="*/ 402 h 510"/>
                  <a:gd name="T60" fmla="*/ 274 w 460"/>
                  <a:gd name="T61" fmla="*/ 366 h 510"/>
                  <a:gd name="T62" fmla="*/ 310 w 460"/>
                  <a:gd name="T63" fmla="*/ 332 h 510"/>
                  <a:gd name="T64" fmla="*/ 342 w 460"/>
                  <a:gd name="T65" fmla="*/ 298 h 510"/>
                  <a:gd name="T66" fmla="*/ 368 w 460"/>
                  <a:gd name="T67" fmla="*/ 266 h 510"/>
                  <a:gd name="T68" fmla="*/ 392 w 460"/>
                  <a:gd name="T69" fmla="*/ 236 h 510"/>
                  <a:gd name="T70" fmla="*/ 410 w 460"/>
                  <a:gd name="T71" fmla="*/ 208 h 510"/>
                  <a:gd name="T72" fmla="*/ 426 w 460"/>
                  <a:gd name="T73" fmla="*/ 182 h 510"/>
                  <a:gd name="T74" fmla="*/ 438 w 460"/>
                  <a:gd name="T75" fmla="*/ 158 h 510"/>
                  <a:gd name="T76" fmla="*/ 446 w 460"/>
                  <a:gd name="T77" fmla="*/ 138 h 510"/>
                  <a:gd name="T78" fmla="*/ 458 w 460"/>
                  <a:gd name="T79" fmla="*/ 108 h 510"/>
                  <a:gd name="T80" fmla="*/ 460 w 460"/>
                  <a:gd name="T81" fmla="*/ 94 h 510"/>
                  <a:gd name="T82" fmla="*/ 460 w 460"/>
                  <a:gd name="T83" fmla="*/ 94 h 510"/>
                  <a:gd name="T84" fmla="*/ 454 w 460"/>
                  <a:gd name="T85" fmla="*/ 88 h 510"/>
                  <a:gd name="T86" fmla="*/ 444 w 460"/>
                  <a:gd name="T87" fmla="*/ 76 h 510"/>
                  <a:gd name="T88" fmla="*/ 410 w 460"/>
                  <a:gd name="T89" fmla="*/ 44 h 510"/>
                  <a:gd name="T90" fmla="*/ 364 w 460"/>
                  <a:gd name="T91" fmla="*/ 0 h 510"/>
                  <a:gd name="T92" fmla="*/ 364 w 460"/>
                  <a:gd name="T93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0" h="510">
                    <a:moveTo>
                      <a:pt x="364" y="0"/>
                    </a:moveTo>
                    <a:lnTo>
                      <a:pt x="364" y="0"/>
                    </a:lnTo>
                    <a:lnTo>
                      <a:pt x="350" y="26"/>
                    </a:lnTo>
                    <a:lnTo>
                      <a:pt x="328" y="62"/>
                    </a:lnTo>
                    <a:lnTo>
                      <a:pt x="296" y="108"/>
                    </a:lnTo>
                    <a:lnTo>
                      <a:pt x="254" y="158"/>
                    </a:lnTo>
                    <a:lnTo>
                      <a:pt x="206" y="216"/>
                    </a:lnTo>
                    <a:lnTo>
                      <a:pt x="148" y="274"/>
                    </a:lnTo>
                    <a:lnTo>
                      <a:pt x="116" y="304"/>
                    </a:lnTo>
                    <a:lnTo>
                      <a:pt x="82" y="336"/>
                    </a:lnTo>
                    <a:lnTo>
                      <a:pt x="46" y="366"/>
                    </a:lnTo>
                    <a:lnTo>
                      <a:pt x="8" y="396"/>
                    </a:lnTo>
                    <a:lnTo>
                      <a:pt x="8" y="396"/>
                    </a:lnTo>
                    <a:lnTo>
                      <a:pt x="4" y="402"/>
                    </a:lnTo>
                    <a:lnTo>
                      <a:pt x="2" y="408"/>
                    </a:lnTo>
                    <a:lnTo>
                      <a:pt x="0" y="416"/>
                    </a:lnTo>
                    <a:lnTo>
                      <a:pt x="2" y="426"/>
                    </a:lnTo>
                    <a:lnTo>
                      <a:pt x="6" y="446"/>
                    </a:lnTo>
                    <a:lnTo>
                      <a:pt x="16" y="468"/>
                    </a:lnTo>
                    <a:lnTo>
                      <a:pt x="30" y="488"/>
                    </a:lnTo>
                    <a:lnTo>
                      <a:pt x="36" y="496"/>
                    </a:lnTo>
                    <a:lnTo>
                      <a:pt x="44" y="504"/>
                    </a:lnTo>
                    <a:lnTo>
                      <a:pt x="52" y="508"/>
                    </a:lnTo>
                    <a:lnTo>
                      <a:pt x="62" y="510"/>
                    </a:lnTo>
                    <a:lnTo>
                      <a:pt x="70" y="510"/>
                    </a:lnTo>
                    <a:lnTo>
                      <a:pt x="78" y="506"/>
                    </a:lnTo>
                    <a:lnTo>
                      <a:pt x="78" y="506"/>
                    </a:lnTo>
                    <a:lnTo>
                      <a:pt x="136" y="472"/>
                    </a:lnTo>
                    <a:lnTo>
                      <a:pt x="188" y="438"/>
                    </a:lnTo>
                    <a:lnTo>
                      <a:pt x="234" y="402"/>
                    </a:lnTo>
                    <a:lnTo>
                      <a:pt x="274" y="366"/>
                    </a:lnTo>
                    <a:lnTo>
                      <a:pt x="310" y="332"/>
                    </a:lnTo>
                    <a:lnTo>
                      <a:pt x="342" y="298"/>
                    </a:lnTo>
                    <a:lnTo>
                      <a:pt x="368" y="266"/>
                    </a:lnTo>
                    <a:lnTo>
                      <a:pt x="392" y="236"/>
                    </a:lnTo>
                    <a:lnTo>
                      <a:pt x="410" y="208"/>
                    </a:lnTo>
                    <a:lnTo>
                      <a:pt x="426" y="182"/>
                    </a:lnTo>
                    <a:lnTo>
                      <a:pt x="438" y="158"/>
                    </a:lnTo>
                    <a:lnTo>
                      <a:pt x="446" y="138"/>
                    </a:lnTo>
                    <a:lnTo>
                      <a:pt x="458" y="108"/>
                    </a:lnTo>
                    <a:lnTo>
                      <a:pt x="460" y="94"/>
                    </a:lnTo>
                    <a:lnTo>
                      <a:pt x="460" y="94"/>
                    </a:lnTo>
                    <a:lnTo>
                      <a:pt x="454" y="88"/>
                    </a:lnTo>
                    <a:lnTo>
                      <a:pt x="444" y="76"/>
                    </a:lnTo>
                    <a:lnTo>
                      <a:pt x="410" y="44"/>
                    </a:lnTo>
                    <a:lnTo>
                      <a:pt x="364" y="0"/>
                    </a:lnTo>
                    <a:lnTo>
                      <a:pt x="364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6" name="iS1ide-Freeform: Shape 7">
                <a:extLst>
                  <a:ext uri="{FF2B5EF4-FFF2-40B4-BE49-F238E27FC236}">
                    <a16:creationId xmlns:a16="http://schemas.microsoft.com/office/drawing/2014/main" xmlns="" id="{3D9727B2-A94A-4BC7-B880-714741FF62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6458" y="2836075"/>
                <a:ext cx="206942" cy="274373"/>
              </a:xfrm>
              <a:custGeom>
                <a:avLst/>
                <a:gdLst>
                  <a:gd name="T0" fmla="*/ 20 w 178"/>
                  <a:gd name="T1" fmla="*/ 6 h 236"/>
                  <a:gd name="T2" fmla="*/ 20 w 178"/>
                  <a:gd name="T3" fmla="*/ 6 h 236"/>
                  <a:gd name="T4" fmla="*/ 20 w 178"/>
                  <a:gd name="T5" fmla="*/ 6 h 236"/>
                  <a:gd name="T6" fmla="*/ 28 w 178"/>
                  <a:gd name="T7" fmla="*/ 2 h 236"/>
                  <a:gd name="T8" fmla="*/ 36 w 178"/>
                  <a:gd name="T9" fmla="*/ 0 h 236"/>
                  <a:gd name="T10" fmla="*/ 46 w 178"/>
                  <a:gd name="T11" fmla="*/ 0 h 236"/>
                  <a:gd name="T12" fmla="*/ 54 w 178"/>
                  <a:gd name="T13" fmla="*/ 2 h 236"/>
                  <a:gd name="T14" fmla="*/ 62 w 178"/>
                  <a:gd name="T15" fmla="*/ 4 h 236"/>
                  <a:gd name="T16" fmla="*/ 68 w 178"/>
                  <a:gd name="T17" fmla="*/ 8 h 236"/>
                  <a:gd name="T18" fmla="*/ 76 w 178"/>
                  <a:gd name="T19" fmla="*/ 14 h 236"/>
                  <a:gd name="T20" fmla="*/ 80 w 178"/>
                  <a:gd name="T21" fmla="*/ 22 h 236"/>
                  <a:gd name="T22" fmla="*/ 172 w 178"/>
                  <a:gd name="T23" fmla="*/ 168 h 236"/>
                  <a:gd name="T24" fmla="*/ 172 w 178"/>
                  <a:gd name="T25" fmla="*/ 168 h 236"/>
                  <a:gd name="T26" fmla="*/ 176 w 178"/>
                  <a:gd name="T27" fmla="*/ 176 h 236"/>
                  <a:gd name="T28" fmla="*/ 178 w 178"/>
                  <a:gd name="T29" fmla="*/ 186 h 236"/>
                  <a:gd name="T30" fmla="*/ 178 w 178"/>
                  <a:gd name="T31" fmla="*/ 194 h 236"/>
                  <a:gd name="T32" fmla="*/ 178 w 178"/>
                  <a:gd name="T33" fmla="*/ 202 h 236"/>
                  <a:gd name="T34" fmla="*/ 174 w 178"/>
                  <a:gd name="T35" fmla="*/ 210 h 236"/>
                  <a:gd name="T36" fmla="*/ 170 w 178"/>
                  <a:gd name="T37" fmla="*/ 218 h 236"/>
                  <a:gd name="T38" fmla="*/ 164 w 178"/>
                  <a:gd name="T39" fmla="*/ 224 h 236"/>
                  <a:gd name="T40" fmla="*/ 158 w 178"/>
                  <a:gd name="T41" fmla="*/ 230 h 236"/>
                  <a:gd name="T42" fmla="*/ 158 w 178"/>
                  <a:gd name="T43" fmla="*/ 230 h 236"/>
                  <a:gd name="T44" fmla="*/ 158 w 178"/>
                  <a:gd name="T45" fmla="*/ 230 h 236"/>
                  <a:gd name="T46" fmla="*/ 150 w 178"/>
                  <a:gd name="T47" fmla="*/ 234 h 236"/>
                  <a:gd name="T48" fmla="*/ 142 w 178"/>
                  <a:gd name="T49" fmla="*/ 236 h 236"/>
                  <a:gd name="T50" fmla="*/ 132 w 178"/>
                  <a:gd name="T51" fmla="*/ 236 h 236"/>
                  <a:gd name="T52" fmla="*/ 124 w 178"/>
                  <a:gd name="T53" fmla="*/ 234 h 236"/>
                  <a:gd name="T54" fmla="*/ 116 w 178"/>
                  <a:gd name="T55" fmla="*/ 232 h 236"/>
                  <a:gd name="T56" fmla="*/ 110 w 178"/>
                  <a:gd name="T57" fmla="*/ 228 h 236"/>
                  <a:gd name="T58" fmla="*/ 102 w 178"/>
                  <a:gd name="T59" fmla="*/ 222 h 236"/>
                  <a:gd name="T60" fmla="*/ 98 w 178"/>
                  <a:gd name="T61" fmla="*/ 214 h 236"/>
                  <a:gd name="T62" fmla="*/ 6 w 178"/>
                  <a:gd name="T63" fmla="*/ 68 h 236"/>
                  <a:gd name="T64" fmla="*/ 6 w 178"/>
                  <a:gd name="T65" fmla="*/ 68 h 236"/>
                  <a:gd name="T66" fmla="*/ 2 w 178"/>
                  <a:gd name="T67" fmla="*/ 60 h 236"/>
                  <a:gd name="T68" fmla="*/ 0 w 178"/>
                  <a:gd name="T69" fmla="*/ 52 h 236"/>
                  <a:gd name="T70" fmla="*/ 0 w 178"/>
                  <a:gd name="T71" fmla="*/ 42 h 236"/>
                  <a:gd name="T72" fmla="*/ 0 w 178"/>
                  <a:gd name="T73" fmla="*/ 34 h 236"/>
                  <a:gd name="T74" fmla="*/ 4 w 178"/>
                  <a:gd name="T75" fmla="*/ 26 h 236"/>
                  <a:gd name="T76" fmla="*/ 8 w 178"/>
                  <a:gd name="T77" fmla="*/ 18 h 236"/>
                  <a:gd name="T78" fmla="*/ 14 w 178"/>
                  <a:gd name="T79" fmla="*/ 12 h 236"/>
                  <a:gd name="T80" fmla="*/ 20 w 178"/>
                  <a:gd name="T81" fmla="*/ 6 h 236"/>
                  <a:gd name="T82" fmla="*/ 20 w 178"/>
                  <a:gd name="T83" fmla="*/ 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8" h="236">
                    <a:moveTo>
                      <a:pt x="20" y="6"/>
                    </a:moveTo>
                    <a:lnTo>
                      <a:pt x="20" y="6"/>
                    </a:lnTo>
                    <a:lnTo>
                      <a:pt x="20" y="6"/>
                    </a:lnTo>
                    <a:lnTo>
                      <a:pt x="28" y="2"/>
                    </a:lnTo>
                    <a:lnTo>
                      <a:pt x="36" y="0"/>
                    </a:lnTo>
                    <a:lnTo>
                      <a:pt x="46" y="0"/>
                    </a:lnTo>
                    <a:lnTo>
                      <a:pt x="54" y="2"/>
                    </a:lnTo>
                    <a:lnTo>
                      <a:pt x="62" y="4"/>
                    </a:lnTo>
                    <a:lnTo>
                      <a:pt x="68" y="8"/>
                    </a:lnTo>
                    <a:lnTo>
                      <a:pt x="76" y="14"/>
                    </a:lnTo>
                    <a:lnTo>
                      <a:pt x="80" y="22"/>
                    </a:lnTo>
                    <a:lnTo>
                      <a:pt x="172" y="168"/>
                    </a:lnTo>
                    <a:lnTo>
                      <a:pt x="172" y="168"/>
                    </a:lnTo>
                    <a:lnTo>
                      <a:pt x="176" y="176"/>
                    </a:lnTo>
                    <a:lnTo>
                      <a:pt x="178" y="186"/>
                    </a:lnTo>
                    <a:lnTo>
                      <a:pt x="178" y="194"/>
                    </a:lnTo>
                    <a:lnTo>
                      <a:pt x="178" y="202"/>
                    </a:lnTo>
                    <a:lnTo>
                      <a:pt x="174" y="210"/>
                    </a:lnTo>
                    <a:lnTo>
                      <a:pt x="170" y="218"/>
                    </a:lnTo>
                    <a:lnTo>
                      <a:pt x="164" y="224"/>
                    </a:lnTo>
                    <a:lnTo>
                      <a:pt x="158" y="230"/>
                    </a:lnTo>
                    <a:lnTo>
                      <a:pt x="158" y="230"/>
                    </a:lnTo>
                    <a:lnTo>
                      <a:pt x="158" y="230"/>
                    </a:lnTo>
                    <a:lnTo>
                      <a:pt x="150" y="234"/>
                    </a:lnTo>
                    <a:lnTo>
                      <a:pt x="142" y="236"/>
                    </a:lnTo>
                    <a:lnTo>
                      <a:pt x="132" y="236"/>
                    </a:lnTo>
                    <a:lnTo>
                      <a:pt x="124" y="234"/>
                    </a:lnTo>
                    <a:lnTo>
                      <a:pt x="116" y="232"/>
                    </a:lnTo>
                    <a:lnTo>
                      <a:pt x="110" y="228"/>
                    </a:lnTo>
                    <a:lnTo>
                      <a:pt x="102" y="222"/>
                    </a:lnTo>
                    <a:lnTo>
                      <a:pt x="98" y="214"/>
                    </a:lnTo>
                    <a:lnTo>
                      <a:pt x="6" y="68"/>
                    </a:lnTo>
                    <a:lnTo>
                      <a:pt x="6" y="68"/>
                    </a:lnTo>
                    <a:lnTo>
                      <a:pt x="2" y="60"/>
                    </a:lnTo>
                    <a:lnTo>
                      <a:pt x="0" y="52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4" y="26"/>
                    </a:lnTo>
                    <a:lnTo>
                      <a:pt x="8" y="18"/>
                    </a:lnTo>
                    <a:lnTo>
                      <a:pt x="14" y="12"/>
                    </a:lnTo>
                    <a:lnTo>
                      <a:pt x="20" y="6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F6CB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7" name="iS1ide-Freeform: Shape 8">
                <a:extLst>
                  <a:ext uri="{FF2B5EF4-FFF2-40B4-BE49-F238E27FC236}">
                    <a16:creationId xmlns:a16="http://schemas.microsoft.com/office/drawing/2014/main" xmlns="" id="{4C86287E-EE26-4C42-9100-084B10B49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1092" y="2889555"/>
                <a:ext cx="211593" cy="434812"/>
              </a:xfrm>
              <a:custGeom>
                <a:avLst/>
                <a:gdLst>
                  <a:gd name="T0" fmla="*/ 154 w 182"/>
                  <a:gd name="T1" fmla="*/ 326 h 374"/>
                  <a:gd name="T2" fmla="*/ 154 w 182"/>
                  <a:gd name="T3" fmla="*/ 326 h 374"/>
                  <a:gd name="T4" fmla="*/ 170 w 182"/>
                  <a:gd name="T5" fmla="*/ 264 h 374"/>
                  <a:gd name="T6" fmla="*/ 178 w 182"/>
                  <a:gd name="T7" fmla="*/ 224 h 374"/>
                  <a:gd name="T8" fmla="*/ 182 w 182"/>
                  <a:gd name="T9" fmla="*/ 200 h 374"/>
                  <a:gd name="T10" fmla="*/ 182 w 182"/>
                  <a:gd name="T11" fmla="*/ 200 h 374"/>
                  <a:gd name="T12" fmla="*/ 178 w 182"/>
                  <a:gd name="T13" fmla="*/ 192 h 374"/>
                  <a:gd name="T14" fmla="*/ 166 w 182"/>
                  <a:gd name="T15" fmla="*/ 176 h 374"/>
                  <a:gd name="T16" fmla="*/ 130 w 182"/>
                  <a:gd name="T17" fmla="*/ 128 h 374"/>
                  <a:gd name="T18" fmla="*/ 60 w 182"/>
                  <a:gd name="T19" fmla="*/ 36 h 374"/>
                  <a:gd name="T20" fmla="*/ 60 w 182"/>
                  <a:gd name="T21" fmla="*/ 36 h 374"/>
                  <a:gd name="T22" fmla="*/ 36 w 182"/>
                  <a:gd name="T23" fmla="*/ 6 h 374"/>
                  <a:gd name="T24" fmla="*/ 30 w 182"/>
                  <a:gd name="T25" fmla="*/ 2 h 374"/>
                  <a:gd name="T26" fmla="*/ 28 w 182"/>
                  <a:gd name="T27" fmla="*/ 0 h 374"/>
                  <a:gd name="T28" fmla="*/ 28 w 182"/>
                  <a:gd name="T29" fmla="*/ 0 h 374"/>
                  <a:gd name="T30" fmla="*/ 22 w 182"/>
                  <a:gd name="T31" fmla="*/ 6 h 374"/>
                  <a:gd name="T32" fmla="*/ 12 w 182"/>
                  <a:gd name="T33" fmla="*/ 20 h 374"/>
                  <a:gd name="T34" fmla="*/ 8 w 182"/>
                  <a:gd name="T35" fmla="*/ 28 h 374"/>
                  <a:gd name="T36" fmla="*/ 4 w 182"/>
                  <a:gd name="T37" fmla="*/ 40 h 374"/>
                  <a:gd name="T38" fmla="*/ 0 w 182"/>
                  <a:gd name="T39" fmla="*/ 54 h 374"/>
                  <a:gd name="T40" fmla="*/ 0 w 182"/>
                  <a:gd name="T41" fmla="*/ 68 h 374"/>
                  <a:gd name="T42" fmla="*/ 0 w 182"/>
                  <a:gd name="T43" fmla="*/ 68 h 374"/>
                  <a:gd name="T44" fmla="*/ 0 w 182"/>
                  <a:gd name="T45" fmla="*/ 76 h 374"/>
                  <a:gd name="T46" fmla="*/ 4 w 182"/>
                  <a:gd name="T47" fmla="*/ 86 h 374"/>
                  <a:gd name="T48" fmla="*/ 12 w 182"/>
                  <a:gd name="T49" fmla="*/ 104 h 374"/>
                  <a:gd name="T50" fmla="*/ 24 w 182"/>
                  <a:gd name="T51" fmla="*/ 122 h 374"/>
                  <a:gd name="T52" fmla="*/ 36 w 182"/>
                  <a:gd name="T53" fmla="*/ 140 h 374"/>
                  <a:gd name="T54" fmla="*/ 62 w 182"/>
                  <a:gd name="T55" fmla="*/ 170 h 374"/>
                  <a:gd name="T56" fmla="*/ 74 w 182"/>
                  <a:gd name="T57" fmla="*/ 182 h 374"/>
                  <a:gd name="T58" fmla="*/ 74 w 182"/>
                  <a:gd name="T59" fmla="*/ 182 h 374"/>
                  <a:gd name="T60" fmla="*/ 62 w 182"/>
                  <a:gd name="T61" fmla="*/ 198 h 374"/>
                  <a:gd name="T62" fmla="*/ 50 w 182"/>
                  <a:gd name="T63" fmla="*/ 214 h 374"/>
                  <a:gd name="T64" fmla="*/ 26 w 182"/>
                  <a:gd name="T65" fmla="*/ 244 h 374"/>
                  <a:gd name="T66" fmla="*/ 16 w 182"/>
                  <a:gd name="T67" fmla="*/ 258 h 374"/>
                  <a:gd name="T68" fmla="*/ 8 w 182"/>
                  <a:gd name="T69" fmla="*/ 272 h 374"/>
                  <a:gd name="T70" fmla="*/ 4 w 182"/>
                  <a:gd name="T71" fmla="*/ 286 h 374"/>
                  <a:gd name="T72" fmla="*/ 4 w 182"/>
                  <a:gd name="T73" fmla="*/ 294 h 374"/>
                  <a:gd name="T74" fmla="*/ 6 w 182"/>
                  <a:gd name="T75" fmla="*/ 302 h 374"/>
                  <a:gd name="T76" fmla="*/ 6 w 182"/>
                  <a:gd name="T77" fmla="*/ 302 h 374"/>
                  <a:gd name="T78" fmla="*/ 10 w 182"/>
                  <a:gd name="T79" fmla="*/ 318 h 374"/>
                  <a:gd name="T80" fmla="*/ 16 w 182"/>
                  <a:gd name="T81" fmla="*/ 332 h 374"/>
                  <a:gd name="T82" fmla="*/ 24 w 182"/>
                  <a:gd name="T83" fmla="*/ 342 h 374"/>
                  <a:gd name="T84" fmla="*/ 30 w 182"/>
                  <a:gd name="T85" fmla="*/ 352 h 374"/>
                  <a:gd name="T86" fmla="*/ 40 w 182"/>
                  <a:gd name="T87" fmla="*/ 360 h 374"/>
                  <a:gd name="T88" fmla="*/ 48 w 182"/>
                  <a:gd name="T89" fmla="*/ 366 h 374"/>
                  <a:gd name="T90" fmla="*/ 58 w 182"/>
                  <a:gd name="T91" fmla="*/ 370 h 374"/>
                  <a:gd name="T92" fmla="*/ 68 w 182"/>
                  <a:gd name="T93" fmla="*/ 372 h 374"/>
                  <a:gd name="T94" fmla="*/ 78 w 182"/>
                  <a:gd name="T95" fmla="*/ 374 h 374"/>
                  <a:gd name="T96" fmla="*/ 88 w 182"/>
                  <a:gd name="T97" fmla="*/ 372 h 374"/>
                  <a:gd name="T98" fmla="*/ 98 w 182"/>
                  <a:gd name="T99" fmla="*/ 368 h 374"/>
                  <a:gd name="T100" fmla="*/ 110 w 182"/>
                  <a:gd name="T101" fmla="*/ 364 h 374"/>
                  <a:gd name="T102" fmla="*/ 120 w 182"/>
                  <a:gd name="T103" fmla="*/ 356 h 374"/>
                  <a:gd name="T104" fmla="*/ 132 w 182"/>
                  <a:gd name="T105" fmla="*/ 348 h 374"/>
                  <a:gd name="T106" fmla="*/ 144 w 182"/>
                  <a:gd name="T107" fmla="*/ 338 h 374"/>
                  <a:gd name="T108" fmla="*/ 154 w 182"/>
                  <a:gd name="T109" fmla="*/ 326 h 374"/>
                  <a:gd name="T110" fmla="*/ 154 w 182"/>
                  <a:gd name="T111" fmla="*/ 326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2" h="374">
                    <a:moveTo>
                      <a:pt x="154" y="326"/>
                    </a:moveTo>
                    <a:lnTo>
                      <a:pt x="154" y="326"/>
                    </a:lnTo>
                    <a:lnTo>
                      <a:pt x="170" y="264"/>
                    </a:lnTo>
                    <a:lnTo>
                      <a:pt x="178" y="224"/>
                    </a:lnTo>
                    <a:lnTo>
                      <a:pt x="182" y="200"/>
                    </a:lnTo>
                    <a:lnTo>
                      <a:pt x="182" y="200"/>
                    </a:lnTo>
                    <a:lnTo>
                      <a:pt x="178" y="192"/>
                    </a:lnTo>
                    <a:lnTo>
                      <a:pt x="166" y="176"/>
                    </a:lnTo>
                    <a:lnTo>
                      <a:pt x="130" y="128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36" y="6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2" y="6"/>
                    </a:lnTo>
                    <a:lnTo>
                      <a:pt x="12" y="20"/>
                    </a:lnTo>
                    <a:lnTo>
                      <a:pt x="8" y="28"/>
                    </a:lnTo>
                    <a:lnTo>
                      <a:pt x="4" y="40"/>
                    </a:lnTo>
                    <a:lnTo>
                      <a:pt x="0" y="54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76"/>
                    </a:lnTo>
                    <a:lnTo>
                      <a:pt x="4" y="86"/>
                    </a:lnTo>
                    <a:lnTo>
                      <a:pt x="12" y="104"/>
                    </a:lnTo>
                    <a:lnTo>
                      <a:pt x="24" y="122"/>
                    </a:lnTo>
                    <a:lnTo>
                      <a:pt x="36" y="140"/>
                    </a:lnTo>
                    <a:lnTo>
                      <a:pt x="62" y="170"/>
                    </a:lnTo>
                    <a:lnTo>
                      <a:pt x="74" y="182"/>
                    </a:lnTo>
                    <a:lnTo>
                      <a:pt x="74" y="182"/>
                    </a:lnTo>
                    <a:lnTo>
                      <a:pt x="62" y="198"/>
                    </a:lnTo>
                    <a:lnTo>
                      <a:pt x="50" y="214"/>
                    </a:lnTo>
                    <a:lnTo>
                      <a:pt x="26" y="244"/>
                    </a:lnTo>
                    <a:lnTo>
                      <a:pt x="16" y="258"/>
                    </a:lnTo>
                    <a:lnTo>
                      <a:pt x="8" y="272"/>
                    </a:lnTo>
                    <a:lnTo>
                      <a:pt x="4" y="286"/>
                    </a:lnTo>
                    <a:lnTo>
                      <a:pt x="4" y="294"/>
                    </a:lnTo>
                    <a:lnTo>
                      <a:pt x="6" y="302"/>
                    </a:lnTo>
                    <a:lnTo>
                      <a:pt x="6" y="302"/>
                    </a:lnTo>
                    <a:lnTo>
                      <a:pt x="10" y="318"/>
                    </a:lnTo>
                    <a:lnTo>
                      <a:pt x="16" y="332"/>
                    </a:lnTo>
                    <a:lnTo>
                      <a:pt x="24" y="342"/>
                    </a:lnTo>
                    <a:lnTo>
                      <a:pt x="30" y="352"/>
                    </a:lnTo>
                    <a:lnTo>
                      <a:pt x="40" y="360"/>
                    </a:lnTo>
                    <a:lnTo>
                      <a:pt x="48" y="366"/>
                    </a:lnTo>
                    <a:lnTo>
                      <a:pt x="58" y="370"/>
                    </a:lnTo>
                    <a:lnTo>
                      <a:pt x="68" y="372"/>
                    </a:lnTo>
                    <a:lnTo>
                      <a:pt x="78" y="374"/>
                    </a:lnTo>
                    <a:lnTo>
                      <a:pt x="88" y="372"/>
                    </a:lnTo>
                    <a:lnTo>
                      <a:pt x="98" y="368"/>
                    </a:lnTo>
                    <a:lnTo>
                      <a:pt x="110" y="364"/>
                    </a:lnTo>
                    <a:lnTo>
                      <a:pt x="120" y="356"/>
                    </a:lnTo>
                    <a:lnTo>
                      <a:pt x="132" y="348"/>
                    </a:lnTo>
                    <a:lnTo>
                      <a:pt x="144" y="338"/>
                    </a:lnTo>
                    <a:lnTo>
                      <a:pt x="154" y="326"/>
                    </a:lnTo>
                    <a:lnTo>
                      <a:pt x="154" y="326"/>
                    </a:lnTo>
                    <a:close/>
                  </a:path>
                </a:pathLst>
              </a:custGeom>
              <a:solidFill>
                <a:srgbClr val="F5C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8" name="iS1ide-Freeform: Shape 9">
                <a:extLst>
                  <a:ext uri="{FF2B5EF4-FFF2-40B4-BE49-F238E27FC236}">
                    <a16:creationId xmlns:a16="http://schemas.microsoft.com/office/drawing/2014/main" xmlns="" id="{A899074D-9522-4F23-A664-5C3528E69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2751" y="2898855"/>
                <a:ext cx="209268" cy="272048"/>
              </a:xfrm>
              <a:custGeom>
                <a:avLst/>
                <a:gdLst>
                  <a:gd name="T0" fmla="*/ 20 w 180"/>
                  <a:gd name="T1" fmla="*/ 6 h 234"/>
                  <a:gd name="T2" fmla="*/ 20 w 180"/>
                  <a:gd name="T3" fmla="*/ 6 h 234"/>
                  <a:gd name="T4" fmla="*/ 20 w 180"/>
                  <a:gd name="T5" fmla="*/ 6 h 234"/>
                  <a:gd name="T6" fmla="*/ 28 w 180"/>
                  <a:gd name="T7" fmla="*/ 2 h 234"/>
                  <a:gd name="T8" fmla="*/ 38 w 180"/>
                  <a:gd name="T9" fmla="*/ 0 h 234"/>
                  <a:gd name="T10" fmla="*/ 46 w 180"/>
                  <a:gd name="T11" fmla="*/ 0 h 234"/>
                  <a:gd name="T12" fmla="*/ 54 w 180"/>
                  <a:gd name="T13" fmla="*/ 0 h 234"/>
                  <a:gd name="T14" fmla="*/ 62 w 180"/>
                  <a:gd name="T15" fmla="*/ 4 h 234"/>
                  <a:gd name="T16" fmla="*/ 70 w 180"/>
                  <a:gd name="T17" fmla="*/ 8 h 234"/>
                  <a:gd name="T18" fmla="*/ 76 w 180"/>
                  <a:gd name="T19" fmla="*/ 14 h 234"/>
                  <a:gd name="T20" fmla="*/ 82 w 180"/>
                  <a:gd name="T21" fmla="*/ 20 h 234"/>
                  <a:gd name="T22" fmla="*/ 172 w 180"/>
                  <a:gd name="T23" fmla="*/ 168 h 234"/>
                  <a:gd name="T24" fmla="*/ 172 w 180"/>
                  <a:gd name="T25" fmla="*/ 168 h 234"/>
                  <a:gd name="T26" fmla="*/ 176 w 180"/>
                  <a:gd name="T27" fmla="*/ 176 h 234"/>
                  <a:gd name="T28" fmla="*/ 178 w 180"/>
                  <a:gd name="T29" fmla="*/ 184 h 234"/>
                  <a:gd name="T30" fmla="*/ 180 w 180"/>
                  <a:gd name="T31" fmla="*/ 192 h 234"/>
                  <a:gd name="T32" fmla="*/ 178 w 180"/>
                  <a:gd name="T33" fmla="*/ 202 h 234"/>
                  <a:gd name="T34" fmla="*/ 176 w 180"/>
                  <a:gd name="T35" fmla="*/ 210 h 234"/>
                  <a:gd name="T36" fmla="*/ 170 w 180"/>
                  <a:gd name="T37" fmla="*/ 216 h 234"/>
                  <a:gd name="T38" fmla="*/ 166 w 180"/>
                  <a:gd name="T39" fmla="*/ 222 h 234"/>
                  <a:gd name="T40" fmla="*/ 158 w 180"/>
                  <a:gd name="T41" fmla="*/ 228 h 234"/>
                  <a:gd name="T42" fmla="*/ 158 w 180"/>
                  <a:gd name="T43" fmla="*/ 228 h 234"/>
                  <a:gd name="T44" fmla="*/ 158 w 180"/>
                  <a:gd name="T45" fmla="*/ 228 h 234"/>
                  <a:gd name="T46" fmla="*/ 150 w 180"/>
                  <a:gd name="T47" fmla="*/ 232 h 234"/>
                  <a:gd name="T48" fmla="*/ 142 w 180"/>
                  <a:gd name="T49" fmla="*/ 234 h 234"/>
                  <a:gd name="T50" fmla="*/ 134 w 180"/>
                  <a:gd name="T51" fmla="*/ 234 h 234"/>
                  <a:gd name="T52" fmla="*/ 126 w 180"/>
                  <a:gd name="T53" fmla="*/ 234 h 234"/>
                  <a:gd name="T54" fmla="*/ 118 w 180"/>
                  <a:gd name="T55" fmla="*/ 232 h 234"/>
                  <a:gd name="T56" fmla="*/ 110 w 180"/>
                  <a:gd name="T57" fmla="*/ 226 h 234"/>
                  <a:gd name="T58" fmla="*/ 104 w 180"/>
                  <a:gd name="T59" fmla="*/ 222 h 234"/>
                  <a:gd name="T60" fmla="*/ 98 w 180"/>
                  <a:gd name="T61" fmla="*/ 214 h 234"/>
                  <a:gd name="T62" fmla="*/ 6 w 180"/>
                  <a:gd name="T63" fmla="*/ 66 h 234"/>
                  <a:gd name="T64" fmla="*/ 6 w 180"/>
                  <a:gd name="T65" fmla="*/ 66 h 234"/>
                  <a:gd name="T66" fmla="*/ 2 w 180"/>
                  <a:gd name="T67" fmla="*/ 58 h 234"/>
                  <a:gd name="T68" fmla="*/ 0 w 180"/>
                  <a:gd name="T69" fmla="*/ 50 h 234"/>
                  <a:gd name="T70" fmla="*/ 0 w 180"/>
                  <a:gd name="T71" fmla="*/ 42 h 234"/>
                  <a:gd name="T72" fmla="*/ 2 w 180"/>
                  <a:gd name="T73" fmla="*/ 34 h 234"/>
                  <a:gd name="T74" fmla="*/ 4 w 180"/>
                  <a:gd name="T75" fmla="*/ 26 h 234"/>
                  <a:gd name="T76" fmla="*/ 8 w 180"/>
                  <a:gd name="T77" fmla="*/ 18 h 234"/>
                  <a:gd name="T78" fmla="*/ 14 w 180"/>
                  <a:gd name="T79" fmla="*/ 12 h 234"/>
                  <a:gd name="T80" fmla="*/ 20 w 180"/>
                  <a:gd name="T81" fmla="*/ 6 h 234"/>
                  <a:gd name="T82" fmla="*/ 20 w 180"/>
                  <a:gd name="T83" fmla="*/ 6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0" h="234">
                    <a:moveTo>
                      <a:pt x="20" y="6"/>
                    </a:moveTo>
                    <a:lnTo>
                      <a:pt x="20" y="6"/>
                    </a:lnTo>
                    <a:lnTo>
                      <a:pt x="20" y="6"/>
                    </a:lnTo>
                    <a:lnTo>
                      <a:pt x="28" y="2"/>
                    </a:lnTo>
                    <a:lnTo>
                      <a:pt x="38" y="0"/>
                    </a:lnTo>
                    <a:lnTo>
                      <a:pt x="46" y="0"/>
                    </a:lnTo>
                    <a:lnTo>
                      <a:pt x="54" y="0"/>
                    </a:lnTo>
                    <a:lnTo>
                      <a:pt x="62" y="4"/>
                    </a:lnTo>
                    <a:lnTo>
                      <a:pt x="70" y="8"/>
                    </a:lnTo>
                    <a:lnTo>
                      <a:pt x="76" y="14"/>
                    </a:lnTo>
                    <a:lnTo>
                      <a:pt x="82" y="20"/>
                    </a:lnTo>
                    <a:lnTo>
                      <a:pt x="172" y="168"/>
                    </a:lnTo>
                    <a:lnTo>
                      <a:pt x="172" y="168"/>
                    </a:lnTo>
                    <a:lnTo>
                      <a:pt x="176" y="176"/>
                    </a:lnTo>
                    <a:lnTo>
                      <a:pt x="178" y="184"/>
                    </a:lnTo>
                    <a:lnTo>
                      <a:pt x="180" y="192"/>
                    </a:lnTo>
                    <a:lnTo>
                      <a:pt x="178" y="202"/>
                    </a:lnTo>
                    <a:lnTo>
                      <a:pt x="176" y="210"/>
                    </a:lnTo>
                    <a:lnTo>
                      <a:pt x="170" y="216"/>
                    </a:lnTo>
                    <a:lnTo>
                      <a:pt x="166" y="222"/>
                    </a:lnTo>
                    <a:lnTo>
                      <a:pt x="158" y="228"/>
                    </a:lnTo>
                    <a:lnTo>
                      <a:pt x="158" y="228"/>
                    </a:lnTo>
                    <a:lnTo>
                      <a:pt x="158" y="228"/>
                    </a:lnTo>
                    <a:lnTo>
                      <a:pt x="150" y="232"/>
                    </a:lnTo>
                    <a:lnTo>
                      <a:pt x="142" y="234"/>
                    </a:lnTo>
                    <a:lnTo>
                      <a:pt x="134" y="234"/>
                    </a:lnTo>
                    <a:lnTo>
                      <a:pt x="126" y="234"/>
                    </a:lnTo>
                    <a:lnTo>
                      <a:pt x="118" y="232"/>
                    </a:lnTo>
                    <a:lnTo>
                      <a:pt x="110" y="226"/>
                    </a:lnTo>
                    <a:lnTo>
                      <a:pt x="104" y="222"/>
                    </a:lnTo>
                    <a:lnTo>
                      <a:pt x="98" y="214"/>
                    </a:lnTo>
                    <a:lnTo>
                      <a:pt x="6" y="66"/>
                    </a:lnTo>
                    <a:lnTo>
                      <a:pt x="6" y="66"/>
                    </a:lnTo>
                    <a:lnTo>
                      <a:pt x="2" y="58"/>
                    </a:lnTo>
                    <a:lnTo>
                      <a:pt x="0" y="50"/>
                    </a:lnTo>
                    <a:lnTo>
                      <a:pt x="0" y="42"/>
                    </a:lnTo>
                    <a:lnTo>
                      <a:pt x="2" y="34"/>
                    </a:lnTo>
                    <a:lnTo>
                      <a:pt x="4" y="26"/>
                    </a:lnTo>
                    <a:lnTo>
                      <a:pt x="8" y="18"/>
                    </a:lnTo>
                    <a:lnTo>
                      <a:pt x="14" y="12"/>
                    </a:lnTo>
                    <a:lnTo>
                      <a:pt x="20" y="6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F6CB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9" name="iS1ide-Freeform: Shape 10">
                <a:extLst>
                  <a:ext uri="{FF2B5EF4-FFF2-40B4-BE49-F238E27FC236}">
                    <a16:creationId xmlns:a16="http://schemas.microsoft.com/office/drawing/2014/main" xmlns="" id="{68D34209-2456-43FD-9C34-B4097A632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8345" y="2973262"/>
                <a:ext cx="195316" cy="253446"/>
              </a:xfrm>
              <a:custGeom>
                <a:avLst/>
                <a:gdLst>
                  <a:gd name="T0" fmla="*/ 20 w 168"/>
                  <a:gd name="T1" fmla="*/ 6 h 218"/>
                  <a:gd name="T2" fmla="*/ 20 w 168"/>
                  <a:gd name="T3" fmla="*/ 6 h 218"/>
                  <a:gd name="T4" fmla="*/ 20 w 168"/>
                  <a:gd name="T5" fmla="*/ 6 h 218"/>
                  <a:gd name="T6" fmla="*/ 28 w 168"/>
                  <a:gd name="T7" fmla="*/ 2 h 218"/>
                  <a:gd name="T8" fmla="*/ 36 w 168"/>
                  <a:gd name="T9" fmla="*/ 0 h 218"/>
                  <a:gd name="T10" fmla="*/ 44 w 168"/>
                  <a:gd name="T11" fmla="*/ 0 h 218"/>
                  <a:gd name="T12" fmla="*/ 52 w 168"/>
                  <a:gd name="T13" fmla="*/ 0 h 218"/>
                  <a:gd name="T14" fmla="*/ 58 w 168"/>
                  <a:gd name="T15" fmla="*/ 2 h 218"/>
                  <a:gd name="T16" fmla="*/ 66 w 168"/>
                  <a:gd name="T17" fmla="*/ 6 h 218"/>
                  <a:gd name="T18" fmla="*/ 72 w 168"/>
                  <a:gd name="T19" fmla="*/ 12 h 218"/>
                  <a:gd name="T20" fmla="*/ 76 w 168"/>
                  <a:gd name="T21" fmla="*/ 18 h 218"/>
                  <a:gd name="T22" fmla="*/ 162 w 168"/>
                  <a:gd name="T23" fmla="*/ 156 h 218"/>
                  <a:gd name="T24" fmla="*/ 162 w 168"/>
                  <a:gd name="T25" fmla="*/ 156 h 218"/>
                  <a:gd name="T26" fmla="*/ 164 w 168"/>
                  <a:gd name="T27" fmla="*/ 164 h 218"/>
                  <a:gd name="T28" fmla="*/ 166 w 168"/>
                  <a:gd name="T29" fmla="*/ 170 h 218"/>
                  <a:gd name="T30" fmla="*/ 168 w 168"/>
                  <a:gd name="T31" fmla="*/ 178 h 218"/>
                  <a:gd name="T32" fmla="*/ 166 w 168"/>
                  <a:gd name="T33" fmla="*/ 186 h 218"/>
                  <a:gd name="T34" fmla="*/ 164 w 168"/>
                  <a:gd name="T35" fmla="*/ 194 h 218"/>
                  <a:gd name="T36" fmla="*/ 160 w 168"/>
                  <a:gd name="T37" fmla="*/ 200 h 218"/>
                  <a:gd name="T38" fmla="*/ 154 w 168"/>
                  <a:gd name="T39" fmla="*/ 206 h 218"/>
                  <a:gd name="T40" fmla="*/ 148 w 168"/>
                  <a:gd name="T41" fmla="*/ 212 h 218"/>
                  <a:gd name="T42" fmla="*/ 148 w 168"/>
                  <a:gd name="T43" fmla="*/ 212 h 218"/>
                  <a:gd name="T44" fmla="*/ 148 w 168"/>
                  <a:gd name="T45" fmla="*/ 212 h 218"/>
                  <a:gd name="T46" fmla="*/ 140 w 168"/>
                  <a:gd name="T47" fmla="*/ 216 h 218"/>
                  <a:gd name="T48" fmla="*/ 132 w 168"/>
                  <a:gd name="T49" fmla="*/ 218 h 218"/>
                  <a:gd name="T50" fmla="*/ 124 w 168"/>
                  <a:gd name="T51" fmla="*/ 218 h 218"/>
                  <a:gd name="T52" fmla="*/ 118 w 168"/>
                  <a:gd name="T53" fmla="*/ 216 h 218"/>
                  <a:gd name="T54" fmla="*/ 110 w 168"/>
                  <a:gd name="T55" fmla="*/ 214 h 218"/>
                  <a:gd name="T56" fmla="*/ 102 w 168"/>
                  <a:gd name="T57" fmla="*/ 210 h 218"/>
                  <a:gd name="T58" fmla="*/ 96 w 168"/>
                  <a:gd name="T59" fmla="*/ 206 h 218"/>
                  <a:gd name="T60" fmla="*/ 92 w 168"/>
                  <a:gd name="T61" fmla="*/ 198 h 218"/>
                  <a:gd name="T62" fmla="*/ 6 w 168"/>
                  <a:gd name="T63" fmla="*/ 62 h 218"/>
                  <a:gd name="T64" fmla="*/ 6 w 168"/>
                  <a:gd name="T65" fmla="*/ 62 h 218"/>
                  <a:gd name="T66" fmla="*/ 4 w 168"/>
                  <a:gd name="T67" fmla="*/ 54 h 218"/>
                  <a:gd name="T68" fmla="*/ 2 w 168"/>
                  <a:gd name="T69" fmla="*/ 46 h 218"/>
                  <a:gd name="T70" fmla="*/ 0 w 168"/>
                  <a:gd name="T71" fmla="*/ 38 h 218"/>
                  <a:gd name="T72" fmla="*/ 2 w 168"/>
                  <a:gd name="T73" fmla="*/ 30 h 218"/>
                  <a:gd name="T74" fmla="*/ 4 w 168"/>
                  <a:gd name="T75" fmla="*/ 24 h 218"/>
                  <a:gd name="T76" fmla="*/ 8 w 168"/>
                  <a:gd name="T77" fmla="*/ 16 h 218"/>
                  <a:gd name="T78" fmla="*/ 14 w 168"/>
                  <a:gd name="T79" fmla="*/ 10 h 218"/>
                  <a:gd name="T80" fmla="*/ 20 w 168"/>
                  <a:gd name="T81" fmla="*/ 6 h 218"/>
                  <a:gd name="T82" fmla="*/ 20 w 168"/>
                  <a:gd name="T83" fmla="*/ 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8" h="218">
                    <a:moveTo>
                      <a:pt x="20" y="6"/>
                    </a:moveTo>
                    <a:lnTo>
                      <a:pt x="20" y="6"/>
                    </a:lnTo>
                    <a:lnTo>
                      <a:pt x="20" y="6"/>
                    </a:lnTo>
                    <a:lnTo>
                      <a:pt x="28" y="2"/>
                    </a:lnTo>
                    <a:lnTo>
                      <a:pt x="36" y="0"/>
                    </a:lnTo>
                    <a:lnTo>
                      <a:pt x="44" y="0"/>
                    </a:lnTo>
                    <a:lnTo>
                      <a:pt x="52" y="0"/>
                    </a:lnTo>
                    <a:lnTo>
                      <a:pt x="58" y="2"/>
                    </a:lnTo>
                    <a:lnTo>
                      <a:pt x="66" y="6"/>
                    </a:lnTo>
                    <a:lnTo>
                      <a:pt x="72" y="12"/>
                    </a:lnTo>
                    <a:lnTo>
                      <a:pt x="76" y="18"/>
                    </a:lnTo>
                    <a:lnTo>
                      <a:pt x="162" y="156"/>
                    </a:lnTo>
                    <a:lnTo>
                      <a:pt x="162" y="156"/>
                    </a:lnTo>
                    <a:lnTo>
                      <a:pt x="164" y="164"/>
                    </a:lnTo>
                    <a:lnTo>
                      <a:pt x="166" y="170"/>
                    </a:lnTo>
                    <a:lnTo>
                      <a:pt x="168" y="178"/>
                    </a:lnTo>
                    <a:lnTo>
                      <a:pt x="166" y="186"/>
                    </a:lnTo>
                    <a:lnTo>
                      <a:pt x="164" y="194"/>
                    </a:lnTo>
                    <a:lnTo>
                      <a:pt x="160" y="200"/>
                    </a:lnTo>
                    <a:lnTo>
                      <a:pt x="154" y="206"/>
                    </a:lnTo>
                    <a:lnTo>
                      <a:pt x="148" y="212"/>
                    </a:lnTo>
                    <a:lnTo>
                      <a:pt x="148" y="212"/>
                    </a:lnTo>
                    <a:lnTo>
                      <a:pt x="148" y="212"/>
                    </a:lnTo>
                    <a:lnTo>
                      <a:pt x="140" y="216"/>
                    </a:lnTo>
                    <a:lnTo>
                      <a:pt x="132" y="218"/>
                    </a:lnTo>
                    <a:lnTo>
                      <a:pt x="124" y="218"/>
                    </a:lnTo>
                    <a:lnTo>
                      <a:pt x="118" y="216"/>
                    </a:lnTo>
                    <a:lnTo>
                      <a:pt x="110" y="214"/>
                    </a:lnTo>
                    <a:lnTo>
                      <a:pt x="102" y="210"/>
                    </a:lnTo>
                    <a:lnTo>
                      <a:pt x="96" y="206"/>
                    </a:lnTo>
                    <a:lnTo>
                      <a:pt x="92" y="198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4" y="54"/>
                    </a:lnTo>
                    <a:lnTo>
                      <a:pt x="2" y="46"/>
                    </a:lnTo>
                    <a:lnTo>
                      <a:pt x="0" y="38"/>
                    </a:lnTo>
                    <a:lnTo>
                      <a:pt x="2" y="30"/>
                    </a:lnTo>
                    <a:lnTo>
                      <a:pt x="4" y="24"/>
                    </a:lnTo>
                    <a:lnTo>
                      <a:pt x="8" y="16"/>
                    </a:lnTo>
                    <a:lnTo>
                      <a:pt x="14" y="10"/>
                    </a:lnTo>
                    <a:lnTo>
                      <a:pt x="20" y="6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F6CB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0" name="iS1ide-Freeform: Shape 11">
                <a:extLst>
                  <a:ext uri="{FF2B5EF4-FFF2-40B4-BE49-F238E27FC236}">
                    <a16:creationId xmlns:a16="http://schemas.microsoft.com/office/drawing/2014/main" xmlns="" id="{A39FE1CE-B684-4052-A903-2D7C352F0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540" y="3054644"/>
                <a:ext cx="176715" cy="232520"/>
              </a:xfrm>
              <a:custGeom>
                <a:avLst/>
                <a:gdLst>
                  <a:gd name="T0" fmla="*/ 18 w 152"/>
                  <a:gd name="T1" fmla="*/ 6 h 200"/>
                  <a:gd name="T2" fmla="*/ 18 w 152"/>
                  <a:gd name="T3" fmla="*/ 6 h 200"/>
                  <a:gd name="T4" fmla="*/ 18 w 152"/>
                  <a:gd name="T5" fmla="*/ 6 h 200"/>
                  <a:gd name="T6" fmla="*/ 24 w 152"/>
                  <a:gd name="T7" fmla="*/ 2 h 200"/>
                  <a:gd name="T8" fmla="*/ 32 w 152"/>
                  <a:gd name="T9" fmla="*/ 0 h 200"/>
                  <a:gd name="T10" fmla="*/ 38 w 152"/>
                  <a:gd name="T11" fmla="*/ 0 h 200"/>
                  <a:gd name="T12" fmla="*/ 46 w 152"/>
                  <a:gd name="T13" fmla="*/ 0 h 200"/>
                  <a:gd name="T14" fmla="*/ 52 w 152"/>
                  <a:gd name="T15" fmla="*/ 2 h 200"/>
                  <a:gd name="T16" fmla="*/ 58 w 152"/>
                  <a:gd name="T17" fmla="*/ 6 h 200"/>
                  <a:gd name="T18" fmla="*/ 64 w 152"/>
                  <a:gd name="T19" fmla="*/ 12 h 200"/>
                  <a:gd name="T20" fmla="*/ 68 w 152"/>
                  <a:gd name="T21" fmla="*/ 18 h 200"/>
                  <a:gd name="T22" fmla="*/ 146 w 152"/>
                  <a:gd name="T23" fmla="*/ 144 h 200"/>
                  <a:gd name="T24" fmla="*/ 146 w 152"/>
                  <a:gd name="T25" fmla="*/ 144 h 200"/>
                  <a:gd name="T26" fmla="*/ 150 w 152"/>
                  <a:gd name="T27" fmla="*/ 150 h 200"/>
                  <a:gd name="T28" fmla="*/ 152 w 152"/>
                  <a:gd name="T29" fmla="*/ 158 h 200"/>
                  <a:gd name="T30" fmla="*/ 152 w 152"/>
                  <a:gd name="T31" fmla="*/ 164 h 200"/>
                  <a:gd name="T32" fmla="*/ 152 w 152"/>
                  <a:gd name="T33" fmla="*/ 172 h 200"/>
                  <a:gd name="T34" fmla="*/ 148 w 152"/>
                  <a:gd name="T35" fmla="*/ 178 h 200"/>
                  <a:gd name="T36" fmla="*/ 146 w 152"/>
                  <a:gd name="T37" fmla="*/ 184 h 200"/>
                  <a:gd name="T38" fmla="*/ 140 w 152"/>
                  <a:gd name="T39" fmla="*/ 190 h 200"/>
                  <a:gd name="T40" fmla="*/ 134 w 152"/>
                  <a:gd name="T41" fmla="*/ 194 h 200"/>
                  <a:gd name="T42" fmla="*/ 134 w 152"/>
                  <a:gd name="T43" fmla="*/ 194 h 200"/>
                  <a:gd name="T44" fmla="*/ 134 w 152"/>
                  <a:gd name="T45" fmla="*/ 194 h 200"/>
                  <a:gd name="T46" fmla="*/ 128 w 152"/>
                  <a:gd name="T47" fmla="*/ 198 h 200"/>
                  <a:gd name="T48" fmla="*/ 120 w 152"/>
                  <a:gd name="T49" fmla="*/ 200 h 200"/>
                  <a:gd name="T50" fmla="*/ 114 w 152"/>
                  <a:gd name="T51" fmla="*/ 200 h 200"/>
                  <a:gd name="T52" fmla="*/ 106 w 152"/>
                  <a:gd name="T53" fmla="*/ 200 h 200"/>
                  <a:gd name="T54" fmla="*/ 100 w 152"/>
                  <a:gd name="T55" fmla="*/ 198 h 200"/>
                  <a:gd name="T56" fmla="*/ 94 w 152"/>
                  <a:gd name="T57" fmla="*/ 194 h 200"/>
                  <a:gd name="T58" fmla="*/ 88 w 152"/>
                  <a:gd name="T59" fmla="*/ 188 h 200"/>
                  <a:gd name="T60" fmla="*/ 82 w 152"/>
                  <a:gd name="T61" fmla="*/ 182 h 200"/>
                  <a:gd name="T62" fmla="*/ 6 w 152"/>
                  <a:gd name="T63" fmla="*/ 56 h 200"/>
                  <a:gd name="T64" fmla="*/ 6 w 152"/>
                  <a:gd name="T65" fmla="*/ 56 h 200"/>
                  <a:gd name="T66" fmla="*/ 2 w 152"/>
                  <a:gd name="T67" fmla="*/ 50 h 200"/>
                  <a:gd name="T68" fmla="*/ 0 w 152"/>
                  <a:gd name="T69" fmla="*/ 42 h 200"/>
                  <a:gd name="T70" fmla="*/ 0 w 152"/>
                  <a:gd name="T71" fmla="*/ 36 h 200"/>
                  <a:gd name="T72" fmla="*/ 0 w 152"/>
                  <a:gd name="T73" fmla="*/ 28 h 200"/>
                  <a:gd name="T74" fmla="*/ 2 w 152"/>
                  <a:gd name="T75" fmla="*/ 22 h 200"/>
                  <a:gd name="T76" fmla="*/ 6 w 152"/>
                  <a:gd name="T77" fmla="*/ 16 h 200"/>
                  <a:gd name="T78" fmla="*/ 12 w 152"/>
                  <a:gd name="T79" fmla="*/ 10 h 200"/>
                  <a:gd name="T80" fmla="*/ 18 w 152"/>
                  <a:gd name="T81" fmla="*/ 6 h 200"/>
                  <a:gd name="T82" fmla="*/ 18 w 152"/>
                  <a:gd name="T83" fmla="*/ 6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2" h="200">
                    <a:moveTo>
                      <a:pt x="18" y="6"/>
                    </a:moveTo>
                    <a:lnTo>
                      <a:pt x="18" y="6"/>
                    </a:lnTo>
                    <a:lnTo>
                      <a:pt x="18" y="6"/>
                    </a:lnTo>
                    <a:lnTo>
                      <a:pt x="24" y="2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6" y="0"/>
                    </a:lnTo>
                    <a:lnTo>
                      <a:pt x="52" y="2"/>
                    </a:lnTo>
                    <a:lnTo>
                      <a:pt x="58" y="6"/>
                    </a:lnTo>
                    <a:lnTo>
                      <a:pt x="64" y="12"/>
                    </a:lnTo>
                    <a:lnTo>
                      <a:pt x="68" y="18"/>
                    </a:lnTo>
                    <a:lnTo>
                      <a:pt x="146" y="144"/>
                    </a:lnTo>
                    <a:lnTo>
                      <a:pt x="146" y="144"/>
                    </a:lnTo>
                    <a:lnTo>
                      <a:pt x="150" y="150"/>
                    </a:lnTo>
                    <a:lnTo>
                      <a:pt x="152" y="158"/>
                    </a:lnTo>
                    <a:lnTo>
                      <a:pt x="152" y="164"/>
                    </a:lnTo>
                    <a:lnTo>
                      <a:pt x="152" y="172"/>
                    </a:lnTo>
                    <a:lnTo>
                      <a:pt x="148" y="178"/>
                    </a:lnTo>
                    <a:lnTo>
                      <a:pt x="146" y="184"/>
                    </a:lnTo>
                    <a:lnTo>
                      <a:pt x="140" y="190"/>
                    </a:lnTo>
                    <a:lnTo>
                      <a:pt x="134" y="194"/>
                    </a:lnTo>
                    <a:lnTo>
                      <a:pt x="134" y="194"/>
                    </a:lnTo>
                    <a:lnTo>
                      <a:pt x="134" y="194"/>
                    </a:lnTo>
                    <a:lnTo>
                      <a:pt x="128" y="198"/>
                    </a:lnTo>
                    <a:lnTo>
                      <a:pt x="120" y="200"/>
                    </a:lnTo>
                    <a:lnTo>
                      <a:pt x="114" y="200"/>
                    </a:lnTo>
                    <a:lnTo>
                      <a:pt x="106" y="200"/>
                    </a:lnTo>
                    <a:lnTo>
                      <a:pt x="100" y="198"/>
                    </a:lnTo>
                    <a:lnTo>
                      <a:pt x="94" y="194"/>
                    </a:lnTo>
                    <a:lnTo>
                      <a:pt x="88" y="188"/>
                    </a:lnTo>
                    <a:lnTo>
                      <a:pt x="82" y="182"/>
                    </a:lnTo>
                    <a:lnTo>
                      <a:pt x="6" y="56"/>
                    </a:lnTo>
                    <a:lnTo>
                      <a:pt x="6" y="56"/>
                    </a:lnTo>
                    <a:lnTo>
                      <a:pt x="2" y="50"/>
                    </a:lnTo>
                    <a:lnTo>
                      <a:pt x="0" y="42"/>
                    </a:lnTo>
                    <a:lnTo>
                      <a:pt x="0" y="36"/>
                    </a:lnTo>
                    <a:lnTo>
                      <a:pt x="0" y="28"/>
                    </a:lnTo>
                    <a:lnTo>
                      <a:pt x="2" y="22"/>
                    </a:lnTo>
                    <a:lnTo>
                      <a:pt x="6" y="16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18" y="6"/>
                    </a:lnTo>
                    <a:close/>
                  </a:path>
                </a:pathLst>
              </a:custGeom>
              <a:solidFill>
                <a:srgbClr val="F6CB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1" name="iS1ide-Freeform: Shape 12">
                <a:extLst>
                  <a:ext uri="{FF2B5EF4-FFF2-40B4-BE49-F238E27FC236}">
                    <a16:creationId xmlns:a16="http://schemas.microsoft.com/office/drawing/2014/main" xmlns="" id="{AEF42114-86D5-4029-ADDF-F9E8F8FC5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1092" y="2931408"/>
                <a:ext cx="109284" cy="365056"/>
              </a:xfrm>
              <a:custGeom>
                <a:avLst/>
                <a:gdLst>
                  <a:gd name="T0" fmla="*/ 94 w 94"/>
                  <a:gd name="T1" fmla="*/ 148 h 314"/>
                  <a:gd name="T2" fmla="*/ 94 w 94"/>
                  <a:gd name="T3" fmla="*/ 148 h 314"/>
                  <a:gd name="T4" fmla="*/ 72 w 94"/>
                  <a:gd name="T5" fmla="*/ 112 h 314"/>
                  <a:gd name="T6" fmla="*/ 22 w 94"/>
                  <a:gd name="T7" fmla="*/ 36 h 314"/>
                  <a:gd name="T8" fmla="*/ 22 w 94"/>
                  <a:gd name="T9" fmla="*/ 36 h 314"/>
                  <a:gd name="T10" fmla="*/ 12 w 94"/>
                  <a:gd name="T11" fmla="*/ 18 h 314"/>
                  <a:gd name="T12" fmla="*/ 4 w 94"/>
                  <a:gd name="T13" fmla="*/ 0 h 314"/>
                  <a:gd name="T14" fmla="*/ 4 w 94"/>
                  <a:gd name="T15" fmla="*/ 0 h 314"/>
                  <a:gd name="T16" fmla="*/ 0 w 94"/>
                  <a:gd name="T17" fmla="*/ 16 h 314"/>
                  <a:gd name="T18" fmla="*/ 0 w 94"/>
                  <a:gd name="T19" fmla="*/ 32 h 314"/>
                  <a:gd name="T20" fmla="*/ 0 w 94"/>
                  <a:gd name="T21" fmla="*/ 32 h 314"/>
                  <a:gd name="T22" fmla="*/ 0 w 94"/>
                  <a:gd name="T23" fmla="*/ 40 h 314"/>
                  <a:gd name="T24" fmla="*/ 4 w 94"/>
                  <a:gd name="T25" fmla="*/ 50 h 314"/>
                  <a:gd name="T26" fmla="*/ 12 w 94"/>
                  <a:gd name="T27" fmla="*/ 68 h 314"/>
                  <a:gd name="T28" fmla="*/ 24 w 94"/>
                  <a:gd name="T29" fmla="*/ 86 h 314"/>
                  <a:gd name="T30" fmla="*/ 36 w 94"/>
                  <a:gd name="T31" fmla="*/ 104 h 314"/>
                  <a:gd name="T32" fmla="*/ 62 w 94"/>
                  <a:gd name="T33" fmla="*/ 134 h 314"/>
                  <a:gd name="T34" fmla="*/ 74 w 94"/>
                  <a:gd name="T35" fmla="*/ 146 h 314"/>
                  <a:gd name="T36" fmla="*/ 74 w 94"/>
                  <a:gd name="T37" fmla="*/ 146 h 314"/>
                  <a:gd name="T38" fmla="*/ 62 w 94"/>
                  <a:gd name="T39" fmla="*/ 162 h 314"/>
                  <a:gd name="T40" fmla="*/ 50 w 94"/>
                  <a:gd name="T41" fmla="*/ 178 h 314"/>
                  <a:gd name="T42" fmla="*/ 26 w 94"/>
                  <a:gd name="T43" fmla="*/ 208 h 314"/>
                  <a:gd name="T44" fmla="*/ 16 w 94"/>
                  <a:gd name="T45" fmla="*/ 222 h 314"/>
                  <a:gd name="T46" fmla="*/ 8 w 94"/>
                  <a:gd name="T47" fmla="*/ 236 h 314"/>
                  <a:gd name="T48" fmla="*/ 4 w 94"/>
                  <a:gd name="T49" fmla="*/ 250 h 314"/>
                  <a:gd name="T50" fmla="*/ 4 w 94"/>
                  <a:gd name="T51" fmla="*/ 258 h 314"/>
                  <a:gd name="T52" fmla="*/ 6 w 94"/>
                  <a:gd name="T53" fmla="*/ 266 h 314"/>
                  <a:gd name="T54" fmla="*/ 6 w 94"/>
                  <a:gd name="T55" fmla="*/ 266 h 314"/>
                  <a:gd name="T56" fmla="*/ 10 w 94"/>
                  <a:gd name="T57" fmla="*/ 280 h 314"/>
                  <a:gd name="T58" fmla="*/ 16 w 94"/>
                  <a:gd name="T59" fmla="*/ 292 h 314"/>
                  <a:gd name="T60" fmla="*/ 22 w 94"/>
                  <a:gd name="T61" fmla="*/ 304 h 314"/>
                  <a:gd name="T62" fmla="*/ 28 w 94"/>
                  <a:gd name="T63" fmla="*/ 314 h 314"/>
                  <a:gd name="T64" fmla="*/ 28 w 94"/>
                  <a:gd name="T65" fmla="*/ 314 h 314"/>
                  <a:gd name="T66" fmla="*/ 26 w 94"/>
                  <a:gd name="T67" fmla="*/ 306 h 314"/>
                  <a:gd name="T68" fmla="*/ 22 w 94"/>
                  <a:gd name="T69" fmla="*/ 288 h 314"/>
                  <a:gd name="T70" fmla="*/ 20 w 94"/>
                  <a:gd name="T71" fmla="*/ 276 h 314"/>
                  <a:gd name="T72" fmla="*/ 20 w 94"/>
                  <a:gd name="T73" fmla="*/ 264 h 314"/>
                  <a:gd name="T74" fmla="*/ 22 w 94"/>
                  <a:gd name="T75" fmla="*/ 250 h 314"/>
                  <a:gd name="T76" fmla="*/ 26 w 94"/>
                  <a:gd name="T77" fmla="*/ 236 h 314"/>
                  <a:gd name="T78" fmla="*/ 26 w 94"/>
                  <a:gd name="T79" fmla="*/ 236 h 314"/>
                  <a:gd name="T80" fmla="*/ 32 w 94"/>
                  <a:gd name="T81" fmla="*/ 220 h 314"/>
                  <a:gd name="T82" fmla="*/ 40 w 94"/>
                  <a:gd name="T83" fmla="*/ 206 h 314"/>
                  <a:gd name="T84" fmla="*/ 52 w 94"/>
                  <a:gd name="T85" fmla="*/ 190 h 314"/>
                  <a:gd name="T86" fmla="*/ 64 w 94"/>
                  <a:gd name="T87" fmla="*/ 178 h 314"/>
                  <a:gd name="T88" fmla="*/ 84 w 94"/>
                  <a:gd name="T89" fmla="*/ 156 h 314"/>
                  <a:gd name="T90" fmla="*/ 94 w 94"/>
                  <a:gd name="T91" fmla="*/ 148 h 314"/>
                  <a:gd name="T92" fmla="*/ 94 w 94"/>
                  <a:gd name="T93" fmla="*/ 148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4" h="314">
                    <a:moveTo>
                      <a:pt x="94" y="148"/>
                    </a:moveTo>
                    <a:lnTo>
                      <a:pt x="94" y="148"/>
                    </a:lnTo>
                    <a:lnTo>
                      <a:pt x="72" y="112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12" y="18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40"/>
                    </a:lnTo>
                    <a:lnTo>
                      <a:pt x="4" y="50"/>
                    </a:lnTo>
                    <a:lnTo>
                      <a:pt x="12" y="68"/>
                    </a:lnTo>
                    <a:lnTo>
                      <a:pt x="24" y="86"/>
                    </a:lnTo>
                    <a:lnTo>
                      <a:pt x="36" y="104"/>
                    </a:lnTo>
                    <a:lnTo>
                      <a:pt x="62" y="134"/>
                    </a:lnTo>
                    <a:lnTo>
                      <a:pt x="74" y="146"/>
                    </a:lnTo>
                    <a:lnTo>
                      <a:pt x="74" y="146"/>
                    </a:lnTo>
                    <a:lnTo>
                      <a:pt x="62" y="162"/>
                    </a:lnTo>
                    <a:lnTo>
                      <a:pt x="50" y="178"/>
                    </a:lnTo>
                    <a:lnTo>
                      <a:pt x="26" y="208"/>
                    </a:lnTo>
                    <a:lnTo>
                      <a:pt x="16" y="222"/>
                    </a:lnTo>
                    <a:lnTo>
                      <a:pt x="8" y="236"/>
                    </a:lnTo>
                    <a:lnTo>
                      <a:pt x="4" y="250"/>
                    </a:lnTo>
                    <a:lnTo>
                      <a:pt x="4" y="258"/>
                    </a:lnTo>
                    <a:lnTo>
                      <a:pt x="6" y="266"/>
                    </a:lnTo>
                    <a:lnTo>
                      <a:pt x="6" y="266"/>
                    </a:lnTo>
                    <a:lnTo>
                      <a:pt x="10" y="280"/>
                    </a:lnTo>
                    <a:lnTo>
                      <a:pt x="16" y="292"/>
                    </a:lnTo>
                    <a:lnTo>
                      <a:pt x="22" y="304"/>
                    </a:lnTo>
                    <a:lnTo>
                      <a:pt x="28" y="314"/>
                    </a:lnTo>
                    <a:lnTo>
                      <a:pt x="28" y="314"/>
                    </a:lnTo>
                    <a:lnTo>
                      <a:pt x="26" y="306"/>
                    </a:lnTo>
                    <a:lnTo>
                      <a:pt x="22" y="288"/>
                    </a:lnTo>
                    <a:lnTo>
                      <a:pt x="20" y="276"/>
                    </a:lnTo>
                    <a:lnTo>
                      <a:pt x="20" y="264"/>
                    </a:lnTo>
                    <a:lnTo>
                      <a:pt x="22" y="250"/>
                    </a:lnTo>
                    <a:lnTo>
                      <a:pt x="26" y="236"/>
                    </a:lnTo>
                    <a:lnTo>
                      <a:pt x="26" y="236"/>
                    </a:lnTo>
                    <a:lnTo>
                      <a:pt x="32" y="220"/>
                    </a:lnTo>
                    <a:lnTo>
                      <a:pt x="40" y="206"/>
                    </a:lnTo>
                    <a:lnTo>
                      <a:pt x="52" y="190"/>
                    </a:lnTo>
                    <a:lnTo>
                      <a:pt x="64" y="178"/>
                    </a:lnTo>
                    <a:lnTo>
                      <a:pt x="84" y="156"/>
                    </a:lnTo>
                    <a:lnTo>
                      <a:pt x="94" y="148"/>
                    </a:lnTo>
                    <a:lnTo>
                      <a:pt x="94" y="148"/>
                    </a:lnTo>
                    <a:close/>
                  </a:path>
                </a:pathLst>
              </a:custGeom>
              <a:solidFill>
                <a:srgbClr val="DCB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2" name="iS1ide-Freeform: Shape 13">
                <a:extLst>
                  <a:ext uri="{FF2B5EF4-FFF2-40B4-BE49-F238E27FC236}">
                    <a16:creationId xmlns:a16="http://schemas.microsoft.com/office/drawing/2014/main" xmlns="" id="{C686EAE9-8712-41ED-BA80-E807CE609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253" y="2215248"/>
                <a:ext cx="1155622" cy="1262581"/>
              </a:xfrm>
              <a:custGeom>
                <a:avLst/>
                <a:gdLst>
                  <a:gd name="T0" fmla="*/ 286 w 994"/>
                  <a:gd name="T1" fmla="*/ 0 h 1086"/>
                  <a:gd name="T2" fmla="*/ 286 w 994"/>
                  <a:gd name="T3" fmla="*/ 0 h 1086"/>
                  <a:gd name="T4" fmla="*/ 640 w 994"/>
                  <a:gd name="T5" fmla="*/ 118 h 1086"/>
                  <a:gd name="T6" fmla="*/ 640 w 994"/>
                  <a:gd name="T7" fmla="*/ 118 h 1086"/>
                  <a:gd name="T8" fmla="*/ 994 w 994"/>
                  <a:gd name="T9" fmla="*/ 236 h 1086"/>
                  <a:gd name="T10" fmla="*/ 994 w 994"/>
                  <a:gd name="T11" fmla="*/ 236 h 1086"/>
                  <a:gd name="T12" fmla="*/ 850 w 994"/>
                  <a:gd name="T13" fmla="*/ 662 h 1086"/>
                  <a:gd name="T14" fmla="*/ 850 w 994"/>
                  <a:gd name="T15" fmla="*/ 662 h 1086"/>
                  <a:gd name="T16" fmla="*/ 708 w 994"/>
                  <a:gd name="T17" fmla="*/ 1086 h 1086"/>
                  <a:gd name="T18" fmla="*/ 708 w 994"/>
                  <a:gd name="T19" fmla="*/ 1086 h 1086"/>
                  <a:gd name="T20" fmla="*/ 354 w 994"/>
                  <a:gd name="T21" fmla="*/ 968 h 1086"/>
                  <a:gd name="T22" fmla="*/ 354 w 994"/>
                  <a:gd name="T23" fmla="*/ 968 h 1086"/>
                  <a:gd name="T24" fmla="*/ 0 w 994"/>
                  <a:gd name="T25" fmla="*/ 848 h 1086"/>
                  <a:gd name="T26" fmla="*/ 0 w 994"/>
                  <a:gd name="T27" fmla="*/ 848 h 1086"/>
                  <a:gd name="T28" fmla="*/ 142 w 994"/>
                  <a:gd name="T29" fmla="*/ 424 h 1086"/>
                  <a:gd name="T30" fmla="*/ 142 w 994"/>
                  <a:gd name="T31" fmla="*/ 424 h 1086"/>
                  <a:gd name="T32" fmla="*/ 286 w 994"/>
                  <a:gd name="T33" fmla="*/ 0 h 1086"/>
                  <a:gd name="T34" fmla="*/ 286 w 994"/>
                  <a:gd name="T35" fmla="*/ 0 h 10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94" h="1086">
                    <a:moveTo>
                      <a:pt x="286" y="0"/>
                    </a:moveTo>
                    <a:lnTo>
                      <a:pt x="286" y="0"/>
                    </a:lnTo>
                    <a:lnTo>
                      <a:pt x="640" y="118"/>
                    </a:lnTo>
                    <a:lnTo>
                      <a:pt x="640" y="118"/>
                    </a:lnTo>
                    <a:lnTo>
                      <a:pt x="994" y="236"/>
                    </a:lnTo>
                    <a:lnTo>
                      <a:pt x="994" y="236"/>
                    </a:lnTo>
                    <a:lnTo>
                      <a:pt x="850" y="662"/>
                    </a:lnTo>
                    <a:lnTo>
                      <a:pt x="850" y="662"/>
                    </a:lnTo>
                    <a:lnTo>
                      <a:pt x="708" y="1086"/>
                    </a:lnTo>
                    <a:lnTo>
                      <a:pt x="708" y="1086"/>
                    </a:lnTo>
                    <a:lnTo>
                      <a:pt x="354" y="968"/>
                    </a:lnTo>
                    <a:lnTo>
                      <a:pt x="354" y="96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142" y="424"/>
                    </a:lnTo>
                    <a:lnTo>
                      <a:pt x="142" y="424"/>
                    </a:lnTo>
                    <a:lnTo>
                      <a:pt x="286" y="0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E8E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3" name="iS1ide-Freeform: Shape 14">
                <a:extLst>
                  <a:ext uri="{FF2B5EF4-FFF2-40B4-BE49-F238E27FC236}">
                    <a16:creationId xmlns:a16="http://schemas.microsoft.com/office/drawing/2014/main" xmlns="" id="{63024CB9-69F4-4FB1-AFD8-172D474649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2155" y="2185020"/>
                <a:ext cx="1190500" cy="1204451"/>
              </a:xfrm>
              <a:custGeom>
                <a:avLst/>
                <a:gdLst>
                  <a:gd name="T0" fmla="*/ 334 w 1024"/>
                  <a:gd name="T1" fmla="*/ 0 h 1036"/>
                  <a:gd name="T2" fmla="*/ 334 w 1024"/>
                  <a:gd name="T3" fmla="*/ 0 h 1036"/>
                  <a:gd name="T4" fmla="*/ 168 w 1024"/>
                  <a:gd name="T5" fmla="*/ 414 h 1036"/>
                  <a:gd name="T6" fmla="*/ 168 w 1024"/>
                  <a:gd name="T7" fmla="*/ 414 h 1036"/>
                  <a:gd name="T8" fmla="*/ 0 w 1024"/>
                  <a:gd name="T9" fmla="*/ 828 h 1036"/>
                  <a:gd name="T10" fmla="*/ 0 w 1024"/>
                  <a:gd name="T11" fmla="*/ 828 h 1036"/>
                  <a:gd name="T12" fmla="*/ 260 w 1024"/>
                  <a:gd name="T13" fmla="*/ 932 h 1036"/>
                  <a:gd name="T14" fmla="*/ 260 w 1024"/>
                  <a:gd name="T15" fmla="*/ 932 h 1036"/>
                  <a:gd name="T16" fmla="*/ 518 w 1024"/>
                  <a:gd name="T17" fmla="*/ 1036 h 1036"/>
                  <a:gd name="T18" fmla="*/ 518 w 1024"/>
                  <a:gd name="T19" fmla="*/ 1036 h 1036"/>
                  <a:gd name="T20" fmla="*/ 774 w 1024"/>
                  <a:gd name="T21" fmla="*/ 898 h 1036"/>
                  <a:gd name="T22" fmla="*/ 774 w 1024"/>
                  <a:gd name="T23" fmla="*/ 898 h 1036"/>
                  <a:gd name="T24" fmla="*/ 900 w 1024"/>
                  <a:gd name="T25" fmla="*/ 588 h 1036"/>
                  <a:gd name="T26" fmla="*/ 900 w 1024"/>
                  <a:gd name="T27" fmla="*/ 588 h 1036"/>
                  <a:gd name="T28" fmla="*/ 1024 w 1024"/>
                  <a:gd name="T29" fmla="*/ 278 h 1036"/>
                  <a:gd name="T30" fmla="*/ 1024 w 1024"/>
                  <a:gd name="T31" fmla="*/ 278 h 1036"/>
                  <a:gd name="T32" fmla="*/ 680 w 1024"/>
                  <a:gd name="T33" fmla="*/ 138 h 1036"/>
                  <a:gd name="T34" fmla="*/ 680 w 1024"/>
                  <a:gd name="T35" fmla="*/ 138 h 1036"/>
                  <a:gd name="T36" fmla="*/ 334 w 1024"/>
                  <a:gd name="T37" fmla="*/ 0 h 1036"/>
                  <a:gd name="T38" fmla="*/ 334 w 1024"/>
                  <a:gd name="T39" fmla="*/ 0 h 1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24" h="1036">
                    <a:moveTo>
                      <a:pt x="334" y="0"/>
                    </a:moveTo>
                    <a:lnTo>
                      <a:pt x="334" y="0"/>
                    </a:lnTo>
                    <a:lnTo>
                      <a:pt x="168" y="414"/>
                    </a:lnTo>
                    <a:lnTo>
                      <a:pt x="168" y="414"/>
                    </a:lnTo>
                    <a:lnTo>
                      <a:pt x="0" y="828"/>
                    </a:lnTo>
                    <a:lnTo>
                      <a:pt x="0" y="828"/>
                    </a:lnTo>
                    <a:lnTo>
                      <a:pt x="260" y="932"/>
                    </a:lnTo>
                    <a:lnTo>
                      <a:pt x="260" y="932"/>
                    </a:lnTo>
                    <a:lnTo>
                      <a:pt x="518" y="1036"/>
                    </a:lnTo>
                    <a:lnTo>
                      <a:pt x="518" y="1036"/>
                    </a:lnTo>
                    <a:lnTo>
                      <a:pt x="774" y="898"/>
                    </a:lnTo>
                    <a:lnTo>
                      <a:pt x="774" y="898"/>
                    </a:lnTo>
                    <a:lnTo>
                      <a:pt x="900" y="588"/>
                    </a:lnTo>
                    <a:lnTo>
                      <a:pt x="900" y="588"/>
                    </a:lnTo>
                    <a:lnTo>
                      <a:pt x="1024" y="278"/>
                    </a:lnTo>
                    <a:lnTo>
                      <a:pt x="1024" y="278"/>
                    </a:lnTo>
                    <a:lnTo>
                      <a:pt x="680" y="138"/>
                    </a:lnTo>
                    <a:lnTo>
                      <a:pt x="680" y="138"/>
                    </a:lnTo>
                    <a:lnTo>
                      <a:pt x="334" y="0"/>
                    </a:lnTo>
                    <a:lnTo>
                      <a:pt x="33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4" name="iS1ide-Freeform: Shape 15">
                <a:extLst>
                  <a:ext uri="{FF2B5EF4-FFF2-40B4-BE49-F238E27FC236}">
                    <a16:creationId xmlns:a16="http://schemas.microsoft.com/office/drawing/2014/main" xmlns="" id="{2FA6483E-A7FD-4ACC-B6A5-B68495F3E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9342" y="2866303"/>
                <a:ext cx="146487" cy="216243"/>
              </a:xfrm>
              <a:custGeom>
                <a:avLst/>
                <a:gdLst>
                  <a:gd name="T0" fmla="*/ 64 w 126"/>
                  <a:gd name="T1" fmla="*/ 0 h 186"/>
                  <a:gd name="T2" fmla="*/ 64 w 126"/>
                  <a:gd name="T3" fmla="*/ 0 h 186"/>
                  <a:gd name="T4" fmla="*/ 126 w 126"/>
                  <a:gd name="T5" fmla="*/ 26 h 186"/>
                  <a:gd name="T6" fmla="*/ 126 w 126"/>
                  <a:gd name="T7" fmla="*/ 26 h 186"/>
                  <a:gd name="T8" fmla="*/ 62 w 126"/>
                  <a:gd name="T9" fmla="*/ 186 h 186"/>
                  <a:gd name="T10" fmla="*/ 62 w 126"/>
                  <a:gd name="T11" fmla="*/ 186 h 186"/>
                  <a:gd name="T12" fmla="*/ 0 w 126"/>
                  <a:gd name="T13" fmla="*/ 160 h 186"/>
                  <a:gd name="T14" fmla="*/ 0 w 126"/>
                  <a:gd name="T15" fmla="*/ 160 h 186"/>
                  <a:gd name="T16" fmla="*/ 64 w 126"/>
                  <a:gd name="T17" fmla="*/ 0 h 186"/>
                  <a:gd name="T18" fmla="*/ 64 w 126"/>
                  <a:gd name="T1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186">
                    <a:moveTo>
                      <a:pt x="64" y="0"/>
                    </a:moveTo>
                    <a:lnTo>
                      <a:pt x="64" y="0"/>
                    </a:lnTo>
                    <a:lnTo>
                      <a:pt x="126" y="26"/>
                    </a:lnTo>
                    <a:lnTo>
                      <a:pt x="126" y="26"/>
                    </a:lnTo>
                    <a:lnTo>
                      <a:pt x="62" y="186"/>
                    </a:lnTo>
                    <a:lnTo>
                      <a:pt x="62" y="186"/>
                    </a:lnTo>
                    <a:lnTo>
                      <a:pt x="0" y="160"/>
                    </a:lnTo>
                    <a:lnTo>
                      <a:pt x="0" y="160"/>
                    </a:lnTo>
                    <a:lnTo>
                      <a:pt x="64" y="0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5C95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5" name="iS1ide-Freeform: Shape 16">
                <a:extLst>
                  <a:ext uri="{FF2B5EF4-FFF2-40B4-BE49-F238E27FC236}">
                    <a16:creationId xmlns:a16="http://schemas.microsoft.com/office/drawing/2014/main" xmlns="" id="{F0CEFE5C-A79C-4426-AB35-52B11ECF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073" y="2824449"/>
                <a:ext cx="176715" cy="288324"/>
              </a:xfrm>
              <a:custGeom>
                <a:avLst/>
                <a:gdLst>
                  <a:gd name="T0" fmla="*/ 90 w 152"/>
                  <a:gd name="T1" fmla="*/ 0 h 248"/>
                  <a:gd name="T2" fmla="*/ 90 w 152"/>
                  <a:gd name="T3" fmla="*/ 0 h 248"/>
                  <a:gd name="T4" fmla="*/ 152 w 152"/>
                  <a:gd name="T5" fmla="*/ 24 h 248"/>
                  <a:gd name="T6" fmla="*/ 152 w 152"/>
                  <a:gd name="T7" fmla="*/ 24 h 248"/>
                  <a:gd name="T8" fmla="*/ 62 w 152"/>
                  <a:gd name="T9" fmla="*/ 248 h 248"/>
                  <a:gd name="T10" fmla="*/ 62 w 152"/>
                  <a:gd name="T11" fmla="*/ 248 h 248"/>
                  <a:gd name="T12" fmla="*/ 0 w 152"/>
                  <a:gd name="T13" fmla="*/ 222 h 248"/>
                  <a:gd name="T14" fmla="*/ 0 w 152"/>
                  <a:gd name="T15" fmla="*/ 222 h 248"/>
                  <a:gd name="T16" fmla="*/ 90 w 152"/>
                  <a:gd name="T17" fmla="*/ 0 h 248"/>
                  <a:gd name="T18" fmla="*/ 90 w 152"/>
                  <a:gd name="T1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2" h="248">
                    <a:moveTo>
                      <a:pt x="90" y="0"/>
                    </a:moveTo>
                    <a:lnTo>
                      <a:pt x="90" y="0"/>
                    </a:lnTo>
                    <a:lnTo>
                      <a:pt x="152" y="24"/>
                    </a:lnTo>
                    <a:lnTo>
                      <a:pt x="152" y="24"/>
                    </a:lnTo>
                    <a:lnTo>
                      <a:pt x="62" y="248"/>
                    </a:lnTo>
                    <a:lnTo>
                      <a:pt x="62" y="248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90" y="0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5C95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6" name="iS1ide-Freeform: Shape 17">
                <a:extLst>
                  <a:ext uri="{FF2B5EF4-FFF2-40B4-BE49-F238E27FC236}">
                    <a16:creationId xmlns:a16="http://schemas.microsoft.com/office/drawing/2014/main" xmlns="" id="{AE536698-7F6A-4FCA-9339-A957BBAB8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2805" y="2898855"/>
                <a:ext cx="158113" cy="244146"/>
              </a:xfrm>
              <a:custGeom>
                <a:avLst/>
                <a:gdLst>
                  <a:gd name="T0" fmla="*/ 74 w 136"/>
                  <a:gd name="T1" fmla="*/ 0 h 210"/>
                  <a:gd name="T2" fmla="*/ 74 w 136"/>
                  <a:gd name="T3" fmla="*/ 0 h 210"/>
                  <a:gd name="T4" fmla="*/ 136 w 136"/>
                  <a:gd name="T5" fmla="*/ 26 h 210"/>
                  <a:gd name="T6" fmla="*/ 136 w 136"/>
                  <a:gd name="T7" fmla="*/ 26 h 210"/>
                  <a:gd name="T8" fmla="*/ 60 w 136"/>
                  <a:gd name="T9" fmla="*/ 210 h 210"/>
                  <a:gd name="T10" fmla="*/ 60 w 136"/>
                  <a:gd name="T11" fmla="*/ 210 h 210"/>
                  <a:gd name="T12" fmla="*/ 0 w 136"/>
                  <a:gd name="T13" fmla="*/ 186 h 210"/>
                  <a:gd name="T14" fmla="*/ 0 w 136"/>
                  <a:gd name="T15" fmla="*/ 186 h 210"/>
                  <a:gd name="T16" fmla="*/ 74 w 136"/>
                  <a:gd name="T17" fmla="*/ 0 h 210"/>
                  <a:gd name="T18" fmla="*/ 74 w 136"/>
                  <a:gd name="T19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210">
                    <a:moveTo>
                      <a:pt x="74" y="0"/>
                    </a:moveTo>
                    <a:lnTo>
                      <a:pt x="74" y="0"/>
                    </a:lnTo>
                    <a:lnTo>
                      <a:pt x="136" y="26"/>
                    </a:lnTo>
                    <a:lnTo>
                      <a:pt x="136" y="26"/>
                    </a:lnTo>
                    <a:lnTo>
                      <a:pt x="60" y="210"/>
                    </a:lnTo>
                    <a:lnTo>
                      <a:pt x="60" y="210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74" y="0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5C95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7" name="iS1ide-Freeform: Shape 18">
                <a:extLst>
                  <a:ext uri="{FF2B5EF4-FFF2-40B4-BE49-F238E27FC236}">
                    <a16:creationId xmlns:a16="http://schemas.microsoft.com/office/drawing/2014/main" xmlns="" id="{DA7B8922-6BE7-4835-ABB2-A20B8F882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7211" y="2905831"/>
                <a:ext cx="169739" cy="267397"/>
              </a:xfrm>
              <a:custGeom>
                <a:avLst/>
                <a:gdLst>
                  <a:gd name="T0" fmla="*/ 84 w 146"/>
                  <a:gd name="T1" fmla="*/ 0 h 230"/>
                  <a:gd name="T2" fmla="*/ 84 w 146"/>
                  <a:gd name="T3" fmla="*/ 0 h 230"/>
                  <a:gd name="T4" fmla="*/ 146 w 146"/>
                  <a:gd name="T5" fmla="*/ 24 h 230"/>
                  <a:gd name="T6" fmla="*/ 146 w 146"/>
                  <a:gd name="T7" fmla="*/ 24 h 230"/>
                  <a:gd name="T8" fmla="*/ 62 w 146"/>
                  <a:gd name="T9" fmla="*/ 230 h 230"/>
                  <a:gd name="T10" fmla="*/ 62 w 146"/>
                  <a:gd name="T11" fmla="*/ 230 h 230"/>
                  <a:gd name="T12" fmla="*/ 0 w 146"/>
                  <a:gd name="T13" fmla="*/ 206 h 230"/>
                  <a:gd name="T14" fmla="*/ 0 w 146"/>
                  <a:gd name="T15" fmla="*/ 206 h 230"/>
                  <a:gd name="T16" fmla="*/ 84 w 146"/>
                  <a:gd name="T17" fmla="*/ 0 h 230"/>
                  <a:gd name="T18" fmla="*/ 84 w 146"/>
                  <a:gd name="T19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6" h="230">
                    <a:moveTo>
                      <a:pt x="84" y="0"/>
                    </a:moveTo>
                    <a:lnTo>
                      <a:pt x="84" y="0"/>
                    </a:lnTo>
                    <a:lnTo>
                      <a:pt x="146" y="24"/>
                    </a:lnTo>
                    <a:lnTo>
                      <a:pt x="146" y="24"/>
                    </a:lnTo>
                    <a:lnTo>
                      <a:pt x="62" y="230"/>
                    </a:lnTo>
                    <a:lnTo>
                      <a:pt x="62" y="230"/>
                    </a:lnTo>
                    <a:lnTo>
                      <a:pt x="0" y="206"/>
                    </a:lnTo>
                    <a:lnTo>
                      <a:pt x="0" y="206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5C95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8" name="iS1ide-Freeform: Shape 19">
                <a:extLst>
                  <a:ext uri="{FF2B5EF4-FFF2-40B4-BE49-F238E27FC236}">
                    <a16:creationId xmlns:a16="http://schemas.microsoft.com/office/drawing/2014/main" xmlns="" id="{3A607DAB-7CDB-4286-8C96-37E6868FE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3942" y="2870953"/>
                <a:ext cx="195316" cy="334828"/>
              </a:xfrm>
              <a:custGeom>
                <a:avLst/>
                <a:gdLst>
                  <a:gd name="T0" fmla="*/ 106 w 168"/>
                  <a:gd name="T1" fmla="*/ 0 h 288"/>
                  <a:gd name="T2" fmla="*/ 106 w 168"/>
                  <a:gd name="T3" fmla="*/ 0 h 288"/>
                  <a:gd name="T4" fmla="*/ 168 w 168"/>
                  <a:gd name="T5" fmla="*/ 26 h 288"/>
                  <a:gd name="T6" fmla="*/ 168 w 168"/>
                  <a:gd name="T7" fmla="*/ 26 h 288"/>
                  <a:gd name="T8" fmla="*/ 114 w 168"/>
                  <a:gd name="T9" fmla="*/ 156 h 288"/>
                  <a:gd name="T10" fmla="*/ 114 w 168"/>
                  <a:gd name="T11" fmla="*/ 156 h 288"/>
                  <a:gd name="T12" fmla="*/ 62 w 168"/>
                  <a:gd name="T13" fmla="*/ 288 h 288"/>
                  <a:gd name="T14" fmla="*/ 62 w 168"/>
                  <a:gd name="T15" fmla="*/ 288 h 288"/>
                  <a:gd name="T16" fmla="*/ 0 w 168"/>
                  <a:gd name="T17" fmla="*/ 262 h 288"/>
                  <a:gd name="T18" fmla="*/ 0 w 168"/>
                  <a:gd name="T19" fmla="*/ 262 h 288"/>
                  <a:gd name="T20" fmla="*/ 54 w 168"/>
                  <a:gd name="T21" fmla="*/ 132 h 288"/>
                  <a:gd name="T22" fmla="*/ 54 w 168"/>
                  <a:gd name="T23" fmla="*/ 132 h 288"/>
                  <a:gd name="T24" fmla="*/ 106 w 168"/>
                  <a:gd name="T25" fmla="*/ 0 h 288"/>
                  <a:gd name="T26" fmla="*/ 106 w 168"/>
                  <a:gd name="T27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8" h="288">
                    <a:moveTo>
                      <a:pt x="106" y="0"/>
                    </a:moveTo>
                    <a:lnTo>
                      <a:pt x="106" y="0"/>
                    </a:lnTo>
                    <a:lnTo>
                      <a:pt x="168" y="26"/>
                    </a:lnTo>
                    <a:lnTo>
                      <a:pt x="168" y="26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62" y="288"/>
                    </a:lnTo>
                    <a:lnTo>
                      <a:pt x="62" y="288"/>
                    </a:lnTo>
                    <a:lnTo>
                      <a:pt x="0" y="262"/>
                    </a:lnTo>
                    <a:lnTo>
                      <a:pt x="0" y="262"/>
                    </a:lnTo>
                    <a:lnTo>
                      <a:pt x="54" y="132"/>
                    </a:lnTo>
                    <a:lnTo>
                      <a:pt x="54" y="132"/>
                    </a:lnTo>
                    <a:lnTo>
                      <a:pt x="106" y="0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5C95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9" name="iS1ide-Freeform: Shape 20">
                <a:extLst>
                  <a:ext uri="{FF2B5EF4-FFF2-40B4-BE49-F238E27FC236}">
                    <a16:creationId xmlns:a16="http://schemas.microsoft.com/office/drawing/2014/main" xmlns="" id="{94DF8F24-24EE-430E-AB29-289C8EB44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242" y="2719815"/>
                <a:ext cx="204617" cy="204617"/>
              </a:xfrm>
              <a:custGeom>
                <a:avLst/>
                <a:gdLst>
                  <a:gd name="T0" fmla="*/ 132 w 176"/>
                  <a:gd name="T1" fmla="*/ 12 h 176"/>
                  <a:gd name="T2" fmla="*/ 132 w 176"/>
                  <a:gd name="T3" fmla="*/ 12 h 176"/>
                  <a:gd name="T4" fmla="*/ 148 w 176"/>
                  <a:gd name="T5" fmla="*/ 22 h 176"/>
                  <a:gd name="T6" fmla="*/ 158 w 176"/>
                  <a:gd name="T7" fmla="*/ 36 h 176"/>
                  <a:gd name="T8" fmla="*/ 168 w 176"/>
                  <a:gd name="T9" fmla="*/ 50 h 176"/>
                  <a:gd name="T10" fmla="*/ 174 w 176"/>
                  <a:gd name="T11" fmla="*/ 66 h 176"/>
                  <a:gd name="T12" fmla="*/ 176 w 176"/>
                  <a:gd name="T13" fmla="*/ 82 h 176"/>
                  <a:gd name="T14" fmla="*/ 176 w 176"/>
                  <a:gd name="T15" fmla="*/ 100 h 176"/>
                  <a:gd name="T16" fmla="*/ 172 w 176"/>
                  <a:gd name="T17" fmla="*/ 116 h 176"/>
                  <a:gd name="T18" fmla="*/ 164 w 176"/>
                  <a:gd name="T19" fmla="*/ 132 h 176"/>
                  <a:gd name="T20" fmla="*/ 164 w 176"/>
                  <a:gd name="T21" fmla="*/ 132 h 176"/>
                  <a:gd name="T22" fmla="*/ 152 w 176"/>
                  <a:gd name="T23" fmla="*/ 148 h 176"/>
                  <a:gd name="T24" fmla="*/ 140 w 176"/>
                  <a:gd name="T25" fmla="*/ 158 h 176"/>
                  <a:gd name="T26" fmla="*/ 126 w 176"/>
                  <a:gd name="T27" fmla="*/ 168 h 176"/>
                  <a:gd name="T28" fmla="*/ 110 w 176"/>
                  <a:gd name="T29" fmla="*/ 174 h 176"/>
                  <a:gd name="T30" fmla="*/ 92 w 176"/>
                  <a:gd name="T31" fmla="*/ 176 h 176"/>
                  <a:gd name="T32" fmla="*/ 76 w 176"/>
                  <a:gd name="T33" fmla="*/ 176 h 176"/>
                  <a:gd name="T34" fmla="*/ 58 w 176"/>
                  <a:gd name="T35" fmla="*/ 172 h 176"/>
                  <a:gd name="T36" fmla="*/ 42 w 176"/>
                  <a:gd name="T37" fmla="*/ 164 h 176"/>
                  <a:gd name="T38" fmla="*/ 42 w 176"/>
                  <a:gd name="T39" fmla="*/ 164 h 176"/>
                  <a:gd name="T40" fmla="*/ 28 w 176"/>
                  <a:gd name="T41" fmla="*/ 154 h 176"/>
                  <a:gd name="T42" fmla="*/ 16 w 176"/>
                  <a:gd name="T43" fmla="*/ 140 h 176"/>
                  <a:gd name="T44" fmla="*/ 8 w 176"/>
                  <a:gd name="T45" fmla="*/ 126 h 176"/>
                  <a:gd name="T46" fmla="*/ 2 w 176"/>
                  <a:gd name="T47" fmla="*/ 110 h 176"/>
                  <a:gd name="T48" fmla="*/ 0 w 176"/>
                  <a:gd name="T49" fmla="*/ 92 h 176"/>
                  <a:gd name="T50" fmla="*/ 0 w 176"/>
                  <a:gd name="T51" fmla="*/ 76 h 176"/>
                  <a:gd name="T52" fmla="*/ 4 w 176"/>
                  <a:gd name="T53" fmla="*/ 58 h 176"/>
                  <a:gd name="T54" fmla="*/ 12 w 176"/>
                  <a:gd name="T55" fmla="*/ 42 h 176"/>
                  <a:gd name="T56" fmla="*/ 12 w 176"/>
                  <a:gd name="T57" fmla="*/ 42 h 176"/>
                  <a:gd name="T58" fmla="*/ 22 w 176"/>
                  <a:gd name="T59" fmla="*/ 28 h 176"/>
                  <a:gd name="T60" fmla="*/ 36 w 176"/>
                  <a:gd name="T61" fmla="*/ 16 h 176"/>
                  <a:gd name="T62" fmla="*/ 50 w 176"/>
                  <a:gd name="T63" fmla="*/ 8 h 176"/>
                  <a:gd name="T64" fmla="*/ 66 w 176"/>
                  <a:gd name="T65" fmla="*/ 2 h 176"/>
                  <a:gd name="T66" fmla="*/ 82 w 176"/>
                  <a:gd name="T67" fmla="*/ 0 h 176"/>
                  <a:gd name="T68" fmla="*/ 100 w 176"/>
                  <a:gd name="T69" fmla="*/ 0 h 176"/>
                  <a:gd name="T70" fmla="*/ 116 w 176"/>
                  <a:gd name="T71" fmla="*/ 4 h 176"/>
                  <a:gd name="T72" fmla="*/ 132 w 176"/>
                  <a:gd name="T73" fmla="*/ 12 h 176"/>
                  <a:gd name="T74" fmla="*/ 132 w 176"/>
                  <a:gd name="T75" fmla="*/ 12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6" h="176">
                    <a:moveTo>
                      <a:pt x="132" y="12"/>
                    </a:moveTo>
                    <a:lnTo>
                      <a:pt x="132" y="12"/>
                    </a:lnTo>
                    <a:lnTo>
                      <a:pt x="148" y="22"/>
                    </a:lnTo>
                    <a:lnTo>
                      <a:pt x="158" y="36"/>
                    </a:lnTo>
                    <a:lnTo>
                      <a:pt x="168" y="50"/>
                    </a:lnTo>
                    <a:lnTo>
                      <a:pt x="174" y="66"/>
                    </a:lnTo>
                    <a:lnTo>
                      <a:pt x="176" y="82"/>
                    </a:lnTo>
                    <a:lnTo>
                      <a:pt x="176" y="100"/>
                    </a:lnTo>
                    <a:lnTo>
                      <a:pt x="172" y="116"/>
                    </a:lnTo>
                    <a:lnTo>
                      <a:pt x="164" y="132"/>
                    </a:lnTo>
                    <a:lnTo>
                      <a:pt x="164" y="132"/>
                    </a:lnTo>
                    <a:lnTo>
                      <a:pt x="152" y="148"/>
                    </a:lnTo>
                    <a:lnTo>
                      <a:pt x="140" y="158"/>
                    </a:lnTo>
                    <a:lnTo>
                      <a:pt x="126" y="168"/>
                    </a:lnTo>
                    <a:lnTo>
                      <a:pt x="110" y="174"/>
                    </a:lnTo>
                    <a:lnTo>
                      <a:pt x="92" y="176"/>
                    </a:lnTo>
                    <a:lnTo>
                      <a:pt x="76" y="176"/>
                    </a:lnTo>
                    <a:lnTo>
                      <a:pt x="58" y="172"/>
                    </a:lnTo>
                    <a:lnTo>
                      <a:pt x="42" y="164"/>
                    </a:lnTo>
                    <a:lnTo>
                      <a:pt x="42" y="164"/>
                    </a:lnTo>
                    <a:lnTo>
                      <a:pt x="28" y="154"/>
                    </a:lnTo>
                    <a:lnTo>
                      <a:pt x="16" y="140"/>
                    </a:lnTo>
                    <a:lnTo>
                      <a:pt x="8" y="126"/>
                    </a:lnTo>
                    <a:lnTo>
                      <a:pt x="2" y="110"/>
                    </a:lnTo>
                    <a:lnTo>
                      <a:pt x="0" y="92"/>
                    </a:lnTo>
                    <a:lnTo>
                      <a:pt x="0" y="76"/>
                    </a:lnTo>
                    <a:lnTo>
                      <a:pt x="4" y="58"/>
                    </a:lnTo>
                    <a:lnTo>
                      <a:pt x="12" y="42"/>
                    </a:lnTo>
                    <a:lnTo>
                      <a:pt x="12" y="42"/>
                    </a:lnTo>
                    <a:lnTo>
                      <a:pt x="22" y="28"/>
                    </a:lnTo>
                    <a:lnTo>
                      <a:pt x="36" y="16"/>
                    </a:lnTo>
                    <a:lnTo>
                      <a:pt x="50" y="8"/>
                    </a:lnTo>
                    <a:lnTo>
                      <a:pt x="66" y="2"/>
                    </a:lnTo>
                    <a:lnTo>
                      <a:pt x="82" y="0"/>
                    </a:lnTo>
                    <a:lnTo>
                      <a:pt x="100" y="0"/>
                    </a:lnTo>
                    <a:lnTo>
                      <a:pt x="116" y="4"/>
                    </a:lnTo>
                    <a:lnTo>
                      <a:pt x="132" y="12"/>
                    </a:lnTo>
                    <a:lnTo>
                      <a:pt x="132" y="12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0" name="iS1ide-Freeform: Shape 21">
                <a:extLst>
                  <a:ext uri="{FF2B5EF4-FFF2-40B4-BE49-F238E27FC236}">
                    <a16:creationId xmlns:a16="http://schemas.microsoft.com/office/drawing/2014/main" xmlns="" id="{15CAB7D7-ADB9-4F3E-AD71-9644F03C7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0740" y="2745393"/>
                <a:ext cx="390633" cy="476665"/>
              </a:xfrm>
              <a:custGeom>
                <a:avLst/>
                <a:gdLst>
                  <a:gd name="T0" fmla="*/ 0 w 336"/>
                  <a:gd name="T1" fmla="*/ 274 h 410"/>
                  <a:gd name="T2" fmla="*/ 0 w 336"/>
                  <a:gd name="T3" fmla="*/ 274 h 410"/>
                  <a:gd name="T4" fmla="*/ 2 w 336"/>
                  <a:gd name="T5" fmla="*/ 270 h 410"/>
                  <a:gd name="T6" fmla="*/ 2 w 336"/>
                  <a:gd name="T7" fmla="*/ 270 h 410"/>
                  <a:gd name="T8" fmla="*/ 56 w 336"/>
                  <a:gd name="T9" fmla="*/ 134 h 410"/>
                  <a:gd name="T10" fmla="*/ 56 w 336"/>
                  <a:gd name="T11" fmla="*/ 134 h 410"/>
                  <a:gd name="T12" fmla="*/ 112 w 336"/>
                  <a:gd name="T13" fmla="*/ 0 h 410"/>
                  <a:gd name="T14" fmla="*/ 112 w 336"/>
                  <a:gd name="T15" fmla="*/ 0 h 410"/>
                  <a:gd name="T16" fmla="*/ 116 w 336"/>
                  <a:gd name="T17" fmla="*/ 0 h 410"/>
                  <a:gd name="T18" fmla="*/ 116 w 336"/>
                  <a:gd name="T19" fmla="*/ 0 h 410"/>
                  <a:gd name="T20" fmla="*/ 60 w 336"/>
                  <a:gd name="T21" fmla="*/ 136 h 410"/>
                  <a:gd name="T22" fmla="*/ 60 w 336"/>
                  <a:gd name="T23" fmla="*/ 136 h 410"/>
                  <a:gd name="T24" fmla="*/ 6 w 336"/>
                  <a:gd name="T25" fmla="*/ 272 h 410"/>
                  <a:gd name="T26" fmla="*/ 6 w 336"/>
                  <a:gd name="T27" fmla="*/ 272 h 410"/>
                  <a:gd name="T28" fmla="*/ 172 w 336"/>
                  <a:gd name="T29" fmla="*/ 338 h 410"/>
                  <a:gd name="T30" fmla="*/ 172 w 336"/>
                  <a:gd name="T31" fmla="*/ 338 h 410"/>
                  <a:gd name="T32" fmla="*/ 336 w 336"/>
                  <a:gd name="T33" fmla="*/ 406 h 410"/>
                  <a:gd name="T34" fmla="*/ 336 w 336"/>
                  <a:gd name="T35" fmla="*/ 406 h 410"/>
                  <a:gd name="T36" fmla="*/ 334 w 336"/>
                  <a:gd name="T37" fmla="*/ 410 h 410"/>
                  <a:gd name="T38" fmla="*/ 334 w 336"/>
                  <a:gd name="T39" fmla="*/ 410 h 410"/>
                  <a:gd name="T40" fmla="*/ 168 w 336"/>
                  <a:gd name="T41" fmla="*/ 342 h 410"/>
                  <a:gd name="T42" fmla="*/ 168 w 336"/>
                  <a:gd name="T43" fmla="*/ 342 h 410"/>
                  <a:gd name="T44" fmla="*/ 0 w 336"/>
                  <a:gd name="T45" fmla="*/ 274 h 410"/>
                  <a:gd name="T46" fmla="*/ 0 w 336"/>
                  <a:gd name="T47" fmla="*/ 27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36" h="410">
                    <a:moveTo>
                      <a:pt x="0" y="274"/>
                    </a:moveTo>
                    <a:lnTo>
                      <a:pt x="0" y="274"/>
                    </a:lnTo>
                    <a:lnTo>
                      <a:pt x="2" y="270"/>
                    </a:lnTo>
                    <a:lnTo>
                      <a:pt x="2" y="270"/>
                    </a:lnTo>
                    <a:lnTo>
                      <a:pt x="56" y="134"/>
                    </a:lnTo>
                    <a:lnTo>
                      <a:pt x="56" y="134"/>
                    </a:lnTo>
                    <a:lnTo>
                      <a:pt x="112" y="0"/>
                    </a:lnTo>
                    <a:lnTo>
                      <a:pt x="112" y="0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60" y="136"/>
                    </a:lnTo>
                    <a:lnTo>
                      <a:pt x="60" y="136"/>
                    </a:lnTo>
                    <a:lnTo>
                      <a:pt x="6" y="272"/>
                    </a:lnTo>
                    <a:lnTo>
                      <a:pt x="6" y="272"/>
                    </a:lnTo>
                    <a:lnTo>
                      <a:pt x="172" y="338"/>
                    </a:lnTo>
                    <a:lnTo>
                      <a:pt x="172" y="338"/>
                    </a:lnTo>
                    <a:lnTo>
                      <a:pt x="336" y="406"/>
                    </a:lnTo>
                    <a:lnTo>
                      <a:pt x="336" y="406"/>
                    </a:lnTo>
                    <a:lnTo>
                      <a:pt x="334" y="410"/>
                    </a:lnTo>
                    <a:lnTo>
                      <a:pt x="334" y="410"/>
                    </a:lnTo>
                    <a:lnTo>
                      <a:pt x="168" y="342"/>
                    </a:lnTo>
                    <a:lnTo>
                      <a:pt x="168" y="342"/>
                    </a:lnTo>
                    <a:lnTo>
                      <a:pt x="0" y="274"/>
                    </a:lnTo>
                    <a:lnTo>
                      <a:pt x="0" y="274"/>
                    </a:lnTo>
                    <a:close/>
                  </a:path>
                </a:pathLst>
              </a:custGeom>
              <a:solidFill>
                <a:srgbClr val="677B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1" name="iS1ide-Freeform: Shape 22">
                <a:extLst>
                  <a:ext uri="{FF2B5EF4-FFF2-40B4-BE49-F238E27FC236}">
                    <a16:creationId xmlns:a16="http://schemas.microsoft.com/office/drawing/2014/main" xmlns="" id="{BB889152-956A-43F6-BB5D-1170073BC3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0690" y="2326857"/>
                <a:ext cx="651055" cy="269723"/>
              </a:xfrm>
              <a:custGeom>
                <a:avLst/>
                <a:gdLst>
                  <a:gd name="T0" fmla="*/ 2 w 560"/>
                  <a:gd name="T1" fmla="*/ 0 h 232"/>
                  <a:gd name="T2" fmla="*/ 2 w 560"/>
                  <a:gd name="T3" fmla="*/ 0 h 232"/>
                  <a:gd name="T4" fmla="*/ 282 w 560"/>
                  <a:gd name="T5" fmla="*/ 112 h 232"/>
                  <a:gd name="T6" fmla="*/ 282 w 560"/>
                  <a:gd name="T7" fmla="*/ 112 h 232"/>
                  <a:gd name="T8" fmla="*/ 560 w 560"/>
                  <a:gd name="T9" fmla="*/ 224 h 232"/>
                  <a:gd name="T10" fmla="*/ 560 w 560"/>
                  <a:gd name="T11" fmla="*/ 224 h 232"/>
                  <a:gd name="T12" fmla="*/ 558 w 560"/>
                  <a:gd name="T13" fmla="*/ 232 h 232"/>
                  <a:gd name="T14" fmla="*/ 558 w 560"/>
                  <a:gd name="T15" fmla="*/ 232 h 232"/>
                  <a:gd name="T16" fmla="*/ 278 w 560"/>
                  <a:gd name="T17" fmla="*/ 120 h 232"/>
                  <a:gd name="T18" fmla="*/ 278 w 560"/>
                  <a:gd name="T19" fmla="*/ 120 h 232"/>
                  <a:gd name="T20" fmla="*/ 0 w 560"/>
                  <a:gd name="T21" fmla="*/ 8 h 232"/>
                  <a:gd name="T22" fmla="*/ 0 w 560"/>
                  <a:gd name="T23" fmla="*/ 8 h 232"/>
                  <a:gd name="T24" fmla="*/ 2 w 560"/>
                  <a:gd name="T25" fmla="*/ 0 h 232"/>
                  <a:gd name="T26" fmla="*/ 2 w 560"/>
                  <a:gd name="T2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0" h="232">
                    <a:moveTo>
                      <a:pt x="2" y="0"/>
                    </a:moveTo>
                    <a:lnTo>
                      <a:pt x="2" y="0"/>
                    </a:lnTo>
                    <a:lnTo>
                      <a:pt x="282" y="112"/>
                    </a:lnTo>
                    <a:lnTo>
                      <a:pt x="282" y="112"/>
                    </a:lnTo>
                    <a:lnTo>
                      <a:pt x="560" y="224"/>
                    </a:lnTo>
                    <a:lnTo>
                      <a:pt x="560" y="224"/>
                    </a:lnTo>
                    <a:lnTo>
                      <a:pt x="558" y="232"/>
                    </a:lnTo>
                    <a:lnTo>
                      <a:pt x="558" y="232"/>
                    </a:lnTo>
                    <a:lnTo>
                      <a:pt x="278" y="120"/>
                    </a:lnTo>
                    <a:lnTo>
                      <a:pt x="278" y="12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2" name="iS1ide-Freeform: Shape 23">
                <a:extLst>
                  <a:ext uri="{FF2B5EF4-FFF2-40B4-BE49-F238E27FC236}">
                    <a16:creationId xmlns:a16="http://schemas.microsoft.com/office/drawing/2014/main" xmlns="" id="{7CAEB1AD-D871-451A-8B42-42DAC29DC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3715" y="2340809"/>
                <a:ext cx="653380" cy="272048"/>
              </a:xfrm>
              <a:custGeom>
                <a:avLst/>
                <a:gdLst>
                  <a:gd name="T0" fmla="*/ 4 w 562"/>
                  <a:gd name="T1" fmla="*/ 0 h 234"/>
                  <a:gd name="T2" fmla="*/ 4 w 562"/>
                  <a:gd name="T3" fmla="*/ 0 h 234"/>
                  <a:gd name="T4" fmla="*/ 282 w 562"/>
                  <a:gd name="T5" fmla="*/ 114 h 234"/>
                  <a:gd name="T6" fmla="*/ 282 w 562"/>
                  <a:gd name="T7" fmla="*/ 114 h 234"/>
                  <a:gd name="T8" fmla="*/ 562 w 562"/>
                  <a:gd name="T9" fmla="*/ 226 h 234"/>
                  <a:gd name="T10" fmla="*/ 562 w 562"/>
                  <a:gd name="T11" fmla="*/ 226 h 234"/>
                  <a:gd name="T12" fmla="*/ 558 w 562"/>
                  <a:gd name="T13" fmla="*/ 234 h 234"/>
                  <a:gd name="T14" fmla="*/ 558 w 562"/>
                  <a:gd name="T15" fmla="*/ 234 h 234"/>
                  <a:gd name="T16" fmla="*/ 280 w 562"/>
                  <a:gd name="T17" fmla="*/ 122 h 234"/>
                  <a:gd name="T18" fmla="*/ 280 w 562"/>
                  <a:gd name="T19" fmla="*/ 122 h 234"/>
                  <a:gd name="T20" fmla="*/ 0 w 562"/>
                  <a:gd name="T21" fmla="*/ 8 h 234"/>
                  <a:gd name="T22" fmla="*/ 0 w 562"/>
                  <a:gd name="T23" fmla="*/ 8 h 234"/>
                  <a:gd name="T24" fmla="*/ 4 w 562"/>
                  <a:gd name="T25" fmla="*/ 0 h 234"/>
                  <a:gd name="T26" fmla="*/ 4 w 562"/>
                  <a:gd name="T27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2" h="234">
                    <a:moveTo>
                      <a:pt x="4" y="0"/>
                    </a:moveTo>
                    <a:lnTo>
                      <a:pt x="4" y="0"/>
                    </a:lnTo>
                    <a:lnTo>
                      <a:pt x="282" y="114"/>
                    </a:lnTo>
                    <a:lnTo>
                      <a:pt x="282" y="114"/>
                    </a:lnTo>
                    <a:lnTo>
                      <a:pt x="562" y="226"/>
                    </a:lnTo>
                    <a:lnTo>
                      <a:pt x="562" y="226"/>
                    </a:lnTo>
                    <a:lnTo>
                      <a:pt x="558" y="234"/>
                    </a:lnTo>
                    <a:lnTo>
                      <a:pt x="558" y="234"/>
                    </a:lnTo>
                    <a:lnTo>
                      <a:pt x="280" y="122"/>
                    </a:lnTo>
                    <a:lnTo>
                      <a:pt x="280" y="12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3" name="iS1ide-Freeform: Shape 24">
                <a:extLst>
                  <a:ext uri="{FF2B5EF4-FFF2-40B4-BE49-F238E27FC236}">
                    <a16:creationId xmlns:a16="http://schemas.microsoft.com/office/drawing/2014/main" xmlns="" id="{52064B68-C2BF-4F54-B61B-11CC44C13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9064" y="2357085"/>
                <a:ext cx="651055" cy="269723"/>
              </a:xfrm>
              <a:custGeom>
                <a:avLst/>
                <a:gdLst>
                  <a:gd name="T0" fmla="*/ 2 w 560"/>
                  <a:gd name="T1" fmla="*/ 0 h 232"/>
                  <a:gd name="T2" fmla="*/ 2 w 560"/>
                  <a:gd name="T3" fmla="*/ 0 h 232"/>
                  <a:gd name="T4" fmla="*/ 282 w 560"/>
                  <a:gd name="T5" fmla="*/ 112 h 232"/>
                  <a:gd name="T6" fmla="*/ 282 w 560"/>
                  <a:gd name="T7" fmla="*/ 112 h 232"/>
                  <a:gd name="T8" fmla="*/ 560 w 560"/>
                  <a:gd name="T9" fmla="*/ 224 h 232"/>
                  <a:gd name="T10" fmla="*/ 560 w 560"/>
                  <a:gd name="T11" fmla="*/ 224 h 232"/>
                  <a:gd name="T12" fmla="*/ 558 w 560"/>
                  <a:gd name="T13" fmla="*/ 232 h 232"/>
                  <a:gd name="T14" fmla="*/ 558 w 560"/>
                  <a:gd name="T15" fmla="*/ 232 h 232"/>
                  <a:gd name="T16" fmla="*/ 278 w 560"/>
                  <a:gd name="T17" fmla="*/ 120 h 232"/>
                  <a:gd name="T18" fmla="*/ 278 w 560"/>
                  <a:gd name="T19" fmla="*/ 120 h 232"/>
                  <a:gd name="T20" fmla="*/ 0 w 560"/>
                  <a:gd name="T21" fmla="*/ 8 h 232"/>
                  <a:gd name="T22" fmla="*/ 0 w 560"/>
                  <a:gd name="T23" fmla="*/ 8 h 232"/>
                  <a:gd name="T24" fmla="*/ 2 w 560"/>
                  <a:gd name="T25" fmla="*/ 0 h 232"/>
                  <a:gd name="T26" fmla="*/ 2 w 560"/>
                  <a:gd name="T2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0" h="232">
                    <a:moveTo>
                      <a:pt x="2" y="0"/>
                    </a:moveTo>
                    <a:lnTo>
                      <a:pt x="2" y="0"/>
                    </a:lnTo>
                    <a:lnTo>
                      <a:pt x="282" y="112"/>
                    </a:lnTo>
                    <a:lnTo>
                      <a:pt x="282" y="112"/>
                    </a:lnTo>
                    <a:lnTo>
                      <a:pt x="560" y="224"/>
                    </a:lnTo>
                    <a:lnTo>
                      <a:pt x="560" y="224"/>
                    </a:lnTo>
                    <a:lnTo>
                      <a:pt x="558" y="232"/>
                    </a:lnTo>
                    <a:lnTo>
                      <a:pt x="558" y="232"/>
                    </a:lnTo>
                    <a:lnTo>
                      <a:pt x="278" y="120"/>
                    </a:lnTo>
                    <a:lnTo>
                      <a:pt x="278" y="12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4" name="iS1ide-Freeform: Shape 25">
                <a:extLst>
                  <a:ext uri="{FF2B5EF4-FFF2-40B4-BE49-F238E27FC236}">
                    <a16:creationId xmlns:a16="http://schemas.microsoft.com/office/drawing/2014/main" xmlns="" id="{B03FA526-8442-4157-A3A7-C1C46C78E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089" y="2371036"/>
                <a:ext cx="653380" cy="272048"/>
              </a:xfrm>
              <a:custGeom>
                <a:avLst/>
                <a:gdLst>
                  <a:gd name="T0" fmla="*/ 4 w 562"/>
                  <a:gd name="T1" fmla="*/ 0 h 234"/>
                  <a:gd name="T2" fmla="*/ 4 w 562"/>
                  <a:gd name="T3" fmla="*/ 0 h 234"/>
                  <a:gd name="T4" fmla="*/ 282 w 562"/>
                  <a:gd name="T5" fmla="*/ 112 h 234"/>
                  <a:gd name="T6" fmla="*/ 282 w 562"/>
                  <a:gd name="T7" fmla="*/ 112 h 234"/>
                  <a:gd name="T8" fmla="*/ 562 w 562"/>
                  <a:gd name="T9" fmla="*/ 226 h 234"/>
                  <a:gd name="T10" fmla="*/ 562 w 562"/>
                  <a:gd name="T11" fmla="*/ 226 h 234"/>
                  <a:gd name="T12" fmla="*/ 558 w 562"/>
                  <a:gd name="T13" fmla="*/ 234 h 234"/>
                  <a:gd name="T14" fmla="*/ 558 w 562"/>
                  <a:gd name="T15" fmla="*/ 234 h 234"/>
                  <a:gd name="T16" fmla="*/ 278 w 562"/>
                  <a:gd name="T17" fmla="*/ 120 h 234"/>
                  <a:gd name="T18" fmla="*/ 278 w 562"/>
                  <a:gd name="T19" fmla="*/ 120 h 234"/>
                  <a:gd name="T20" fmla="*/ 0 w 562"/>
                  <a:gd name="T21" fmla="*/ 8 h 234"/>
                  <a:gd name="T22" fmla="*/ 0 w 562"/>
                  <a:gd name="T23" fmla="*/ 8 h 234"/>
                  <a:gd name="T24" fmla="*/ 4 w 562"/>
                  <a:gd name="T25" fmla="*/ 0 h 234"/>
                  <a:gd name="T26" fmla="*/ 4 w 562"/>
                  <a:gd name="T27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2" h="234">
                    <a:moveTo>
                      <a:pt x="4" y="0"/>
                    </a:moveTo>
                    <a:lnTo>
                      <a:pt x="4" y="0"/>
                    </a:lnTo>
                    <a:lnTo>
                      <a:pt x="282" y="112"/>
                    </a:lnTo>
                    <a:lnTo>
                      <a:pt x="282" y="112"/>
                    </a:lnTo>
                    <a:lnTo>
                      <a:pt x="562" y="226"/>
                    </a:lnTo>
                    <a:lnTo>
                      <a:pt x="562" y="226"/>
                    </a:lnTo>
                    <a:lnTo>
                      <a:pt x="558" y="234"/>
                    </a:lnTo>
                    <a:lnTo>
                      <a:pt x="558" y="234"/>
                    </a:lnTo>
                    <a:lnTo>
                      <a:pt x="278" y="120"/>
                    </a:lnTo>
                    <a:lnTo>
                      <a:pt x="278" y="12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5" name="iS1ide-Freeform: Shape 26">
                <a:extLst>
                  <a:ext uri="{FF2B5EF4-FFF2-40B4-BE49-F238E27FC236}">
                    <a16:creationId xmlns:a16="http://schemas.microsoft.com/office/drawing/2014/main" xmlns="" id="{676E0C2D-6277-4976-B277-53ACB80A5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5113" y="2387312"/>
                <a:ext cx="653380" cy="269723"/>
              </a:xfrm>
              <a:custGeom>
                <a:avLst/>
                <a:gdLst>
                  <a:gd name="T0" fmla="*/ 4 w 562"/>
                  <a:gd name="T1" fmla="*/ 0 h 232"/>
                  <a:gd name="T2" fmla="*/ 4 w 562"/>
                  <a:gd name="T3" fmla="*/ 0 h 232"/>
                  <a:gd name="T4" fmla="*/ 284 w 562"/>
                  <a:gd name="T5" fmla="*/ 112 h 232"/>
                  <a:gd name="T6" fmla="*/ 284 w 562"/>
                  <a:gd name="T7" fmla="*/ 112 h 232"/>
                  <a:gd name="T8" fmla="*/ 562 w 562"/>
                  <a:gd name="T9" fmla="*/ 224 h 232"/>
                  <a:gd name="T10" fmla="*/ 562 w 562"/>
                  <a:gd name="T11" fmla="*/ 224 h 232"/>
                  <a:gd name="T12" fmla="*/ 558 w 562"/>
                  <a:gd name="T13" fmla="*/ 232 h 232"/>
                  <a:gd name="T14" fmla="*/ 558 w 562"/>
                  <a:gd name="T15" fmla="*/ 232 h 232"/>
                  <a:gd name="T16" fmla="*/ 280 w 562"/>
                  <a:gd name="T17" fmla="*/ 120 h 232"/>
                  <a:gd name="T18" fmla="*/ 280 w 562"/>
                  <a:gd name="T19" fmla="*/ 120 h 232"/>
                  <a:gd name="T20" fmla="*/ 0 w 562"/>
                  <a:gd name="T21" fmla="*/ 8 h 232"/>
                  <a:gd name="T22" fmla="*/ 0 w 562"/>
                  <a:gd name="T23" fmla="*/ 8 h 232"/>
                  <a:gd name="T24" fmla="*/ 4 w 562"/>
                  <a:gd name="T25" fmla="*/ 0 h 232"/>
                  <a:gd name="T26" fmla="*/ 4 w 562"/>
                  <a:gd name="T2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2" h="232">
                    <a:moveTo>
                      <a:pt x="4" y="0"/>
                    </a:moveTo>
                    <a:lnTo>
                      <a:pt x="4" y="0"/>
                    </a:lnTo>
                    <a:lnTo>
                      <a:pt x="284" y="112"/>
                    </a:lnTo>
                    <a:lnTo>
                      <a:pt x="284" y="112"/>
                    </a:lnTo>
                    <a:lnTo>
                      <a:pt x="562" y="224"/>
                    </a:lnTo>
                    <a:lnTo>
                      <a:pt x="562" y="224"/>
                    </a:lnTo>
                    <a:lnTo>
                      <a:pt x="558" y="232"/>
                    </a:lnTo>
                    <a:lnTo>
                      <a:pt x="558" y="232"/>
                    </a:lnTo>
                    <a:lnTo>
                      <a:pt x="280" y="120"/>
                    </a:lnTo>
                    <a:lnTo>
                      <a:pt x="280" y="12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6" name="iS1ide-Freeform: Shape 27">
                <a:extLst>
                  <a:ext uri="{FF2B5EF4-FFF2-40B4-BE49-F238E27FC236}">
                    <a16:creationId xmlns:a16="http://schemas.microsoft.com/office/drawing/2014/main" xmlns="" id="{09457092-EF46-4D58-816A-FDC999328D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0463" y="2401264"/>
                <a:ext cx="651055" cy="269723"/>
              </a:xfrm>
              <a:custGeom>
                <a:avLst/>
                <a:gdLst>
                  <a:gd name="T0" fmla="*/ 4 w 560"/>
                  <a:gd name="T1" fmla="*/ 0 h 232"/>
                  <a:gd name="T2" fmla="*/ 4 w 560"/>
                  <a:gd name="T3" fmla="*/ 0 h 232"/>
                  <a:gd name="T4" fmla="*/ 282 w 560"/>
                  <a:gd name="T5" fmla="*/ 112 h 232"/>
                  <a:gd name="T6" fmla="*/ 282 w 560"/>
                  <a:gd name="T7" fmla="*/ 112 h 232"/>
                  <a:gd name="T8" fmla="*/ 560 w 560"/>
                  <a:gd name="T9" fmla="*/ 224 h 232"/>
                  <a:gd name="T10" fmla="*/ 560 w 560"/>
                  <a:gd name="T11" fmla="*/ 224 h 232"/>
                  <a:gd name="T12" fmla="*/ 558 w 560"/>
                  <a:gd name="T13" fmla="*/ 232 h 232"/>
                  <a:gd name="T14" fmla="*/ 558 w 560"/>
                  <a:gd name="T15" fmla="*/ 232 h 232"/>
                  <a:gd name="T16" fmla="*/ 278 w 560"/>
                  <a:gd name="T17" fmla="*/ 120 h 232"/>
                  <a:gd name="T18" fmla="*/ 278 w 560"/>
                  <a:gd name="T19" fmla="*/ 120 h 232"/>
                  <a:gd name="T20" fmla="*/ 0 w 560"/>
                  <a:gd name="T21" fmla="*/ 8 h 232"/>
                  <a:gd name="T22" fmla="*/ 0 w 560"/>
                  <a:gd name="T23" fmla="*/ 8 h 232"/>
                  <a:gd name="T24" fmla="*/ 4 w 560"/>
                  <a:gd name="T25" fmla="*/ 0 h 232"/>
                  <a:gd name="T26" fmla="*/ 4 w 560"/>
                  <a:gd name="T2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0" h="232">
                    <a:moveTo>
                      <a:pt x="4" y="0"/>
                    </a:moveTo>
                    <a:lnTo>
                      <a:pt x="4" y="0"/>
                    </a:lnTo>
                    <a:lnTo>
                      <a:pt x="282" y="112"/>
                    </a:lnTo>
                    <a:lnTo>
                      <a:pt x="282" y="112"/>
                    </a:lnTo>
                    <a:lnTo>
                      <a:pt x="560" y="224"/>
                    </a:lnTo>
                    <a:lnTo>
                      <a:pt x="560" y="224"/>
                    </a:lnTo>
                    <a:lnTo>
                      <a:pt x="558" y="232"/>
                    </a:lnTo>
                    <a:lnTo>
                      <a:pt x="558" y="232"/>
                    </a:lnTo>
                    <a:lnTo>
                      <a:pt x="278" y="120"/>
                    </a:lnTo>
                    <a:lnTo>
                      <a:pt x="278" y="12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7" name="iS1ide-Freeform: Shape 28">
                <a:extLst>
                  <a:ext uri="{FF2B5EF4-FFF2-40B4-BE49-F238E27FC236}">
                    <a16:creationId xmlns:a16="http://schemas.microsoft.com/office/drawing/2014/main" xmlns="" id="{0351BD5D-6A2A-4478-BE0E-6BB094C48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3487" y="2415215"/>
                <a:ext cx="653380" cy="272048"/>
              </a:xfrm>
              <a:custGeom>
                <a:avLst/>
                <a:gdLst>
                  <a:gd name="T0" fmla="*/ 4 w 562"/>
                  <a:gd name="T1" fmla="*/ 0 h 234"/>
                  <a:gd name="T2" fmla="*/ 4 w 562"/>
                  <a:gd name="T3" fmla="*/ 0 h 234"/>
                  <a:gd name="T4" fmla="*/ 282 w 562"/>
                  <a:gd name="T5" fmla="*/ 114 h 234"/>
                  <a:gd name="T6" fmla="*/ 282 w 562"/>
                  <a:gd name="T7" fmla="*/ 114 h 234"/>
                  <a:gd name="T8" fmla="*/ 562 w 562"/>
                  <a:gd name="T9" fmla="*/ 226 h 234"/>
                  <a:gd name="T10" fmla="*/ 562 w 562"/>
                  <a:gd name="T11" fmla="*/ 226 h 234"/>
                  <a:gd name="T12" fmla="*/ 558 w 562"/>
                  <a:gd name="T13" fmla="*/ 234 h 234"/>
                  <a:gd name="T14" fmla="*/ 558 w 562"/>
                  <a:gd name="T15" fmla="*/ 234 h 234"/>
                  <a:gd name="T16" fmla="*/ 280 w 562"/>
                  <a:gd name="T17" fmla="*/ 122 h 234"/>
                  <a:gd name="T18" fmla="*/ 280 w 562"/>
                  <a:gd name="T19" fmla="*/ 122 h 234"/>
                  <a:gd name="T20" fmla="*/ 0 w 562"/>
                  <a:gd name="T21" fmla="*/ 8 h 234"/>
                  <a:gd name="T22" fmla="*/ 0 w 562"/>
                  <a:gd name="T23" fmla="*/ 8 h 234"/>
                  <a:gd name="T24" fmla="*/ 4 w 562"/>
                  <a:gd name="T25" fmla="*/ 0 h 234"/>
                  <a:gd name="T26" fmla="*/ 4 w 562"/>
                  <a:gd name="T27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2" h="234">
                    <a:moveTo>
                      <a:pt x="4" y="0"/>
                    </a:moveTo>
                    <a:lnTo>
                      <a:pt x="4" y="0"/>
                    </a:lnTo>
                    <a:lnTo>
                      <a:pt x="282" y="114"/>
                    </a:lnTo>
                    <a:lnTo>
                      <a:pt x="282" y="114"/>
                    </a:lnTo>
                    <a:lnTo>
                      <a:pt x="562" y="226"/>
                    </a:lnTo>
                    <a:lnTo>
                      <a:pt x="562" y="226"/>
                    </a:lnTo>
                    <a:lnTo>
                      <a:pt x="558" y="234"/>
                    </a:lnTo>
                    <a:lnTo>
                      <a:pt x="558" y="234"/>
                    </a:lnTo>
                    <a:lnTo>
                      <a:pt x="280" y="122"/>
                    </a:lnTo>
                    <a:lnTo>
                      <a:pt x="280" y="12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8" name="iS1ide-Freeform: Shape 29">
                <a:extLst>
                  <a:ext uri="{FF2B5EF4-FFF2-40B4-BE49-F238E27FC236}">
                    <a16:creationId xmlns:a16="http://schemas.microsoft.com/office/drawing/2014/main" xmlns="" id="{8B29B732-8F2B-4A8A-ABC5-9BD7DE4B4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8837" y="2431491"/>
                <a:ext cx="651055" cy="269723"/>
              </a:xfrm>
              <a:custGeom>
                <a:avLst/>
                <a:gdLst>
                  <a:gd name="T0" fmla="*/ 2 w 560"/>
                  <a:gd name="T1" fmla="*/ 0 h 232"/>
                  <a:gd name="T2" fmla="*/ 2 w 560"/>
                  <a:gd name="T3" fmla="*/ 0 h 232"/>
                  <a:gd name="T4" fmla="*/ 282 w 560"/>
                  <a:gd name="T5" fmla="*/ 112 h 232"/>
                  <a:gd name="T6" fmla="*/ 282 w 560"/>
                  <a:gd name="T7" fmla="*/ 112 h 232"/>
                  <a:gd name="T8" fmla="*/ 560 w 560"/>
                  <a:gd name="T9" fmla="*/ 224 h 232"/>
                  <a:gd name="T10" fmla="*/ 560 w 560"/>
                  <a:gd name="T11" fmla="*/ 224 h 232"/>
                  <a:gd name="T12" fmla="*/ 558 w 560"/>
                  <a:gd name="T13" fmla="*/ 232 h 232"/>
                  <a:gd name="T14" fmla="*/ 558 w 560"/>
                  <a:gd name="T15" fmla="*/ 232 h 232"/>
                  <a:gd name="T16" fmla="*/ 278 w 560"/>
                  <a:gd name="T17" fmla="*/ 120 h 232"/>
                  <a:gd name="T18" fmla="*/ 278 w 560"/>
                  <a:gd name="T19" fmla="*/ 120 h 232"/>
                  <a:gd name="T20" fmla="*/ 0 w 560"/>
                  <a:gd name="T21" fmla="*/ 8 h 232"/>
                  <a:gd name="T22" fmla="*/ 0 w 560"/>
                  <a:gd name="T23" fmla="*/ 8 h 232"/>
                  <a:gd name="T24" fmla="*/ 2 w 560"/>
                  <a:gd name="T25" fmla="*/ 0 h 232"/>
                  <a:gd name="T26" fmla="*/ 2 w 560"/>
                  <a:gd name="T2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0" h="232">
                    <a:moveTo>
                      <a:pt x="2" y="0"/>
                    </a:moveTo>
                    <a:lnTo>
                      <a:pt x="2" y="0"/>
                    </a:lnTo>
                    <a:lnTo>
                      <a:pt x="282" y="112"/>
                    </a:lnTo>
                    <a:lnTo>
                      <a:pt x="282" y="112"/>
                    </a:lnTo>
                    <a:lnTo>
                      <a:pt x="560" y="224"/>
                    </a:lnTo>
                    <a:lnTo>
                      <a:pt x="560" y="224"/>
                    </a:lnTo>
                    <a:lnTo>
                      <a:pt x="558" y="232"/>
                    </a:lnTo>
                    <a:lnTo>
                      <a:pt x="558" y="232"/>
                    </a:lnTo>
                    <a:lnTo>
                      <a:pt x="278" y="120"/>
                    </a:lnTo>
                    <a:lnTo>
                      <a:pt x="278" y="12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9" name="íṩľíḍè-Freeform: Shape 30">
                <a:extLst>
                  <a:ext uri="{FF2B5EF4-FFF2-40B4-BE49-F238E27FC236}">
                    <a16:creationId xmlns:a16="http://schemas.microsoft.com/office/drawing/2014/main" xmlns="" id="{C3E865DE-40AC-48E4-92AD-8EC955BE8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861" y="2445442"/>
                <a:ext cx="653380" cy="272048"/>
              </a:xfrm>
              <a:custGeom>
                <a:avLst/>
                <a:gdLst>
                  <a:gd name="T0" fmla="*/ 4 w 562"/>
                  <a:gd name="T1" fmla="*/ 0 h 234"/>
                  <a:gd name="T2" fmla="*/ 4 w 562"/>
                  <a:gd name="T3" fmla="*/ 0 h 234"/>
                  <a:gd name="T4" fmla="*/ 282 w 562"/>
                  <a:gd name="T5" fmla="*/ 112 h 234"/>
                  <a:gd name="T6" fmla="*/ 282 w 562"/>
                  <a:gd name="T7" fmla="*/ 112 h 234"/>
                  <a:gd name="T8" fmla="*/ 562 w 562"/>
                  <a:gd name="T9" fmla="*/ 226 h 234"/>
                  <a:gd name="T10" fmla="*/ 562 w 562"/>
                  <a:gd name="T11" fmla="*/ 226 h 234"/>
                  <a:gd name="T12" fmla="*/ 558 w 562"/>
                  <a:gd name="T13" fmla="*/ 234 h 234"/>
                  <a:gd name="T14" fmla="*/ 558 w 562"/>
                  <a:gd name="T15" fmla="*/ 234 h 234"/>
                  <a:gd name="T16" fmla="*/ 280 w 562"/>
                  <a:gd name="T17" fmla="*/ 120 h 234"/>
                  <a:gd name="T18" fmla="*/ 280 w 562"/>
                  <a:gd name="T19" fmla="*/ 120 h 234"/>
                  <a:gd name="T20" fmla="*/ 0 w 562"/>
                  <a:gd name="T21" fmla="*/ 8 h 234"/>
                  <a:gd name="T22" fmla="*/ 0 w 562"/>
                  <a:gd name="T23" fmla="*/ 8 h 234"/>
                  <a:gd name="T24" fmla="*/ 4 w 562"/>
                  <a:gd name="T25" fmla="*/ 0 h 234"/>
                  <a:gd name="T26" fmla="*/ 4 w 562"/>
                  <a:gd name="T27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2" h="234">
                    <a:moveTo>
                      <a:pt x="4" y="0"/>
                    </a:moveTo>
                    <a:lnTo>
                      <a:pt x="4" y="0"/>
                    </a:lnTo>
                    <a:lnTo>
                      <a:pt x="282" y="112"/>
                    </a:lnTo>
                    <a:lnTo>
                      <a:pt x="282" y="112"/>
                    </a:lnTo>
                    <a:lnTo>
                      <a:pt x="562" y="226"/>
                    </a:lnTo>
                    <a:lnTo>
                      <a:pt x="562" y="226"/>
                    </a:lnTo>
                    <a:lnTo>
                      <a:pt x="558" y="234"/>
                    </a:lnTo>
                    <a:lnTo>
                      <a:pt x="558" y="234"/>
                    </a:lnTo>
                    <a:lnTo>
                      <a:pt x="280" y="120"/>
                    </a:lnTo>
                    <a:lnTo>
                      <a:pt x="280" y="12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0" name="íṩľíḍè-Freeform: Shape 31">
                <a:extLst>
                  <a:ext uri="{FF2B5EF4-FFF2-40B4-BE49-F238E27FC236}">
                    <a16:creationId xmlns:a16="http://schemas.microsoft.com/office/drawing/2014/main" xmlns="" id="{055A11E2-71B3-495F-B658-29B2A4F48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7211" y="2461719"/>
                <a:ext cx="651055" cy="269723"/>
              </a:xfrm>
              <a:custGeom>
                <a:avLst/>
                <a:gdLst>
                  <a:gd name="T0" fmla="*/ 2 w 560"/>
                  <a:gd name="T1" fmla="*/ 0 h 232"/>
                  <a:gd name="T2" fmla="*/ 2 w 560"/>
                  <a:gd name="T3" fmla="*/ 0 h 232"/>
                  <a:gd name="T4" fmla="*/ 282 w 560"/>
                  <a:gd name="T5" fmla="*/ 112 h 232"/>
                  <a:gd name="T6" fmla="*/ 282 w 560"/>
                  <a:gd name="T7" fmla="*/ 112 h 232"/>
                  <a:gd name="T8" fmla="*/ 560 w 560"/>
                  <a:gd name="T9" fmla="*/ 224 h 232"/>
                  <a:gd name="T10" fmla="*/ 560 w 560"/>
                  <a:gd name="T11" fmla="*/ 224 h 232"/>
                  <a:gd name="T12" fmla="*/ 556 w 560"/>
                  <a:gd name="T13" fmla="*/ 232 h 232"/>
                  <a:gd name="T14" fmla="*/ 556 w 560"/>
                  <a:gd name="T15" fmla="*/ 232 h 232"/>
                  <a:gd name="T16" fmla="*/ 278 w 560"/>
                  <a:gd name="T17" fmla="*/ 120 h 232"/>
                  <a:gd name="T18" fmla="*/ 278 w 560"/>
                  <a:gd name="T19" fmla="*/ 120 h 232"/>
                  <a:gd name="T20" fmla="*/ 0 w 560"/>
                  <a:gd name="T21" fmla="*/ 8 h 232"/>
                  <a:gd name="T22" fmla="*/ 0 w 560"/>
                  <a:gd name="T23" fmla="*/ 8 h 232"/>
                  <a:gd name="T24" fmla="*/ 2 w 560"/>
                  <a:gd name="T25" fmla="*/ 0 h 232"/>
                  <a:gd name="T26" fmla="*/ 2 w 560"/>
                  <a:gd name="T2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0" h="232">
                    <a:moveTo>
                      <a:pt x="2" y="0"/>
                    </a:moveTo>
                    <a:lnTo>
                      <a:pt x="2" y="0"/>
                    </a:lnTo>
                    <a:lnTo>
                      <a:pt x="282" y="112"/>
                    </a:lnTo>
                    <a:lnTo>
                      <a:pt x="282" y="112"/>
                    </a:lnTo>
                    <a:lnTo>
                      <a:pt x="560" y="224"/>
                    </a:lnTo>
                    <a:lnTo>
                      <a:pt x="560" y="224"/>
                    </a:lnTo>
                    <a:lnTo>
                      <a:pt x="556" y="232"/>
                    </a:lnTo>
                    <a:lnTo>
                      <a:pt x="556" y="232"/>
                    </a:lnTo>
                    <a:lnTo>
                      <a:pt x="278" y="120"/>
                    </a:lnTo>
                    <a:lnTo>
                      <a:pt x="278" y="12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1" name="íṩľíḍè-Freeform: Shape 32">
                <a:extLst>
                  <a:ext uri="{FF2B5EF4-FFF2-40B4-BE49-F238E27FC236}">
                    <a16:creationId xmlns:a16="http://schemas.microsoft.com/office/drawing/2014/main" xmlns="" id="{2265D88B-483C-4A2D-A11B-686809FC3D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235" y="2475670"/>
                <a:ext cx="653380" cy="269723"/>
              </a:xfrm>
              <a:custGeom>
                <a:avLst/>
                <a:gdLst>
                  <a:gd name="T0" fmla="*/ 4 w 562"/>
                  <a:gd name="T1" fmla="*/ 0 h 232"/>
                  <a:gd name="T2" fmla="*/ 4 w 562"/>
                  <a:gd name="T3" fmla="*/ 0 h 232"/>
                  <a:gd name="T4" fmla="*/ 282 w 562"/>
                  <a:gd name="T5" fmla="*/ 112 h 232"/>
                  <a:gd name="T6" fmla="*/ 282 w 562"/>
                  <a:gd name="T7" fmla="*/ 112 h 232"/>
                  <a:gd name="T8" fmla="*/ 562 w 562"/>
                  <a:gd name="T9" fmla="*/ 224 h 232"/>
                  <a:gd name="T10" fmla="*/ 562 w 562"/>
                  <a:gd name="T11" fmla="*/ 224 h 232"/>
                  <a:gd name="T12" fmla="*/ 558 w 562"/>
                  <a:gd name="T13" fmla="*/ 232 h 232"/>
                  <a:gd name="T14" fmla="*/ 558 w 562"/>
                  <a:gd name="T15" fmla="*/ 232 h 232"/>
                  <a:gd name="T16" fmla="*/ 278 w 562"/>
                  <a:gd name="T17" fmla="*/ 120 h 232"/>
                  <a:gd name="T18" fmla="*/ 278 w 562"/>
                  <a:gd name="T19" fmla="*/ 120 h 232"/>
                  <a:gd name="T20" fmla="*/ 0 w 562"/>
                  <a:gd name="T21" fmla="*/ 8 h 232"/>
                  <a:gd name="T22" fmla="*/ 0 w 562"/>
                  <a:gd name="T23" fmla="*/ 8 h 232"/>
                  <a:gd name="T24" fmla="*/ 4 w 562"/>
                  <a:gd name="T25" fmla="*/ 0 h 232"/>
                  <a:gd name="T26" fmla="*/ 4 w 562"/>
                  <a:gd name="T2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2" h="232">
                    <a:moveTo>
                      <a:pt x="4" y="0"/>
                    </a:moveTo>
                    <a:lnTo>
                      <a:pt x="4" y="0"/>
                    </a:lnTo>
                    <a:lnTo>
                      <a:pt x="282" y="112"/>
                    </a:lnTo>
                    <a:lnTo>
                      <a:pt x="282" y="112"/>
                    </a:lnTo>
                    <a:lnTo>
                      <a:pt x="562" y="224"/>
                    </a:lnTo>
                    <a:lnTo>
                      <a:pt x="562" y="224"/>
                    </a:lnTo>
                    <a:lnTo>
                      <a:pt x="558" y="232"/>
                    </a:lnTo>
                    <a:lnTo>
                      <a:pt x="558" y="232"/>
                    </a:lnTo>
                    <a:lnTo>
                      <a:pt x="278" y="120"/>
                    </a:lnTo>
                    <a:lnTo>
                      <a:pt x="278" y="12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2" name="íṩľíḍè-Freeform: Shape 33">
                <a:extLst>
                  <a:ext uri="{FF2B5EF4-FFF2-40B4-BE49-F238E27FC236}">
                    <a16:creationId xmlns:a16="http://schemas.microsoft.com/office/drawing/2014/main" xmlns="" id="{85251D06-B166-48B7-903A-01CDE494F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5064" y="2924433"/>
                <a:ext cx="160438" cy="72081"/>
              </a:xfrm>
              <a:custGeom>
                <a:avLst/>
                <a:gdLst>
                  <a:gd name="T0" fmla="*/ 4 w 138"/>
                  <a:gd name="T1" fmla="*/ 0 h 62"/>
                  <a:gd name="T2" fmla="*/ 4 w 138"/>
                  <a:gd name="T3" fmla="*/ 0 h 62"/>
                  <a:gd name="T4" fmla="*/ 138 w 138"/>
                  <a:gd name="T5" fmla="*/ 54 h 62"/>
                  <a:gd name="T6" fmla="*/ 138 w 138"/>
                  <a:gd name="T7" fmla="*/ 54 h 62"/>
                  <a:gd name="T8" fmla="*/ 134 w 138"/>
                  <a:gd name="T9" fmla="*/ 62 h 62"/>
                  <a:gd name="T10" fmla="*/ 134 w 138"/>
                  <a:gd name="T11" fmla="*/ 62 h 62"/>
                  <a:gd name="T12" fmla="*/ 0 w 138"/>
                  <a:gd name="T13" fmla="*/ 8 h 62"/>
                  <a:gd name="T14" fmla="*/ 0 w 138"/>
                  <a:gd name="T15" fmla="*/ 8 h 62"/>
                  <a:gd name="T16" fmla="*/ 4 w 138"/>
                  <a:gd name="T17" fmla="*/ 0 h 62"/>
                  <a:gd name="T18" fmla="*/ 4 w 138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2">
                    <a:moveTo>
                      <a:pt x="4" y="0"/>
                    </a:moveTo>
                    <a:lnTo>
                      <a:pt x="4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3" name="íṩľíḍè-Freeform: Shape 34">
                <a:extLst>
                  <a:ext uri="{FF2B5EF4-FFF2-40B4-BE49-F238E27FC236}">
                    <a16:creationId xmlns:a16="http://schemas.microsoft.com/office/drawing/2014/main" xmlns="" id="{B6FD1C86-AAAE-417F-B18C-57C761BA56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0413" y="2938384"/>
                <a:ext cx="160438" cy="72081"/>
              </a:xfrm>
              <a:custGeom>
                <a:avLst/>
                <a:gdLst>
                  <a:gd name="T0" fmla="*/ 2 w 138"/>
                  <a:gd name="T1" fmla="*/ 0 h 62"/>
                  <a:gd name="T2" fmla="*/ 2 w 138"/>
                  <a:gd name="T3" fmla="*/ 0 h 62"/>
                  <a:gd name="T4" fmla="*/ 138 w 138"/>
                  <a:gd name="T5" fmla="*/ 54 h 62"/>
                  <a:gd name="T6" fmla="*/ 138 w 138"/>
                  <a:gd name="T7" fmla="*/ 54 h 62"/>
                  <a:gd name="T8" fmla="*/ 134 w 138"/>
                  <a:gd name="T9" fmla="*/ 62 h 62"/>
                  <a:gd name="T10" fmla="*/ 134 w 138"/>
                  <a:gd name="T11" fmla="*/ 62 h 62"/>
                  <a:gd name="T12" fmla="*/ 0 w 138"/>
                  <a:gd name="T13" fmla="*/ 8 h 62"/>
                  <a:gd name="T14" fmla="*/ 0 w 138"/>
                  <a:gd name="T15" fmla="*/ 8 h 62"/>
                  <a:gd name="T16" fmla="*/ 2 w 138"/>
                  <a:gd name="T17" fmla="*/ 0 h 62"/>
                  <a:gd name="T18" fmla="*/ 2 w 138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2">
                    <a:moveTo>
                      <a:pt x="2" y="0"/>
                    </a:moveTo>
                    <a:lnTo>
                      <a:pt x="2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4" name="íṩľíḍè-Freeform: Shape 35">
                <a:extLst>
                  <a:ext uri="{FF2B5EF4-FFF2-40B4-BE49-F238E27FC236}">
                    <a16:creationId xmlns:a16="http://schemas.microsoft.com/office/drawing/2014/main" xmlns="" id="{223D439A-0EC5-4B59-9F0E-58E7F20E9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3438" y="2952335"/>
                <a:ext cx="160438" cy="74406"/>
              </a:xfrm>
              <a:custGeom>
                <a:avLst/>
                <a:gdLst>
                  <a:gd name="T0" fmla="*/ 4 w 138"/>
                  <a:gd name="T1" fmla="*/ 0 h 64"/>
                  <a:gd name="T2" fmla="*/ 4 w 138"/>
                  <a:gd name="T3" fmla="*/ 0 h 64"/>
                  <a:gd name="T4" fmla="*/ 138 w 138"/>
                  <a:gd name="T5" fmla="*/ 54 h 64"/>
                  <a:gd name="T6" fmla="*/ 138 w 138"/>
                  <a:gd name="T7" fmla="*/ 54 h 64"/>
                  <a:gd name="T8" fmla="*/ 134 w 138"/>
                  <a:gd name="T9" fmla="*/ 64 h 64"/>
                  <a:gd name="T10" fmla="*/ 134 w 138"/>
                  <a:gd name="T11" fmla="*/ 64 h 64"/>
                  <a:gd name="T12" fmla="*/ 0 w 138"/>
                  <a:gd name="T13" fmla="*/ 10 h 64"/>
                  <a:gd name="T14" fmla="*/ 0 w 138"/>
                  <a:gd name="T15" fmla="*/ 10 h 64"/>
                  <a:gd name="T16" fmla="*/ 4 w 138"/>
                  <a:gd name="T17" fmla="*/ 0 h 64"/>
                  <a:gd name="T18" fmla="*/ 4 w 138"/>
                  <a:gd name="T1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4">
                    <a:moveTo>
                      <a:pt x="4" y="0"/>
                    </a:moveTo>
                    <a:lnTo>
                      <a:pt x="4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4" y="64"/>
                    </a:lnTo>
                    <a:lnTo>
                      <a:pt x="134" y="6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5" name="íṩľíḍè-Freeform: Shape 36">
                <a:extLst>
                  <a:ext uri="{FF2B5EF4-FFF2-40B4-BE49-F238E27FC236}">
                    <a16:creationId xmlns:a16="http://schemas.microsoft.com/office/drawing/2014/main" xmlns="" id="{AEFECD18-58C7-474D-AE5F-1E1964E2D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787" y="2968611"/>
                <a:ext cx="158113" cy="72081"/>
              </a:xfrm>
              <a:custGeom>
                <a:avLst/>
                <a:gdLst>
                  <a:gd name="T0" fmla="*/ 2 w 136"/>
                  <a:gd name="T1" fmla="*/ 0 h 62"/>
                  <a:gd name="T2" fmla="*/ 2 w 136"/>
                  <a:gd name="T3" fmla="*/ 0 h 62"/>
                  <a:gd name="T4" fmla="*/ 136 w 136"/>
                  <a:gd name="T5" fmla="*/ 54 h 62"/>
                  <a:gd name="T6" fmla="*/ 136 w 136"/>
                  <a:gd name="T7" fmla="*/ 54 h 62"/>
                  <a:gd name="T8" fmla="*/ 134 w 136"/>
                  <a:gd name="T9" fmla="*/ 62 h 62"/>
                  <a:gd name="T10" fmla="*/ 134 w 136"/>
                  <a:gd name="T11" fmla="*/ 62 h 62"/>
                  <a:gd name="T12" fmla="*/ 0 w 136"/>
                  <a:gd name="T13" fmla="*/ 8 h 62"/>
                  <a:gd name="T14" fmla="*/ 0 w 136"/>
                  <a:gd name="T15" fmla="*/ 8 h 62"/>
                  <a:gd name="T16" fmla="*/ 2 w 136"/>
                  <a:gd name="T17" fmla="*/ 0 h 62"/>
                  <a:gd name="T18" fmla="*/ 2 w 136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62">
                    <a:moveTo>
                      <a:pt x="2" y="0"/>
                    </a:moveTo>
                    <a:lnTo>
                      <a:pt x="2" y="0"/>
                    </a:lnTo>
                    <a:lnTo>
                      <a:pt x="136" y="54"/>
                    </a:lnTo>
                    <a:lnTo>
                      <a:pt x="136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6" name="íṩľíḍè-Freeform: Shape 37">
                <a:extLst>
                  <a:ext uri="{FF2B5EF4-FFF2-40B4-BE49-F238E27FC236}">
                    <a16:creationId xmlns:a16="http://schemas.microsoft.com/office/drawing/2014/main" xmlns="" id="{6CE4801F-B061-431A-B8A4-0C9BDF9DB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1812" y="2982562"/>
                <a:ext cx="160438" cy="72081"/>
              </a:xfrm>
              <a:custGeom>
                <a:avLst/>
                <a:gdLst>
                  <a:gd name="T0" fmla="*/ 4 w 138"/>
                  <a:gd name="T1" fmla="*/ 0 h 62"/>
                  <a:gd name="T2" fmla="*/ 4 w 138"/>
                  <a:gd name="T3" fmla="*/ 0 h 62"/>
                  <a:gd name="T4" fmla="*/ 138 w 138"/>
                  <a:gd name="T5" fmla="*/ 54 h 62"/>
                  <a:gd name="T6" fmla="*/ 138 w 138"/>
                  <a:gd name="T7" fmla="*/ 54 h 62"/>
                  <a:gd name="T8" fmla="*/ 134 w 138"/>
                  <a:gd name="T9" fmla="*/ 62 h 62"/>
                  <a:gd name="T10" fmla="*/ 134 w 138"/>
                  <a:gd name="T11" fmla="*/ 62 h 62"/>
                  <a:gd name="T12" fmla="*/ 0 w 138"/>
                  <a:gd name="T13" fmla="*/ 8 h 62"/>
                  <a:gd name="T14" fmla="*/ 0 w 138"/>
                  <a:gd name="T15" fmla="*/ 8 h 62"/>
                  <a:gd name="T16" fmla="*/ 4 w 138"/>
                  <a:gd name="T17" fmla="*/ 0 h 62"/>
                  <a:gd name="T18" fmla="*/ 4 w 138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2">
                    <a:moveTo>
                      <a:pt x="4" y="0"/>
                    </a:moveTo>
                    <a:lnTo>
                      <a:pt x="4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7" name="íṩľíḍè-Freeform: Shape 38">
                <a:extLst>
                  <a:ext uri="{FF2B5EF4-FFF2-40B4-BE49-F238E27FC236}">
                    <a16:creationId xmlns:a16="http://schemas.microsoft.com/office/drawing/2014/main" xmlns="" id="{BD66C337-6248-48F3-90EC-1D9348BEB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4836" y="2998839"/>
                <a:ext cx="160438" cy="72081"/>
              </a:xfrm>
              <a:custGeom>
                <a:avLst/>
                <a:gdLst>
                  <a:gd name="T0" fmla="*/ 4 w 138"/>
                  <a:gd name="T1" fmla="*/ 0 h 62"/>
                  <a:gd name="T2" fmla="*/ 4 w 138"/>
                  <a:gd name="T3" fmla="*/ 0 h 62"/>
                  <a:gd name="T4" fmla="*/ 138 w 138"/>
                  <a:gd name="T5" fmla="*/ 54 h 62"/>
                  <a:gd name="T6" fmla="*/ 138 w 138"/>
                  <a:gd name="T7" fmla="*/ 54 h 62"/>
                  <a:gd name="T8" fmla="*/ 136 w 138"/>
                  <a:gd name="T9" fmla="*/ 62 h 62"/>
                  <a:gd name="T10" fmla="*/ 136 w 138"/>
                  <a:gd name="T11" fmla="*/ 62 h 62"/>
                  <a:gd name="T12" fmla="*/ 0 w 138"/>
                  <a:gd name="T13" fmla="*/ 8 h 62"/>
                  <a:gd name="T14" fmla="*/ 0 w 138"/>
                  <a:gd name="T15" fmla="*/ 8 h 62"/>
                  <a:gd name="T16" fmla="*/ 4 w 138"/>
                  <a:gd name="T17" fmla="*/ 0 h 62"/>
                  <a:gd name="T18" fmla="*/ 4 w 138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2">
                    <a:moveTo>
                      <a:pt x="4" y="0"/>
                    </a:moveTo>
                    <a:lnTo>
                      <a:pt x="4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6" y="62"/>
                    </a:lnTo>
                    <a:lnTo>
                      <a:pt x="136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8" name="íṩľíḍè-Freeform: Shape 39">
                <a:extLst>
                  <a:ext uri="{FF2B5EF4-FFF2-40B4-BE49-F238E27FC236}">
                    <a16:creationId xmlns:a16="http://schemas.microsoft.com/office/drawing/2014/main" xmlns="" id="{5F39BCED-A4DB-4CFC-995F-3824E372BE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0186" y="3012790"/>
                <a:ext cx="160438" cy="72081"/>
              </a:xfrm>
              <a:custGeom>
                <a:avLst/>
                <a:gdLst>
                  <a:gd name="T0" fmla="*/ 4 w 138"/>
                  <a:gd name="T1" fmla="*/ 0 h 62"/>
                  <a:gd name="T2" fmla="*/ 4 w 138"/>
                  <a:gd name="T3" fmla="*/ 0 h 62"/>
                  <a:gd name="T4" fmla="*/ 138 w 138"/>
                  <a:gd name="T5" fmla="*/ 54 h 62"/>
                  <a:gd name="T6" fmla="*/ 138 w 138"/>
                  <a:gd name="T7" fmla="*/ 54 h 62"/>
                  <a:gd name="T8" fmla="*/ 134 w 138"/>
                  <a:gd name="T9" fmla="*/ 62 h 62"/>
                  <a:gd name="T10" fmla="*/ 134 w 138"/>
                  <a:gd name="T11" fmla="*/ 62 h 62"/>
                  <a:gd name="T12" fmla="*/ 0 w 138"/>
                  <a:gd name="T13" fmla="*/ 8 h 62"/>
                  <a:gd name="T14" fmla="*/ 0 w 138"/>
                  <a:gd name="T15" fmla="*/ 8 h 62"/>
                  <a:gd name="T16" fmla="*/ 4 w 138"/>
                  <a:gd name="T17" fmla="*/ 0 h 62"/>
                  <a:gd name="T18" fmla="*/ 4 w 138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2">
                    <a:moveTo>
                      <a:pt x="4" y="0"/>
                    </a:moveTo>
                    <a:lnTo>
                      <a:pt x="4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9" name="íṩľíḍè-Freeform: Shape 40">
                <a:extLst>
                  <a:ext uri="{FF2B5EF4-FFF2-40B4-BE49-F238E27FC236}">
                    <a16:creationId xmlns:a16="http://schemas.microsoft.com/office/drawing/2014/main" xmlns="" id="{25FDB073-FEAC-4675-A8FC-AFA2EB205F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3210" y="3026741"/>
                <a:ext cx="160438" cy="74406"/>
              </a:xfrm>
              <a:custGeom>
                <a:avLst/>
                <a:gdLst>
                  <a:gd name="T0" fmla="*/ 4 w 138"/>
                  <a:gd name="T1" fmla="*/ 0 h 64"/>
                  <a:gd name="T2" fmla="*/ 4 w 138"/>
                  <a:gd name="T3" fmla="*/ 0 h 64"/>
                  <a:gd name="T4" fmla="*/ 138 w 138"/>
                  <a:gd name="T5" fmla="*/ 54 h 64"/>
                  <a:gd name="T6" fmla="*/ 138 w 138"/>
                  <a:gd name="T7" fmla="*/ 54 h 64"/>
                  <a:gd name="T8" fmla="*/ 134 w 138"/>
                  <a:gd name="T9" fmla="*/ 64 h 64"/>
                  <a:gd name="T10" fmla="*/ 134 w 138"/>
                  <a:gd name="T11" fmla="*/ 64 h 64"/>
                  <a:gd name="T12" fmla="*/ 0 w 138"/>
                  <a:gd name="T13" fmla="*/ 10 h 64"/>
                  <a:gd name="T14" fmla="*/ 0 w 138"/>
                  <a:gd name="T15" fmla="*/ 10 h 64"/>
                  <a:gd name="T16" fmla="*/ 4 w 138"/>
                  <a:gd name="T17" fmla="*/ 0 h 64"/>
                  <a:gd name="T18" fmla="*/ 4 w 138"/>
                  <a:gd name="T1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4">
                    <a:moveTo>
                      <a:pt x="4" y="0"/>
                    </a:moveTo>
                    <a:lnTo>
                      <a:pt x="4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4" y="64"/>
                    </a:lnTo>
                    <a:lnTo>
                      <a:pt x="134" y="6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0" name="íṩľíḍè-Freeform: Shape 41">
                <a:extLst>
                  <a:ext uri="{FF2B5EF4-FFF2-40B4-BE49-F238E27FC236}">
                    <a16:creationId xmlns:a16="http://schemas.microsoft.com/office/drawing/2014/main" xmlns="" id="{4857E2A6-0A90-4014-ADE1-1139D3B8C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8560" y="3043018"/>
                <a:ext cx="158113" cy="72081"/>
              </a:xfrm>
              <a:custGeom>
                <a:avLst/>
                <a:gdLst>
                  <a:gd name="T0" fmla="*/ 2 w 136"/>
                  <a:gd name="T1" fmla="*/ 0 h 62"/>
                  <a:gd name="T2" fmla="*/ 2 w 136"/>
                  <a:gd name="T3" fmla="*/ 0 h 62"/>
                  <a:gd name="T4" fmla="*/ 136 w 136"/>
                  <a:gd name="T5" fmla="*/ 54 h 62"/>
                  <a:gd name="T6" fmla="*/ 136 w 136"/>
                  <a:gd name="T7" fmla="*/ 54 h 62"/>
                  <a:gd name="T8" fmla="*/ 134 w 136"/>
                  <a:gd name="T9" fmla="*/ 62 h 62"/>
                  <a:gd name="T10" fmla="*/ 134 w 136"/>
                  <a:gd name="T11" fmla="*/ 62 h 62"/>
                  <a:gd name="T12" fmla="*/ 0 w 136"/>
                  <a:gd name="T13" fmla="*/ 8 h 62"/>
                  <a:gd name="T14" fmla="*/ 0 w 136"/>
                  <a:gd name="T15" fmla="*/ 8 h 62"/>
                  <a:gd name="T16" fmla="*/ 2 w 136"/>
                  <a:gd name="T17" fmla="*/ 0 h 62"/>
                  <a:gd name="T18" fmla="*/ 2 w 136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62">
                    <a:moveTo>
                      <a:pt x="2" y="0"/>
                    </a:moveTo>
                    <a:lnTo>
                      <a:pt x="2" y="0"/>
                    </a:lnTo>
                    <a:lnTo>
                      <a:pt x="136" y="54"/>
                    </a:lnTo>
                    <a:lnTo>
                      <a:pt x="136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1" name="íṩľíḍè-Freeform: Shape 42">
                <a:extLst>
                  <a:ext uri="{FF2B5EF4-FFF2-40B4-BE49-F238E27FC236}">
                    <a16:creationId xmlns:a16="http://schemas.microsoft.com/office/drawing/2014/main" xmlns="" id="{8A9BF7E0-D65C-40BF-B407-C1D8EB3B4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1584" y="3056969"/>
                <a:ext cx="160438" cy="72081"/>
              </a:xfrm>
              <a:custGeom>
                <a:avLst/>
                <a:gdLst>
                  <a:gd name="T0" fmla="*/ 4 w 138"/>
                  <a:gd name="T1" fmla="*/ 0 h 62"/>
                  <a:gd name="T2" fmla="*/ 4 w 138"/>
                  <a:gd name="T3" fmla="*/ 0 h 62"/>
                  <a:gd name="T4" fmla="*/ 138 w 138"/>
                  <a:gd name="T5" fmla="*/ 54 h 62"/>
                  <a:gd name="T6" fmla="*/ 138 w 138"/>
                  <a:gd name="T7" fmla="*/ 54 h 62"/>
                  <a:gd name="T8" fmla="*/ 134 w 138"/>
                  <a:gd name="T9" fmla="*/ 62 h 62"/>
                  <a:gd name="T10" fmla="*/ 134 w 138"/>
                  <a:gd name="T11" fmla="*/ 62 h 62"/>
                  <a:gd name="T12" fmla="*/ 0 w 138"/>
                  <a:gd name="T13" fmla="*/ 8 h 62"/>
                  <a:gd name="T14" fmla="*/ 0 w 138"/>
                  <a:gd name="T15" fmla="*/ 8 h 62"/>
                  <a:gd name="T16" fmla="*/ 4 w 138"/>
                  <a:gd name="T17" fmla="*/ 0 h 62"/>
                  <a:gd name="T18" fmla="*/ 4 w 138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2">
                    <a:moveTo>
                      <a:pt x="4" y="0"/>
                    </a:moveTo>
                    <a:lnTo>
                      <a:pt x="4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2" name="íṩľíḍè-Freeform: Shape 43">
                <a:extLst>
                  <a:ext uri="{FF2B5EF4-FFF2-40B4-BE49-F238E27FC236}">
                    <a16:creationId xmlns:a16="http://schemas.microsoft.com/office/drawing/2014/main" xmlns="" id="{9B86F860-E104-44F4-B2E5-33EDF10BB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6934" y="3073245"/>
                <a:ext cx="158113" cy="72081"/>
              </a:xfrm>
              <a:custGeom>
                <a:avLst/>
                <a:gdLst>
                  <a:gd name="T0" fmla="*/ 2 w 136"/>
                  <a:gd name="T1" fmla="*/ 0 h 62"/>
                  <a:gd name="T2" fmla="*/ 2 w 136"/>
                  <a:gd name="T3" fmla="*/ 0 h 62"/>
                  <a:gd name="T4" fmla="*/ 136 w 136"/>
                  <a:gd name="T5" fmla="*/ 54 h 62"/>
                  <a:gd name="T6" fmla="*/ 136 w 136"/>
                  <a:gd name="T7" fmla="*/ 54 h 62"/>
                  <a:gd name="T8" fmla="*/ 134 w 136"/>
                  <a:gd name="T9" fmla="*/ 62 h 62"/>
                  <a:gd name="T10" fmla="*/ 134 w 136"/>
                  <a:gd name="T11" fmla="*/ 62 h 62"/>
                  <a:gd name="T12" fmla="*/ 0 w 136"/>
                  <a:gd name="T13" fmla="*/ 8 h 62"/>
                  <a:gd name="T14" fmla="*/ 0 w 136"/>
                  <a:gd name="T15" fmla="*/ 8 h 62"/>
                  <a:gd name="T16" fmla="*/ 2 w 136"/>
                  <a:gd name="T17" fmla="*/ 0 h 62"/>
                  <a:gd name="T18" fmla="*/ 2 w 136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62">
                    <a:moveTo>
                      <a:pt x="2" y="0"/>
                    </a:moveTo>
                    <a:lnTo>
                      <a:pt x="2" y="0"/>
                    </a:lnTo>
                    <a:lnTo>
                      <a:pt x="136" y="54"/>
                    </a:lnTo>
                    <a:lnTo>
                      <a:pt x="136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3" name="íṩľíḍè-Freeform: Shape 44">
                <a:extLst>
                  <a:ext uri="{FF2B5EF4-FFF2-40B4-BE49-F238E27FC236}">
                    <a16:creationId xmlns:a16="http://schemas.microsoft.com/office/drawing/2014/main" xmlns="" id="{CA8F46EC-5B72-42E7-B2D9-5B65DC5315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958" y="3087196"/>
                <a:ext cx="160438" cy="72081"/>
              </a:xfrm>
              <a:custGeom>
                <a:avLst/>
                <a:gdLst>
                  <a:gd name="T0" fmla="*/ 4 w 138"/>
                  <a:gd name="T1" fmla="*/ 0 h 62"/>
                  <a:gd name="T2" fmla="*/ 4 w 138"/>
                  <a:gd name="T3" fmla="*/ 0 h 62"/>
                  <a:gd name="T4" fmla="*/ 138 w 138"/>
                  <a:gd name="T5" fmla="*/ 54 h 62"/>
                  <a:gd name="T6" fmla="*/ 138 w 138"/>
                  <a:gd name="T7" fmla="*/ 54 h 62"/>
                  <a:gd name="T8" fmla="*/ 134 w 138"/>
                  <a:gd name="T9" fmla="*/ 62 h 62"/>
                  <a:gd name="T10" fmla="*/ 134 w 138"/>
                  <a:gd name="T11" fmla="*/ 62 h 62"/>
                  <a:gd name="T12" fmla="*/ 0 w 138"/>
                  <a:gd name="T13" fmla="*/ 8 h 62"/>
                  <a:gd name="T14" fmla="*/ 0 w 138"/>
                  <a:gd name="T15" fmla="*/ 8 h 62"/>
                  <a:gd name="T16" fmla="*/ 4 w 138"/>
                  <a:gd name="T17" fmla="*/ 0 h 62"/>
                  <a:gd name="T18" fmla="*/ 4 w 138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2">
                    <a:moveTo>
                      <a:pt x="4" y="0"/>
                    </a:moveTo>
                    <a:lnTo>
                      <a:pt x="4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4" name="íṩľíḍè-Freeform: Shape 45">
                <a:extLst>
                  <a:ext uri="{FF2B5EF4-FFF2-40B4-BE49-F238E27FC236}">
                    <a16:creationId xmlns:a16="http://schemas.microsoft.com/office/drawing/2014/main" xmlns="" id="{AF8CB49B-29C0-4D43-94EA-1FB4D1CCEC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2982" y="3101147"/>
                <a:ext cx="160438" cy="74406"/>
              </a:xfrm>
              <a:custGeom>
                <a:avLst/>
                <a:gdLst>
                  <a:gd name="T0" fmla="*/ 4 w 138"/>
                  <a:gd name="T1" fmla="*/ 0 h 64"/>
                  <a:gd name="T2" fmla="*/ 4 w 138"/>
                  <a:gd name="T3" fmla="*/ 0 h 64"/>
                  <a:gd name="T4" fmla="*/ 138 w 138"/>
                  <a:gd name="T5" fmla="*/ 54 h 64"/>
                  <a:gd name="T6" fmla="*/ 138 w 138"/>
                  <a:gd name="T7" fmla="*/ 54 h 64"/>
                  <a:gd name="T8" fmla="*/ 134 w 138"/>
                  <a:gd name="T9" fmla="*/ 64 h 64"/>
                  <a:gd name="T10" fmla="*/ 134 w 138"/>
                  <a:gd name="T11" fmla="*/ 64 h 64"/>
                  <a:gd name="T12" fmla="*/ 0 w 138"/>
                  <a:gd name="T13" fmla="*/ 10 h 64"/>
                  <a:gd name="T14" fmla="*/ 0 w 138"/>
                  <a:gd name="T15" fmla="*/ 10 h 64"/>
                  <a:gd name="T16" fmla="*/ 4 w 138"/>
                  <a:gd name="T17" fmla="*/ 0 h 64"/>
                  <a:gd name="T18" fmla="*/ 4 w 138"/>
                  <a:gd name="T1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4">
                    <a:moveTo>
                      <a:pt x="4" y="0"/>
                    </a:moveTo>
                    <a:lnTo>
                      <a:pt x="4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4" y="64"/>
                    </a:lnTo>
                    <a:lnTo>
                      <a:pt x="134" y="6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5" name="íṩľíḍè-Freeform: Shape 46">
                <a:extLst>
                  <a:ext uri="{FF2B5EF4-FFF2-40B4-BE49-F238E27FC236}">
                    <a16:creationId xmlns:a16="http://schemas.microsoft.com/office/drawing/2014/main" xmlns="" id="{DA1E84EE-DC03-4F1A-BE4C-F600D4609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8332" y="3117424"/>
                <a:ext cx="160438" cy="72081"/>
              </a:xfrm>
              <a:custGeom>
                <a:avLst/>
                <a:gdLst>
                  <a:gd name="T0" fmla="*/ 4 w 138"/>
                  <a:gd name="T1" fmla="*/ 0 h 62"/>
                  <a:gd name="T2" fmla="*/ 4 w 138"/>
                  <a:gd name="T3" fmla="*/ 0 h 62"/>
                  <a:gd name="T4" fmla="*/ 138 w 138"/>
                  <a:gd name="T5" fmla="*/ 54 h 62"/>
                  <a:gd name="T6" fmla="*/ 138 w 138"/>
                  <a:gd name="T7" fmla="*/ 54 h 62"/>
                  <a:gd name="T8" fmla="*/ 134 w 138"/>
                  <a:gd name="T9" fmla="*/ 62 h 62"/>
                  <a:gd name="T10" fmla="*/ 134 w 138"/>
                  <a:gd name="T11" fmla="*/ 62 h 62"/>
                  <a:gd name="T12" fmla="*/ 0 w 138"/>
                  <a:gd name="T13" fmla="*/ 8 h 62"/>
                  <a:gd name="T14" fmla="*/ 0 w 138"/>
                  <a:gd name="T15" fmla="*/ 8 h 62"/>
                  <a:gd name="T16" fmla="*/ 4 w 138"/>
                  <a:gd name="T17" fmla="*/ 0 h 62"/>
                  <a:gd name="T18" fmla="*/ 4 w 138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2">
                    <a:moveTo>
                      <a:pt x="4" y="0"/>
                    </a:moveTo>
                    <a:lnTo>
                      <a:pt x="4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6" name="íṩľíḍè-Freeform: Shape 47">
                <a:extLst>
                  <a:ext uri="{FF2B5EF4-FFF2-40B4-BE49-F238E27FC236}">
                    <a16:creationId xmlns:a16="http://schemas.microsoft.com/office/drawing/2014/main" xmlns="" id="{C72E76EE-6751-430B-A2C1-08BB935E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356" y="3131375"/>
                <a:ext cx="160438" cy="72081"/>
              </a:xfrm>
              <a:custGeom>
                <a:avLst/>
                <a:gdLst>
                  <a:gd name="T0" fmla="*/ 4 w 138"/>
                  <a:gd name="T1" fmla="*/ 0 h 62"/>
                  <a:gd name="T2" fmla="*/ 4 w 138"/>
                  <a:gd name="T3" fmla="*/ 0 h 62"/>
                  <a:gd name="T4" fmla="*/ 138 w 138"/>
                  <a:gd name="T5" fmla="*/ 54 h 62"/>
                  <a:gd name="T6" fmla="*/ 138 w 138"/>
                  <a:gd name="T7" fmla="*/ 54 h 62"/>
                  <a:gd name="T8" fmla="*/ 134 w 138"/>
                  <a:gd name="T9" fmla="*/ 62 h 62"/>
                  <a:gd name="T10" fmla="*/ 134 w 138"/>
                  <a:gd name="T11" fmla="*/ 62 h 62"/>
                  <a:gd name="T12" fmla="*/ 0 w 138"/>
                  <a:gd name="T13" fmla="*/ 8 h 62"/>
                  <a:gd name="T14" fmla="*/ 0 w 138"/>
                  <a:gd name="T15" fmla="*/ 8 h 62"/>
                  <a:gd name="T16" fmla="*/ 4 w 138"/>
                  <a:gd name="T17" fmla="*/ 0 h 62"/>
                  <a:gd name="T18" fmla="*/ 4 w 138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2">
                    <a:moveTo>
                      <a:pt x="4" y="0"/>
                    </a:moveTo>
                    <a:lnTo>
                      <a:pt x="4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7" name="íṩľíḍè-Freeform: Shape 48">
                <a:extLst>
                  <a:ext uri="{FF2B5EF4-FFF2-40B4-BE49-F238E27FC236}">
                    <a16:creationId xmlns:a16="http://schemas.microsoft.com/office/drawing/2014/main" xmlns="" id="{53FFFA4F-03D6-4972-9D61-F2859A0EF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6706" y="3147651"/>
                <a:ext cx="158113" cy="72081"/>
              </a:xfrm>
              <a:custGeom>
                <a:avLst/>
                <a:gdLst>
                  <a:gd name="T0" fmla="*/ 2 w 136"/>
                  <a:gd name="T1" fmla="*/ 0 h 62"/>
                  <a:gd name="T2" fmla="*/ 2 w 136"/>
                  <a:gd name="T3" fmla="*/ 0 h 62"/>
                  <a:gd name="T4" fmla="*/ 136 w 136"/>
                  <a:gd name="T5" fmla="*/ 54 h 62"/>
                  <a:gd name="T6" fmla="*/ 136 w 136"/>
                  <a:gd name="T7" fmla="*/ 54 h 62"/>
                  <a:gd name="T8" fmla="*/ 134 w 136"/>
                  <a:gd name="T9" fmla="*/ 62 h 62"/>
                  <a:gd name="T10" fmla="*/ 134 w 136"/>
                  <a:gd name="T11" fmla="*/ 62 h 62"/>
                  <a:gd name="T12" fmla="*/ 0 w 136"/>
                  <a:gd name="T13" fmla="*/ 8 h 62"/>
                  <a:gd name="T14" fmla="*/ 0 w 136"/>
                  <a:gd name="T15" fmla="*/ 8 h 62"/>
                  <a:gd name="T16" fmla="*/ 2 w 136"/>
                  <a:gd name="T17" fmla="*/ 0 h 62"/>
                  <a:gd name="T18" fmla="*/ 2 w 136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62">
                    <a:moveTo>
                      <a:pt x="2" y="0"/>
                    </a:moveTo>
                    <a:lnTo>
                      <a:pt x="2" y="0"/>
                    </a:lnTo>
                    <a:lnTo>
                      <a:pt x="136" y="54"/>
                    </a:lnTo>
                    <a:lnTo>
                      <a:pt x="136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8" name="íṩľíḍè-Freeform: Shape 49">
                <a:extLst>
                  <a:ext uri="{FF2B5EF4-FFF2-40B4-BE49-F238E27FC236}">
                    <a16:creationId xmlns:a16="http://schemas.microsoft.com/office/drawing/2014/main" xmlns="" id="{6A3CFD05-F789-4CB6-9D8F-E729355223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730" y="3161603"/>
                <a:ext cx="160438" cy="72081"/>
              </a:xfrm>
              <a:custGeom>
                <a:avLst/>
                <a:gdLst>
                  <a:gd name="T0" fmla="*/ 4 w 138"/>
                  <a:gd name="T1" fmla="*/ 0 h 62"/>
                  <a:gd name="T2" fmla="*/ 4 w 138"/>
                  <a:gd name="T3" fmla="*/ 0 h 62"/>
                  <a:gd name="T4" fmla="*/ 138 w 138"/>
                  <a:gd name="T5" fmla="*/ 54 h 62"/>
                  <a:gd name="T6" fmla="*/ 138 w 138"/>
                  <a:gd name="T7" fmla="*/ 54 h 62"/>
                  <a:gd name="T8" fmla="*/ 134 w 138"/>
                  <a:gd name="T9" fmla="*/ 62 h 62"/>
                  <a:gd name="T10" fmla="*/ 134 w 138"/>
                  <a:gd name="T11" fmla="*/ 62 h 62"/>
                  <a:gd name="T12" fmla="*/ 0 w 138"/>
                  <a:gd name="T13" fmla="*/ 8 h 62"/>
                  <a:gd name="T14" fmla="*/ 0 w 138"/>
                  <a:gd name="T15" fmla="*/ 8 h 62"/>
                  <a:gd name="T16" fmla="*/ 4 w 138"/>
                  <a:gd name="T17" fmla="*/ 0 h 62"/>
                  <a:gd name="T18" fmla="*/ 4 w 138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2">
                    <a:moveTo>
                      <a:pt x="4" y="0"/>
                    </a:moveTo>
                    <a:lnTo>
                      <a:pt x="4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99" name="íṩľíḍè-Freeform: Shape 50">
                <a:extLst>
                  <a:ext uri="{FF2B5EF4-FFF2-40B4-BE49-F238E27FC236}">
                    <a16:creationId xmlns:a16="http://schemas.microsoft.com/office/drawing/2014/main" xmlns="" id="{269CD3BE-7DA0-4ABE-8783-5F4C4BDCFD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5080" y="3175554"/>
                <a:ext cx="158113" cy="74406"/>
              </a:xfrm>
              <a:custGeom>
                <a:avLst/>
                <a:gdLst>
                  <a:gd name="T0" fmla="*/ 2 w 136"/>
                  <a:gd name="T1" fmla="*/ 0 h 64"/>
                  <a:gd name="T2" fmla="*/ 2 w 136"/>
                  <a:gd name="T3" fmla="*/ 0 h 64"/>
                  <a:gd name="T4" fmla="*/ 136 w 136"/>
                  <a:gd name="T5" fmla="*/ 54 h 64"/>
                  <a:gd name="T6" fmla="*/ 136 w 136"/>
                  <a:gd name="T7" fmla="*/ 54 h 64"/>
                  <a:gd name="T8" fmla="*/ 134 w 136"/>
                  <a:gd name="T9" fmla="*/ 64 h 64"/>
                  <a:gd name="T10" fmla="*/ 134 w 136"/>
                  <a:gd name="T11" fmla="*/ 64 h 64"/>
                  <a:gd name="T12" fmla="*/ 0 w 136"/>
                  <a:gd name="T13" fmla="*/ 10 h 64"/>
                  <a:gd name="T14" fmla="*/ 0 w 136"/>
                  <a:gd name="T15" fmla="*/ 10 h 64"/>
                  <a:gd name="T16" fmla="*/ 2 w 136"/>
                  <a:gd name="T17" fmla="*/ 0 h 64"/>
                  <a:gd name="T18" fmla="*/ 2 w 136"/>
                  <a:gd name="T1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64">
                    <a:moveTo>
                      <a:pt x="2" y="0"/>
                    </a:moveTo>
                    <a:lnTo>
                      <a:pt x="2" y="0"/>
                    </a:lnTo>
                    <a:lnTo>
                      <a:pt x="136" y="54"/>
                    </a:lnTo>
                    <a:lnTo>
                      <a:pt x="136" y="54"/>
                    </a:lnTo>
                    <a:lnTo>
                      <a:pt x="134" y="64"/>
                    </a:lnTo>
                    <a:lnTo>
                      <a:pt x="134" y="6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0" name="íṩľíḍè-Freeform: Shape 51">
                <a:extLst>
                  <a:ext uri="{FF2B5EF4-FFF2-40B4-BE49-F238E27FC236}">
                    <a16:creationId xmlns:a16="http://schemas.microsoft.com/office/drawing/2014/main" xmlns="" id="{C8036CD0-F731-43EA-BD34-71E9929B9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8105" y="3191830"/>
                <a:ext cx="160438" cy="72081"/>
              </a:xfrm>
              <a:custGeom>
                <a:avLst/>
                <a:gdLst>
                  <a:gd name="T0" fmla="*/ 4 w 138"/>
                  <a:gd name="T1" fmla="*/ 0 h 62"/>
                  <a:gd name="T2" fmla="*/ 4 w 138"/>
                  <a:gd name="T3" fmla="*/ 0 h 62"/>
                  <a:gd name="T4" fmla="*/ 138 w 138"/>
                  <a:gd name="T5" fmla="*/ 54 h 62"/>
                  <a:gd name="T6" fmla="*/ 138 w 138"/>
                  <a:gd name="T7" fmla="*/ 54 h 62"/>
                  <a:gd name="T8" fmla="*/ 134 w 138"/>
                  <a:gd name="T9" fmla="*/ 62 h 62"/>
                  <a:gd name="T10" fmla="*/ 134 w 138"/>
                  <a:gd name="T11" fmla="*/ 62 h 62"/>
                  <a:gd name="T12" fmla="*/ 0 w 138"/>
                  <a:gd name="T13" fmla="*/ 8 h 62"/>
                  <a:gd name="T14" fmla="*/ 0 w 138"/>
                  <a:gd name="T15" fmla="*/ 8 h 62"/>
                  <a:gd name="T16" fmla="*/ 4 w 138"/>
                  <a:gd name="T17" fmla="*/ 0 h 62"/>
                  <a:gd name="T18" fmla="*/ 4 w 138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2">
                    <a:moveTo>
                      <a:pt x="4" y="0"/>
                    </a:moveTo>
                    <a:lnTo>
                      <a:pt x="4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1" name="íṩľíḍè-Freeform: Shape 52">
                <a:extLst>
                  <a:ext uri="{FF2B5EF4-FFF2-40B4-BE49-F238E27FC236}">
                    <a16:creationId xmlns:a16="http://schemas.microsoft.com/office/drawing/2014/main" xmlns="" id="{BDCFC52C-23A9-4C18-9C22-449473C78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1129" y="3205781"/>
                <a:ext cx="160438" cy="72081"/>
              </a:xfrm>
              <a:custGeom>
                <a:avLst/>
                <a:gdLst>
                  <a:gd name="T0" fmla="*/ 4 w 138"/>
                  <a:gd name="T1" fmla="*/ 0 h 62"/>
                  <a:gd name="T2" fmla="*/ 4 w 138"/>
                  <a:gd name="T3" fmla="*/ 0 h 62"/>
                  <a:gd name="T4" fmla="*/ 138 w 138"/>
                  <a:gd name="T5" fmla="*/ 54 h 62"/>
                  <a:gd name="T6" fmla="*/ 138 w 138"/>
                  <a:gd name="T7" fmla="*/ 54 h 62"/>
                  <a:gd name="T8" fmla="*/ 134 w 138"/>
                  <a:gd name="T9" fmla="*/ 62 h 62"/>
                  <a:gd name="T10" fmla="*/ 134 w 138"/>
                  <a:gd name="T11" fmla="*/ 62 h 62"/>
                  <a:gd name="T12" fmla="*/ 0 w 138"/>
                  <a:gd name="T13" fmla="*/ 8 h 62"/>
                  <a:gd name="T14" fmla="*/ 0 w 138"/>
                  <a:gd name="T15" fmla="*/ 8 h 62"/>
                  <a:gd name="T16" fmla="*/ 4 w 138"/>
                  <a:gd name="T17" fmla="*/ 0 h 62"/>
                  <a:gd name="T18" fmla="*/ 4 w 138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2">
                    <a:moveTo>
                      <a:pt x="4" y="0"/>
                    </a:moveTo>
                    <a:lnTo>
                      <a:pt x="4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2" name="íṩľíḍè-Freeform: Shape 53">
                <a:extLst>
                  <a:ext uri="{FF2B5EF4-FFF2-40B4-BE49-F238E27FC236}">
                    <a16:creationId xmlns:a16="http://schemas.microsoft.com/office/drawing/2014/main" xmlns="" id="{8E86C7C4-91F2-4F6B-8247-C5C7C4C2A4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6479" y="3222058"/>
                <a:ext cx="160438" cy="72081"/>
              </a:xfrm>
              <a:custGeom>
                <a:avLst/>
                <a:gdLst>
                  <a:gd name="T0" fmla="*/ 2 w 138"/>
                  <a:gd name="T1" fmla="*/ 0 h 62"/>
                  <a:gd name="T2" fmla="*/ 2 w 138"/>
                  <a:gd name="T3" fmla="*/ 0 h 62"/>
                  <a:gd name="T4" fmla="*/ 138 w 138"/>
                  <a:gd name="T5" fmla="*/ 54 h 62"/>
                  <a:gd name="T6" fmla="*/ 138 w 138"/>
                  <a:gd name="T7" fmla="*/ 54 h 62"/>
                  <a:gd name="T8" fmla="*/ 134 w 138"/>
                  <a:gd name="T9" fmla="*/ 62 h 62"/>
                  <a:gd name="T10" fmla="*/ 134 w 138"/>
                  <a:gd name="T11" fmla="*/ 62 h 62"/>
                  <a:gd name="T12" fmla="*/ 0 w 138"/>
                  <a:gd name="T13" fmla="*/ 8 h 62"/>
                  <a:gd name="T14" fmla="*/ 0 w 138"/>
                  <a:gd name="T15" fmla="*/ 8 h 62"/>
                  <a:gd name="T16" fmla="*/ 2 w 138"/>
                  <a:gd name="T17" fmla="*/ 0 h 62"/>
                  <a:gd name="T18" fmla="*/ 2 w 138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2">
                    <a:moveTo>
                      <a:pt x="2" y="0"/>
                    </a:moveTo>
                    <a:lnTo>
                      <a:pt x="2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3" name="íṩľíḍè-Freeform: Shape 54">
                <a:extLst>
                  <a:ext uri="{FF2B5EF4-FFF2-40B4-BE49-F238E27FC236}">
                    <a16:creationId xmlns:a16="http://schemas.microsoft.com/office/drawing/2014/main" xmlns="" id="{1A72CACA-0355-4A91-9EEF-C5B0B32B1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9503" y="3236009"/>
                <a:ext cx="160438" cy="72081"/>
              </a:xfrm>
              <a:custGeom>
                <a:avLst/>
                <a:gdLst>
                  <a:gd name="T0" fmla="*/ 4 w 138"/>
                  <a:gd name="T1" fmla="*/ 0 h 62"/>
                  <a:gd name="T2" fmla="*/ 4 w 138"/>
                  <a:gd name="T3" fmla="*/ 0 h 62"/>
                  <a:gd name="T4" fmla="*/ 138 w 138"/>
                  <a:gd name="T5" fmla="*/ 54 h 62"/>
                  <a:gd name="T6" fmla="*/ 138 w 138"/>
                  <a:gd name="T7" fmla="*/ 54 h 62"/>
                  <a:gd name="T8" fmla="*/ 134 w 138"/>
                  <a:gd name="T9" fmla="*/ 62 h 62"/>
                  <a:gd name="T10" fmla="*/ 134 w 138"/>
                  <a:gd name="T11" fmla="*/ 62 h 62"/>
                  <a:gd name="T12" fmla="*/ 0 w 138"/>
                  <a:gd name="T13" fmla="*/ 8 h 62"/>
                  <a:gd name="T14" fmla="*/ 0 w 138"/>
                  <a:gd name="T15" fmla="*/ 8 h 62"/>
                  <a:gd name="T16" fmla="*/ 4 w 138"/>
                  <a:gd name="T17" fmla="*/ 0 h 62"/>
                  <a:gd name="T18" fmla="*/ 4 w 138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62">
                    <a:moveTo>
                      <a:pt x="4" y="0"/>
                    </a:moveTo>
                    <a:lnTo>
                      <a:pt x="4" y="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4" y="62"/>
                    </a:lnTo>
                    <a:lnTo>
                      <a:pt x="134" y="6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4" name="íṩľíḍè-Freeform: Shape 55">
                <a:extLst>
                  <a:ext uri="{FF2B5EF4-FFF2-40B4-BE49-F238E27FC236}">
                    <a16:creationId xmlns:a16="http://schemas.microsoft.com/office/drawing/2014/main" xmlns="" id="{81618A2C-F58D-4CD6-8188-650C18B38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4381" y="3147651"/>
                <a:ext cx="297625" cy="241820"/>
              </a:xfrm>
              <a:custGeom>
                <a:avLst/>
                <a:gdLst>
                  <a:gd name="T0" fmla="*/ 84 w 256"/>
                  <a:gd name="T1" fmla="*/ 0 h 208"/>
                  <a:gd name="T2" fmla="*/ 84 w 256"/>
                  <a:gd name="T3" fmla="*/ 0 h 208"/>
                  <a:gd name="T4" fmla="*/ 66 w 256"/>
                  <a:gd name="T5" fmla="*/ 74 h 208"/>
                  <a:gd name="T6" fmla="*/ 56 w 256"/>
                  <a:gd name="T7" fmla="*/ 102 h 208"/>
                  <a:gd name="T8" fmla="*/ 48 w 256"/>
                  <a:gd name="T9" fmla="*/ 128 h 208"/>
                  <a:gd name="T10" fmla="*/ 38 w 256"/>
                  <a:gd name="T11" fmla="*/ 152 h 208"/>
                  <a:gd name="T12" fmla="*/ 26 w 256"/>
                  <a:gd name="T13" fmla="*/ 172 h 208"/>
                  <a:gd name="T14" fmla="*/ 14 w 256"/>
                  <a:gd name="T15" fmla="*/ 190 h 208"/>
                  <a:gd name="T16" fmla="*/ 0 w 256"/>
                  <a:gd name="T17" fmla="*/ 208 h 208"/>
                  <a:gd name="T18" fmla="*/ 0 w 256"/>
                  <a:gd name="T19" fmla="*/ 208 h 208"/>
                  <a:gd name="T20" fmla="*/ 256 w 256"/>
                  <a:gd name="T21" fmla="*/ 70 h 208"/>
                  <a:gd name="T22" fmla="*/ 256 w 256"/>
                  <a:gd name="T23" fmla="*/ 70 h 208"/>
                  <a:gd name="T24" fmla="*/ 238 w 256"/>
                  <a:gd name="T25" fmla="*/ 70 h 208"/>
                  <a:gd name="T26" fmla="*/ 218 w 256"/>
                  <a:gd name="T27" fmla="*/ 68 h 208"/>
                  <a:gd name="T28" fmla="*/ 200 w 256"/>
                  <a:gd name="T29" fmla="*/ 64 h 208"/>
                  <a:gd name="T30" fmla="*/ 180 w 256"/>
                  <a:gd name="T31" fmla="*/ 58 h 208"/>
                  <a:gd name="T32" fmla="*/ 160 w 256"/>
                  <a:gd name="T33" fmla="*/ 48 h 208"/>
                  <a:gd name="T34" fmla="*/ 136 w 256"/>
                  <a:gd name="T35" fmla="*/ 36 h 208"/>
                  <a:gd name="T36" fmla="*/ 112 w 256"/>
                  <a:gd name="T37" fmla="*/ 20 h 208"/>
                  <a:gd name="T38" fmla="*/ 84 w 256"/>
                  <a:gd name="T39" fmla="*/ 0 h 208"/>
                  <a:gd name="T40" fmla="*/ 84 w 256"/>
                  <a:gd name="T41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6" h="208">
                    <a:moveTo>
                      <a:pt x="84" y="0"/>
                    </a:moveTo>
                    <a:lnTo>
                      <a:pt x="84" y="0"/>
                    </a:lnTo>
                    <a:lnTo>
                      <a:pt x="66" y="74"/>
                    </a:lnTo>
                    <a:lnTo>
                      <a:pt x="56" y="102"/>
                    </a:lnTo>
                    <a:lnTo>
                      <a:pt x="48" y="128"/>
                    </a:lnTo>
                    <a:lnTo>
                      <a:pt x="38" y="152"/>
                    </a:lnTo>
                    <a:lnTo>
                      <a:pt x="26" y="172"/>
                    </a:lnTo>
                    <a:lnTo>
                      <a:pt x="14" y="190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256" y="70"/>
                    </a:lnTo>
                    <a:lnTo>
                      <a:pt x="256" y="70"/>
                    </a:lnTo>
                    <a:lnTo>
                      <a:pt x="238" y="70"/>
                    </a:lnTo>
                    <a:lnTo>
                      <a:pt x="218" y="68"/>
                    </a:lnTo>
                    <a:lnTo>
                      <a:pt x="200" y="64"/>
                    </a:lnTo>
                    <a:lnTo>
                      <a:pt x="180" y="58"/>
                    </a:lnTo>
                    <a:lnTo>
                      <a:pt x="160" y="48"/>
                    </a:lnTo>
                    <a:lnTo>
                      <a:pt x="136" y="36"/>
                    </a:lnTo>
                    <a:lnTo>
                      <a:pt x="112" y="2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BDC0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5" name="íṩľíḍè-Freeform: Shape 56">
                <a:extLst>
                  <a:ext uri="{FF2B5EF4-FFF2-40B4-BE49-F238E27FC236}">
                    <a16:creationId xmlns:a16="http://schemas.microsoft.com/office/drawing/2014/main" xmlns="" id="{E03BB20A-0EF8-4093-8E28-0B2AE446C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8804" y="2319882"/>
                <a:ext cx="372031" cy="186016"/>
              </a:xfrm>
              <a:custGeom>
                <a:avLst/>
                <a:gdLst>
                  <a:gd name="T0" fmla="*/ 16 w 320"/>
                  <a:gd name="T1" fmla="*/ 0 h 160"/>
                  <a:gd name="T2" fmla="*/ 16 w 320"/>
                  <a:gd name="T3" fmla="*/ 0 h 160"/>
                  <a:gd name="T4" fmla="*/ 168 w 320"/>
                  <a:gd name="T5" fmla="*/ 62 h 160"/>
                  <a:gd name="T6" fmla="*/ 168 w 320"/>
                  <a:gd name="T7" fmla="*/ 62 h 160"/>
                  <a:gd name="T8" fmla="*/ 320 w 320"/>
                  <a:gd name="T9" fmla="*/ 122 h 160"/>
                  <a:gd name="T10" fmla="*/ 320 w 320"/>
                  <a:gd name="T11" fmla="*/ 122 h 160"/>
                  <a:gd name="T12" fmla="*/ 306 w 320"/>
                  <a:gd name="T13" fmla="*/ 160 h 160"/>
                  <a:gd name="T14" fmla="*/ 306 w 320"/>
                  <a:gd name="T15" fmla="*/ 160 h 160"/>
                  <a:gd name="T16" fmla="*/ 152 w 320"/>
                  <a:gd name="T17" fmla="*/ 98 h 160"/>
                  <a:gd name="T18" fmla="*/ 152 w 320"/>
                  <a:gd name="T19" fmla="*/ 98 h 160"/>
                  <a:gd name="T20" fmla="*/ 0 w 320"/>
                  <a:gd name="T21" fmla="*/ 38 h 160"/>
                  <a:gd name="T22" fmla="*/ 0 w 320"/>
                  <a:gd name="T23" fmla="*/ 38 h 160"/>
                  <a:gd name="T24" fmla="*/ 16 w 320"/>
                  <a:gd name="T25" fmla="*/ 0 h 160"/>
                  <a:gd name="T26" fmla="*/ 16 w 320"/>
                  <a:gd name="T27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0" h="160">
                    <a:moveTo>
                      <a:pt x="16" y="0"/>
                    </a:moveTo>
                    <a:lnTo>
                      <a:pt x="16" y="0"/>
                    </a:lnTo>
                    <a:lnTo>
                      <a:pt x="168" y="62"/>
                    </a:lnTo>
                    <a:lnTo>
                      <a:pt x="168" y="62"/>
                    </a:lnTo>
                    <a:lnTo>
                      <a:pt x="320" y="122"/>
                    </a:lnTo>
                    <a:lnTo>
                      <a:pt x="320" y="122"/>
                    </a:lnTo>
                    <a:lnTo>
                      <a:pt x="306" y="160"/>
                    </a:lnTo>
                    <a:lnTo>
                      <a:pt x="306" y="160"/>
                    </a:lnTo>
                    <a:lnTo>
                      <a:pt x="152" y="98"/>
                    </a:lnTo>
                    <a:lnTo>
                      <a:pt x="152" y="98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6" name="íṩľíḍè-Freeform: Shape 57">
                <a:extLst>
                  <a:ext uri="{FF2B5EF4-FFF2-40B4-BE49-F238E27FC236}">
                    <a16:creationId xmlns:a16="http://schemas.microsoft.com/office/drawing/2014/main" xmlns="" id="{FC16DE46-6180-4FE1-8976-A22000963D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8071" y="2719815"/>
                <a:ext cx="90683" cy="102309"/>
              </a:xfrm>
              <a:custGeom>
                <a:avLst/>
                <a:gdLst>
                  <a:gd name="T0" fmla="*/ 46 w 78"/>
                  <a:gd name="T1" fmla="*/ 88 h 88"/>
                  <a:gd name="T2" fmla="*/ 46 w 78"/>
                  <a:gd name="T3" fmla="*/ 88 h 88"/>
                  <a:gd name="T4" fmla="*/ 78 w 78"/>
                  <a:gd name="T5" fmla="*/ 6 h 88"/>
                  <a:gd name="T6" fmla="*/ 78 w 78"/>
                  <a:gd name="T7" fmla="*/ 6 h 88"/>
                  <a:gd name="T8" fmla="*/ 68 w 78"/>
                  <a:gd name="T9" fmla="*/ 2 h 88"/>
                  <a:gd name="T10" fmla="*/ 58 w 78"/>
                  <a:gd name="T11" fmla="*/ 0 h 88"/>
                  <a:gd name="T12" fmla="*/ 38 w 78"/>
                  <a:gd name="T13" fmla="*/ 0 h 88"/>
                  <a:gd name="T14" fmla="*/ 18 w 78"/>
                  <a:gd name="T15" fmla="*/ 4 h 88"/>
                  <a:gd name="T16" fmla="*/ 0 w 78"/>
                  <a:gd name="T17" fmla="*/ 12 h 88"/>
                  <a:gd name="T18" fmla="*/ 0 w 78"/>
                  <a:gd name="T19" fmla="*/ 12 h 88"/>
                  <a:gd name="T20" fmla="*/ 46 w 78"/>
                  <a:gd name="T21" fmla="*/ 88 h 88"/>
                  <a:gd name="T22" fmla="*/ 46 w 78"/>
                  <a:gd name="T2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88">
                    <a:moveTo>
                      <a:pt x="46" y="88"/>
                    </a:moveTo>
                    <a:lnTo>
                      <a:pt x="46" y="88"/>
                    </a:lnTo>
                    <a:lnTo>
                      <a:pt x="78" y="6"/>
                    </a:lnTo>
                    <a:lnTo>
                      <a:pt x="78" y="6"/>
                    </a:lnTo>
                    <a:lnTo>
                      <a:pt x="68" y="2"/>
                    </a:lnTo>
                    <a:lnTo>
                      <a:pt x="5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46" y="88"/>
                    </a:lnTo>
                    <a:lnTo>
                      <a:pt x="46" y="88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7" name="íṩľíḍè-Freeform: Shape 58">
                <a:extLst>
                  <a:ext uri="{FF2B5EF4-FFF2-40B4-BE49-F238E27FC236}">
                    <a16:creationId xmlns:a16="http://schemas.microsoft.com/office/drawing/2014/main" xmlns="" id="{94389A99-10D4-4EF3-BDF1-27A64D6AA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551" y="2726791"/>
                <a:ext cx="102309" cy="113935"/>
              </a:xfrm>
              <a:custGeom>
                <a:avLst/>
                <a:gdLst>
                  <a:gd name="T0" fmla="*/ 32 w 88"/>
                  <a:gd name="T1" fmla="*/ 0 h 98"/>
                  <a:gd name="T2" fmla="*/ 32 w 88"/>
                  <a:gd name="T3" fmla="*/ 0 h 98"/>
                  <a:gd name="T4" fmla="*/ 0 w 88"/>
                  <a:gd name="T5" fmla="*/ 82 h 98"/>
                  <a:gd name="T6" fmla="*/ 0 w 88"/>
                  <a:gd name="T7" fmla="*/ 82 h 98"/>
                  <a:gd name="T8" fmla="*/ 86 w 88"/>
                  <a:gd name="T9" fmla="*/ 98 h 98"/>
                  <a:gd name="T10" fmla="*/ 86 w 88"/>
                  <a:gd name="T11" fmla="*/ 98 h 98"/>
                  <a:gd name="T12" fmla="*/ 88 w 88"/>
                  <a:gd name="T13" fmla="*/ 84 h 98"/>
                  <a:gd name="T14" fmla="*/ 88 w 88"/>
                  <a:gd name="T15" fmla="*/ 72 h 98"/>
                  <a:gd name="T16" fmla="*/ 84 w 88"/>
                  <a:gd name="T17" fmla="*/ 58 h 98"/>
                  <a:gd name="T18" fmla="*/ 80 w 88"/>
                  <a:gd name="T19" fmla="*/ 46 h 98"/>
                  <a:gd name="T20" fmla="*/ 74 w 88"/>
                  <a:gd name="T21" fmla="*/ 34 h 98"/>
                  <a:gd name="T22" fmla="*/ 66 w 88"/>
                  <a:gd name="T23" fmla="*/ 24 h 98"/>
                  <a:gd name="T24" fmla="*/ 56 w 88"/>
                  <a:gd name="T25" fmla="*/ 14 h 98"/>
                  <a:gd name="T26" fmla="*/ 44 w 88"/>
                  <a:gd name="T27" fmla="*/ 6 h 98"/>
                  <a:gd name="T28" fmla="*/ 44 w 88"/>
                  <a:gd name="T29" fmla="*/ 6 h 98"/>
                  <a:gd name="T30" fmla="*/ 32 w 88"/>
                  <a:gd name="T31" fmla="*/ 0 h 98"/>
                  <a:gd name="T32" fmla="*/ 32 w 88"/>
                  <a:gd name="T3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8" h="98">
                    <a:moveTo>
                      <a:pt x="32" y="0"/>
                    </a:moveTo>
                    <a:lnTo>
                      <a:pt x="32" y="0"/>
                    </a:lnTo>
                    <a:lnTo>
                      <a:pt x="0" y="82"/>
                    </a:lnTo>
                    <a:lnTo>
                      <a:pt x="0" y="82"/>
                    </a:lnTo>
                    <a:lnTo>
                      <a:pt x="86" y="98"/>
                    </a:lnTo>
                    <a:lnTo>
                      <a:pt x="86" y="98"/>
                    </a:lnTo>
                    <a:lnTo>
                      <a:pt x="88" y="84"/>
                    </a:lnTo>
                    <a:lnTo>
                      <a:pt x="88" y="72"/>
                    </a:lnTo>
                    <a:lnTo>
                      <a:pt x="84" y="58"/>
                    </a:lnTo>
                    <a:lnTo>
                      <a:pt x="80" y="46"/>
                    </a:lnTo>
                    <a:lnTo>
                      <a:pt x="74" y="34"/>
                    </a:lnTo>
                    <a:lnTo>
                      <a:pt x="66" y="24"/>
                    </a:lnTo>
                    <a:lnTo>
                      <a:pt x="56" y="14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32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8" name="íṩľíḍè-Freeform: Shape 59">
                <a:extLst>
                  <a:ext uri="{FF2B5EF4-FFF2-40B4-BE49-F238E27FC236}">
                    <a16:creationId xmlns:a16="http://schemas.microsoft.com/office/drawing/2014/main" xmlns="" id="{4C5A4EF6-E7D3-4B69-8435-9F82028AA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551" y="2822124"/>
                <a:ext cx="99983" cy="93008"/>
              </a:xfrm>
              <a:custGeom>
                <a:avLst/>
                <a:gdLst>
                  <a:gd name="T0" fmla="*/ 86 w 86"/>
                  <a:gd name="T1" fmla="*/ 16 h 80"/>
                  <a:gd name="T2" fmla="*/ 86 w 86"/>
                  <a:gd name="T3" fmla="*/ 16 h 80"/>
                  <a:gd name="T4" fmla="*/ 0 w 86"/>
                  <a:gd name="T5" fmla="*/ 0 h 80"/>
                  <a:gd name="T6" fmla="*/ 0 w 86"/>
                  <a:gd name="T7" fmla="*/ 0 h 80"/>
                  <a:gd name="T8" fmla="*/ 36 w 86"/>
                  <a:gd name="T9" fmla="*/ 80 h 80"/>
                  <a:gd name="T10" fmla="*/ 36 w 86"/>
                  <a:gd name="T11" fmla="*/ 80 h 80"/>
                  <a:gd name="T12" fmla="*/ 48 w 86"/>
                  <a:gd name="T13" fmla="*/ 74 h 80"/>
                  <a:gd name="T14" fmla="*/ 58 w 86"/>
                  <a:gd name="T15" fmla="*/ 66 h 80"/>
                  <a:gd name="T16" fmla="*/ 68 w 86"/>
                  <a:gd name="T17" fmla="*/ 56 h 80"/>
                  <a:gd name="T18" fmla="*/ 76 w 86"/>
                  <a:gd name="T19" fmla="*/ 44 h 80"/>
                  <a:gd name="T20" fmla="*/ 76 w 86"/>
                  <a:gd name="T21" fmla="*/ 44 h 80"/>
                  <a:gd name="T22" fmla="*/ 82 w 86"/>
                  <a:gd name="T23" fmla="*/ 30 h 80"/>
                  <a:gd name="T24" fmla="*/ 86 w 86"/>
                  <a:gd name="T25" fmla="*/ 16 h 80"/>
                  <a:gd name="T26" fmla="*/ 86 w 86"/>
                  <a:gd name="T27" fmla="*/ 1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" h="80">
                    <a:moveTo>
                      <a:pt x="86" y="16"/>
                    </a:moveTo>
                    <a:lnTo>
                      <a:pt x="86" y="1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6" y="80"/>
                    </a:lnTo>
                    <a:lnTo>
                      <a:pt x="36" y="80"/>
                    </a:lnTo>
                    <a:lnTo>
                      <a:pt x="48" y="74"/>
                    </a:lnTo>
                    <a:lnTo>
                      <a:pt x="58" y="66"/>
                    </a:lnTo>
                    <a:lnTo>
                      <a:pt x="68" y="56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86" y="16"/>
                    </a:lnTo>
                    <a:lnTo>
                      <a:pt x="86" y="16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09" name="íṩľíḍè-Freeform: Shape 60">
                <a:extLst>
                  <a:ext uri="{FF2B5EF4-FFF2-40B4-BE49-F238E27FC236}">
                    <a16:creationId xmlns:a16="http://schemas.microsoft.com/office/drawing/2014/main" xmlns="" id="{DECD140A-F885-45AD-8497-65C538A7E5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309" y="2524499"/>
                <a:ext cx="404584" cy="172064"/>
              </a:xfrm>
              <a:custGeom>
                <a:avLst/>
                <a:gdLst>
                  <a:gd name="T0" fmla="*/ 4 w 348"/>
                  <a:gd name="T1" fmla="*/ 0 h 148"/>
                  <a:gd name="T2" fmla="*/ 4 w 348"/>
                  <a:gd name="T3" fmla="*/ 0 h 148"/>
                  <a:gd name="T4" fmla="*/ 176 w 348"/>
                  <a:gd name="T5" fmla="*/ 70 h 148"/>
                  <a:gd name="T6" fmla="*/ 176 w 348"/>
                  <a:gd name="T7" fmla="*/ 70 h 148"/>
                  <a:gd name="T8" fmla="*/ 348 w 348"/>
                  <a:gd name="T9" fmla="*/ 138 h 148"/>
                  <a:gd name="T10" fmla="*/ 348 w 348"/>
                  <a:gd name="T11" fmla="*/ 138 h 148"/>
                  <a:gd name="T12" fmla="*/ 344 w 348"/>
                  <a:gd name="T13" fmla="*/ 148 h 148"/>
                  <a:gd name="T14" fmla="*/ 344 w 348"/>
                  <a:gd name="T15" fmla="*/ 148 h 148"/>
                  <a:gd name="T16" fmla="*/ 172 w 348"/>
                  <a:gd name="T17" fmla="*/ 78 h 148"/>
                  <a:gd name="T18" fmla="*/ 172 w 348"/>
                  <a:gd name="T19" fmla="*/ 78 h 148"/>
                  <a:gd name="T20" fmla="*/ 0 w 348"/>
                  <a:gd name="T21" fmla="*/ 8 h 148"/>
                  <a:gd name="T22" fmla="*/ 0 w 348"/>
                  <a:gd name="T23" fmla="*/ 8 h 148"/>
                  <a:gd name="T24" fmla="*/ 4 w 348"/>
                  <a:gd name="T25" fmla="*/ 0 h 148"/>
                  <a:gd name="T26" fmla="*/ 4 w 348"/>
                  <a:gd name="T27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8" h="148">
                    <a:moveTo>
                      <a:pt x="4" y="0"/>
                    </a:moveTo>
                    <a:lnTo>
                      <a:pt x="4" y="0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348" y="138"/>
                    </a:lnTo>
                    <a:lnTo>
                      <a:pt x="348" y="138"/>
                    </a:lnTo>
                    <a:lnTo>
                      <a:pt x="344" y="148"/>
                    </a:lnTo>
                    <a:lnTo>
                      <a:pt x="344" y="148"/>
                    </a:lnTo>
                    <a:lnTo>
                      <a:pt x="172" y="78"/>
                    </a:lnTo>
                    <a:lnTo>
                      <a:pt x="172" y="7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0" name="íṩľíḍè-Freeform: Shape 61">
                <a:extLst>
                  <a:ext uri="{FF2B5EF4-FFF2-40B4-BE49-F238E27FC236}">
                    <a16:creationId xmlns:a16="http://schemas.microsoft.com/office/drawing/2014/main" xmlns="" id="{8FA32075-57C5-4F59-9D22-76C8544ECA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658" y="2540775"/>
                <a:ext cx="402259" cy="169739"/>
              </a:xfrm>
              <a:custGeom>
                <a:avLst/>
                <a:gdLst>
                  <a:gd name="T0" fmla="*/ 2 w 346"/>
                  <a:gd name="T1" fmla="*/ 0 h 146"/>
                  <a:gd name="T2" fmla="*/ 2 w 346"/>
                  <a:gd name="T3" fmla="*/ 0 h 146"/>
                  <a:gd name="T4" fmla="*/ 174 w 346"/>
                  <a:gd name="T5" fmla="*/ 68 h 146"/>
                  <a:gd name="T6" fmla="*/ 174 w 346"/>
                  <a:gd name="T7" fmla="*/ 68 h 146"/>
                  <a:gd name="T8" fmla="*/ 346 w 346"/>
                  <a:gd name="T9" fmla="*/ 138 h 146"/>
                  <a:gd name="T10" fmla="*/ 346 w 346"/>
                  <a:gd name="T11" fmla="*/ 138 h 146"/>
                  <a:gd name="T12" fmla="*/ 342 w 346"/>
                  <a:gd name="T13" fmla="*/ 146 h 146"/>
                  <a:gd name="T14" fmla="*/ 342 w 346"/>
                  <a:gd name="T15" fmla="*/ 146 h 146"/>
                  <a:gd name="T16" fmla="*/ 172 w 346"/>
                  <a:gd name="T17" fmla="*/ 76 h 146"/>
                  <a:gd name="T18" fmla="*/ 172 w 346"/>
                  <a:gd name="T19" fmla="*/ 76 h 146"/>
                  <a:gd name="T20" fmla="*/ 0 w 346"/>
                  <a:gd name="T21" fmla="*/ 8 h 146"/>
                  <a:gd name="T22" fmla="*/ 0 w 346"/>
                  <a:gd name="T23" fmla="*/ 8 h 146"/>
                  <a:gd name="T24" fmla="*/ 2 w 346"/>
                  <a:gd name="T25" fmla="*/ 0 h 146"/>
                  <a:gd name="T26" fmla="*/ 2 w 346"/>
                  <a:gd name="T2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6" h="146">
                    <a:moveTo>
                      <a:pt x="2" y="0"/>
                    </a:moveTo>
                    <a:lnTo>
                      <a:pt x="2" y="0"/>
                    </a:lnTo>
                    <a:lnTo>
                      <a:pt x="174" y="68"/>
                    </a:lnTo>
                    <a:lnTo>
                      <a:pt x="174" y="68"/>
                    </a:lnTo>
                    <a:lnTo>
                      <a:pt x="346" y="138"/>
                    </a:lnTo>
                    <a:lnTo>
                      <a:pt x="346" y="138"/>
                    </a:lnTo>
                    <a:lnTo>
                      <a:pt x="342" y="146"/>
                    </a:lnTo>
                    <a:lnTo>
                      <a:pt x="342" y="146"/>
                    </a:lnTo>
                    <a:lnTo>
                      <a:pt x="172" y="76"/>
                    </a:lnTo>
                    <a:lnTo>
                      <a:pt x="172" y="7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1" name="íṩľíḍè-Freeform: Shape 62">
                <a:extLst>
                  <a:ext uri="{FF2B5EF4-FFF2-40B4-BE49-F238E27FC236}">
                    <a16:creationId xmlns:a16="http://schemas.microsoft.com/office/drawing/2014/main" xmlns="" id="{3953CCDD-7A6D-4303-A0F5-AF0120231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7683" y="2554727"/>
                <a:ext cx="404584" cy="169739"/>
              </a:xfrm>
              <a:custGeom>
                <a:avLst/>
                <a:gdLst>
                  <a:gd name="T0" fmla="*/ 4 w 348"/>
                  <a:gd name="T1" fmla="*/ 0 h 146"/>
                  <a:gd name="T2" fmla="*/ 4 w 348"/>
                  <a:gd name="T3" fmla="*/ 0 h 146"/>
                  <a:gd name="T4" fmla="*/ 176 w 348"/>
                  <a:gd name="T5" fmla="*/ 70 h 146"/>
                  <a:gd name="T6" fmla="*/ 176 w 348"/>
                  <a:gd name="T7" fmla="*/ 70 h 146"/>
                  <a:gd name="T8" fmla="*/ 348 w 348"/>
                  <a:gd name="T9" fmla="*/ 138 h 146"/>
                  <a:gd name="T10" fmla="*/ 348 w 348"/>
                  <a:gd name="T11" fmla="*/ 138 h 146"/>
                  <a:gd name="T12" fmla="*/ 344 w 348"/>
                  <a:gd name="T13" fmla="*/ 146 h 146"/>
                  <a:gd name="T14" fmla="*/ 344 w 348"/>
                  <a:gd name="T15" fmla="*/ 146 h 146"/>
                  <a:gd name="T16" fmla="*/ 172 w 348"/>
                  <a:gd name="T17" fmla="*/ 78 h 146"/>
                  <a:gd name="T18" fmla="*/ 172 w 348"/>
                  <a:gd name="T19" fmla="*/ 78 h 146"/>
                  <a:gd name="T20" fmla="*/ 0 w 348"/>
                  <a:gd name="T21" fmla="*/ 8 h 146"/>
                  <a:gd name="T22" fmla="*/ 0 w 348"/>
                  <a:gd name="T23" fmla="*/ 8 h 146"/>
                  <a:gd name="T24" fmla="*/ 4 w 348"/>
                  <a:gd name="T25" fmla="*/ 0 h 146"/>
                  <a:gd name="T26" fmla="*/ 4 w 348"/>
                  <a:gd name="T2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8" h="146">
                    <a:moveTo>
                      <a:pt x="4" y="0"/>
                    </a:moveTo>
                    <a:lnTo>
                      <a:pt x="4" y="0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348" y="138"/>
                    </a:lnTo>
                    <a:lnTo>
                      <a:pt x="348" y="138"/>
                    </a:lnTo>
                    <a:lnTo>
                      <a:pt x="344" y="146"/>
                    </a:lnTo>
                    <a:lnTo>
                      <a:pt x="344" y="146"/>
                    </a:lnTo>
                    <a:lnTo>
                      <a:pt x="172" y="78"/>
                    </a:lnTo>
                    <a:lnTo>
                      <a:pt x="172" y="7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2" name="íṩľíḍè-Freeform: Shape 63">
                <a:extLst>
                  <a:ext uri="{FF2B5EF4-FFF2-40B4-BE49-F238E27FC236}">
                    <a16:creationId xmlns:a16="http://schemas.microsoft.com/office/drawing/2014/main" xmlns="" id="{93D9A59D-872A-459E-AAEC-C72FA77D9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032" y="2571003"/>
                <a:ext cx="402259" cy="169739"/>
              </a:xfrm>
              <a:custGeom>
                <a:avLst/>
                <a:gdLst>
                  <a:gd name="T0" fmla="*/ 2 w 346"/>
                  <a:gd name="T1" fmla="*/ 0 h 146"/>
                  <a:gd name="T2" fmla="*/ 2 w 346"/>
                  <a:gd name="T3" fmla="*/ 0 h 146"/>
                  <a:gd name="T4" fmla="*/ 174 w 346"/>
                  <a:gd name="T5" fmla="*/ 68 h 146"/>
                  <a:gd name="T6" fmla="*/ 174 w 346"/>
                  <a:gd name="T7" fmla="*/ 68 h 146"/>
                  <a:gd name="T8" fmla="*/ 346 w 346"/>
                  <a:gd name="T9" fmla="*/ 138 h 146"/>
                  <a:gd name="T10" fmla="*/ 346 w 346"/>
                  <a:gd name="T11" fmla="*/ 138 h 146"/>
                  <a:gd name="T12" fmla="*/ 342 w 346"/>
                  <a:gd name="T13" fmla="*/ 146 h 146"/>
                  <a:gd name="T14" fmla="*/ 342 w 346"/>
                  <a:gd name="T15" fmla="*/ 146 h 146"/>
                  <a:gd name="T16" fmla="*/ 170 w 346"/>
                  <a:gd name="T17" fmla="*/ 76 h 146"/>
                  <a:gd name="T18" fmla="*/ 170 w 346"/>
                  <a:gd name="T19" fmla="*/ 76 h 146"/>
                  <a:gd name="T20" fmla="*/ 0 w 346"/>
                  <a:gd name="T21" fmla="*/ 8 h 146"/>
                  <a:gd name="T22" fmla="*/ 0 w 346"/>
                  <a:gd name="T23" fmla="*/ 8 h 146"/>
                  <a:gd name="T24" fmla="*/ 2 w 346"/>
                  <a:gd name="T25" fmla="*/ 0 h 146"/>
                  <a:gd name="T26" fmla="*/ 2 w 346"/>
                  <a:gd name="T2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6" h="146">
                    <a:moveTo>
                      <a:pt x="2" y="0"/>
                    </a:moveTo>
                    <a:lnTo>
                      <a:pt x="2" y="0"/>
                    </a:lnTo>
                    <a:lnTo>
                      <a:pt x="174" y="68"/>
                    </a:lnTo>
                    <a:lnTo>
                      <a:pt x="174" y="68"/>
                    </a:lnTo>
                    <a:lnTo>
                      <a:pt x="346" y="138"/>
                    </a:lnTo>
                    <a:lnTo>
                      <a:pt x="346" y="138"/>
                    </a:lnTo>
                    <a:lnTo>
                      <a:pt x="342" y="146"/>
                    </a:lnTo>
                    <a:lnTo>
                      <a:pt x="342" y="146"/>
                    </a:lnTo>
                    <a:lnTo>
                      <a:pt x="170" y="76"/>
                    </a:lnTo>
                    <a:lnTo>
                      <a:pt x="170" y="7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3" name="íṩľíḍè-Freeform: Shape 64">
                <a:extLst>
                  <a:ext uri="{FF2B5EF4-FFF2-40B4-BE49-F238E27FC236}">
                    <a16:creationId xmlns:a16="http://schemas.microsoft.com/office/drawing/2014/main" xmlns="" id="{E6832126-E5AE-496B-83CE-C79936296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6057" y="2584954"/>
                <a:ext cx="402259" cy="169739"/>
              </a:xfrm>
              <a:custGeom>
                <a:avLst/>
                <a:gdLst>
                  <a:gd name="T0" fmla="*/ 4 w 346"/>
                  <a:gd name="T1" fmla="*/ 0 h 146"/>
                  <a:gd name="T2" fmla="*/ 4 w 346"/>
                  <a:gd name="T3" fmla="*/ 0 h 146"/>
                  <a:gd name="T4" fmla="*/ 176 w 346"/>
                  <a:gd name="T5" fmla="*/ 70 h 146"/>
                  <a:gd name="T6" fmla="*/ 176 w 346"/>
                  <a:gd name="T7" fmla="*/ 70 h 146"/>
                  <a:gd name="T8" fmla="*/ 346 w 346"/>
                  <a:gd name="T9" fmla="*/ 138 h 146"/>
                  <a:gd name="T10" fmla="*/ 346 w 346"/>
                  <a:gd name="T11" fmla="*/ 138 h 146"/>
                  <a:gd name="T12" fmla="*/ 344 w 346"/>
                  <a:gd name="T13" fmla="*/ 146 h 146"/>
                  <a:gd name="T14" fmla="*/ 344 w 346"/>
                  <a:gd name="T15" fmla="*/ 146 h 146"/>
                  <a:gd name="T16" fmla="*/ 172 w 346"/>
                  <a:gd name="T17" fmla="*/ 78 h 146"/>
                  <a:gd name="T18" fmla="*/ 172 w 346"/>
                  <a:gd name="T19" fmla="*/ 78 h 146"/>
                  <a:gd name="T20" fmla="*/ 0 w 346"/>
                  <a:gd name="T21" fmla="*/ 8 h 146"/>
                  <a:gd name="T22" fmla="*/ 0 w 346"/>
                  <a:gd name="T23" fmla="*/ 8 h 146"/>
                  <a:gd name="T24" fmla="*/ 4 w 346"/>
                  <a:gd name="T25" fmla="*/ 0 h 146"/>
                  <a:gd name="T26" fmla="*/ 4 w 346"/>
                  <a:gd name="T2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6" h="146">
                    <a:moveTo>
                      <a:pt x="4" y="0"/>
                    </a:moveTo>
                    <a:lnTo>
                      <a:pt x="4" y="0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346" y="138"/>
                    </a:lnTo>
                    <a:lnTo>
                      <a:pt x="346" y="138"/>
                    </a:lnTo>
                    <a:lnTo>
                      <a:pt x="344" y="146"/>
                    </a:lnTo>
                    <a:lnTo>
                      <a:pt x="344" y="146"/>
                    </a:lnTo>
                    <a:lnTo>
                      <a:pt x="172" y="78"/>
                    </a:lnTo>
                    <a:lnTo>
                      <a:pt x="172" y="7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4" name="íṩľíḍè-Freeform: Shape 65">
                <a:extLst>
                  <a:ext uri="{FF2B5EF4-FFF2-40B4-BE49-F238E27FC236}">
                    <a16:creationId xmlns:a16="http://schemas.microsoft.com/office/drawing/2014/main" xmlns="" id="{5C464F1D-1C0C-42DA-B7A9-6E0C4800F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1406" y="2598905"/>
                <a:ext cx="402259" cy="172064"/>
              </a:xfrm>
              <a:custGeom>
                <a:avLst/>
                <a:gdLst>
                  <a:gd name="T0" fmla="*/ 2 w 346"/>
                  <a:gd name="T1" fmla="*/ 0 h 148"/>
                  <a:gd name="T2" fmla="*/ 2 w 346"/>
                  <a:gd name="T3" fmla="*/ 0 h 148"/>
                  <a:gd name="T4" fmla="*/ 174 w 346"/>
                  <a:gd name="T5" fmla="*/ 70 h 148"/>
                  <a:gd name="T6" fmla="*/ 174 w 346"/>
                  <a:gd name="T7" fmla="*/ 70 h 148"/>
                  <a:gd name="T8" fmla="*/ 346 w 346"/>
                  <a:gd name="T9" fmla="*/ 138 h 148"/>
                  <a:gd name="T10" fmla="*/ 346 w 346"/>
                  <a:gd name="T11" fmla="*/ 138 h 148"/>
                  <a:gd name="T12" fmla="*/ 342 w 346"/>
                  <a:gd name="T13" fmla="*/ 148 h 148"/>
                  <a:gd name="T14" fmla="*/ 342 w 346"/>
                  <a:gd name="T15" fmla="*/ 148 h 148"/>
                  <a:gd name="T16" fmla="*/ 170 w 346"/>
                  <a:gd name="T17" fmla="*/ 78 h 148"/>
                  <a:gd name="T18" fmla="*/ 170 w 346"/>
                  <a:gd name="T19" fmla="*/ 78 h 148"/>
                  <a:gd name="T20" fmla="*/ 0 w 346"/>
                  <a:gd name="T21" fmla="*/ 8 h 148"/>
                  <a:gd name="T22" fmla="*/ 0 w 346"/>
                  <a:gd name="T23" fmla="*/ 8 h 148"/>
                  <a:gd name="T24" fmla="*/ 2 w 346"/>
                  <a:gd name="T25" fmla="*/ 0 h 148"/>
                  <a:gd name="T26" fmla="*/ 2 w 346"/>
                  <a:gd name="T27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6" h="148">
                    <a:moveTo>
                      <a:pt x="2" y="0"/>
                    </a:moveTo>
                    <a:lnTo>
                      <a:pt x="2" y="0"/>
                    </a:lnTo>
                    <a:lnTo>
                      <a:pt x="174" y="70"/>
                    </a:lnTo>
                    <a:lnTo>
                      <a:pt x="174" y="70"/>
                    </a:lnTo>
                    <a:lnTo>
                      <a:pt x="346" y="138"/>
                    </a:lnTo>
                    <a:lnTo>
                      <a:pt x="346" y="138"/>
                    </a:lnTo>
                    <a:lnTo>
                      <a:pt x="342" y="148"/>
                    </a:lnTo>
                    <a:lnTo>
                      <a:pt x="342" y="148"/>
                    </a:lnTo>
                    <a:lnTo>
                      <a:pt x="170" y="78"/>
                    </a:lnTo>
                    <a:lnTo>
                      <a:pt x="170" y="7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5" name="íṩľíḍè-Freeform: Shape 66">
                <a:extLst>
                  <a:ext uri="{FF2B5EF4-FFF2-40B4-BE49-F238E27FC236}">
                    <a16:creationId xmlns:a16="http://schemas.microsoft.com/office/drawing/2014/main" xmlns="" id="{34A2FCA7-1BEC-47AE-BF78-E60765727B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4431" y="2615182"/>
                <a:ext cx="402259" cy="169739"/>
              </a:xfrm>
              <a:custGeom>
                <a:avLst/>
                <a:gdLst>
                  <a:gd name="T0" fmla="*/ 4 w 346"/>
                  <a:gd name="T1" fmla="*/ 0 h 146"/>
                  <a:gd name="T2" fmla="*/ 4 w 346"/>
                  <a:gd name="T3" fmla="*/ 0 h 146"/>
                  <a:gd name="T4" fmla="*/ 174 w 346"/>
                  <a:gd name="T5" fmla="*/ 68 h 146"/>
                  <a:gd name="T6" fmla="*/ 174 w 346"/>
                  <a:gd name="T7" fmla="*/ 68 h 146"/>
                  <a:gd name="T8" fmla="*/ 346 w 346"/>
                  <a:gd name="T9" fmla="*/ 138 h 146"/>
                  <a:gd name="T10" fmla="*/ 346 w 346"/>
                  <a:gd name="T11" fmla="*/ 138 h 146"/>
                  <a:gd name="T12" fmla="*/ 344 w 346"/>
                  <a:gd name="T13" fmla="*/ 146 h 146"/>
                  <a:gd name="T14" fmla="*/ 344 w 346"/>
                  <a:gd name="T15" fmla="*/ 146 h 146"/>
                  <a:gd name="T16" fmla="*/ 172 w 346"/>
                  <a:gd name="T17" fmla="*/ 76 h 146"/>
                  <a:gd name="T18" fmla="*/ 172 w 346"/>
                  <a:gd name="T19" fmla="*/ 76 h 146"/>
                  <a:gd name="T20" fmla="*/ 0 w 346"/>
                  <a:gd name="T21" fmla="*/ 8 h 146"/>
                  <a:gd name="T22" fmla="*/ 0 w 346"/>
                  <a:gd name="T23" fmla="*/ 8 h 146"/>
                  <a:gd name="T24" fmla="*/ 4 w 346"/>
                  <a:gd name="T25" fmla="*/ 0 h 146"/>
                  <a:gd name="T26" fmla="*/ 4 w 346"/>
                  <a:gd name="T2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6" h="146">
                    <a:moveTo>
                      <a:pt x="4" y="0"/>
                    </a:moveTo>
                    <a:lnTo>
                      <a:pt x="4" y="0"/>
                    </a:lnTo>
                    <a:lnTo>
                      <a:pt x="174" y="68"/>
                    </a:lnTo>
                    <a:lnTo>
                      <a:pt x="174" y="68"/>
                    </a:lnTo>
                    <a:lnTo>
                      <a:pt x="346" y="138"/>
                    </a:lnTo>
                    <a:lnTo>
                      <a:pt x="346" y="138"/>
                    </a:lnTo>
                    <a:lnTo>
                      <a:pt x="344" y="146"/>
                    </a:lnTo>
                    <a:lnTo>
                      <a:pt x="344" y="146"/>
                    </a:lnTo>
                    <a:lnTo>
                      <a:pt x="172" y="76"/>
                    </a:lnTo>
                    <a:lnTo>
                      <a:pt x="172" y="7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6" name="íṩľíḍè-Freeform: Shape 67">
                <a:extLst>
                  <a:ext uri="{FF2B5EF4-FFF2-40B4-BE49-F238E27FC236}">
                    <a16:creationId xmlns:a16="http://schemas.microsoft.com/office/drawing/2014/main" xmlns="" id="{BA745A4B-F5B4-47AF-BD79-BF042AA3B4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455" y="2629133"/>
                <a:ext cx="404584" cy="169739"/>
              </a:xfrm>
              <a:custGeom>
                <a:avLst/>
                <a:gdLst>
                  <a:gd name="T0" fmla="*/ 4 w 348"/>
                  <a:gd name="T1" fmla="*/ 0 h 146"/>
                  <a:gd name="T2" fmla="*/ 4 w 348"/>
                  <a:gd name="T3" fmla="*/ 0 h 146"/>
                  <a:gd name="T4" fmla="*/ 176 w 348"/>
                  <a:gd name="T5" fmla="*/ 70 h 146"/>
                  <a:gd name="T6" fmla="*/ 176 w 348"/>
                  <a:gd name="T7" fmla="*/ 70 h 146"/>
                  <a:gd name="T8" fmla="*/ 348 w 348"/>
                  <a:gd name="T9" fmla="*/ 138 h 146"/>
                  <a:gd name="T10" fmla="*/ 348 w 348"/>
                  <a:gd name="T11" fmla="*/ 138 h 146"/>
                  <a:gd name="T12" fmla="*/ 344 w 348"/>
                  <a:gd name="T13" fmla="*/ 146 h 146"/>
                  <a:gd name="T14" fmla="*/ 344 w 348"/>
                  <a:gd name="T15" fmla="*/ 146 h 146"/>
                  <a:gd name="T16" fmla="*/ 172 w 348"/>
                  <a:gd name="T17" fmla="*/ 78 h 146"/>
                  <a:gd name="T18" fmla="*/ 172 w 348"/>
                  <a:gd name="T19" fmla="*/ 78 h 146"/>
                  <a:gd name="T20" fmla="*/ 0 w 348"/>
                  <a:gd name="T21" fmla="*/ 8 h 146"/>
                  <a:gd name="T22" fmla="*/ 0 w 348"/>
                  <a:gd name="T23" fmla="*/ 8 h 146"/>
                  <a:gd name="T24" fmla="*/ 4 w 348"/>
                  <a:gd name="T25" fmla="*/ 0 h 146"/>
                  <a:gd name="T26" fmla="*/ 4 w 348"/>
                  <a:gd name="T2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8" h="146">
                    <a:moveTo>
                      <a:pt x="4" y="0"/>
                    </a:moveTo>
                    <a:lnTo>
                      <a:pt x="4" y="0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348" y="138"/>
                    </a:lnTo>
                    <a:lnTo>
                      <a:pt x="348" y="138"/>
                    </a:lnTo>
                    <a:lnTo>
                      <a:pt x="344" y="146"/>
                    </a:lnTo>
                    <a:lnTo>
                      <a:pt x="344" y="146"/>
                    </a:lnTo>
                    <a:lnTo>
                      <a:pt x="172" y="78"/>
                    </a:lnTo>
                    <a:lnTo>
                      <a:pt x="172" y="7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7" name="íṩľíḍè-Freeform: Shape 68">
                <a:extLst>
                  <a:ext uri="{FF2B5EF4-FFF2-40B4-BE49-F238E27FC236}">
                    <a16:creationId xmlns:a16="http://schemas.microsoft.com/office/drawing/2014/main" xmlns="" id="{58A064EF-F6CA-4684-BDB1-3BF3D64116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2805" y="2645409"/>
                <a:ext cx="402259" cy="169739"/>
              </a:xfrm>
              <a:custGeom>
                <a:avLst/>
                <a:gdLst>
                  <a:gd name="T0" fmla="*/ 2 w 346"/>
                  <a:gd name="T1" fmla="*/ 0 h 146"/>
                  <a:gd name="T2" fmla="*/ 2 w 346"/>
                  <a:gd name="T3" fmla="*/ 0 h 146"/>
                  <a:gd name="T4" fmla="*/ 174 w 346"/>
                  <a:gd name="T5" fmla="*/ 68 h 146"/>
                  <a:gd name="T6" fmla="*/ 174 w 346"/>
                  <a:gd name="T7" fmla="*/ 68 h 146"/>
                  <a:gd name="T8" fmla="*/ 346 w 346"/>
                  <a:gd name="T9" fmla="*/ 138 h 146"/>
                  <a:gd name="T10" fmla="*/ 346 w 346"/>
                  <a:gd name="T11" fmla="*/ 138 h 146"/>
                  <a:gd name="T12" fmla="*/ 342 w 346"/>
                  <a:gd name="T13" fmla="*/ 146 h 146"/>
                  <a:gd name="T14" fmla="*/ 342 w 346"/>
                  <a:gd name="T15" fmla="*/ 146 h 146"/>
                  <a:gd name="T16" fmla="*/ 172 w 346"/>
                  <a:gd name="T17" fmla="*/ 76 h 146"/>
                  <a:gd name="T18" fmla="*/ 172 w 346"/>
                  <a:gd name="T19" fmla="*/ 76 h 146"/>
                  <a:gd name="T20" fmla="*/ 0 w 346"/>
                  <a:gd name="T21" fmla="*/ 8 h 146"/>
                  <a:gd name="T22" fmla="*/ 0 w 346"/>
                  <a:gd name="T23" fmla="*/ 8 h 146"/>
                  <a:gd name="T24" fmla="*/ 2 w 346"/>
                  <a:gd name="T25" fmla="*/ 0 h 146"/>
                  <a:gd name="T26" fmla="*/ 2 w 346"/>
                  <a:gd name="T2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6" h="146">
                    <a:moveTo>
                      <a:pt x="2" y="0"/>
                    </a:moveTo>
                    <a:lnTo>
                      <a:pt x="2" y="0"/>
                    </a:lnTo>
                    <a:lnTo>
                      <a:pt x="174" y="68"/>
                    </a:lnTo>
                    <a:lnTo>
                      <a:pt x="174" y="68"/>
                    </a:lnTo>
                    <a:lnTo>
                      <a:pt x="346" y="138"/>
                    </a:lnTo>
                    <a:lnTo>
                      <a:pt x="346" y="138"/>
                    </a:lnTo>
                    <a:lnTo>
                      <a:pt x="342" y="146"/>
                    </a:lnTo>
                    <a:lnTo>
                      <a:pt x="342" y="146"/>
                    </a:lnTo>
                    <a:lnTo>
                      <a:pt x="172" y="76"/>
                    </a:lnTo>
                    <a:lnTo>
                      <a:pt x="172" y="7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8" name="íṩľíḍè-Freeform: Shape 69">
                <a:extLst>
                  <a:ext uri="{FF2B5EF4-FFF2-40B4-BE49-F238E27FC236}">
                    <a16:creationId xmlns:a16="http://schemas.microsoft.com/office/drawing/2014/main" xmlns="" id="{37D271FB-313A-47EE-8A2C-A710183FA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829" y="2659360"/>
                <a:ext cx="404584" cy="169739"/>
              </a:xfrm>
              <a:custGeom>
                <a:avLst/>
                <a:gdLst>
                  <a:gd name="T0" fmla="*/ 4 w 348"/>
                  <a:gd name="T1" fmla="*/ 0 h 146"/>
                  <a:gd name="T2" fmla="*/ 4 w 348"/>
                  <a:gd name="T3" fmla="*/ 0 h 146"/>
                  <a:gd name="T4" fmla="*/ 176 w 348"/>
                  <a:gd name="T5" fmla="*/ 70 h 146"/>
                  <a:gd name="T6" fmla="*/ 176 w 348"/>
                  <a:gd name="T7" fmla="*/ 70 h 146"/>
                  <a:gd name="T8" fmla="*/ 348 w 348"/>
                  <a:gd name="T9" fmla="*/ 138 h 146"/>
                  <a:gd name="T10" fmla="*/ 348 w 348"/>
                  <a:gd name="T11" fmla="*/ 138 h 146"/>
                  <a:gd name="T12" fmla="*/ 344 w 348"/>
                  <a:gd name="T13" fmla="*/ 146 h 146"/>
                  <a:gd name="T14" fmla="*/ 344 w 348"/>
                  <a:gd name="T15" fmla="*/ 146 h 146"/>
                  <a:gd name="T16" fmla="*/ 172 w 348"/>
                  <a:gd name="T17" fmla="*/ 78 h 146"/>
                  <a:gd name="T18" fmla="*/ 172 w 348"/>
                  <a:gd name="T19" fmla="*/ 78 h 146"/>
                  <a:gd name="T20" fmla="*/ 0 w 348"/>
                  <a:gd name="T21" fmla="*/ 8 h 146"/>
                  <a:gd name="T22" fmla="*/ 0 w 348"/>
                  <a:gd name="T23" fmla="*/ 8 h 146"/>
                  <a:gd name="T24" fmla="*/ 4 w 348"/>
                  <a:gd name="T25" fmla="*/ 0 h 146"/>
                  <a:gd name="T26" fmla="*/ 4 w 348"/>
                  <a:gd name="T2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8" h="146">
                    <a:moveTo>
                      <a:pt x="4" y="0"/>
                    </a:moveTo>
                    <a:lnTo>
                      <a:pt x="4" y="0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348" y="138"/>
                    </a:lnTo>
                    <a:lnTo>
                      <a:pt x="348" y="138"/>
                    </a:lnTo>
                    <a:lnTo>
                      <a:pt x="344" y="146"/>
                    </a:lnTo>
                    <a:lnTo>
                      <a:pt x="344" y="146"/>
                    </a:lnTo>
                    <a:lnTo>
                      <a:pt x="172" y="78"/>
                    </a:lnTo>
                    <a:lnTo>
                      <a:pt x="172" y="7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19" name="ïṧḷïḓê-Freeform: Shape 70">
                <a:extLst>
                  <a:ext uri="{FF2B5EF4-FFF2-40B4-BE49-F238E27FC236}">
                    <a16:creationId xmlns:a16="http://schemas.microsoft.com/office/drawing/2014/main" xmlns="" id="{27BDE0C2-61E6-4013-8EC8-551F0AF12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179" y="2673311"/>
                <a:ext cx="402259" cy="172064"/>
              </a:xfrm>
              <a:custGeom>
                <a:avLst/>
                <a:gdLst>
                  <a:gd name="T0" fmla="*/ 2 w 346"/>
                  <a:gd name="T1" fmla="*/ 0 h 148"/>
                  <a:gd name="T2" fmla="*/ 2 w 346"/>
                  <a:gd name="T3" fmla="*/ 0 h 148"/>
                  <a:gd name="T4" fmla="*/ 174 w 346"/>
                  <a:gd name="T5" fmla="*/ 70 h 148"/>
                  <a:gd name="T6" fmla="*/ 174 w 346"/>
                  <a:gd name="T7" fmla="*/ 70 h 148"/>
                  <a:gd name="T8" fmla="*/ 346 w 346"/>
                  <a:gd name="T9" fmla="*/ 140 h 148"/>
                  <a:gd name="T10" fmla="*/ 346 w 346"/>
                  <a:gd name="T11" fmla="*/ 140 h 148"/>
                  <a:gd name="T12" fmla="*/ 342 w 346"/>
                  <a:gd name="T13" fmla="*/ 148 h 148"/>
                  <a:gd name="T14" fmla="*/ 342 w 346"/>
                  <a:gd name="T15" fmla="*/ 148 h 148"/>
                  <a:gd name="T16" fmla="*/ 170 w 346"/>
                  <a:gd name="T17" fmla="*/ 78 h 148"/>
                  <a:gd name="T18" fmla="*/ 170 w 346"/>
                  <a:gd name="T19" fmla="*/ 78 h 148"/>
                  <a:gd name="T20" fmla="*/ 0 w 346"/>
                  <a:gd name="T21" fmla="*/ 8 h 148"/>
                  <a:gd name="T22" fmla="*/ 0 w 346"/>
                  <a:gd name="T23" fmla="*/ 8 h 148"/>
                  <a:gd name="T24" fmla="*/ 2 w 346"/>
                  <a:gd name="T25" fmla="*/ 0 h 148"/>
                  <a:gd name="T26" fmla="*/ 2 w 346"/>
                  <a:gd name="T27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6" h="148">
                    <a:moveTo>
                      <a:pt x="2" y="0"/>
                    </a:moveTo>
                    <a:lnTo>
                      <a:pt x="2" y="0"/>
                    </a:lnTo>
                    <a:lnTo>
                      <a:pt x="174" y="70"/>
                    </a:lnTo>
                    <a:lnTo>
                      <a:pt x="174" y="70"/>
                    </a:lnTo>
                    <a:lnTo>
                      <a:pt x="346" y="140"/>
                    </a:lnTo>
                    <a:lnTo>
                      <a:pt x="346" y="140"/>
                    </a:lnTo>
                    <a:lnTo>
                      <a:pt x="342" y="148"/>
                    </a:lnTo>
                    <a:lnTo>
                      <a:pt x="342" y="148"/>
                    </a:lnTo>
                    <a:lnTo>
                      <a:pt x="170" y="78"/>
                    </a:lnTo>
                    <a:lnTo>
                      <a:pt x="170" y="7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9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0" name="ïṧḷïḓê-Freeform: Shape 71">
                <a:extLst>
                  <a:ext uri="{FF2B5EF4-FFF2-40B4-BE49-F238E27FC236}">
                    <a16:creationId xmlns:a16="http://schemas.microsoft.com/office/drawing/2014/main" xmlns="" id="{5E20BC27-42DF-4C1B-B360-7BBB3EE2F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904" y="2352434"/>
                <a:ext cx="1074240" cy="1143996"/>
              </a:xfrm>
              <a:custGeom>
                <a:avLst/>
                <a:gdLst>
                  <a:gd name="T0" fmla="*/ 280 w 924"/>
                  <a:gd name="T1" fmla="*/ 984 h 984"/>
                  <a:gd name="T2" fmla="*/ 0 w 924"/>
                  <a:gd name="T3" fmla="*/ 244 h 984"/>
                  <a:gd name="T4" fmla="*/ 644 w 924"/>
                  <a:gd name="T5" fmla="*/ 0 h 984"/>
                  <a:gd name="T6" fmla="*/ 924 w 924"/>
                  <a:gd name="T7" fmla="*/ 742 h 984"/>
                  <a:gd name="T8" fmla="*/ 280 w 924"/>
                  <a:gd name="T9" fmla="*/ 984 h 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4" h="984">
                    <a:moveTo>
                      <a:pt x="280" y="984"/>
                    </a:moveTo>
                    <a:lnTo>
                      <a:pt x="0" y="244"/>
                    </a:lnTo>
                    <a:lnTo>
                      <a:pt x="644" y="0"/>
                    </a:lnTo>
                    <a:lnTo>
                      <a:pt x="924" y="742"/>
                    </a:lnTo>
                    <a:lnTo>
                      <a:pt x="280" y="984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1" name="ïṧḷïḓê-Freeform: Shape 72">
                <a:extLst>
                  <a:ext uri="{FF2B5EF4-FFF2-40B4-BE49-F238E27FC236}">
                    <a16:creationId xmlns:a16="http://schemas.microsoft.com/office/drawing/2014/main" xmlns="" id="{ACB0DC7F-9DBE-45FD-9A6A-D8501C9750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286" y="2324532"/>
                <a:ext cx="992858" cy="1083541"/>
              </a:xfrm>
              <a:custGeom>
                <a:avLst/>
                <a:gdLst>
                  <a:gd name="T0" fmla="*/ 186 w 854"/>
                  <a:gd name="T1" fmla="*/ 932 h 932"/>
                  <a:gd name="T2" fmla="*/ 0 w 854"/>
                  <a:gd name="T3" fmla="*/ 162 h 932"/>
                  <a:gd name="T4" fmla="*/ 670 w 854"/>
                  <a:gd name="T5" fmla="*/ 0 h 932"/>
                  <a:gd name="T6" fmla="*/ 854 w 854"/>
                  <a:gd name="T7" fmla="*/ 772 h 932"/>
                  <a:gd name="T8" fmla="*/ 186 w 854"/>
                  <a:gd name="T9" fmla="*/ 932 h 9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4" h="932">
                    <a:moveTo>
                      <a:pt x="186" y="932"/>
                    </a:moveTo>
                    <a:lnTo>
                      <a:pt x="0" y="162"/>
                    </a:lnTo>
                    <a:lnTo>
                      <a:pt x="670" y="0"/>
                    </a:lnTo>
                    <a:lnTo>
                      <a:pt x="854" y="772"/>
                    </a:lnTo>
                    <a:lnTo>
                      <a:pt x="186" y="9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2" name="ïṧḷïḓê-Freeform: Shape 73">
                <a:extLst>
                  <a:ext uri="{FF2B5EF4-FFF2-40B4-BE49-F238E27FC236}">
                    <a16:creationId xmlns:a16="http://schemas.microsoft.com/office/drawing/2014/main" xmlns="" id="{CE073847-6456-4319-BCF6-41DEDDDB2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6106" y="2736092"/>
                <a:ext cx="685933" cy="592925"/>
              </a:xfrm>
              <a:custGeom>
                <a:avLst/>
                <a:gdLst>
                  <a:gd name="T0" fmla="*/ 0 w 590"/>
                  <a:gd name="T1" fmla="*/ 510 h 510"/>
                  <a:gd name="T2" fmla="*/ 590 w 590"/>
                  <a:gd name="T3" fmla="*/ 368 h 510"/>
                  <a:gd name="T4" fmla="*/ 500 w 590"/>
                  <a:gd name="T5" fmla="*/ 0 h 510"/>
                  <a:gd name="T6" fmla="*/ 476 w 590"/>
                  <a:gd name="T7" fmla="*/ 122 h 510"/>
                  <a:gd name="T8" fmla="*/ 422 w 590"/>
                  <a:gd name="T9" fmla="*/ 122 h 510"/>
                  <a:gd name="T10" fmla="*/ 390 w 590"/>
                  <a:gd name="T11" fmla="*/ 200 h 510"/>
                  <a:gd name="T12" fmla="*/ 338 w 590"/>
                  <a:gd name="T13" fmla="*/ 194 h 510"/>
                  <a:gd name="T14" fmla="*/ 296 w 590"/>
                  <a:gd name="T15" fmla="*/ 258 h 510"/>
                  <a:gd name="T16" fmla="*/ 242 w 590"/>
                  <a:gd name="T17" fmla="*/ 248 h 510"/>
                  <a:gd name="T18" fmla="*/ 188 w 590"/>
                  <a:gd name="T19" fmla="*/ 308 h 510"/>
                  <a:gd name="T20" fmla="*/ 130 w 590"/>
                  <a:gd name="T21" fmla="*/ 278 h 510"/>
                  <a:gd name="T22" fmla="*/ 80 w 590"/>
                  <a:gd name="T23" fmla="*/ 352 h 510"/>
                  <a:gd name="T24" fmla="*/ 38 w 590"/>
                  <a:gd name="T25" fmla="*/ 334 h 510"/>
                  <a:gd name="T26" fmla="*/ 0 w 590"/>
                  <a:gd name="T27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0" h="510">
                    <a:moveTo>
                      <a:pt x="0" y="510"/>
                    </a:moveTo>
                    <a:lnTo>
                      <a:pt x="590" y="368"/>
                    </a:lnTo>
                    <a:lnTo>
                      <a:pt x="500" y="0"/>
                    </a:lnTo>
                    <a:lnTo>
                      <a:pt x="476" y="122"/>
                    </a:lnTo>
                    <a:lnTo>
                      <a:pt x="422" y="122"/>
                    </a:lnTo>
                    <a:lnTo>
                      <a:pt x="390" y="200"/>
                    </a:lnTo>
                    <a:lnTo>
                      <a:pt x="338" y="194"/>
                    </a:lnTo>
                    <a:lnTo>
                      <a:pt x="296" y="258"/>
                    </a:lnTo>
                    <a:lnTo>
                      <a:pt x="242" y="248"/>
                    </a:lnTo>
                    <a:lnTo>
                      <a:pt x="188" y="308"/>
                    </a:lnTo>
                    <a:lnTo>
                      <a:pt x="130" y="278"/>
                    </a:lnTo>
                    <a:lnTo>
                      <a:pt x="80" y="352"/>
                    </a:lnTo>
                    <a:lnTo>
                      <a:pt x="38" y="334"/>
                    </a:lnTo>
                    <a:lnTo>
                      <a:pt x="0" y="51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3" name="ïṧḷïḓê-Freeform: Shape 74">
                <a:extLst>
                  <a:ext uri="{FF2B5EF4-FFF2-40B4-BE49-F238E27FC236}">
                    <a16:creationId xmlns:a16="http://schemas.microsoft.com/office/drawing/2014/main" xmlns="" id="{C292CCF5-9011-4985-AB99-49E401B950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6106" y="2815148"/>
                <a:ext cx="685933" cy="513868"/>
              </a:xfrm>
              <a:custGeom>
                <a:avLst/>
                <a:gdLst>
                  <a:gd name="T0" fmla="*/ 0 w 590"/>
                  <a:gd name="T1" fmla="*/ 442 h 442"/>
                  <a:gd name="T2" fmla="*/ 52 w 590"/>
                  <a:gd name="T3" fmla="*/ 328 h 442"/>
                  <a:gd name="T4" fmla="*/ 112 w 590"/>
                  <a:gd name="T5" fmla="*/ 322 h 442"/>
                  <a:gd name="T6" fmla="*/ 134 w 590"/>
                  <a:gd name="T7" fmla="*/ 266 h 442"/>
                  <a:gd name="T8" fmla="*/ 200 w 590"/>
                  <a:gd name="T9" fmla="*/ 282 h 442"/>
                  <a:gd name="T10" fmla="*/ 238 w 590"/>
                  <a:gd name="T11" fmla="*/ 232 h 442"/>
                  <a:gd name="T12" fmla="*/ 320 w 590"/>
                  <a:gd name="T13" fmla="*/ 240 h 442"/>
                  <a:gd name="T14" fmla="*/ 352 w 590"/>
                  <a:gd name="T15" fmla="*/ 184 h 442"/>
                  <a:gd name="T16" fmla="*/ 408 w 590"/>
                  <a:gd name="T17" fmla="*/ 186 h 442"/>
                  <a:gd name="T18" fmla="*/ 464 w 590"/>
                  <a:gd name="T19" fmla="*/ 94 h 442"/>
                  <a:gd name="T20" fmla="*/ 500 w 590"/>
                  <a:gd name="T21" fmla="*/ 106 h 442"/>
                  <a:gd name="T22" fmla="*/ 518 w 590"/>
                  <a:gd name="T23" fmla="*/ 0 h 442"/>
                  <a:gd name="T24" fmla="*/ 590 w 590"/>
                  <a:gd name="T25" fmla="*/ 300 h 442"/>
                  <a:gd name="T26" fmla="*/ 0 w 590"/>
                  <a:gd name="T27" fmla="*/ 442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0" h="442">
                    <a:moveTo>
                      <a:pt x="0" y="442"/>
                    </a:moveTo>
                    <a:lnTo>
                      <a:pt x="52" y="328"/>
                    </a:lnTo>
                    <a:lnTo>
                      <a:pt x="112" y="322"/>
                    </a:lnTo>
                    <a:lnTo>
                      <a:pt x="134" y="266"/>
                    </a:lnTo>
                    <a:lnTo>
                      <a:pt x="200" y="282"/>
                    </a:lnTo>
                    <a:lnTo>
                      <a:pt x="238" y="232"/>
                    </a:lnTo>
                    <a:lnTo>
                      <a:pt x="320" y="240"/>
                    </a:lnTo>
                    <a:lnTo>
                      <a:pt x="352" y="184"/>
                    </a:lnTo>
                    <a:lnTo>
                      <a:pt x="408" y="186"/>
                    </a:lnTo>
                    <a:lnTo>
                      <a:pt x="464" y="94"/>
                    </a:lnTo>
                    <a:lnTo>
                      <a:pt x="500" y="106"/>
                    </a:lnTo>
                    <a:lnTo>
                      <a:pt x="518" y="0"/>
                    </a:lnTo>
                    <a:lnTo>
                      <a:pt x="590" y="300"/>
                    </a:lnTo>
                    <a:lnTo>
                      <a:pt x="0" y="44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4" name="ïṧḷïḓê-Freeform: Shape 75">
                <a:extLst>
                  <a:ext uri="{FF2B5EF4-FFF2-40B4-BE49-F238E27FC236}">
                    <a16:creationId xmlns:a16="http://schemas.microsoft.com/office/drawing/2014/main" xmlns="" id="{542FD6BB-2E14-48F5-AD7D-EE0676C17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6106" y="2926758"/>
                <a:ext cx="685933" cy="402259"/>
              </a:xfrm>
              <a:custGeom>
                <a:avLst/>
                <a:gdLst>
                  <a:gd name="T0" fmla="*/ 540 w 590"/>
                  <a:gd name="T1" fmla="*/ 0 h 346"/>
                  <a:gd name="T2" fmla="*/ 590 w 590"/>
                  <a:gd name="T3" fmla="*/ 204 h 346"/>
                  <a:gd name="T4" fmla="*/ 0 w 590"/>
                  <a:gd name="T5" fmla="*/ 346 h 346"/>
                  <a:gd name="T6" fmla="*/ 80 w 590"/>
                  <a:gd name="T7" fmla="*/ 266 h 346"/>
                  <a:gd name="T8" fmla="*/ 132 w 590"/>
                  <a:gd name="T9" fmla="*/ 272 h 346"/>
                  <a:gd name="T10" fmla="*/ 172 w 590"/>
                  <a:gd name="T11" fmla="*/ 206 h 346"/>
                  <a:gd name="T12" fmla="*/ 262 w 590"/>
                  <a:gd name="T13" fmla="*/ 204 h 346"/>
                  <a:gd name="T14" fmla="*/ 274 w 590"/>
                  <a:gd name="T15" fmla="*/ 158 h 346"/>
                  <a:gd name="T16" fmla="*/ 374 w 590"/>
                  <a:gd name="T17" fmla="*/ 160 h 346"/>
                  <a:gd name="T18" fmla="*/ 394 w 590"/>
                  <a:gd name="T19" fmla="*/ 114 h 346"/>
                  <a:gd name="T20" fmla="*/ 466 w 590"/>
                  <a:gd name="T21" fmla="*/ 108 h 346"/>
                  <a:gd name="T22" fmla="*/ 484 w 590"/>
                  <a:gd name="T23" fmla="*/ 46 h 346"/>
                  <a:gd name="T24" fmla="*/ 512 w 590"/>
                  <a:gd name="T25" fmla="*/ 64 h 346"/>
                  <a:gd name="T26" fmla="*/ 540 w 590"/>
                  <a:gd name="T27" fmla="*/ 0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0" h="346">
                    <a:moveTo>
                      <a:pt x="540" y="0"/>
                    </a:moveTo>
                    <a:lnTo>
                      <a:pt x="590" y="204"/>
                    </a:lnTo>
                    <a:lnTo>
                      <a:pt x="0" y="346"/>
                    </a:lnTo>
                    <a:lnTo>
                      <a:pt x="80" y="266"/>
                    </a:lnTo>
                    <a:lnTo>
                      <a:pt x="132" y="272"/>
                    </a:lnTo>
                    <a:lnTo>
                      <a:pt x="172" y="206"/>
                    </a:lnTo>
                    <a:lnTo>
                      <a:pt x="262" y="204"/>
                    </a:lnTo>
                    <a:lnTo>
                      <a:pt x="274" y="158"/>
                    </a:lnTo>
                    <a:lnTo>
                      <a:pt x="374" y="160"/>
                    </a:lnTo>
                    <a:lnTo>
                      <a:pt x="394" y="114"/>
                    </a:lnTo>
                    <a:lnTo>
                      <a:pt x="466" y="108"/>
                    </a:lnTo>
                    <a:lnTo>
                      <a:pt x="484" y="46"/>
                    </a:lnTo>
                    <a:lnTo>
                      <a:pt x="512" y="64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5" name="ïṧḷïḓê-Freeform: Shape 76">
                <a:extLst>
                  <a:ext uri="{FF2B5EF4-FFF2-40B4-BE49-F238E27FC236}">
                    <a16:creationId xmlns:a16="http://schemas.microsoft.com/office/drawing/2014/main" xmlns="" id="{B3732F8A-E092-4EAF-ACF2-E3AC5212E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3570" y="2605881"/>
                <a:ext cx="285999" cy="285999"/>
              </a:xfrm>
              <a:custGeom>
                <a:avLst/>
                <a:gdLst>
                  <a:gd name="T0" fmla="*/ 120 w 246"/>
                  <a:gd name="T1" fmla="*/ 246 h 246"/>
                  <a:gd name="T2" fmla="*/ 120 w 246"/>
                  <a:gd name="T3" fmla="*/ 246 h 246"/>
                  <a:gd name="T4" fmla="*/ 108 w 246"/>
                  <a:gd name="T5" fmla="*/ 246 h 246"/>
                  <a:gd name="T6" fmla="*/ 96 w 246"/>
                  <a:gd name="T7" fmla="*/ 244 h 246"/>
                  <a:gd name="T8" fmla="*/ 84 w 246"/>
                  <a:gd name="T9" fmla="*/ 240 h 246"/>
                  <a:gd name="T10" fmla="*/ 72 w 246"/>
                  <a:gd name="T11" fmla="*/ 236 h 246"/>
                  <a:gd name="T12" fmla="*/ 52 w 246"/>
                  <a:gd name="T13" fmla="*/ 224 h 246"/>
                  <a:gd name="T14" fmla="*/ 34 w 246"/>
                  <a:gd name="T15" fmla="*/ 208 h 246"/>
                  <a:gd name="T16" fmla="*/ 20 w 246"/>
                  <a:gd name="T17" fmla="*/ 190 h 246"/>
                  <a:gd name="T18" fmla="*/ 8 w 246"/>
                  <a:gd name="T19" fmla="*/ 168 h 246"/>
                  <a:gd name="T20" fmla="*/ 4 w 246"/>
                  <a:gd name="T21" fmla="*/ 156 h 246"/>
                  <a:gd name="T22" fmla="*/ 2 w 246"/>
                  <a:gd name="T23" fmla="*/ 144 h 246"/>
                  <a:gd name="T24" fmla="*/ 0 w 246"/>
                  <a:gd name="T25" fmla="*/ 132 h 246"/>
                  <a:gd name="T26" fmla="*/ 0 w 246"/>
                  <a:gd name="T27" fmla="*/ 120 h 246"/>
                  <a:gd name="T28" fmla="*/ 0 w 246"/>
                  <a:gd name="T29" fmla="*/ 120 h 246"/>
                  <a:gd name="T30" fmla="*/ 0 w 246"/>
                  <a:gd name="T31" fmla="*/ 108 h 246"/>
                  <a:gd name="T32" fmla="*/ 4 w 246"/>
                  <a:gd name="T33" fmla="*/ 96 h 246"/>
                  <a:gd name="T34" fmla="*/ 6 w 246"/>
                  <a:gd name="T35" fmla="*/ 84 h 246"/>
                  <a:gd name="T36" fmla="*/ 10 w 246"/>
                  <a:gd name="T37" fmla="*/ 72 h 246"/>
                  <a:gd name="T38" fmla="*/ 22 w 246"/>
                  <a:gd name="T39" fmla="*/ 52 h 246"/>
                  <a:gd name="T40" fmla="*/ 38 w 246"/>
                  <a:gd name="T41" fmla="*/ 34 h 246"/>
                  <a:gd name="T42" fmla="*/ 56 w 246"/>
                  <a:gd name="T43" fmla="*/ 20 h 246"/>
                  <a:gd name="T44" fmla="*/ 78 w 246"/>
                  <a:gd name="T45" fmla="*/ 8 h 246"/>
                  <a:gd name="T46" fmla="*/ 90 w 246"/>
                  <a:gd name="T47" fmla="*/ 4 h 246"/>
                  <a:gd name="T48" fmla="*/ 102 w 246"/>
                  <a:gd name="T49" fmla="*/ 2 h 246"/>
                  <a:gd name="T50" fmla="*/ 114 w 246"/>
                  <a:gd name="T51" fmla="*/ 0 h 246"/>
                  <a:gd name="T52" fmla="*/ 126 w 246"/>
                  <a:gd name="T53" fmla="*/ 0 h 246"/>
                  <a:gd name="T54" fmla="*/ 126 w 246"/>
                  <a:gd name="T55" fmla="*/ 0 h 246"/>
                  <a:gd name="T56" fmla="*/ 138 w 246"/>
                  <a:gd name="T57" fmla="*/ 0 h 246"/>
                  <a:gd name="T58" fmla="*/ 152 w 246"/>
                  <a:gd name="T59" fmla="*/ 2 h 246"/>
                  <a:gd name="T60" fmla="*/ 162 w 246"/>
                  <a:gd name="T61" fmla="*/ 6 h 246"/>
                  <a:gd name="T62" fmla="*/ 174 w 246"/>
                  <a:gd name="T63" fmla="*/ 10 h 246"/>
                  <a:gd name="T64" fmla="*/ 194 w 246"/>
                  <a:gd name="T65" fmla="*/ 22 h 246"/>
                  <a:gd name="T66" fmla="*/ 212 w 246"/>
                  <a:gd name="T67" fmla="*/ 38 h 246"/>
                  <a:gd name="T68" fmla="*/ 228 w 246"/>
                  <a:gd name="T69" fmla="*/ 56 h 246"/>
                  <a:gd name="T70" fmla="*/ 238 w 246"/>
                  <a:gd name="T71" fmla="*/ 78 h 246"/>
                  <a:gd name="T72" fmla="*/ 242 w 246"/>
                  <a:gd name="T73" fmla="*/ 90 h 246"/>
                  <a:gd name="T74" fmla="*/ 244 w 246"/>
                  <a:gd name="T75" fmla="*/ 102 h 246"/>
                  <a:gd name="T76" fmla="*/ 246 w 246"/>
                  <a:gd name="T77" fmla="*/ 114 h 246"/>
                  <a:gd name="T78" fmla="*/ 246 w 246"/>
                  <a:gd name="T79" fmla="*/ 126 h 246"/>
                  <a:gd name="T80" fmla="*/ 246 w 246"/>
                  <a:gd name="T81" fmla="*/ 126 h 246"/>
                  <a:gd name="T82" fmla="*/ 246 w 246"/>
                  <a:gd name="T83" fmla="*/ 138 h 246"/>
                  <a:gd name="T84" fmla="*/ 244 w 246"/>
                  <a:gd name="T85" fmla="*/ 150 h 246"/>
                  <a:gd name="T86" fmla="*/ 240 w 246"/>
                  <a:gd name="T87" fmla="*/ 162 h 246"/>
                  <a:gd name="T88" fmla="*/ 236 w 246"/>
                  <a:gd name="T89" fmla="*/ 174 h 246"/>
                  <a:gd name="T90" fmla="*/ 224 w 246"/>
                  <a:gd name="T91" fmla="*/ 194 h 246"/>
                  <a:gd name="T92" fmla="*/ 208 w 246"/>
                  <a:gd name="T93" fmla="*/ 212 h 246"/>
                  <a:gd name="T94" fmla="*/ 190 w 246"/>
                  <a:gd name="T95" fmla="*/ 228 h 246"/>
                  <a:gd name="T96" fmla="*/ 168 w 246"/>
                  <a:gd name="T97" fmla="*/ 238 h 246"/>
                  <a:gd name="T98" fmla="*/ 156 w 246"/>
                  <a:gd name="T99" fmla="*/ 242 h 246"/>
                  <a:gd name="T100" fmla="*/ 146 w 246"/>
                  <a:gd name="T101" fmla="*/ 244 h 246"/>
                  <a:gd name="T102" fmla="*/ 132 w 246"/>
                  <a:gd name="T103" fmla="*/ 246 h 246"/>
                  <a:gd name="T104" fmla="*/ 120 w 246"/>
                  <a:gd name="T105" fmla="*/ 246 h 246"/>
                  <a:gd name="T106" fmla="*/ 120 w 246"/>
                  <a:gd name="T107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46" h="246">
                    <a:moveTo>
                      <a:pt x="120" y="246"/>
                    </a:moveTo>
                    <a:lnTo>
                      <a:pt x="120" y="246"/>
                    </a:lnTo>
                    <a:lnTo>
                      <a:pt x="108" y="246"/>
                    </a:lnTo>
                    <a:lnTo>
                      <a:pt x="96" y="244"/>
                    </a:lnTo>
                    <a:lnTo>
                      <a:pt x="84" y="240"/>
                    </a:lnTo>
                    <a:lnTo>
                      <a:pt x="72" y="236"/>
                    </a:lnTo>
                    <a:lnTo>
                      <a:pt x="52" y="224"/>
                    </a:lnTo>
                    <a:lnTo>
                      <a:pt x="34" y="208"/>
                    </a:lnTo>
                    <a:lnTo>
                      <a:pt x="20" y="190"/>
                    </a:lnTo>
                    <a:lnTo>
                      <a:pt x="8" y="168"/>
                    </a:lnTo>
                    <a:lnTo>
                      <a:pt x="4" y="156"/>
                    </a:lnTo>
                    <a:lnTo>
                      <a:pt x="2" y="144"/>
                    </a:lnTo>
                    <a:lnTo>
                      <a:pt x="0" y="132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0" y="108"/>
                    </a:lnTo>
                    <a:lnTo>
                      <a:pt x="4" y="96"/>
                    </a:lnTo>
                    <a:lnTo>
                      <a:pt x="6" y="84"/>
                    </a:lnTo>
                    <a:lnTo>
                      <a:pt x="10" y="72"/>
                    </a:lnTo>
                    <a:lnTo>
                      <a:pt x="22" y="52"/>
                    </a:lnTo>
                    <a:lnTo>
                      <a:pt x="38" y="34"/>
                    </a:lnTo>
                    <a:lnTo>
                      <a:pt x="56" y="20"/>
                    </a:lnTo>
                    <a:lnTo>
                      <a:pt x="78" y="8"/>
                    </a:lnTo>
                    <a:lnTo>
                      <a:pt x="90" y="4"/>
                    </a:lnTo>
                    <a:lnTo>
                      <a:pt x="102" y="2"/>
                    </a:lnTo>
                    <a:lnTo>
                      <a:pt x="114" y="0"/>
                    </a:lnTo>
                    <a:lnTo>
                      <a:pt x="126" y="0"/>
                    </a:lnTo>
                    <a:lnTo>
                      <a:pt x="126" y="0"/>
                    </a:lnTo>
                    <a:lnTo>
                      <a:pt x="138" y="0"/>
                    </a:lnTo>
                    <a:lnTo>
                      <a:pt x="152" y="2"/>
                    </a:lnTo>
                    <a:lnTo>
                      <a:pt x="162" y="6"/>
                    </a:lnTo>
                    <a:lnTo>
                      <a:pt x="174" y="10"/>
                    </a:lnTo>
                    <a:lnTo>
                      <a:pt x="194" y="22"/>
                    </a:lnTo>
                    <a:lnTo>
                      <a:pt x="212" y="38"/>
                    </a:lnTo>
                    <a:lnTo>
                      <a:pt x="228" y="56"/>
                    </a:lnTo>
                    <a:lnTo>
                      <a:pt x="238" y="78"/>
                    </a:lnTo>
                    <a:lnTo>
                      <a:pt x="242" y="90"/>
                    </a:lnTo>
                    <a:lnTo>
                      <a:pt x="244" y="102"/>
                    </a:lnTo>
                    <a:lnTo>
                      <a:pt x="246" y="114"/>
                    </a:lnTo>
                    <a:lnTo>
                      <a:pt x="246" y="126"/>
                    </a:lnTo>
                    <a:lnTo>
                      <a:pt x="246" y="126"/>
                    </a:lnTo>
                    <a:lnTo>
                      <a:pt x="246" y="138"/>
                    </a:lnTo>
                    <a:lnTo>
                      <a:pt x="244" y="150"/>
                    </a:lnTo>
                    <a:lnTo>
                      <a:pt x="240" y="162"/>
                    </a:lnTo>
                    <a:lnTo>
                      <a:pt x="236" y="174"/>
                    </a:lnTo>
                    <a:lnTo>
                      <a:pt x="224" y="194"/>
                    </a:lnTo>
                    <a:lnTo>
                      <a:pt x="208" y="212"/>
                    </a:lnTo>
                    <a:lnTo>
                      <a:pt x="190" y="228"/>
                    </a:lnTo>
                    <a:lnTo>
                      <a:pt x="168" y="238"/>
                    </a:lnTo>
                    <a:lnTo>
                      <a:pt x="156" y="242"/>
                    </a:lnTo>
                    <a:lnTo>
                      <a:pt x="146" y="244"/>
                    </a:lnTo>
                    <a:lnTo>
                      <a:pt x="132" y="246"/>
                    </a:lnTo>
                    <a:lnTo>
                      <a:pt x="120" y="246"/>
                    </a:lnTo>
                    <a:lnTo>
                      <a:pt x="120" y="24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6" name="ïṧḷïḓê-Freeform: Shape 77">
                <a:extLst>
                  <a:ext uri="{FF2B5EF4-FFF2-40B4-BE49-F238E27FC236}">
                    <a16:creationId xmlns:a16="http://schemas.microsoft.com/office/drawing/2014/main" xmlns="" id="{D854B925-A07E-4DA4-A896-03DBE6FAE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3798" y="2605881"/>
                <a:ext cx="165089" cy="144162"/>
              </a:xfrm>
              <a:custGeom>
                <a:avLst/>
                <a:gdLst>
                  <a:gd name="T0" fmla="*/ 98 w 142"/>
                  <a:gd name="T1" fmla="*/ 124 h 124"/>
                  <a:gd name="T2" fmla="*/ 142 w 142"/>
                  <a:gd name="T3" fmla="*/ 8 h 124"/>
                  <a:gd name="T4" fmla="*/ 142 w 142"/>
                  <a:gd name="T5" fmla="*/ 8 h 124"/>
                  <a:gd name="T6" fmla="*/ 122 w 142"/>
                  <a:gd name="T7" fmla="*/ 2 h 124"/>
                  <a:gd name="T8" fmla="*/ 100 w 142"/>
                  <a:gd name="T9" fmla="*/ 0 h 124"/>
                  <a:gd name="T10" fmla="*/ 100 w 142"/>
                  <a:gd name="T11" fmla="*/ 0 h 124"/>
                  <a:gd name="T12" fmla="*/ 86 w 142"/>
                  <a:gd name="T13" fmla="*/ 0 h 124"/>
                  <a:gd name="T14" fmla="*/ 72 w 142"/>
                  <a:gd name="T15" fmla="*/ 2 h 124"/>
                  <a:gd name="T16" fmla="*/ 58 w 142"/>
                  <a:gd name="T17" fmla="*/ 6 h 124"/>
                  <a:gd name="T18" fmla="*/ 44 w 142"/>
                  <a:gd name="T19" fmla="*/ 12 h 124"/>
                  <a:gd name="T20" fmla="*/ 32 w 142"/>
                  <a:gd name="T21" fmla="*/ 18 h 124"/>
                  <a:gd name="T22" fmla="*/ 20 w 142"/>
                  <a:gd name="T23" fmla="*/ 26 h 124"/>
                  <a:gd name="T24" fmla="*/ 10 w 142"/>
                  <a:gd name="T25" fmla="*/ 36 h 124"/>
                  <a:gd name="T26" fmla="*/ 0 w 142"/>
                  <a:gd name="T27" fmla="*/ 46 h 124"/>
                  <a:gd name="T28" fmla="*/ 98 w 142"/>
                  <a:gd name="T29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2" h="124">
                    <a:moveTo>
                      <a:pt x="98" y="124"/>
                    </a:moveTo>
                    <a:lnTo>
                      <a:pt x="142" y="8"/>
                    </a:lnTo>
                    <a:lnTo>
                      <a:pt x="142" y="8"/>
                    </a:lnTo>
                    <a:lnTo>
                      <a:pt x="122" y="2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86" y="0"/>
                    </a:lnTo>
                    <a:lnTo>
                      <a:pt x="72" y="2"/>
                    </a:lnTo>
                    <a:lnTo>
                      <a:pt x="58" y="6"/>
                    </a:lnTo>
                    <a:lnTo>
                      <a:pt x="44" y="12"/>
                    </a:lnTo>
                    <a:lnTo>
                      <a:pt x="32" y="18"/>
                    </a:lnTo>
                    <a:lnTo>
                      <a:pt x="20" y="26"/>
                    </a:lnTo>
                    <a:lnTo>
                      <a:pt x="10" y="36"/>
                    </a:lnTo>
                    <a:lnTo>
                      <a:pt x="0" y="46"/>
                    </a:lnTo>
                    <a:lnTo>
                      <a:pt x="98" y="124"/>
                    </a:lnTo>
                    <a:close/>
                  </a:path>
                </a:pathLst>
              </a:custGeom>
              <a:solidFill>
                <a:srgbClr val="F160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7" name="ïṧḷïḓê-Freeform: Shape 78">
                <a:extLst>
                  <a:ext uri="{FF2B5EF4-FFF2-40B4-BE49-F238E27FC236}">
                    <a16:creationId xmlns:a16="http://schemas.microsoft.com/office/drawing/2014/main" xmlns="" id="{7ACCA17A-5290-48D5-B1F6-E0B5B2CB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5407" y="2657035"/>
                <a:ext cx="144162" cy="104634"/>
              </a:xfrm>
              <a:custGeom>
                <a:avLst/>
                <a:gdLst>
                  <a:gd name="T0" fmla="*/ 124 w 124"/>
                  <a:gd name="T1" fmla="*/ 90 h 90"/>
                  <a:gd name="T2" fmla="*/ 0 w 124"/>
                  <a:gd name="T3" fmla="*/ 78 h 90"/>
                  <a:gd name="T4" fmla="*/ 96 w 124"/>
                  <a:gd name="T5" fmla="*/ 0 h 90"/>
                  <a:gd name="T6" fmla="*/ 96 w 124"/>
                  <a:gd name="T7" fmla="*/ 0 h 90"/>
                  <a:gd name="T8" fmla="*/ 108 w 124"/>
                  <a:gd name="T9" fmla="*/ 18 h 90"/>
                  <a:gd name="T10" fmla="*/ 118 w 124"/>
                  <a:gd name="T11" fmla="*/ 38 h 90"/>
                  <a:gd name="T12" fmla="*/ 122 w 124"/>
                  <a:gd name="T13" fmla="*/ 60 h 90"/>
                  <a:gd name="T14" fmla="*/ 124 w 124"/>
                  <a:gd name="T15" fmla="*/ 82 h 90"/>
                  <a:gd name="T16" fmla="*/ 124 w 124"/>
                  <a:gd name="T17" fmla="*/ 82 h 90"/>
                  <a:gd name="T18" fmla="*/ 124 w 124"/>
                  <a:gd name="T19" fmla="*/ 90 h 90"/>
                  <a:gd name="T20" fmla="*/ 124 w 124"/>
                  <a:gd name="T2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4" h="90">
                    <a:moveTo>
                      <a:pt x="124" y="90"/>
                    </a:moveTo>
                    <a:lnTo>
                      <a:pt x="0" y="78"/>
                    </a:lnTo>
                    <a:lnTo>
                      <a:pt x="96" y="0"/>
                    </a:lnTo>
                    <a:lnTo>
                      <a:pt x="96" y="0"/>
                    </a:lnTo>
                    <a:lnTo>
                      <a:pt x="108" y="18"/>
                    </a:lnTo>
                    <a:lnTo>
                      <a:pt x="118" y="38"/>
                    </a:lnTo>
                    <a:lnTo>
                      <a:pt x="122" y="60"/>
                    </a:lnTo>
                    <a:lnTo>
                      <a:pt x="124" y="82"/>
                    </a:lnTo>
                    <a:lnTo>
                      <a:pt x="124" y="82"/>
                    </a:lnTo>
                    <a:lnTo>
                      <a:pt x="124" y="90"/>
                    </a:lnTo>
                    <a:lnTo>
                      <a:pt x="124" y="9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8" name="ïṧḷïḓê-Freeform: Shape 79">
                <a:extLst>
                  <a:ext uri="{FF2B5EF4-FFF2-40B4-BE49-F238E27FC236}">
                    <a16:creationId xmlns:a16="http://schemas.microsoft.com/office/drawing/2014/main" xmlns="" id="{DEE92911-420B-47AB-94EC-CD8735A090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3798" y="2605881"/>
                <a:ext cx="165089" cy="144162"/>
              </a:xfrm>
              <a:custGeom>
                <a:avLst/>
                <a:gdLst>
                  <a:gd name="T0" fmla="*/ 98 w 142"/>
                  <a:gd name="T1" fmla="*/ 124 h 124"/>
                  <a:gd name="T2" fmla="*/ 142 w 142"/>
                  <a:gd name="T3" fmla="*/ 8 h 124"/>
                  <a:gd name="T4" fmla="*/ 142 w 142"/>
                  <a:gd name="T5" fmla="*/ 8 h 124"/>
                  <a:gd name="T6" fmla="*/ 122 w 142"/>
                  <a:gd name="T7" fmla="*/ 2 h 124"/>
                  <a:gd name="T8" fmla="*/ 100 w 142"/>
                  <a:gd name="T9" fmla="*/ 0 h 124"/>
                  <a:gd name="T10" fmla="*/ 100 w 142"/>
                  <a:gd name="T11" fmla="*/ 0 h 124"/>
                  <a:gd name="T12" fmla="*/ 86 w 142"/>
                  <a:gd name="T13" fmla="*/ 0 h 124"/>
                  <a:gd name="T14" fmla="*/ 72 w 142"/>
                  <a:gd name="T15" fmla="*/ 2 h 124"/>
                  <a:gd name="T16" fmla="*/ 58 w 142"/>
                  <a:gd name="T17" fmla="*/ 6 h 124"/>
                  <a:gd name="T18" fmla="*/ 44 w 142"/>
                  <a:gd name="T19" fmla="*/ 12 h 124"/>
                  <a:gd name="T20" fmla="*/ 32 w 142"/>
                  <a:gd name="T21" fmla="*/ 18 h 124"/>
                  <a:gd name="T22" fmla="*/ 20 w 142"/>
                  <a:gd name="T23" fmla="*/ 26 h 124"/>
                  <a:gd name="T24" fmla="*/ 10 w 142"/>
                  <a:gd name="T25" fmla="*/ 36 h 124"/>
                  <a:gd name="T26" fmla="*/ 0 w 142"/>
                  <a:gd name="T27" fmla="*/ 46 h 124"/>
                  <a:gd name="T28" fmla="*/ 98 w 142"/>
                  <a:gd name="T29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2" h="124">
                    <a:moveTo>
                      <a:pt x="98" y="124"/>
                    </a:moveTo>
                    <a:lnTo>
                      <a:pt x="142" y="8"/>
                    </a:lnTo>
                    <a:lnTo>
                      <a:pt x="142" y="8"/>
                    </a:lnTo>
                    <a:lnTo>
                      <a:pt x="122" y="2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86" y="0"/>
                    </a:lnTo>
                    <a:lnTo>
                      <a:pt x="72" y="2"/>
                    </a:lnTo>
                    <a:lnTo>
                      <a:pt x="58" y="6"/>
                    </a:lnTo>
                    <a:lnTo>
                      <a:pt x="44" y="12"/>
                    </a:lnTo>
                    <a:lnTo>
                      <a:pt x="32" y="18"/>
                    </a:lnTo>
                    <a:lnTo>
                      <a:pt x="20" y="26"/>
                    </a:lnTo>
                    <a:lnTo>
                      <a:pt x="10" y="36"/>
                    </a:lnTo>
                    <a:lnTo>
                      <a:pt x="0" y="46"/>
                    </a:lnTo>
                    <a:lnTo>
                      <a:pt x="98" y="12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29" name="ïṧḷïḓê-Freeform: Shape 80">
                <a:extLst>
                  <a:ext uri="{FF2B5EF4-FFF2-40B4-BE49-F238E27FC236}">
                    <a16:creationId xmlns:a16="http://schemas.microsoft.com/office/drawing/2014/main" xmlns="" id="{77C235AE-9691-4726-BDA6-90BB9F671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7732" y="2615182"/>
                <a:ext cx="141837" cy="146487"/>
              </a:xfrm>
              <a:custGeom>
                <a:avLst/>
                <a:gdLst>
                  <a:gd name="T0" fmla="*/ 122 w 122"/>
                  <a:gd name="T1" fmla="*/ 126 h 126"/>
                  <a:gd name="T2" fmla="*/ 0 w 122"/>
                  <a:gd name="T3" fmla="*/ 116 h 126"/>
                  <a:gd name="T4" fmla="*/ 44 w 122"/>
                  <a:gd name="T5" fmla="*/ 0 h 126"/>
                  <a:gd name="T6" fmla="*/ 44 w 122"/>
                  <a:gd name="T7" fmla="*/ 0 h 126"/>
                  <a:gd name="T8" fmla="*/ 60 w 122"/>
                  <a:gd name="T9" fmla="*/ 8 h 126"/>
                  <a:gd name="T10" fmla="*/ 76 w 122"/>
                  <a:gd name="T11" fmla="*/ 18 h 126"/>
                  <a:gd name="T12" fmla="*/ 90 w 122"/>
                  <a:gd name="T13" fmla="*/ 32 h 126"/>
                  <a:gd name="T14" fmla="*/ 102 w 122"/>
                  <a:gd name="T15" fmla="*/ 46 h 126"/>
                  <a:gd name="T16" fmla="*/ 110 w 122"/>
                  <a:gd name="T17" fmla="*/ 62 h 126"/>
                  <a:gd name="T18" fmla="*/ 118 w 122"/>
                  <a:gd name="T19" fmla="*/ 80 h 126"/>
                  <a:gd name="T20" fmla="*/ 122 w 122"/>
                  <a:gd name="T21" fmla="*/ 98 h 126"/>
                  <a:gd name="T22" fmla="*/ 122 w 122"/>
                  <a:gd name="T23" fmla="*/ 118 h 126"/>
                  <a:gd name="T24" fmla="*/ 122 w 122"/>
                  <a:gd name="T25" fmla="*/ 118 h 126"/>
                  <a:gd name="T26" fmla="*/ 122 w 122"/>
                  <a:gd name="T27" fmla="*/ 126 h 126"/>
                  <a:gd name="T28" fmla="*/ 122 w 122"/>
                  <a:gd name="T2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2" h="126">
                    <a:moveTo>
                      <a:pt x="122" y="126"/>
                    </a:moveTo>
                    <a:lnTo>
                      <a:pt x="0" y="116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60" y="8"/>
                    </a:lnTo>
                    <a:lnTo>
                      <a:pt x="76" y="18"/>
                    </a:lnTo>
                    <a:lnTo>
                      <a:pt x="90" y="32"/>
                    </a:lnTo>
                    <a:lnTo>
                      <a:pt x="102" y="46"/>
                    </a:lnTo>
                    <a:lnTo>
                      <a:pt x="110" y="62"/>
                    </a:lnTo>
                    <a:lnTo>
                      <a:pt x="118" y="80"/>
                    </a:lnTo>
                    <a:lnTo>
                      <a:pt x="122" y="98"/>
                    </a:lnTo>
                    <a:lnTo>
                      <a:pt x="122" y="118"/>
                    </a:lnTo>
                    <a:lnTo>
                      <a:pt x="122" y="118"/>
                    </a:lnTo>
                    <a:lnTo>
                      <a:pt x="122" y="126"/>
                    </a:lnTo>
                    <a:lnTo>
                      <a:pt x="122" y="12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0" name="ïṧḷïḓê-Freeform: Shape 81">
                <a:extLst>
                  <a:ext uri="{FF2B5EF4-FFF2-40B4-BE49-F238E27FC236}">
                    <a16:creationId xmlns:a16="http://schemas.microsoft.com/office/drawing/2014/main" xmlns="" id="{244CD617-4D54-4D03-A1B6-C596A0622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545" y="2519849"/>
                <a:ext cx="374356" cy="106959"/>
              </a:xfrm>
              <a:custGeom>
                <a:avLst/>
                <a:gdLst>
                  <a:gd name="T0" fmla="*/ 0 w 322"/>
                  <a:gd name="T1" fmla="*/ 76 h 92"/>
                  <a:gd name="T2" fmla="*/ 318 w 322"/>
                  <a:gd name="T3" fmla="*/ 0 h 92"/>
                  <a:gd name="T4" fmla="*/ 322 w 322"/>
                  <a:gd name="T5" fmla="*/ 16 h 92"/>
                  <a:gd name="T6" fmla="*/ 4 w 322"/>
                  <a:gd name="T7" fmla="*/ 92 h 92"/>
                  <a:gd name="T8" fmla="*/ 0 w 322"/>
                  <a:gd name="T9" fmla="*/ 7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2" h="92">
                    <a:moveTo>
                      <a:pt x="0" y="76"/>
                    </a:moveTo>
                    <a:lnTo>
                      <a:pt x="318" y="0"/>
                    </a:lnTo>
                    <a:lnTo>
                      <a:pt x="322" y="16"/>
                    </a:lnTo>
                    <a:lnTo>
                      <a:pt x="4" y="92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A4A6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1" name="ïṧḷïḓê-Freeform: Shape 82">
                <a:extLst>
                  <a:ext uri="{FF2B5EF4-FFF2-40B4-BE49-F238E27FC236}">
                    <a16:creationId xmlns:a16="http://schemas.microsoft.com/office/drawing/2014/main" xmlns="" id="{D38E9D39-0DCD-402B-914F-DD8B60CFF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520" y="2554727"/>
                <a:ext cx="374356" cy="106959"/>
              </a:xfrm>
              <a:custGeom>
                <a:avLst/>
                <a:gdLst>
                  <a:gd name="T0" fmla="*/ 0 w 322"/>
                  <a:gd name="T1" fmla="*/ 76 h 92"/>
                  <a:gd name="T2" fmla="*/ 320 w 322"/>
                  <a:gd name="T3" fmla="*/ 0 h 92"/>
                  <a:gd name="T4" fmla="*/ 322 w 322"/>
                  <a:gd name="T5" fmla="*/ 16 h 92"/>
                  <a:gd name="T6" fmla="*/ 4 w 322"/>
                  <a:gd name="T7" fmla="*/ 92 h 92"/>
                  <a:gd name="T8" fmla="*/ 0 w 322"/>
                  <a:gd name="T9" fmla="*/ 7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2" h="92">
                    <a:moveTo>
                      <a:pt x="0" y="76"/>
                    </a:moveTo>
                    <a:lnTo>
                      <a:pt x="320" y="0"/>
                    </a:lnTo>
                    <a:lnTo>
                      <a:pt x="322" y="16"/>
                    </a:lnTo>
                    <a:lnTo>
                      <a:pt x="4" y="92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A4A6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2" name="ïṧḷïḓê-Freeform: Shape 83">
                <a:extLst>
                  <a:ext uri="{FF2B5EF4-FFF2-40B4-BE49-F238E27FC236}">
                    <a16:creationId xmlns:a16="http://schemas.microsoft.com/office/drawing/2014/main" xmlns="" id="{4502BE70-80F1-4E09-9BCD-3A590734E9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821" y="2587279"/>
                <a:ext cx="374356" cy="106959"/>
              </a:xfrm>
              <a:custGeom>
                <a:avLst/>
                <a:gdLst>
                  <a:gd name="T0" fmla="*/ 0 w 322"/>
                  <a:gd name="T1" fmla="*/ 78 h 92"/>
                  <a:gd name="T2" fmla="*/ 318 w 322"/>
                  <a:gd name="T3" fmla="*/ 0 h 92"/>
                  <a:gd name="T4" fmla="*/ 322 w 322"/>
                  <a:gd name="T5" fmla="*/ 16 h 92"/>
                  <a:gd name="T6" fmla="*/ 4 w 322"/>
                  <a:gd name="T7" fmla="*/ 92 h 92"/>
                  <a:gd name="T8" fmla="*/ 0 w 322"/>
                  <a:gd name="T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2" h="92">
                    <a:moveTo>
                      <a:pt x="0" y="78"/>
                    </a:moveTo>
                    <a:lnTo>
                      <a:pt x="318" y="0"/>
                    </a:lnTo>
                    <a:lnTo>
                      <a:pt x="322" y="16"/>
                    </a:lnTo>
                    <a:lnTo>
                      <a:pt x="4" y="92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A4A6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3" name="ïṧḷïḓê-Freeform: Shape 84">
                <a:extLst>
                  <a:ext uri="{FF2B5EF4-FFF2-40B4-BE49-F238E27FC236}">
                    <a16:creationId xmlns:a16="http://schemas.microsoft.com/office/drawing/2014/main" xmlns="" id="{B211A0A8-3C74-431C-834E-E98F20EBE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9797" y="2622157"/>
                <a:ext cx="374356" cy="106959"/>
              </a:xfrm>
              <a:custGeom>
                <a:avLst/>
                <a:gdLst>
                  <a:gd name="T0" fmla="*/ 0 w 322"/>
                  <a:gd name="T1" fmla="*/ 76 h 92"/>
                  <a:gd name="T2" fmla="*/ 320 w 322"/>
                  <a:gd name="T3" fmla="*/ 0 h 92"/>
                  <a:gd name="T4" fmla="*/ 322 w 322"/>
                  <a:gd name="T5" fmla="*/ 16 h 92"/>
                  <a:gd name="T6" fmla="*/ 4 w 322"/>
                  <a:gd name="T7" fmla="*/ 92 h 92"/>
                  <a:gd name="T8" fmla="*/ 0 w 322"/>
                  <a:gd name="T9" fmla="*/ 7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2" h="92">
                    <a:moveTo>
                      <a:pt x="0" y="76"/>
                    </a:moveTo>
                    <a:lnTo>
                      <a:pt x="320" y="0"/>
                    </a:lnTo>
                    <a:lnTo>
                      <a:pt x="322" y="16"/>
                    </a:lnTo>
                    <a:lnTo>
                      <a:pt x="4" y="92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A4A6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4" name="ïṧḷïḓê-Freeform: Shape 85">
                <a:extLst>
                  <a:ext uri="{FF2B5EF4-FFF2-40B4-BE49-F238E27FC236}">
                    <a16:creationId xmlns:a16="http://schemas.microsoft.com/office/drawing/2014/main" xmlns="" id="{F6B6F77E-A2BC-4362-8A21-0BB584E00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098" y="2654710"/>
                <a:ext cx="374356" cy="109284"/>
              </a:xfrm>
              <a:custGeom>
                <a:avLst/>
                <a:gdLst>
                  <a:gd name="T0" fmla="*/ 0 w 322"/>
                  <a:gd name="T1" fmla="*/ 78 h 94"/>
                  <a:gd name="T2" fmla="*/ 318 w 322"/>
                  <a:gd name="T3" fmla="*/ 0 h 94"/>
                  <a:gd name="T4" fmla="*/ 322 w 322"/>
                  <a:gd name="T5" fmla="*/ 16 h 94"/>
                  <a:gd name="T6" fmla="*/ 4 w 322"/>
                  <a:gd name="T7" fmla="*/ 94 h 94"/>
                  <a:gd name="T8" fmla="*/ 0 w 322"/>
                  <a:gd name="T9" fmla="*/ 78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2" h="94">
                    <a:moveTo>
                      <a:pt x="0" y="78"/>
                    </a:moveTo>
                    <a:lnTo>
                      <a:pt x="318" y="0"/>
                    </a:lnTo>
                    <a:lnTo>
                      <a:pt x="322" y="16"/>
                    </a:lnTo>
                    <a:lnTo>
                      <a:pt x="4" y="94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A4A6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5" name="ïṧḷïḓê-Freeform: Shape 86">
                <a:extLst>
                  <a:ext uri="{FF2B5EF4-FFF2-40B4-BE49-F238E27FC236}">
                    <a16:creationId xmlns:a16="http://schemas.microsoft.com/office/drawing/2014/main" xmlns="" id="{5FA80B7C-8C5A-4CDF-823D-935537E8F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073" y="2733767"/>
                <a:ext cx="190666" cy="62780"/>
              </a:xfrm>
              <a:custGeom>
                <a:avLst/>
                <a:gdLst>
                  <a:gd name="T0" fmla="*/ 0 w 164"/>
                  <a:gd name="T1" fmla="*/ 38 h 54"/>
                  <a:gd name="T2" fmla="*/ 160 w 164"/>
                  <a:gd name="T3" fmla="*/ 0 h 54"/>
                  <a:gd name="T4" fmla="*/ 164 w 164"/>
                  <a:gd name="T5" fmla="*/ 16 h 54"/>
                  <a:gd name="T6" fmla="*/ 4 w 164"/>
                  <a:gd name="T7" fmla="*/ 54 h 54"/>
                  <a:gd name="T8" fmla="*/ 0 w 164"/>
                  <a:gd name="T9" fmla="*/ 3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" h="54">
                    <a:moveTo>
                      <a:pt x="0" y="38"/>
                    </a:moveTo>
                    <a:lnTo>
                      <a:pt x="160" y="0"/>
                    </a:lnTo>
                    <a:lnTo>
                      <a:pt x="164" y="16"/>
                    </a:lnTo>
                    <a:lnTo>
                      <a:pt x="4" y="54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A4A6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6" name="ïṧḷïḓê-Freeform: Shape 87">
                <a:extLst>
                  <a:ext uri="{FF2B5EF4-FFF2-40B4-BE49-F238E27FC236}">
                    <a16:creationId xmlns:a16="http://schemas.microsoft.com/office/drawing/2014/main" xmlns="" id="{F6BFF05D-3AEA-4B07-89E4-4510272D4E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8187" y="2829100"/>
                <a:ext cx="297625" cy="151138"/>
              </a:xfrm>
              <a:custGeom>
                <a:avLst/>
                <a:gdLst>
                  <a:gd name="T0" fmla="*/ 14 w 256"/>
                  <a:gd name="T1" fmla="*/ 46 h 130"/>
                  <a:gd name="T2" fmla="*/ 14 w 256"/>
                  <a:gd name="T3" fmla="*/ 46 h 130"/>
                  <a:gd name="T4" fmla="*/ 78 w 256"/>
                  <a:gd name="T5" fmla="*/ 22 h 130"/>
                  <a:gd name="T6" fmla="*/ 140 w 256"/>
                  <a:gd name="T7" fmla="*/ 0 h 130"/>
                  <a:gd name="T8" fmla="*/ 140 w 256"/>
                  <a:gd name="T9" fmla="*/ 0 h 130"/>
                  <a:gd name="T10" fmla="*/ 162 w 256"/>
                  <a:gd name="T11" fmla="*/ 12 h 130"/>
                  <a:gd name="T12" fmla="*/ 184 w 256"/>
                  <a:gd name="T13" fmla="*/ 26 h 130"/>
                  <a:gd name="T14" fmla="*/ 208 w 256"/>
                  <a:gd name="T15" fmla="*/ 42 h 130"/>
                  <a:gd name="T16" fmla="*/ 230 w 256"/>
                  <a:gd name="T17" fmla="*/ 60 h 130"/>
                  <a:gd name="T18" fmla="*/ 248 w 256"/>
                  <a:gd name="T19" fmla="*/ 76 h 130"/>
                  <a:gd name="T20" fmla="*/ 254 w 256"/>
                  <a:gd name="T21" fmla="*/ 84 h 130"/>
                  <a:gd name="T22" fmla="*/ 256 w 256"/>
                  <a:gd name="T23" fmla="*/ 90 h 130"/>
                  <a:gd name="T24" fmla="*/ 256 w 256"/>
                  <a:gd name="T25" fmla="*/ 96 h 130"/>
                  <a:gd name="T26" fmla="*/ 254 w 256"/>
                  <a:gd name="T27" fmla="*/ 102 h 130"/>
                  <a:gd name="T28" fmla="*/ 254 w 256"/>
                  <a:gd name="T29" fmla="*/ 102 h 130"/>
                  <a:gd name="T30" fmla="*/ 246 w 256"/>
                  <a:gd name="T31" fmla="*/ 106 h 130"/>
                  <a:gd name="T32" fmla="*/ 238 w 256"/>
                  <a:gd name="T33" fmla="*/ 108 h 130"/>
                  <a:gd name="T34" fmla="*/ 230 w 256"/>
                  <a:gd name="T35" fmla="*/ 110 h 130"/>
                  <a:gd name="T36" fmla="*/ 220 w 256"/>
                  <a:gd name="T37" fmla="*/ 110 h 130"/>
                  <a:gd name="T38" fmla="*/ 198 w 256"/>
                  <a:gd name="T39" fmla="*/ 108 h 130"/>
                  <a:gd name="T40" fmla="*/ 176 w 256"/>
                  <a:gd name="T41" fmla="*/ 102 h 130"/>
                  <a:gd name="T42" fmla="*/ 136 w 256"/>
                  <a:gd name="T43" fmla="*/ 90 h 130"/>
                  <a:gd name="T44" fmla="*/ 120 w 256"/>
                  <a:gd name="T45" fmla="*/ 84 h 130"/>
                  <a:gd name="T46" fmla="*/ 120 w 256"/>
                  <a:gd name="T47" fmla="*/ 84 h 130"/>
                  <a:gd name="T48" fmla="*/ 60 w 256"/>
                  <a:gd name="T49" fmla="*/ 110 h 130"/>
                  <a:gd name="T50" fmla="*/ 20 w 256"/>
                  <a:gd name="T51" fmla="*/ 124 h 130"/>
                  <a:gd name="T52" fmla="*/ 6 w 256"/>
                  <a:gd name="T53" fmla="*/ 130 h 130"/>
                  <a:gd name="T54" fmla="*/ 0 w 256"/>
                  <a:gd name="T55" fmla="*/ 130 h 130"/>
                  <a:gd name="T56" fmla="*/ 0 w 256"/>
                  <a:gd name="T57" fmla="*/ 130 h 130"/>
                  <a:gd name="T58" fmla="*/ 2 w 256"/>
                  <a:gd name="T59" fmla="*/ 114 h 130"/>
                  <a:gd name="T60" fmla="*/ 6 w 256"/>
                  <a:gd name="T61" fmla="*/ 86 h 130"/>
                  <a:gd name="T62" fmla="*/ 14 w 256"/>
                  <a:gd name="T63" fmla="*/ 46 h 130"/>
                  <a:gd name="T64" fmla="*/ 14 w 256"/>
                  <a:gd name="T65" fmla="*/ 46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6" h="130">
                    <a:moveTo>
                      <a:pt x="14" y="46"/>
                    </a:moveTo>
                    <a:lnTo>
                      <a:pt x="14" y="46"/>
                    </a:lnTo>
                    <a:lnTo>
                      <a:pt x="78" y="22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62" y="12"/>
                    </a:lnTo>
                    <a:lnTo>
                      <a:pt x="184" y="26"/>
                    </a:lnTo>
                    <a:lnTo>
                      <a:pt x="208" y="42"/>
                    </a:lnTo>
                    <a:lnTo>
                      <a:pt x="230" y="60"/>
                    </a:lnTo>
                    <a:lnTo>
                      <a:pt x="248" y="76"/>
                    </a:lnTo>
                    <a:lnTo>
                      <a:pt x="254" y="84"/>
                    </a:lnTo>
                    <a:lnTo>
                      <a:pt x="256" y="90"/>
                    </a:lnTo>
                    <a:lnTo>
                      <a:pt x="256" y="96"/>
                    </a:lnTo>
                    <a:lnTo>
                      <a:pt x="254" y="102"/>
                    </a:lnTo>
                    <a:lnTo>
                      <a:pt x="254" y="102"/>
                    </a:lnTo>
                    <a:lnTo>
                      <a:pt x="246" y="106"/>
                    </a:lnTo>
                    <a:lnTo>
                      <a:pt x="238" y="108"/>
                    </a:lnTo>
                    <a:lnTo>
                      <a:pt x="230" y="110"/>
                    </a:lnTo>
                    <a:lnTo>
                      <a:pt x="220" y="110"/>
                    </a:lnTo>
                    <a:lnTo>
                      <a:pt x="198" y="108"/>
                    </a:lnTo>
                    <a:lnTo>
                      <a:pt x="176" y="102"/>
                    </a:lnTo>
                    <a:lnTo>
                      <a:pt x="136" y="90"/>
                    </a:lnTo>
                    <a:lnTo>
                      <a:pt x="120" y="84"/>
                    </a:lnTo>
                    <a:lnTo>
                      <a:pt x="120" y="84"/>
                    </a:lnTo>
                    <a:lnTo>
                      <a:pt x="60" y="110"/>
                    </a:lnTo>
                    <a:lnTo>
                      <a:pt x="20" y="124"/>
                    </a:lnTo>
                    <a:lnTo>
                      <a:pt x="6" y="130"/>
                    </a:lnTo>
                    <a:lnTo>
                      <a:pt x="0" y="130"/>
                    </a:lnTo>
                    <a:lnTo>
                      <a:pt x="0" y="130"/>
                    </a:lnTo>
                    <a:lnTo>
                      <a:pt x="2" y="114"/>
                    </a:lnTo>
                    <a:lnTo>
                      <a:pt x="6" y="86"/>
                    </a:lnTo>
                    <a:lnTo>
                      <a:pt x="14" y="46"/>
                    </a:lnTo>
                    <a:lnTo>
                      <a:pt x="14" y="46"/>
                    </a:lnTo>
                    <a:close/>
                  </a:path>
                </a:pathLst>
              </a:custGeom>
              <a:solidFill>
                <a:srgbClr val="E3B9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7" name="ïṧḷïḓê-Freeform: Shape 88">
                <a:extLst>
                  <a:ext uri="{FF2B5EF4-FFF2-40B4-BE49-F238E27FC236}">
                    <a16:creationId xmlns:a16="http://schemas.microsoft.com/office/drawing/2014/main" xmlns="" id="{80B4FE14-CC97-45C2-B9C0-B37ED43F4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311" y="2750043"/>
                <a:ext cx="676632" cy="1004484"/>
              </a:xfrm>
              <a:custGeom>
                <a:avLst/>
                <a:gdLst>
                  <a:gd name="T0" fmla="*/ 136 w 582"/>
                  <a:gd name="T1" fmla="*/ 456 h 864"/>
                  <a:gd name="T2" fmla="*/ 140 w 582"/>
                  <a:gd name="T3" fmla="*/ 432 h 864"/>
                  <a:gd name="T4" fmla="*/ 146 w 582"/>
                  <a:gd name="T5" fmla="*/ 292 h 864"/>
                  <a:gd name="T6" fmla="*/ 152 w 582"/>
                  <a:gd name="T7" fmla="*/ 212 h 864"/>
                  <a:gd name="T8" fmla="*/ 162 w 582"/>
                  <a:gd name="T9" fmla="*/ 168 h 864"/>
                  <a:gd name="T10" fmla="*/ 176 w 582"/>
                  <a:gd name="T11" fmla="*/ 136 h 864"/>
                  <a:gd name="T12" fmla="*/ 184 w 582"/>
                  <a:gd name="T13" fmla="*/ 128 h 864"/>
                  <a:gd name="T14" fmla="*/ 368 w 582"/>
                  <a:gd name="T15" fmla="*/ 14 h 864"/>
                  <a:gd name="T16" fmla="*/ 400 w 582"/>
                  <a:gd name="T17" fmla="*/ 0 h 864"/>
                  <a:gd name="T18" fmla="*/ 414 w 582"/>
                  <a:gd name="T19" fmla="*/ 2 h 864"/>
                  <a:gd name="T20" fmla="*/ 488 w 582"/>
                  <a:gd name="T21" fmla="*/ 18 h 864"/>
                  <a:gd name="T22" fmla="*/ 570 w 582"/>
                  <a:gd name="T23" fmla="*/ 40 h 864"/>
                  <a:gd name="T24" fmla="*/ 582 w 582"/>
                  <a:gd name="T25" fmla="*/ 46 h 864"/>
                  <a:gd name="T26" fmla="*/ 580 w 582"/>
                  <a:gd name="T27" fmla="*/ 54 h 864"/>
                  <a:gd name="T28" fmla="*/ 566 w 582"/>
                  <a:gd name="T29" fmla="*/ 66 h 864"/>
                  <a:gd name="T30" fmla="*/ 538 w 582"/>
                  <a:gd name="T31" fmla="*/ 84 h 864"/>
                  <a:gd name="T32" fmla="*/ 518 w 582"/>
                  <a:gd name="T33" fmla="*/ 90 h 864"/>
                  <a:gd name="T34" fmla="*/ 478 w 582"/>
                  <a:gd name="T35" fmla="*/ 94 h 864"/>
                  <a:gd name="T36" fmla="*/ 436 w 582"/>
                  <a:gd name="T37" fmla="*/ 92 h 864"/>
                  <a:gd name="T38" fmla="*/ 404 w 582"/>
                  <a:gd name="T39" fmla="*/ 96 h 864"/>
                  <a:gd name="T40" fmla="*/ 392 w 582"/>
                  <a:gd name="T41" fmla="*/ 104 h 864"/>
                  <a:gd name="T42" fmla="*/ 382 w 582"/>
                  <a:gd name="T43" fmla="*/ 118 h 864"/>
                  <a:gd name="T44" fmla="*/ 356 w 582"/>
                  <a:gd name="T45" fmla="*/ 156 h 864"/>
                  <a:gd name="T46" fmla="*/ 334 w 582"/>
                  <a:gd name="T47" fmla="*/ 200 h 864"/>
                  <a:gd name="T48" fmla="*/ 328 w 582"/>
                  <a:gd name="T49" fmla="*/ 230 h 864"/>
                  <a:gd name="T50" fmla="*/ 332 w 582"/>
                  <a:gd name="T51" fmla="*/ 246 h 864"/>
                  <a:gd name="T52" fmla="*/ 336 w 582"/>
                  <a:gd name="T53" fmla="*/ 252 h 864"/>
                  <a:gd name="T54" fmla="*/ 352 w 582"/>
                  <a:gd name="T55" fmla="*/ 260 h 864"/>
                  <a:gd name="T56" fmla="*/ 372 w 582"/>
                  <a:gd name="T57" fmla="*/ 258 h 864"/>
                  <a:gd name="T58" fmla="*/ 394 w 582"/>
                  <a:gd name="T59" fmla="*/ 248 h 864"/>
                  <a:gd name="T60" fmla="*/ 476 w 582"/>
                  <a:gd name="T61" fmla="*/ 334 h 864"/>
                  <a:gd name="T62" fmla="*/ 468 w 582"/>
                  <a:gd name="T63" fmla="*/ 352 h 864"/>
                  <a:gd name="T64" fmla="*/ 462 w 582"/>
                  <a:gd name="T65" fmla="*/ 370 h 864"/>
                  <a:gd name="T66" fmla="*/ 454 w 582"/>
                  <a:gd name="T67" fmla="*/ 394 h 864"/>
                  <a:gd name="T68" fmla="*/ 440 w 582"/>
                  <a:gd name="T69" fmla="*/ 418 h 864"/>
                  <a:gd name="T70" fmla="*/ 396 w 582"/>
                  <a:gd name="T71" fmla="*/ 460 h 864"/>
                  <a:gd name="T72" fmla="*/ 350 w 582"/>
                  <a:gd name="T73" fmla="*/ 492 h 864"/>
                  <a:gd name="T74" fmla="*/ 320 w 582"/>
                  <a:gd name="T75" fmla="*/ 514 h 864"/>
                  <a:gd name="T76" fmla="*/ 314 w 582"/>
                  <a:gd name="T77" fmla="*/ 520 h 864"/>
                  <a:gd name="T78" fmla="*/ 284 w 582"/>
                  <a:gd name="T79" fmla="*/ 576 h 864"/>
                  <a:gd name="T80" fmla="*/ 154 w 582"/>
                  <a:gd name="T81" fmla="*/ 864 h 864"/>
                  <a:gd name="T82" fmla="*/ 0 w 582"/>
                  <a:gd name="T83" fmla="*/ 634 h 864"/>
                  <a:gd name="T84" fmla="*/ 110 w 582"/>
                  <a:gd name="T85" fmla="*/ 498 h 864"/>
                  <a:gd name="T86" fmla="*/ 136 w 582"/>
                  <a:gd name="T87" fmla="*/ 456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82" h="864">
                    <a:moveTo>
                      <a:pt x="136" y="456"/>
                    </a:moveTo>
                    <a:lnTo>
                      <a:pt x="136" y="456"/>
                    </a:lnTo>
                    <a:lnTo>
                      <a:pt x="138" y="446"/>
                    </a:lnTo>
                    <a:lnTo>
                      <a:pt x="140" y="432"/>
                    </a:lnTo>
                    <a:lnTo>
                      <a:pt x="142" y="394"/>
                    </a:lnTo>
                    <a:lnTo>
                      <a:pt x="146" y="292"/>
                    </a:lnTo>
                    <a:lnTo>
                      <a:pt x="150" y="236"/>
                    </a:lnTo>
                    <a:lnTo>
                      <a:pt x="152" y="212"/>
                    </a:lnTo>
                    <a:lnTo>
                      <a:pt x="156" y="188"/>
                    </a:lnTo>
                    <a:lnTo>
                      <a:pt x="162" y="168"/>
                    </a:lnTo>
                    <a:lnTo>
                      <a:pt x="168" y="150"/>
                    </a:lnTo>
                    <a:lnTo>
                      <a:pt x="176" y="136"/>
                    </a:lnTo>
                    <a:lnTo>
                      <a:pt x="184" y="128"/>
                    </a:lnTo>
                    <a:lnTo>
                      <a:pt x="184" y="128"/>
                    </a:lnTo>
                    <a:lnTo>
                      <a:pt x="314" y="44"/>
                    </a:lnTo>
                    <a:lnTo>
                      <a:pt x="368" y="14"/>
                    </a:lnTo>
                    <a:lnTo>
                      <a:pt x="386" y="4"/>
                    </a:lnTo>
                    <a:lnTo>
                      <a:pt x="400" y="0"/>
                    </a:lnTo>
                    <a:lnTo>
                      <a:pt x="400" y="0"/>
                    </a:lnTo>
                    <a:lnTo>
                      <a:pt x="414" y="2"/>
                    </a:lnTo>
                    <a:lnTo>
                      <a:pt x="436" y="6"/>
                    </a:lnTo>
                    <a:lnTo>
                      <a:pt x="488" y="18"/>
                    </a:lnTo>
                    <a:lnTo>
                      <a:pt x="570" y="40"/>
                    </a:lnTo>
                    <a:lnTo>
                      <a:pt x="570" y="40"/>
                    </a:lnTo>
                    <a:lnTo>
                      <a:pt x="578" y="42"/>
                    </a:lnTo>
                    <a:lnTo>
                      <a:pt x="582" y="46"/>
                    </a:lnTo>
                    <a:lnTo>
                      <a:pt x="582" y="50"/>
                    </a:lnTo>
                    <a:lnTo>
                      <a:pt x="580" y="54"/>
                    </a:lnTo>
                    <a:lnTo>
                      <a:pt x="576" y="60"/>
                    </a:lnTo>
                    <a:lnTo>
                      <a:pt x="566" y="66"/>
                    </a:lnTo>
                    <a:lnTo>
                      <a:pt x="538" y="84"/>
                    </a:lnTo>
                    <a:lnTo>
                      <a:pt x="538" y="84"/>
                    </a:lnTo>
                    <a:lnTo>
                      <a:pt x="528" y="88"/>
                    </a:lnTo>
                    <a:lnTo>
                      <a:pt x="518" y="90"/>
                    </a:lnTo>
                    <a:lnTo>
                      <a:pt x="498" y="92"/>
                    </a:lnTo>
                    <a:lnTo>
                      <a:pt x="478" y="94"/>
                    </a:lnTo>
                    <a:lnTo>
                      <a:pt x="456" y="92"/>
                    </a:lnTo>
                    <a:lnTo>
                      <a:pt x="436" y="92"/>
                    </a:lnTo>
                    <a:lnTo>
                      <a:pt x="418" y="92"/>
                    </a:lnTo>
                    <a:lnTo>
                      <a:pt x="404" y="96"/>
                    </a:lnTo>
                    <a:lnTo>
                      <a:pt x="398" y="100"/>
                    </a:lnTo>
                    <a:lnTo>
                      <a:pt x="392" y="104"/>
                    </a:lnTo>
                    <a:lnTo>
                      <a:pt x="392" y="104"/>
                    </a:lnTo>
                    <a:lnTo>
                      <a:pt x="382" y="118"/>
                    </a:lnTo>
                    <a:lnTo>
                      <a:pt x="370" y="134"/>
                    </a:lnTo>
                    <a:lnTo>
                      <a:pt x="356" y="156"/>
                    </a:lnTo>
                    <a:lnTo>
                      <a:pt x="344" y="178"/>
                    </a:lnTo>
                    <a:lnTo>
                      <a:pt x="334" y="200"/>
                    </a:lnTo>
                    <a:lnTo>
                      <a:pt x="328" y="220"/>
                    </a:lnTo>
                    <a:lnTo>
                      <a:pt x="328" y="230"/>
                    </a:lnTo>
                    <a:lnTo>
                      <a:pt x="328" y="238"/>
                    </a:lnTo>
                    <a:lnTo>
                      <a:pt x="332" y="246"/>
                    </a:lnTo>
                    <a:lnTo>
                      <a:pt x="336" y="252"/>
                    </a:lnTo>
                    <a:lnTo>
                      <a:pt x="336" y="252"/>
                    </a:lnTo>
                    <a:lnTo>
                      <a:pt x="342" y="258"/>
                    </a:lnTo>
                    <a:lnTo>
                      <a:pt x="352" y="260"/>
                    </a:lnTo>
                    <a:lnTo>
                      <a:pt x="362" y="260"/>
                    </a:lnTo>
                    <a:lnTo>
                      <a:pt x="372" y="258"/>
                    </a:lnTo>
                    <a:lnTo>
                      <a:pt x="384" y="254"/>
                    </a:lnTo>
                    <a:lnTo>
                      <a:pt x="394" y="248"/>
                    </a:lnTo>
                    <a:lnTo>
                      <a:pt x="418" y="236"/>
                    </a:lnTo>
                    <a:lnTo>
                      <a:pt x="476" y="334"/>
                    </a:lnTo>
                    <a:lnTo>
                      <a:pt x="476" y="334"/>
                    </a:lnTo>
                    <a:lnTo>
                      <a:pt x="468" y="352"/>
                    </a:lnTo>
                    <a:lnTo>
                      <a:pt x="462" y="370"/>
                    </a:lnTo>
                    <a:lnTo>
                      <a:pt x="462" y="370"/>
                    </a:lnTo>
                    <a:lnTo>
                      <a:pt x="460" y="384"/>
                    </a:lnTo>
                    <a:lnTo>
                      <a:pt x="454" y="394"/>
                    </a:lnTo>
                    <a:lnTo>
                      <a:pt x="448" y="406"/>
                    </a:lnTo>
                    <a:lnTo>
                      <a:pt x="440" y="418"/>
                    </a:lnTo>
                    <a:lnTo>
                      <a:pt x="420" y="440"/>
                    </a:lnTo>
                    <a:lnTo>
                      <a:pt x="396" y="460"/>
                    </a:lnTo>
                    <a:lnTo>
                      <a:pt x="372" y="476"/>
                    </a:lnTo>
                    <a:lnTo>
                      <a:pt x="350" y="492"/>
                    </a:lnTo>
                    <a:lnTo>
                      <a:pt x="332" y="504"/>
                    </a:lnTo>
                    <a:lnTo>
                      <a:pt x="320" y="514"/>
                    </a:lnTo>
                    <a:lnTo>
                      <a:pt x="320" y="514"/>
                    </a:lnTo>
                    <a:lnTo>
                      <a:pt x="314" y="520"/>
                    </a:lnTo>
                    <a:lnTo>
                      <a:pt x="306" y="534"/>
                    </a:lnTo>
                    <a:lnTo>
                      <a:pt x="284" y="576"/>
                    </a:lnTo>
                    <a:lnTo>
                      <a:pt x="228" y="696"/>
                    </a:lnTo>
                    <a:lnTo>
                      <a:pt x="154" y="86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4" y="558"/>
                    </a:lnTo>
                    <a:lnTo>
                      <a:pt x="110" y="498"/>
                    </a:lnTo>
                    <a:lnTo>
                      <a:pt x="128" y="474"/>
                    </a:lnTo>
                    <a:lnTo>
                      <a:pt x="136" y="456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rgbClr val="F5C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8" name="ïṧḷïḓê-Freeform: Shape 89">
                <a:extLst>
                  <a:ext uri="{FF2B5EF4-FFF2-40B4-BE49-F238E27FC236}">
                    <a16:creationId xmlns:a16="http://schemas.microsoft.com/office/drawing/2014/main" xmlns="" id="{10737DAF-1029-40D9-9853-F6F092DDF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1001" y="3040692"/>
                <a:ext cx="25577" cy="23252"/>
              </a:xfrm>
              <a:custGeom>
                <a:avLst/>
                <a:gdLst>
                  <a:gd name="T0" fmla="*/ 0 w 22"/>
                  <a:gd name="T1" fmla="*/ 8 h 20"/>
                  <a:gd name="T2" fmla="*/ 4 w 22"/>
                  <a:gd name="T3" fmla="*/ 18 h 20"/>
                  <a:gd name="T4" fmla="*/ 8 w 22"/>
                  <a:gd name="T5" fmla="*/ 20 h 20"/>
                  <a:gd name="T6" fmla="*/ 20 w 22"/>
                  <a:gd name="T7" fmla="*/ 16 h 20"/>
                  <a:gd name="T8" fmla="*/ 22 w 22"/>
                  <a:gd name="T9" fmla="*/ 12 h 20"/>
                  <a:gd name="T10" fmla="*/ 20 w 22"/>
                  <a:gd name="T11" fmla="*/ 2 h 20"/>
                  <a:gd name="T12" fmla="*/ 16 w 22"/>
                  <a:gd name="T13" fmla="*/ 0 h 20"/>
                  <a:gd name="T14" fmla="*/ 2 w 22"/>
                  <a:gd name="T15" fmla="*/ 4 h 20"/>
                  <a:gd name="T16" fmla="*/ 0 w 22"/>
                  <a:gd name="T17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0" y="8"/>
                    </a:moveTo>
                    <a:lnTo>
                      <a:pt x="4" y="18"/>
                    </a:lnTo>
                    <a:lnTo>
                      <a:pt x="8" y="20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2" y="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3A5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39" name="ïṧḷïḓê-Freeform: Shape 90">
                <a:extLst>
                  <a:ext uri="{FF2B5EF4-FFF2-40B4-BE49-F238E27FC236}">
                    <a16:creationId xmlns:a16="http://schemas.microsoft.com/office/drawing/2014/main" xmlns="" id="{6848E3B3-4CA5-431E-BDE6-D18364EF43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608" y="2794222"/>
                <a:ext cx="37203" cy="13951"/>
              </a:xfrm>
              <a:custGeom>
                <a:avLst/>
                <a:gdLst>
                  <a:gd name="T0" fmla="*/ 18 w 32"/>
                  <a:gd name="T1" fmla="*/ 8 h 12"/>
                  <a:gd name="T2" fmla="*/ 18 w 32"/>
                  <a:gd name="T3" fmla="*/ 8 h 12"/>
                  <a:gd name="T4" fmla="*/ 28 w 32"/>
                  <a:gd name="T5" fmla="*/ 4 h 12"/>
                  <a:gd name="T6" fmla="*/ 30 w 32"/>
                  <a:gd name="T7" fmla="*/ 2 h 12"/>
                  <a:gd name="T8" fmla="*/ 32 w 32"/>
                  <a:gd name="T9" fmla="*/ 0 h 12"/>
                  <a:gd name="T10" fmla="*/ 32 w 32"/>
                  <a:gd name="T11" fmla="*/ 0 h 12"/>
                  <a:gd name="T12" fmla="*/ 30 w 32"/>
                  <a:gd name="T13" fmla="*/ 0 h 12"/>
                  <a:gd name="T14" fmla="*/ 26 w 32"/>
                  <a:gd name="T15" fmla="*/ 0 h 12"/>
                  <a:gd name="T16" fmla="*/ 14 w 32"/>
                  <a:gd name="T17" fmla="*/ 2 h 12"/>
                  <a:gd name="T18" fmla="*/ 14 w 32"/>
                  <a:gd name="T19" fmla="*/ 2 h 12"/>
                  <a:gd name="T20" fmla="*/ 4 w 32"/>
                  <a:gd name="T21" fmla="*/ 8 h 12"/>
                  <a:gd name="T22" fmla="*/ 2 w 32"/>
                  <a:gd name="T23" fmla="*/ 10 h 12"/>
                  <a:gd name="T24" fmla="*/ 0 w 32"/>
                  <a:gd name="T25" fmla="*/ 12 h 12"/>
                  <a:gd name="T26" fmla="*/ 0 w 32"/>
                  <a:gd name="T27" fmla="*/ 12 h 12"/>
                  <a:gd name="T28" fmla="*/ 2 w 32"/>
                  <a:gd name="T29" fmla="*/ 12 h 12"/>
                  <a:gd name="T30" fmla="*/ 6 w 32"/>
                  <a:gd name="T31" fmla="*/ 12 h 12"/>
                  <a:gd name="T32" fmla="*/ 18 w 32"/>
                  <a:gd name="T33" fmla="*/ 8 h 12"/>
                  <a:gd name="T34" fmla="*/ 18 w 32"/>
                  <a:gd name="T3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" h="12">
                    <a:moveTo>
                      <a:pt x="18" y="8"/>
                    </a:moveTo>
                    <a:lnTo>
                      <a:pt x="18" y="8"/>
                    </a:lnTo>
                    <a:lnTo>
                      <a:pt x="28" y="4"/>
                    </a:lnTo>
                    <a:lnTo>
                      <a:pt x="30" y="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6" y="12"/>
                    </a:lnTo>
                    <a:lnTo>
                      <a:pt x="18" y="8"/>
                    </a:lnTo>
                    <a:lnTo>
                      <a:pt x="18" y="8"/>
                    </a:lnTo>
                    <a:close/>
                  </a:path>
                </a:pathLst>
              </a:custGeom>
              <a:solidFill>
                <a:srgbClr val="201D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0" name="ïṧḷïḓê-Freeform: Shape 91">
                <a:extLst>
                  <a:ext uri="{FF2B5EF4-FFF2-40B4-BE49-F238E27FC236}">
                    <a16:creationId xmlns:a16="http://schemas.microsoft.com/office/drawing/2014/main" xmlns="" id="{3135CC9D-AFA9-4777-9341-B900162372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4952" y="2796547"/>
                <a:ext cx="644079" cy="272048"/>
              </a:xfrm>
              <a:custGeom>
                <a:avLst/>
                <a:gdLst>
                  <a:gd name="T0" fmla="*/ 292 w 554"/>
                  <a:gd name="T1" fmla="*/ 152 h 234"/>
                  <a:gd name="T2" fmla="*/ 292 w 554"/>
                  <a:gd name="T3" fmla="*/ 152 h 234"/>
                  <a:gd name="T4" fmla="*/ 374 w 554"/>
                  <a:gd name="T5" fmla="*/ 120 h 234"/>
                  <a:gd name="T6" fmla="*/ 446 w 554"/>
                  <a:gd name="T7" fmla="*/ 92 h 234"/>
                  <a:gd name="T8" fmla="*/ 506 w 554"/>
                  <a:gd name="T9" fmla="*/ 64 h 234"/>
                  <a:gd name="T10" fmla="*/ 554 w 554"/>
                  <a:gd name="T11" fmla="*/ 38 h 234"/>
                  <a:gd name="T12" fmla="*/ 540 w 554"/>
                  <a:gd name="T13" fmla="*/ 0 h 234"/>
                  <a:gd name="T14" fmla="*/ 540 w 554"/>
                  <a:gd name="T15" fmla="*/ 0 h 234"/>
                  <a:gd name="T16" fmla="*/ 488 w 554"/>
                  <a:gd name="T17" fmla="*/ 12 h 234"/>
                  <a:gd name="T18" fmla="*/ 424 w 554"/>
                  <a:gd name="T19" fmla="*/ 32 h 234"/>
                  <a:gd name="T20" fmla="*/ 348 w 554"/>
                  <a:gd name="T21" fmla="*/ 54 h 234"/>
                  <a:gd name="T22" fmla="*/ 268 w 554"/>
                  <a:gd name="T23" fmla="*/ 84 h 234"/>
                  <a:gd name="T24" fmla="*/ 268 w 554"/>
                  <a:gd name="T25" fmla="*/ 84 h 234"/>
                  <a:gd name="T26" fmla="*/ 186 w 554"/>
                  <a:gd name="T27" fmla="*/ 114 h 234"/>
                  <a:gd name="T28" fmla="*/ 112 w 554"/>
                  <a:gd name="T29" fmla="*/ 146 h 234"/>
                  <a:gd name="T30" fmla="*/ 50 w 554"/>
                  <a:gd name="T31" fmla="*/ 174 h 234"/>
                  <a:gd name="T32" fmla="*/ 2 w 554"/>
                  <a:gd name="T33" fmla="*/ 198 h 234"/>
                  <a:gd name="T34" fmla="*/ 2 w 554"/>
                  <a:gd name="T35" fmla="*/ 198 h 234"/>
                  <a:gd name="T36" fmla="*/ 2 w 554"/>
                  <a:gd name="T37" fmla="*/ 200 h 234"/>
                  <a:gd name="T38" fmla="*/ 0 w 554"/>
                  <a:gd name="T39" fmla="*/ 202 h 234"/>
                  <a:gd name="T40" fmla="*/ 0 w 554"/>
                  <a:gd name="T41" fmla="*/ 208 h 234"/>
                  <a:gd name="T42" fmla="*/ 2 w 554"/>
                  <a:gd name="T43" fmla="*/ 220 h 234"/>
                  <a:gd name="T44" fmla="*/ 2 w 554"/>
                  <a:gd name="T45" fmla="*/ 220 h 234"/>
                  <a:gd name="T46" fmla="*/ 8 w 554"/>
                  <a:gd name="T47" fmla="*/ 228 h 234"/>
                  <a:gd name="T48" fmla="*/ 12 w 554"/>
                  <a:gd name="T49" fmla="*/ 234 h 234"/>
                  <a:gd name="T50" fmla="*/ 16 w 554"/>
                  <a:gd name="T51" fmla="*/ 234 h 234"/>
                  <a:gd name="T52" fmla="*/ 16 w 554"/>
                  <a:gd name="T53" fmla="*/ 234 h 234"/>
                  <a:gd name="T54" fmla="*/ 68 w 554"/>
                  <a:gd name="T55" fmla="*/ 222 h 234"/>
                  <a:gd name="T56" fmla="*/ 134 w 554"/>
                  <a:gd name="T57" fmla="*/ 204 h 234"/>
                  <a:gd name="T58" fmla="*/ 210 w 554"/>
                  <a:gd name="T59" fmla="*/ 180 h 234"/>
                  <a:gd name="T60" fmla="*/ 292 w 554"/>
                  <a:gd name="T61" fmla="*/ 152 h 234"/>
                  <a:gd name="T62" fmla="*/ 292 w 554"/>
                  <a:gd name="T63" fmla="*/ 152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54" h="234">
                    <a:moveTo>
                      <a:pt x="292" y="152"/>
                    </a:moveTo>
                    <a:lnTo>
                      <a:pt x="292" y="152"/>
                    </a:lnTo>
                    <a:lnTo>
                      <a:pt x="374" y="120"/>
                    </a:lnTo>
                    <a:lnTo>
                      <a:pt x="446" y="92"/>
                    </a:lnTo>
                    <a:lnTo>
                      <a:pt x="506" y="64"/>
                    </a:lnTo>
                    <a:lnTo>
                      <a:pt x="554" y="38"/>
                    </a:lnTo>
                    <a:lnTo>
                      <a:pt x="540" y="0"/>
                    </a:lnTo>
                    <a:lnTo>
                      <a:pt x="540" y="0"/>
                    </a:lnTo>
                    <a:lnTo>
                      <a:pt x="488" y="12"/>
                    </a:lnTo>
                    <a:lnTo>
                      <a:pt x="424" y="32"/>
                    </a:lnTo>
                    <a:lnTo>
                      <a:pt x="348" y="54"/>
                    </a:lnTo>
                    <a:lnTo>
                      <a:pt x="268" y="84"/>
                    </a:lnTo>
                    <a:lnTo>
                      <a:pt x="268" y="84"/>
                    </a:lnTo>
                    <a:lnTo>
                      <a:pt x="186" y="114"/>
                    </a:lnTo>
                    <a:lnTo>
                      <a:pt x="112" y="146"/>
                    </a:lnTo>
                    <a:lnTo>
                      <a:pt x="50" y="174"/>
                    </a:lnTo>
                    <a:lnTo>
                      <a:pt x="2" y="198"/>
                    </a:lnTo>
                    <a:lnTo>
                      <a:pt x="2" y="198"/>
                    </a:lnTo>
                    <a:lnTo>
                      <a:pt x="2" y="200"/>
                    </a:lnTo>
                    <a:lnTo>
                      <a:pt x="0" y="202"/>
                    </a:lnTo>
                    <a:lnTo>
                      <a:pt x="0" y="208"/>
                    </a:lnTo>
                    <a:lnTo>
                      <a:pt x="2" y="220"/>
                    </a:lnTo>
                    <a:lnTo>
                      <a:pt x="2" y="220"/>
                    </a:lnTo>
                    <a:lnTo>
                      <a:pt x="8" y="228"/>
                    </a:lnTo>
                    <a:lnTo>
                      <a:pt x="12" y="234"/>
                    </a:lnTo>
                    <a:lnTo>
                      <a:pt x="16" y="234"/>
                    </a:lnTo>
                    <a:lnTo>
                      <a:pt x="16" y="234"/>
                    </a:lnTo>
                    <a:lnTo>
                      <a:pt x="68" y="222"/>
                    </a:lnTo>
                    <a:lnTo>
                      <a:pt x="134" y="204"/>
                    </a:lnTo>
                    <a:lnTo>
                      <a:pt x="210" y="180"/>
                    </a:lnTo>
                    <a:lnTo>
                      <a:pt x="292" y="152"/>
                    </a:lnTo>
                    <a:lnTo>
                      <a:pt x="292" y="152"/>
                    </a:lnTo>
                    <a:close/>
                  </a:path>
                </a:pathLst>
              </a:custGeom>
              <a:solidFill>
                <a:srgbClr val="42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1" name="ïṧḷïḓê-Freeform: Shape 92">
                <a:extLst>
                  <a:ext uri="{FF2B5EF4-FFF2-40B4-BE49-F238E27FC236}">
                    <a16:creationId xmlns:a16="http://schemas.microsoft.com/office/drawing/2014/main" xmlns="" id="{032AB2D8-F0F1-4CE2-A941-F4B04971C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9603" y="2873278"/>
                <a:ext cx="292975" cy="195316"/>
              </a:xfrm>
              <a:custGeom>
                <a:avLst/>
                <a:gdLst>
                  <a:gd name="T0" fmla="*/ 18 w 252"/>
                  <a:gd name="T1" fmla="*/ 122 h 168"/>
                  <a:gd name="T2" fmla="*/ 16 w 252"/>
                  <a:gd name="T3" fmla="*/ 122 h 168"/>
                  <a:gd name="T4" fmla="*/ 16 w 252"/>
                  <a:gd name="T5" fmla="*/ 122 h 168"/>
                  <a:gd name="T6" fmla="*/ 14 w 252"/>
                  <a:gd name="T7" fmla="*/ 116 h 168"/>
                  <a:gd name="T8" fmla="*/ 14 w 252"/>
                  <a:gd name="T9" fmla="*/ 112 h 168"/>
                  <a:gd name="T10" fmla="*/ 14 w 252"/>
                  <a:gd name="T11" fmla="*/ 112 h 168"/>
                  <a:gd name="T12" fmla="*/ 20 w 252"/>
                  <a:gd name="T13" fmla="*/ 108 h 168"/>
                  <a:gd name="T14" fmla="*/ 36 w 252"/>
                  <a:gd name="T15" fmla="*/ 100 h 168"/>
                  <a:gd name="T16" fmla="*/ 80 w 252"/>
                  <a:gd name="T17" fmla="*/ 80 h 168"/>
                  <a:gd name="T18" fmla="*/ 130 w 252"/>
                  <a:gd name="T19" fmla="*/ 60 h 168"/>
                  <a:gd name="T20" fmla="*/ 166 w 252"/>
                  <a:gd name="T21" fmla="*/ 46 h 168"/>
                  <a:gd name="T22" fmla="*/ 166 w 252"/>
                  <a:gd name="T23" fmla="*/ 46 h 168"/>
                  <a:gd name="T24" fmla="*/ 194 w 252"/>
                  <a:gd name="T25" fmla="*/ 38 h 168"/>
                  <a:gd name="T26" fmla="*/ 214 w 252"/>
                  <a:gd name="T27" fmla="*/ 32 h 168"/>
                  <a:gd name="T28" fmla="*/ 224 w 252"/>
                  <a:gd name="T29" fmla="*/ 28 h 168"/>
                  <a:gd name="T30" fmla="*/ 232 w 252"/>
                  <a:gd name="T31" fmla="*/ 22 h 168"/>
                  <a:gd name="T32" fmla="*/ 242 w 252"/>
                  <a:gd name="T33" fmla="*/ 12 h 168"/>
                  <a:gd name="T34" fmla="*/ 252 w 252"/>
                  <a:gd name="T35" fmla="*/ 0 h 168"/>
                  <a:gd name="T36" fmla="*/ 252 w 252"/>
                  <a:gd name="T37" fmla="*/ 0 h 168"/>
                  <a:gd name="T38" fmla="*/ 128 w 252"/>
                  <a:gd name="T39" fmla="*/ 52 h 168"/>
                  <a:gd name="T40" fmla="*/ 4 w 252"/>
                  <a:gd name="T41" fmla="*/ 104 h 168"/>
                  <a:gd name="T42" fmla="*/ 4 w 252"/>
                  <a:gd name="T43" fmla="*/ 104 h 168"/>
                  <a:gd name="T44" fmla="*/ 0 w 252"/>
                  <a:gd name="T45" fmla="*/ 110 h 168"/>
                  <a:gd name="T46" fmla="*/ 0 w 252"/>
                  <a:gd name="T47" fmla="*/ 116 h 168"/>
                  <a:gd name="T48" fmla="*/ 4 w 252"/>
                  <a:gd name="T49" fmla="*/ 128 h 168"/>
                  <a:gd name="T50" fmla="*/ 18 w 252"/>
                  <a:gd name="T51" fmla="*/ 168 h 168"/>
                  <a:gd name="T52" fmla="*/ 18 w 252"/>
                  <a:gd name="T53" fmla="*/ 168 h 168"/>
                  <a:gd name="T54" fmla="*/ 32 w 252"/>
                  <a:gd name="T55" fmla="*/ 164 h 168"/>
                  <a:gd name="T56" fmla="*/ 20 w 252"/>
                  <a:gd name="T57" fmla="*/ 128 h 168"/>
                  <a:gd name="T58" fmla="*/ 18 w 252"/>
                  <a:gd name="T59" fmla="*/ 12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2" h="168">
                    <a:moveTo>
                      <a:pt x="18" y="122"/>
                    </a:moveTo>
                    <a:lnTo>
                      <a:pt x="16" y="122"/>
                    </a:lnTo>
                    <a:lnTo>
                      <a:pt x="16" y="122"/>
                    </a:lnTo>
                    <a:lnTo>
                      <a:pt x="14" y="116"/>
                    </a:lnTo>
                    <a:lnTo>
                      <a:pt x="14" y="112"/>
                    </a:lnTo>
                    <a:lnTo>
                      <a:pt x="14" y="112"/>
                    </a:lnTo>
                    <a:lnTo>
                      <a:pt x="20" y="108"/>
                    </a:lnTo>
                    <a:lnTo>
                      <a:pt x="36" y="100"/>
                    </a:lnTo>
                    <a:lnTo>
                      <a:pt x="80" y="80"/>
                    </a:lnTo>
                    <a:lnTo>
                      <a:pt x="130" y="60"/>
                    </a:lnTo>
                    <a:lnTo>
                      <a:pt x="166" y="46"/>
                    </a:lnTo>
                    <a:lnTo>
                      <a:pt x="166" y="46"/>
                    </a:lnTo>
                    <a:lnTo>
                      <a:pt x="194" y="38"/>
                    </a:lnTo>
                    <a:lnTo>
                      <a:pt x="214" y="32"/>
                    </a:lnTo>
                    <a:lnTo>
                      <a:pt x="224" y="28"/>
                    </a:lnTo>
                    <a:lnTo>
                      <a:pt x="232" y="22"/>
                    </a:lnTo>
                    <a:lnTo>
                      <a:pt x="242" y="12"/>
                    </a:lnTo>
                    <a:lnTo>
                      <a:pt x="252" y="0"/>
                    </a:lnTo>
                    <a:lnTo>
                      <a:pt x="252" y="0"/>
                    </a:lnTo>
                    <a:lnTo>
                      <a:pt x="128" y="52"/>
                    </a:lnTo>
                    <a:lnTo>
                      <a:pt x="4" y="104"/>
                    </a:lnTo>
                    <a:lnTo>
                      <a:pt x="4" y="104"/>
                    </a:lnTo>
                    <a:lnTo>
                      <a:pt x="0" y="110"/>
                    </a:lnTo>
                    <a:lnTo>
                      <a:pt x="0" y="116"/>
                    </a:lnTo>
                    <a:lnTo>
                      <a:pt x="4" y="128"/>
                    </a:lnTo>
                    <a:lnTo>
                      <a:pt x="18" y="168"/>
                    </a:lnTo>
                    <a:lnTo>
                      <a:pt x="18" y="168"/>
                    </a:lnTo>
                    <a:lnTo>
                      <a:pt x="32" y="164"/>
                    </a:lnTo>
                    <a:lnTo>
                      <a:pt x="20" y="128"/>
                    </a:lnTo>
                    <a:lnTo>
                      <a:pt x="18" y="122"/>
                    </a:lnTo>
                    <a:close/>
                  </a:path>
                </a:pathLst>
              </a:custGeom>
              <a:solidFill>
                <a:srgbClr val="8283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2" name="ïṧḷïḓê-Freeform: Shape 93">
                <a:extLst>
                  <a:ext uri="{FF2B5EF4-FFF2-40B4-BE49-F238E27FC236}">
                    <a16:creationId xmlns:a16="http://schemas.microsoft.com/office/drawing/2014/main" xmlns="" id="{6B2C124F-1B4E-462D-873A-2F4356694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2105" y="2877929"/>
                <a:ext cx="44179" cy="86032"/>
              </a:xfrm>
              <a:custGeom>
                <a:avLst/>
                <a:gdLst>
                  <a:gd name="T0" fmla="*/ 26 w 38"/>
                  <a:gd name="T1" fmla="*/ 74 h 74"/>
                  <a:gd name="T2" fmla="*/ 26 w 38"/>
                  <a:gd name="T3" fmla="*/ 74 h 74"/>
                  <a:gd name="T4" fmla="*/ 38 w 38"/>
                  <a:gd name="T5" fmla="*/ 68 h 74"/>
                  <a:gd name="T6" fmla="*/ 14 w 38"/>
                  <a:gd name="T7" fmla="*/ 0 h 74"/>
                  <a:gd name="T8" fmla="*/ 14 w 38"/>
                  <a:gd name="T9" fmla="*/ 0 h 74"/>
                  <a:gd name="T10" fmla="*/ 0 w 38"/>
                  <a:gd name="T11" fmla="*/ 6 h 74"/>
                  <a:gd name="T12" fmla="*/ 26 w 38"/>
                  <a:gd name="T1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74">
                    <a:moveTo>
                      <a:pt x="26" y="74"/>
                    </a:moveTo>
                    <a:lnTo>
                      <a:pt x="26" y="74"/>
                    </a:lnTo>
                    <a:lnTo>
                      <a:pt x="38" y="68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0" y="6"/>
                    </a:lnTo>
                    <a:lnTo>
                      <a:pt x="26" y="74"/>
                    </a:lnTo>
                    <a:close/>
                  </a:path>
                </a:pathLst>
              </a:custGeom>
              <a:solidFill>
                <a:srgbClr val="A3A5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3" name="ïṧḷïḓê-Freeform: Shape 94">
                <a:extLst>
                  <a:ext uri="{FF2B5EF4-FFF2-40B4-BE49-F238E27FC236}">
                    <a16:creationId xmlns:a16="http://schemas.microsoft.com/office/drawing/2014/main" xmlns="" id="{229CD580-8DBF-4496-A0ED-4D25A85EE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755" y="2789571"/>
                <a:ext cx="69756" cy="51154"/>
              </a:xfrm>
              <a:custGeom>
                <a:avLst/>
                <a:gdLst>
                  <a:gd name="T0" fmla="*/ 14 w 60"/>
                  <a:gd name="T1" fmla="*/ 44 h 44"/>
                  <a:gd name="T2" fmla="*/ 14 w 60"/>
                  <a:gd name="T3" fmla="*/ 44 h 44"/>
                  <a:gd name="T4" fmla="*/ 44 w 60"/>
                  <a:gd name="T5" fmla="*/ 28 h 44"/>
                  <a:gd name="T6" fmla="*/ 54 w 60"/>
                  <a:gd name="T7" fmla="*/ 20 h 44"/>
                  <a:gd name="T8" fmla="*/ 60 w 60"/>
                  <a:gd name="T9" fmla="*/ 14 h 44"/>
                  <a:gd name="T10" fmla="*/ 56 w 60"/>
                  <a:gd name="T11" fmla="*/ 2 h 44"/>
                  <a:gd name="T12" fmla="*/ 56 w 60"/>
                  <a:gd name="T13" fmla="*/ 2 h 44"/>
                  <a:gd name="T14" fmla="*/ 46 w 60"/>
                  <a:gd name="T15" fmla="*/ 0 h 44"/>
                  <a:gd name="T16" fmla="*/ 34 w 60"/>
                  <a:gd name="T17" fmla="*/ 2 h 44"/>
                  <a:gd name="T18" fmla="*/ 0 w 60"/>
                  <a:gd name="T19" fmla="*/ 6 h 44"/>
                  <a:gd name="T20" fmla="*/ 14 w 60"/>
                  <a:gd name="T21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44">
                    <a:moveTo>
                      <a:pt x="14" y="44"/>
                    </a:moveTo>
                    <a:lnTo>
                      <a:pt x="14" y="44"/>
                    </a:lnTo>
                    <a:lnTo>
                      <a:pt x="44" y="28"/>
                    </a:lnTo>
                    <a:lnTo>
                      <a:pt x="54" y="20"/>
                    </a:lnTo>
                    <a:lnTo>
                      <a:pt x="60" y="14"/>
                    </a:lnTo>
                    <a:lnTo>
                      <a:pt x="56" y="2"/>
                    </a:lnTo>
                    <a:lnTo>
                      <a:pt x="56" y="2"/>
                    </a:lnTo>
                    <a:lnTo>
                      <a:pt x="46" y="0"/>
                    </a:lnTo>
                    <a:lnTo>
                      <a:pt x="34" y="2"/>
                    </a:lnTo>
                    <a:lnTo>
                      <a:pt x="0" y="6"/>
                    </a:lnTo>
                    <a:lnTo>
                      <a:pt x="14" y="44"/>
                    </a:lnTo>
                    <a:close/>
                  </a:path>
                </a:pathLst>
              </a:custGeom>
              <a:solidFill>
                <a:srgbClr val="A3A5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4" name="ïṧḷïḓê-Freeform: Shape 95">
                <a:extLst>
                  <a:ext uri="{FF2B5EF4-FFF2-40B4-BE49-F238E27FC236}">
                    <a16:creationId xmlns:a16="http://schemas.microsoft.com/office/drawing/2014/main" xmlns="" id="{91008479-A25B-4AA5-B5F4-4E6B6C33C5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3276" y="2863978"/>
                <a:ext cx="202292" cy="372031"/>
              </a:xfrm>
              <a:custGeom>
                <a:avLst/>
                <a:gdLst>
                  <a:gd name="T0" fmla="*/ 50 w 174"/>
                  <a:gd name="T1" fmla="*/ 98 h 320"/>
                  <a:gd name="T2" fmla="*/ 50 w 174"/>
                  <a:gd name="T3" fmla="*/ 98 h 320"/>
                  <a:gd name="T4" fmla="*/ 54 w 174"/>
                  <a:gd name="T5" fmla="*/ 92 h 320"/>
                  <a:gd name="T6" fmla="*/ 58 w 174"/>
                  <a:gd name="T7" fmla="*/ 86 h 320"/>
                  <a:gd name="T8" fmla="*/ 62 w 174"/>
                  <a:gd name="T9" fmla="*/ 72 h 320"/>
                  <a:gd name="T10" fmla="*/ 70 w 174"/>
                  <a:gd name="T11" fmla="*/ 54 h 320"/>
                  <a:gd name="T12" fmla="*/ 76 w 174"/>
                  <a:gd name="T13" fmla="*/ 44 h 320"/>
                  <a:gd name="T14" fmla="*/ 86 w 174"/>
                  <a:gd name="T15" fmla="*/ 30 h 320"/>
                  <a:gd name="T16" fmla="*/ 86 w 174"/>
                  <a:gd name="T17" fmla="*/ 30 h 320"/>
                  <a:gd name="T18" fmla="*/ 92 w 174"/>
                  <a:gd name="T19" fmla="*/ 24 h 320"/>
                  <a:gd name="T20" fmla="*/ 100 w 174"/>
                  <a:gd name="T21" fmla="*/ 18 h 320"/>
                  <a:gd name="T22" fmla="*/ 116 w 174"/>
                  <a:gd name="T23" fmla="*/ 10 h 320"/>
                  <a:gd name="T24" fmla="*/ 132 w 174"/>
                  <a:gd name="T25" fmla="*/ 4 h 320"/>
                  <a:gd name="T26" fmla="*/ 148 w 174"/>
                  <a:gd name="T27" fmla="*/ 0 h 320"/>
                  <a:gd name="T28" fmla="*/ 162 w 174"/>
                  <a:gd name="T29" fmla="*/ 2 h 320"/>
                  <a:gd name="T30" fmla="*/ 166 w 174"/>
                  <a:gd name="T31" fmla="*/ 2 h 320"/>
                  <a:gd name="T32" fmla="*/ 170 w 174"/>
                  <a:gd name="T33" fmla="*/ 6 h 320"/>
                  <a:gd name="T34" fmla="*/ 172 w 174"/>
                  <a:gd name="T35" fmla="*/ 8 h 320"/>
                  <a:gd name="T36" fmla="*/ 174 w 174"/>
                  <a:gd name="T37" fmla="*/ 14 h 320"/>
                  <a:gd name="T38" fmla="*/ 172 w 174"/>
                  <a:gd name="T39" fmla="*/ 18 h 320"/>
                  <a:gd name="T40" fmla="*/ 168 w 174"/>
                  <a:gd name="T41" fmla="*/ 24 h 320"/>
                  <a:gd name="T42" fmla="*/ 168 w 174"/>
                  <a:gd name="T43" fmla="*/ 24 h 320"/>
                  <a:gd name="T44" fmla="*/ 162 w 174"/>
                  <a:gd name="T45" fmla="*/ 56 h 320"/>
                  <a:gd name="T46" fmla="*/ 158 w 174"/>
                  <a:gd name="T47" fmla="*/ 82 h 320"/>
                  <a:gd name="T48" fmla="*/ 154 w 174"/>
                  <a:gd name="T49" fmla="*/ 104 h 320"/>
                  <a:gd name="T50" fmla="*/ 152 w 174"/>
                  <a:gd name="T51" fmla="*/ 114 h 320"/>
                  <a:gd name="T52" fmla="*/ 148 w 174"/>
                  <a:gd name="T53" fmla="*/ 122 h 320"/>
                  <a:gd name="T54" fmla="*/ 148 w 174"/>
                  <a:gd name="T55" fmla="*/ 122 h 320"/>
                  <a:gd name="T56" fmla="*/ 116 w 174"/>
                  <a:gd name="T57" fmla="*/ 180 h 320"/>
                  <a:gd name="T58" fmla="*/ 78 w 174"/>
                  <a:gd name="T59" fmla="*/ 244 h 320"/>
                  <a:gd name="T60" fmla="*/ 60 w 174"/>
                  <a:gd name="T61" fmla="*/ 272 h 320"/>
                  <a:gd name="T62" fmla="*/ 44 w 174"/>
                  <a:gd name="T63" fmla="*/ 296 h 320"/>
                  <a:gd name="T64" fmla="*/ 32 w 174"/>
                  <a:gd name="T65" fmla="*/ 312 h 320"/>
                  <a:gd name="T66" fmla="*/ 26 w 174"/>
                  <a:gd name="T67" fmla="*/ 318 h 320"/>
                  <a:gd name="T68" fmla="*/ 22 w 174"/>
                  <a:gd name="T69" fmla="*/ 320 h 320"/>
                  <a:gd name="T70" fmla="*/ 22 w 174"/>
                  <a:gd name="T71" fmla="*/ 320 h 320"/>
                  <a:gd name="T72" fmla="*/ 18 w 174"/>
                  <a:gd name="T73" fmla="*/ 318 h 320"/>
                  <a:gd name="T74" fmla="*/ 16 w 174"/>
                  <a:gd name="T75" fmla="*/ 314 h 320"/>
                  <a:gd name="T76" fmla="*/ 14 w 174"/>
                  <a:gd name="T77" fmla="*/ 308 h 320"/>
                  <a:gd name="T78" fmla="*/ 12 w 174"/>
                  <a:gd name="T79" fmla="*/ 300 h 320"/>
                  <a:gd name="T80" fmla="*/ 12 w 174"/>
                  <a:gd name="T81" fmla="*/ 276 h 320"/>
                  <a:gd name="T82" fmla="*/ 12 w 174"/>
                  <a:gd name="T83" fmla="*/ 248 h 320"/>
                  <a:gd name="T84" fmla="*/ 14 w 174"/>
                  <a:gd name="T85" fmla="*/ 218 h 320"/>
                  <a:gd name="T86" fmla="*/ 12 w 174"/>
                  <a:gd name="T87" fmla="*/ 188 h 320"/>
                  <a:gd name="T88" fmla="*/ 8 w 174"/>
                  <a:gd name="T89" fmla="*/ 160 h 320"/>
                  <a:gd name="T90" fmla="*/ 6 w 174"/>
                  <a:gd name="T91" fmla="*/ 148 h 320"/>
                  <a:gd name="T92" fmla="*/ 0 w 174"/>
                  <a:gd name="T93" fmla="*/ 138 h 320"/>
                  <a:gd name="T94" fmla="*/ 0 w 174"/>
                  <a:gd name="T95" fmla="*/ 138 h 320"/>
                  <a:gd name="T96" fmla="*/ 18 w 174"/>
                  <a:gd name="T97" fmla="*/ 126 h 320"/>
                  <a:gd name="T98" fmla="*/ 32 w 174"/>
                  <a:gd name="T99" fmla="*/ 116 h 320"/>
                  <a:gd name="T100" fmla="*/ 50 w 174"/>
                  <a:gd name="T101" fmla="*/ 98 h 320"/>
                  <a:gd name="T102" fmla="*/ 50 w 174"/>
                  <a:gd name="T103" fmla="*/ 98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4" h="320">
                    <a:moveTo>
                      <a:pt x="50" y="98"/>
                    </a:moveTo>
                    <a:lnTo>
                      <a:pt x="50" y="98"/>
                    </a:lnTo>
                    <a:lnTo>
                      <a:pt x="54" y="92"/>
                    </a:lnTo>
                    <a:lnTo>
                      <a:pt x="58" y="86"/>
                    </a:lnTo>
                    <a:lnTo>
                      <a:pt x="62" y="72"/>
                    </a:lnTo>
                    <a:lnTo>
                      <a:pt x="70" y="54"/>
                    </a:lnTo>
                    <a:lnTo>
                      <a:pt x="76" y="44"/>
                    </a:lnTo>
                    <a:lnTo>
                      <a:pt x="86" y="30"/>
                    </a:lnTo>
                    <a:lnTo>
                      <a:pt x="86" y="30"/>
                    </a:lnTo>
                    <a:lnTo>
                      <a:pt x="92" y="24"/>
                    </a:lnTo>
                    <a:lnTo>
                      <a:pt x="100" y="18"/>
                    </a:lnTo>
                    <a:lnTo>
                      <a:pt x="116" y="10"/>
                    </a:lnTo>
                    <a:lnTo>
                      <a:pt x="132" y="4"/>
                    </a:lnTo>
                    <a:lnTo>
                      <a:pt x="148" y="0"/>
                    </a:lnTo>
                    <a:lnTo>
                      <a:pt x="162" y="2"/>
                    </a:lnTo>
                    <a:lnTo>
                      <a:pt x="166" y="2"/>
                    </a:lnTo>
                    <a:lnTo>
                      <a:pt x="170" y="6"/>
                    </a:lnTo>
                    <a:lnTo>
                      <a:pt x="172" y="8"/>
                    </a:lnTo>
                    <a:lnTo>
                      <a:pt x="174" y="14"/>
                    </a:lnTo>
                    <a:lnTo>
                      <a:pt x="172" y="18"/>
                    </a:lnTo>
                    <a:lnTo>
                      <a:pt x="168" y="24"/>
                    </a:lnTo>
                    <a:lnTo>
                      <a:pt x="168" y="24"/>
                    </a:lnTo>
                    <a:lnTo>
                      <a:pt x="162" y="56"/>
                    </a:lnTo>
                    <a:lnTo>
                      <a:pt x="158" y="82"/>
                    </a:lnTo>
                    <a:lnTo>
                      <a:pt x="154" y="104"/>
                    </a:lnTo>
                    <a:lnTo>
                      <a:pt x="152" y="114"/>
                    </a:lnTo>
                    <a:lnTo>
                      <a:pt x="148" y="122"/>
                    </a:lnTo>
                    <a:lnTo>
                      <a:pt x="148" y="122"/>
                    </a:lnTo>
                    <a:lnTo>
                      <a:pt x="116" y="180"/>
                    </a:lnTo>
                    <a:lnTo>
                      <a:pt x="78" y="244"/>
                    </a:lnTo>
                    <a:lnTo>
                      <a:pt x="60" y="272"/>
                    </a:lnTo>
                    <a:lnTo>
                      <a:pt x="44" y="296"/>
                    </a:lnTo>
                    <a:lnTo>
                      <a:pt x="32" y="312"/>
                    </a:lnTo>
                    <a:lnTo>
                      <a:pt x="26" y="318"/>
                    </a:lnTo>
                    <a:lnTo>
                      <a:pt x="22" y="320"/>
                    </a:lnTo>
                    <a:lnTo>
                      <a:pt x="22" y="320"/>
                    </a:lnTo>
                    <a:lnTo>
                      <a:pt x="18" y="318"/>
                    </a:lnTo>
                    <a:lnTo>
                      <a:pt x="16" y="314"/>
                    </a:lnTo>
                    <a:lnTo>
                      <a:pt x="14" y="308"/>
                    </a:lnTo>
                    <a:lnTo>
                      <a:pt x="12" y="300"/>
                    </a:lnTo>
                    <a:lnTo>
                      <a:pt x="12" y="276"/>
                    </a:lnTo>
                    <a:lnTo>
                      <a:pt x="12" y="248"/>
                    </a:lnTo>
                    <a:lnTo>
                      <a:pt x="14" y="218"/>
                    </a:lnTo>
                    <a:lnTo>
                      <a:pt x="12" y="188"/>
                    </a:lnTo>
                    <a:lnTo>
                      <a:pt x="8" y="160"/>
                    </a:lnTo>
                    <a:lnTo>
                      <a:pt x="6" y="148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18" y="126"/>
                    </a:lnTo>
                    <a:lnTo>
                      <a:pt x="32" y="116"/>
                    </a:lnTo>
                    <a:lnTo>
                      <a:pt x="50" y="98"/>
                    </a:lnTo>
                    <a:lnTo>
                      <a:pt x="50" y="98"/>
                    </a:lnTo>
                    <a:close/>
                  </a:path>
                </a:pathLst>
              </a:custGeom>
              <a:solidFill>
                <a:srgbClr val="F5C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5" name="ïṧḷïḓê-Freeform: Shape 96">
                <a:extLst>
                  <a:ext uri="{FF2B5EF4-FFF2-40B4-BE49-F238E27FC236}">
                    <a16:creationId xmlns:a16="http://schemas.microsoft.com/office/drawing/2014/main" xmlns="" id="{355DA459-625F-4986-8BDC-5B1F4930C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6752" y="1922273"/>
                <a:ext cx="318552" cy="288324"/>
              </a:xfrm>
              <a:custGeom>
                <a:avLst/>
                <a:gdLst>
                  <a:gd name="T0" fmla="*/ 274 w 274"/>
                  <a:gd name="T1" fmla="*/ 84 h 248"/>
                  <a:gd name="T2" fmla="*/ 176 w 274"/>
                  <a:gd name="T3" fmla="*/ 0 h 248"/>
                  <a:gd name="T4" fmla="*/ 0 w 274"/>
                  <a:gd name="T5" fmla="*/ 130 h 248"/>
                  <a:gd name="T6" fmla="*/ 58 w 274"/>
                  <a:gd name="T7" fmla="*/ 248 h 248"/>
                  <a:gd name="T8" fmla="*/ 274 w 274"/>
                  <a:gd name="T9" fmla="*/ 84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248">
                    <a:moveTo>
                      <a:pt x="274" y="84"/>
                    </a:moveTo>
                    <a:lnTo>
                      <a:pt x="176" y="0"/>
                    </a:lnTo>
                    <a:lnTo>
                      <a:pt x="0" y="130"/>
                    </a:lnTo>
                    <a:lnTo>
                      <a:pt x="58" y="248"/>
                    </a:lnTo>
                    <a:lnTo>
                      <a:pt x="274" y="84"/>
                    </a:lnTo>
                    <a:close/>
                  </a:path>
                </a:pathLst>
              </a:custGeom>
              <a:solidFill>
                <a:srgbClr val="D1D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6" name="ïṧḷïḓê-Freeform: Shape 97">
                <a:extLst>
                  <a:ext uri="{FF2B5EF4-FFF2-40B4-BE49-F238E27FC236}">
                    <a16:creationId xmlns:a16="http://schemas.microsoft.com/office/drawing/2014/main" xmlns="" id="{BC26C071-AD15-405F-A3AA-3B0231CE6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5329" y="3284838"/>
                <a:ext cx="1378841" cy="2699552"/>
              </a:xfrm>
              <a:custGeom>
                <a:avLst/>
                <a:gdLst>
                  <a:gd name="T0" fmla="*/ 1096 w 1186"/>
                  <a:gd name="T1" fmla="*/ 1924 h 2322"/>
                  <a:gd name="T2" fmla="*/ 916 w 1186"/>
                  <a:gd name="T3" fmla="*/ 1976 h 2322"/>
                  <a:gd name="T4" fmla="*/ 764 w 1186"/>
                  <a:gd name="T5" fmla="*/ 2010 h 2322"/>
                  <a:gd name="T6" fmla="*/ 636 w 1186"/>
                  <a:gd name="T7" fmla="*/ 2026 h 2322"/>
                  <a:gd name="T8" fmla="*/ 530 w 1186"/>
                  <a:gd name="T9" fmla="*/ 2024 h 2322"/>
                  <a:gd name="T10" fmla="*/ 448 w 1186"/>
                  <a:gd name="T11" fmla="*/ 2010 h 2322"/>
                  <a:gd name="T12" fmla="*/ 414 w 1186"/>
                  <a:gd name="T13" fmla="*/ 1996 h 2322"/>
                  <a:gd name="T14" fmla="*/ 384 w 1186"/>
                  <a:gd name="T15" fmla="*/ 1980 h 2322"/>
                  <a:gd name="T16" fmla="*/ 360 w 1186"/>
                  <a:gd name="T17" fmla="*/ 1960 h 2322"/>
                  <a:gd name="T18" fmla="*/ 340 w 1186"/>
                  <a:gd name="T19" fmla="*/ 1938 h 2322"/>
                  <a:gd name="T20" fmla="*/ 326 w 1186"/>
                  <a:gd name="T21" fmla="*/ 1914 h 2322"/>
                  <a:gd name="T22" fmla="*/ 314 w 1186"/>
                  <a:gd name="T23" fmla="*/ 1886 h 2322"/>
                  <a:gd name="T24" fmla="*/ 300 w 1186"/>
                  <a:gd name="T25" fmla="*/ 1822 h 2322"/>
                  <a:gd name="T26" fmla="*/ 296 w 1186"/>
                  <a:gd name="T27" fmla="*/ 1750 h 2322"/>
                  <a:gd name="T28" fmla="*/ 300 w 1186"/>
                  <a:gd name="T29" fmla="*/ 1670 h 2322"/>
                  <a:gd name="T30" fmla="*/ 312 w 1186"/>
                  <a:gd name="T31" fmla="*/ 1584 h 2322"/>
                  <a:gd name="T32" fmla="*/ 332 w 1186"/>
                  <a:gd name="T33" fmla="*/ 1494 h 2322"/>
                  <a:gd name="T34" fmla="*/ 390 w 1186"/>
                  <a:gd name="T35" fmla="*/ 1298 h 2322"/>
                  <a:gd name="T36" fmla="*/ 466 w 1186"/>
                  <a:gd name="T37" fmla="*/ 1090 h 2322"/>
                  <a:gd name="T38" fmla="*/ 558 w 1186"/>
                  <a:gd name="T39" fmla="*/ 878 h 2322"/>
                  <a:gd name="T40" fmla="*/ 702 w 1186"/>
                  <a:gd name="T41" fmla="*/ 564 h 2322"/>
                  <a:gd name="T42" fmla="*/ 798 w 1186"/>
                  <a:gd name="T43" fmla="*/ 370 h 2322"/>
                  <a:gd name="T44" fmla="*/ 916 w 1186"/>
                  <a:gd name="T45" fmla="*/ 126 h 2322"/>
                  <a:gd name="T46" fmla="*/ 646 w 1186"/>
                  <a:gd name="T47" fmla="*/ 0 h 2322"/>
                  <a:gd name="T48" fmla="*/ 530 w 1186"/>
                  <a:gd name="T49" fmla="*/ 238 h 2322"/>
                  <a:gd name="T50" fmla="*/ 426 w 1186"/>
                  <a:gd name="T51" fmla="*/ 452 h 2322"/>
                  <a:gd name="T52" fmla="*/ 320 w 1186"/>
                  <a:gd name="T53" fmla="*/ 678 h 2322"/>
                  <a:gd name="T54" fmla="*/ 218 w 1186"/>
                  <a:gd name="T55" fmla="*/ 914 h 2322"/>
                  <a:gd name="T56" fmla="*/ 128 w 1186"/>
                  <a:gd name="T57" fmla="*/ 1148 h 2322"/>
                  <a:gd name="T58" fmla="*/ 72 w 1186"/>
                  <a:gd name="T59" fmla="*/ 1322 h 2322"/>
                  <a:gd name="T60" fmla="*/ 44 w 1186"/>
                  <a:gd name="T61" fmla="*/ 1436 h 2322"/>
                  <a:gd name="T62" fmla="*/ 20 w 1186"/>
                  <a:gd name="T63" fmla="*/ 1546 h 2322"/>
                  <a:gd name="T64" fmla="*/ 6 w 1186"/>
                  <a:gd name="T65" fmla="*/ 1650 h 2322"/>
                  <a:gd name="T66" fmla="*/ 0 w 1186"/>
                  <a:gd name="T67" fmla="*/ 1750 h 2322"/>
                  <a:gd name="T68" fmla="*/ 4 w 1186"/>
                  <a:gd name="T69" fmla="*/ 1846 h 2322"/>
                  <a:gd name="T70" fmla="*/ 18 w 1186"/>
                  <a:gd name="T71" fmla="*/ 1934 h 2322"/>
                  <a:gd name="T72" fmla="*/ 30 w 1186"/>
                  <a:gd name="T73" fmla="*/ 1976 h 2322"/>
                  <a:gd name="T74" fmla="*/ 52 w 1186"/>
                  <a:gd name="T75" fmla="*/ 2034 h 2322"/>
                  <a:gd name="T76" fmla="*/ 80 w 1186"/>
                  <a:gd name="T77" fmla="*/ 2088 h 2322"/>
                  <a:gd name="T78" fmla="*/ 114 w 1186"/>
                  <a:gd name="T79" fmla="*/ 2138 h 2322"/>
                  <a:gd name="T80" fmla="*/ 152 w 1186"/>
                  <a:gd name="T81" fmla="*/ 2182 h 2322"/>
                  <a:gd name="T82" fmla="*/ 198 w 1186"/>
                  <a:gd name="T83" fmla="*/ 2220 h 2322"/>
                  <a:gd name="T84" fmla="*/ 250 w 1186"/>
                  <a:gd name="T85" fmla="*/ 2252 h 2322"/>
                  <a:gd name="T86" fmla="*/ 310 w 1186"/>
                  <a:gd name="T87" fmla="*/ 2280 h 2322"/>
                  <a:gd name="T88" fmla="*/ 376 w 1186"/>
                  <a:gd name="T89" fmla="*/ 2300 h 2322"/>
                  <a:gd name="T90" fmla="*/ 448 w 1186"/>
                  <a:gd name="T91" fmla="*/ 2314 h 2322"/>
                  <a:gd name="T92" fmla="*/ 530 w 1186"/>
                  <a:gd name="T93" fmla="*/ 2322 h 2322"/>
                  <a:gd name="T94" fmla="*/ 618 w 1186"/>
                  <a:gd name="T95" fmla="*/ 2322 h 2322"/>
                  <a:gd name="T96" fmla="*/ 714 w 1186"/>
                  <a:gd name="T97" fmla="*/ 2316 h 2322"/>
                  <a:gd name="T98" fmla="*/ 820 w 1186"/>
                  <a:gd name="T99" fmla="*/ 2300 h 2322"/>
                  <a:gd name="T100" fmla="*/ 932 w 1186"/>
                  <a:gd name="T101" fmla="*/ 2278 h 2322"/>
                  <a:gd name="T102" fmla="*/ 1054 w 1186"/>
                  <a:gd name="T103" fmla="*/ 2248 h 2322"/>
                  <a:gd name="T104" fmla="*/ 1186 w 1186"/>
                  <a:gd name="T105" fmla="*/ 2208 h 2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86" h="2322">
                    <a:moveTo>
                      <a:pt x="1096" y="1924"/>
                    </a:moveTo>
                    <a:lnTo>
                      <a:pt x="1096" y="1924"/>
                    </a:lnTo>
                    <a:lnTo>
                      <a:pt x="1002" y="1952"/>
                    </a:lnTo>
                    <a:lnTo>
                      <a:pt x="916" y="1976"/>
                    </a:lnTo>
                    <a:lnTo>
                      <a:pt x="836" y="1996"/>
                    </a:lnTo>
                    <a:lnTo>
                      <a:pt x="764" y="2010"/>
                    </a:lnTo>
                    <a:lnTo>
                      <a:pt x="696" y="2020"/>
                    </a:lnTo>
                    <a:lnTo>
                      <a:pt x="636" y="2026"/>
                    </a:lnTo>
                    <a:lnTo>
                      <a:pt x="580" y="2028"/>
                    </a:lnTo>
                    <a:lnTo>
                      <a:pt x="530" y="2024"/>
                    </a:lnTo>
                    <a:lnTo>
                      <a:pt x="486" y="2018"/>
                    </a:lnTo>
                    <a:lnTo>
                      <a:pt x="448" y="2010"/>
                    </a:lnTo>
                    <a:lnTo>
                      <a:pt x="430" y="2004"/>
                    </a:lnTo>
                    <a:lnTo>
                      <a:pt x="414" y="1996"/>
                    </a:lnTo>
                    <a:lnTo>
                      <a:pt x="398" y="1988"/>
                    </a:lnTo>
                    <a:lnTo>
                      <a:pt x="384" y="1980"/>
                    </a:lnTo>
                    <a:lnTo>
                      <a:pt x="372" y="1970"/>
                    </a:lnTo>
                    <a:lnTo>
                      <a:pt x="360" y="1960"/>
                    </a:lnTo>
                    <a:lnTo>
                      <a:pt x="350" y="1950"/>
                    </a:lnTo>
                    <a:lnTo>
                      <a:pt x="340" y="1938"/>
                    </a:lnTo>
                    <a:lnTo>
                      <a:pt x="332" y="1926"/>
                    </a:lnTo>
                    <a:lnTo>
                      <a:pt x="326" y="1914"/>
                    </a:lnTo>
                    <a:lnTo>
                      <a:pt x="314" y="1886"/>
                    </a:lnTo>
                    <a:lnTo>
                      <a:pt x="314" y="1886"/>
                    </a:lnTo>
                    <a:lnTo>
                      <a:pt x="306" y="1854"/>
                    </a:lnTo>
                    <a:lnTo>
                      <a:pt x="300" y="1822"/>
                    </a:lnTo>
                    <a:lnTo>
                      <a:pt x="296" y="1786"/>
                    </a:lnTo>
                    <a:lnTo>
                      <a:pt x="296" y="1750"/>
                    </a:lnTo>
                    <a:lnTo>
                      <a:pt x="296" y="1710"/>
                    </a:lnTo>
                    <a:lnTo>
                      <a:pt x="300" y="1670"/>
                    </a:lnTo>
                    <a:lnTo>
                      <a:pt x="306" y="1628"/>
                    </a:lnTo>
                    <a:lnTo>
                      <a:pt x="312" y="1584"/>
                    </a:lnTo>
                    <a:lnTo>
                      <a:pt x="322" y="1540"/>
                    </a:lnTo>
                    <a:lnTo>
                      <a:pt x="332" y="1494"/>
                    </a:lnTo>
                    <a:lnTo>
                      <a:pt x="358" y="1398"/>
                    </a:lnTo>
                    <a:lnTo>
                      <a:pt x="390" y="1298"/>
                    </a:lnTo>
                    <a:lnTo>
                      <a:pt x="426" y="1196"/>
                    </a:lnTo>
                    <a:lnTo>
                      <a:pt x="466" y="1090"/>
                    </a:lnTo>
                    <a:lnTo>
                      <a:pt x="510" y="984"/>
                    </a:lnTo>
                    <a:lnTo>
                      <a:pt x="558" y="878"/>
                    </a:lnTo>
                    <a:lnTo>
                      <a:pt x="606" y="772"/>
                    </a:lnTo>
                    <a:lnTo>
                      <a:pt x="702" y="564"/>
                    </a:lnTo>
                    <a:lnTo>
                      <a:pt x="798" y="370"/>
                    </a:lnTo>
                    <a:lnTo>
                      <a:pt x="798" y="370"/>
                    </a:lnTo>
                    <a:lnTo>
                      <a:pt x="858" y="244"/>
                    </a:lnTo>
                    <a:lnTo>
                      <a:pt x="916" y="126"/>
                    </a:lnTo>
                    <a:lnTo>
                      <a:pt x="646" y="0"/>
                    </a:lnTo>
                    <a:lnTo>
                      <a:pt x="646" y="0"/>
                    </a:lnTo>
                    <a:lnTo>
                      <a:pt x="592" y="110"/>
                    </a:lnTo>
                    <a:lnTo>
                      <a:pt x="530" y="238"/>
                    </a:lnTo>
                    <a:lnTo>
                      <a:pt x="530" y="238"/>
                    </a:lnTo>
                    <a:lnTo>
                      <a:pt x="426" y="452"/>
                    </a:lnTo>
                    <a:lnTo>
                      <a:pt x="374" y="564"/>
                    </a:lnTo>
                    <a:lnTo>
                      <a:pt x="320" y="678"/>
                    </a:lnTo>
                    <a:lnTo>
                      <a:pt x="268" y="796"/>
                    </a:lnTo>
                    <a:lnTo>
                      <a:pt x="218" y="914"/>
                    </a:lnTo>
                    <a:lnTo>
                      <a:pt x="172" y="1032"/>
                    </a:lnTo>
                    <a:lnTo>
                      <a:pt x="128" y="1148"/>
                    </a:lnTo>
                    <a:lnTo>
                      <a:pt x="90" y="1266"/>
                    </a:lnTo>
                    <a:lnTo>
                      <a:pt x="72" y="1322"/>
                    </a:lnTo>
                    <a:lnTo>
                      <a:pt x="58" y="1380"/>
                    </a:lnTo>
                    <a:lnTo>
                      <a:pt x="44" y="1436"/>
                    </a:lnTo>
                    <a:lnTo>
                      <a:pt x="32" y="1490"/>
                    </a:lnTo>
                    <a:lnTo>
                      <a:pt x="20" y="1546"/>
                    </a:lnTo>
                    <a:lnTo>
                      <a:pt x="12" y="1598"/>
                    </a:lnTo>
                    <a:lnTo>
                      <a:pt x="6" y="1650"/>
                    </a:lnTo>
                    <a:lnTo>
                      <a:pt x="2" y="1702"/>
                    </a:lnTo>
                    <a:lnTo>
                      <a:pt x="0" y="1750"/>
                    </a:lnTo>
                    <a:lnTo>
                      <a:pt x="2" y="1800"/>
                    </a:lnTo>
                    <a:lnTo>
                      <a:pt x="4" y="1846"/>
                    </a:lnTo>
                    <a:lnTo>
                      <a:pt x="10" y="1890"/>
                    </a:lnTo>
                    <a:lnTo>
                      <a:pt x="18" y="1934"/>
                    </a:lnTo>
                    <a:lnTo>
                      <a:pt x="30" y="1976"/>
                    </a:lnTo>
                    <a:lnTo>
                      <a:pt x="30" y="1976"/>
                    </a:lnTo>
                    <a:lnTo>
                      <a:pt x="40" y="2006"/>
                    </a:lnTo>
                    <a:lnTo>
                      <a:pt x="52" y="2034"/>
                    </a:lnTo>
                    <a:lnTo>
                      <a:pt x="66" y="2062"/>
                    </a:lnTo>
                    <a:lnTo>
                      <a:pt x="80" y="2088"/>
                    </a:lnTo>
                    <a:lnTo>
                      <a:pt x="96" y="2114"/>
                    </a:lnTo>
                    <a:lnTo>
                      <a:pt x="114" y="2138"/>
                    </a:lnTo>
                    <a:lnTo>
                      <a:pt x="132" y="2160"/>
                    </a:lnTo>
                    <a:lnTo>
                      <a:pt x="152" y="2182"/>
                    </a:lnTo>
                    <a:lnTo>
                      <a:pt x="174" y="2202"/>
                    </a:lnTo>
                    <a:lnTo>
                      <a:pt x="198" y="2220"/>
                    </a:lnTo>
                    <a:lnTo>
                      <a:pt x="224" y="2236"/>
                    </a:lnTo>
                    <a:lnTo>
                      <a:pt x="250" y="2252"/>
                    </a:lnTo>
                    <a:lnTo>
                      <a:pt x="280" y="2266"/>
                    </a:lnTo>
                    <a:lnTo>
                      <a:pt x="310" y="2280"/>
                    </a:lnTo>
                    <a:lnTo>
                      <a:pt x="342" y="2290"/>
                    </a:lnTo>
                    <a:lnTo>
                      <a:pt x="376" y="2300"/>
                    </a:lnTo>
                    <a:lnTo>
                      <a:pt x="412" y="2308"/>
                    </a:lnTo>
                    <a:lnTo>
                      <a:pt x="448" y="2314"/>
                    </a:lnTo>
                    <a:lnTo>
                      <a:pt x="488" y="2320"/>
                    </a:lnTo>
                    <a:lnTo>
                      <a:pt x="530" y="2322"/>
                    </a:lnTo>
                    <a:lnTo>
                      <a:pt x="572" y="2322"/>
                    </a:lnTo>
                    <a:lnTo>
                      <a:pt x="618" y="2322"/>
                    </a:lnTo>
                    <a:lnTo>
                      <a:pt x="666" y="2320"/>
                    </a:lnTo>
                    <a:lnTo>
                      <a:pt x="714" y="2316"/>
                    </a:lnTo>
                    <a:lnTo>
                      <a:pt x="766" y="2308"/>
                    </a:lnTo>
                    <a:lnTo>
                      <a:pt x="820" y="2300"/>
                    </a:lnTo>
                    <a:lnTo>
                      <a:pt x="874" y="2290"/>
                    </a:lnTo>
                    <a:lnTo>
                      <a:pt x="932" y="2278"/>
                    </a:lnTo>
                    <a:lnTo>
                      <a:pt x="992" y="2264"/>
                    </a:lnTo>
                    <a:lnTo>
                      <a:pt x="1054" y="2248"/>
                    </a:lnTo>
                    <a:lnTo>
                      <a:pt x="1118" y="2228"/>
                    </a:lnTo>
                    <a:lnTo>
                      <a:pt x="1186" y="2208"/>
                    </a:lnTo>
                    <a:lnTo>
                      <a:pt x="1096" y="192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7" name="ïṧḷïḓê-Freeform: Shape 98">
                <a:extLst>
                  <a:ext uri="{FF2B5EF4-FFF2-40B4-BE49-F238E27FC236}">
                    <a16:creationId xmlns:a16="http://schemas.microsoft.com/office/drawing/2014/main" xmlns="" id="{96BA973B-2E13-465E-A9EC-A93ED0CCD4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1345" y="3370870"/>
                <a:ext cx="1153297" cy="2476333"/>
              </a:xfrm>
              <a:custGeom>
                <a:avLst/>
                <a:gdLst>
                  <a:gd name="T0" fmla="*/ 936 w 992"/>
                  <a:gd name="T1" fmla="*/ 1850 h 2130"/>
                  <a:gd name="T2" fmla="*/ 756 w 992"/>
                  <a:gd name="T3" fmla="*/ 1902 h 2130"/>
                  <a:gd name="T4" fmla="*/ 604 w 992"/>
                  <a:gd name="T5" fmla="*/ 1936 h 2130"/>
                  <a:gd name="T6" fmla="*/ 476 w 992"/>
                  <a:gd name="T7" fmla="*/ 1952 h 2130"/>
                  <a:gd name="T8" fmla="*/ 370 w 992"/>
                  <a:gd name="T9" fmla="*/ 1950 h 2130"/>
                  <a:gd name="T10" fmla="*/ 288 w 992"/>
                  <a:gd name="T11" fmla="*/ 1936 h 2130"/>
                  <a:gd name="T12" fmla="*/ 254 w 992"/>
                  <a:gd name="T13" fmla="*/ 1922 h 2130"/>
                  <a:gd name="T14" fmla="*/ 224 w 992"/>
                  <a:gd name="T15" fmla="*/ 1906 h 2130"/>
                  <a:gd name="T16" fmla="*/ 200 w 992"/>
                  <a:gd name="T17" fmla="*/ 1886 h 2130"/>
                  <a:gd name="T18" fmla="*/ 180 w 992"/>
                  <a:gd name="T19" fmla="*/ 1864 h 2130"/>
                  <a:gd name="T20" fmla="*/ 166 w 992"/>
                  <a:gd name="T21" fmla="*/ 1840 h 2130"/>
                  <a:gd name="T22" fmla="*/ 154 w 992"/>
                  <a:gd name="T23" fmla="*/ 1812 h 2130"/>
                  <a:gd name="T24" fmla="*/ 140 w 992"/>
                  <a:gd name="T25" fmla="*/ 1748 h 2130"/>
                  <a:gd name="T26" fmla="*/ 136 w 992"/>
                  <a:gd name="T27" fmla="*/ 1676 h 2130"/>
                  <a:gd name="T28" fmla="*/ 140 w 992"/>
                  <a:gd name="T29" fmla="*/ 1596 h 2130"/>
                  <a:gd name="T30" fmla="*/ 152 w 992"/>
                  <a:gd name="T31" fmla="*/ 1510 h 2130"/>
                  <a:gd name="T32" fmla="*/ 172 w 992"/>
                  <a:gd name="T33" fmla="*/ 1420 h 2130"/>
                  <a:gd name="T34" fmla="*/ 230 w 992"/>
                  <a:gd name="T35" fmla="*/ 1224 h 2130"/>
                  <a:gd name="T36" fmla="*/ 306 w 992"/>
                  <a:gd name="T37" fmla="*/ 1016 h 2130"/>
                  <a:gd name="T38" fmla="*/ 398 w 992"/>
                  <a:gd name="T39" fmla="*/ 804 h 2130"/>
                  <a:gd name="T40" fmla="*/ 542 w 992"/>
                  <a:gd name="T41" fmla="*/ 490 h 2130"/>
                  <a:gd name="T42" fmla="*/ 638 w 992"/>
                  <a:gd name="T43" fmla="*/ 296 h 2130"/>
                  <a:gd name="T44" fmla="*/ 756 w 992"/>
                  <a:gd name="T45" fmla="*/ 52 h 2130"/>
                  <a:gd name="T46" fmla="*/ 646 w 992"/>
                  <a:gd name="T47" fmla="*/ 0 h 2130"/>
                  <a:gd name="T48" fmla="*/ 550 w 992"/>
                  <a:gd name="T49" fmla="*/ 186 h 2130"/>
                  <a:gd name="T50" fmla="*/ 372 w 992"/>
                  <a:gd name="T51" fmla="*/ 526 h 2130"/>
                  <a:gd name="T52" fmla="*/ 250 w 992"/>
                  <a:gd name="T53" fmla="*/ 780 h 2130"/>
                  <a:gd name="T54" fmla="*/ 166 w 992"/>
                  <a:gd name="T55" fmla="*/ 976 h 2130"/>
                  <a:gd name="T56" fmla="*/ 116 w 992"/>
                  <a:gd name="T57" fmla="*/ 1108 h 2130"/>
                  <a:gd name="T58" fmla="*/ 72 w 992"/>
                  <a:gd name="T59" fmla="*/ 1238 h 2130"/>
                  <a:gd name="T60" fmla="*/ 38 w 992"/>
                  <a:gd name="T61" fmla="*/ 1366 h 2130"/>
                  <a:gd name="T62" fmla="*/ 14 w 992"/>
                  <a:gd name="T63" fmla="*/ 1490 h 2130"/>
                  <a:gd name="T64" fmla="*/ 2 w 992"/>
                  <a:gd name="T65" fmla="*/ 1608 h 2130"/>
                  <a:gd name="T66" fmla="*/ 2 w 992"/>
                  <a:gd name="T67" fmla="*/ 1720 h 2130"/>
                  <a:gd name="T68" fmla="*/ 18 w 992"/>
                  <a:gd name="T69" fmla="*/ 1824 h 2130"/>
                  <a:gd name="T70" fmla="*/ 32 w 992"/>
                  <a:gd name="T71" fmla="*/ 1874 h 2130"/>
                  <a:gd name="T72" fmla="*/ 60 w 992"/>
                  <a:gd name="T73" fmla="*/ 1940 h 2130"/>
                  <a:gd name="T74" fmla="*/ 98 w 992"/>
                  <a:gd name="T75" fmla="*/ 1996 h 2130"/>
                  <a:gd name="T76" fmla="*/ 144 w 992"/>
                  <a:gd name="T77" fmla="*/ 2040 h 2130"/>
                  <a:gd name="T78" fmla="*/ 194 w 992"/>
                  <a:gd name="T79" fmla="*/ 2074 h 2130"/>
                  <a:gd name="T80" fmla="*/ 252 w 992"/>
                  <a:gd name="T81" fmla="*/ 2100 h 2130"/>
                  <a:gd name="T82" fmla="*/ 314 w 992"/>
                  <a:gd name="T83" fmla="*/ 2118 h 2130"/>
                  <a:gd name="T84" fmla="*/ 378 w 992"/>
                  <a:gd name="T85" fmla="*/ 2126 h 2130"/>
                  <a:gd name="T86" fmla="*/ 448 w 992"/>
                  <a:gd name="T87" fmla="*/ 2130 h 2130"/>
                  <a:gd name="T88" fmla="*/ 518 w 992"/>
                  <a:gd name="T89" fmla="*/ 2128 h 2130"/>
                  <a:gd name="T90" fmla="*/ 660 w 992"/>
                  <a:gd name="T91" fmla="*/ 2110 h 2130"/>
                  <a:gd name="T92" fmla="*/ 802 w 992"/>
                  <a:gd name="T93" fmla="*/ 2080 h 2130"/>
                  <a:gd name="T94" fmla="*/ 992 w 992"/>
                  <a:gd name="T95" fmla="*/ 2026 h 2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92" h="2130">
                    <a:moveTo>
                      <a:pt x="936" y="1850"/>
                    </a:moveTo>
                    <a:lnTo>
                      <a:pt x="936" y="1850"/>
                    </a:lnTo>
                    <a:lnTo>
                      <a:pt x="842" y="1878"/>
                    </a:lnTo>
                    <a:lnTo>
                      <a:pt x="756" y="1902"/>
                    </a:lnTo>
                    <a:lnTo>
                      <a:pt x="676" y="1922"/>
                    </a:lnTo>
                    <a:lnTo>
                      <a:pt x="604" y="1936"/>
                    </a:lnTo>
                    <a:lnTo>
                      <a:pt x="536" y="1946"/>
                    </a:lnTo>
                    <a:lnTo>
                      <a:pt x="476" y="1952"/>
                    </a:lnTo>
                    <a:lnTo>
                      <a:pt x="420" y="1954"/>
                    </a:lnTo>
                    <a:lnTo>
                      <a:pt x="370" y="1950"/>
                    </a:lnTo>
                    <a:lnTo>
                      <a:pt x="326" y="1944"/>
                    </a:lnTo>
                    <a:lnTo>
                      <a:pt x="288" y="1936"/>
                    </a:lnTo>
                    <a:lnTo>
                      <a:pt x="270" y="1930"/>
                    </a:lnTo>
                    <a:lnTo>
                      <a:pt x="254" y="1922"/>
                    </a:lnTo>
                    <a:lnTo>
                      <a:pt x="238" y="1914"/>
                    </a:lnTo>
                    <a:lnTo>
                      <a:pt x="224" y="1906"/>
                    </a:lnTo>
                    <a:lnTo>
                      <a:pt x="212" y="1896"/>
                    </a:lnTo>
                    <a:lnTo>
                      <a:pt x="200" y="1886"/>
                    </a:lnTo>
                    <a:lnTo>
                      <a:pt x="190" y="1876"/>
                    </a:lnTo>
                    <a:lnTo>
                      <a:pt x="180" y="1864"/>
                    </a:lnTo>
                    <a:lnTo>
                      <a:pt x="172" y="1852"/>
                    </a:lnTo>
                    <a:lnTo>
                      <a:pt x="166" y="1840"/>
                    </a:lnTo>
                    <a:lnTo>
                      <a:pt x="154" y="1812"/>
                    </a:lnTo>
                    <a:lnTo>
                      <a:pt x="154" y="1812"/>
                    </a:lnTo>
                    <a:lnTo>
                      <a:pt x="146" y="1780"/>
                    </a:lnTo>
                    <a:lnTo>
                      <a:pt x="140" y="1748"/>
                    </a:lnTo>
                    <a:lnTo>
                      <a:pt x="136" y="1712"/>
                    </a:lnTo>
                    <a:lnTo>
                      <a:pt x="136" y="1676"/>
                    </a:lnTo>
                    <a:lnTo>
                      <a:pt x="136" y="1636"/>
                    </a:lnTo>
                    <a:lnTo>
                      <a:pt x="140" y="1596"/>
                    </a:lnTo>
                    <a:lnTo>
                      <a:pt x="146" y="1554"/>
                    </a:lnTo>
                    <a:lnTo>
                      <a:pt x="152" y="1510"/>
                    </a:lnTo>
                    <a:lnTo>
                      <a:pt x="162" y="1466"/>
                    </a:lnTo>
                    <a:lnTo>
                      <a:pt x="172" y="1420"/>
                    </a:lnTo>
                    <a:lnTo>
                      <a:pt x="198" y="1324"/>
                    </a:lnTo>
                    <a:lnTo>
                      <a:pt x="230" y="1224"/>
                    </a:lnTo>
                    <a:lnTo>
                      <a:pt x="266" y="1122"/>
                    </a:lnTo>
                    <a:lnTo>
                      <a:pt x="306" y="1016"/>
                    </a:lnTo>
                    <a:lnTo>
                      <a:pt x="350" y="910"/>
                    </a:lnTo>
                    <a:lnTo>
                      <a:pt x="398" y="804"/>
                    </a:lnTo>
                    <a:lnTo>
                      <a:pt x="446" y="698"/>
                    </a:lnTo>
                    <a:lnTo>
                      <a:pt x="542" y="490"/>
                    </a:lnTo>
                    <a:lnTo>
                      <a:pt x="638" y="296"/>
                    </a:lnTo>
                    <a:lnTo>
                      <a:pt x="638" y="296"/>
                    </a:lnTo>
                    <a:lnTo>
                      <a:pt x="698" y="170"/>
                    </a:lnTo>
                    <a:lnTo>
                      <a:pt x="756" y="52"/>
                    </a:lnTo>
                    <a:lnTo>
                      <a:pt x="646" y="0"/>
                    </a:lnTo>
                    <a:lnTo>
                      <a:pt x="646" y="0"/>
                    </a:lnTo>
                    <a:lnTo>
                      <a:pt x="602" y="88"/>
                    </a:lnTo>
                    <a:lnTo>
                      <a:pt x="550" y="186"/>
                    </a:lnTo>
                    <a:lnTo>
                      <a:pt x="434" y="406"/>
                    </a:lnTo>
                    <a:lnTo>
                      <a:pt x="372" y="526"/>
                    </a:lnTo>
                    <a:lnTo>
                      <a:pt x="310" y="652"/>
                    </a:lnTo>
                    <a:lnTo>
                      <a:pt x="250" y="780"/>
                    </a:lnTo>
                    <a:lnTo>
                      <a:pt x="192" y="912"/>
                    </a:lnTo>
                    <a:lnTo>
                      <a:pt x="166" y="976"/>
                    </a:lnTo>
                    <a:lnTo>
                      <a:pt x="140" y="1042"/>
                    </a:lnTo>
                    <a:lnTo>
                      <a:pt x="116" y="1108"/>
                    </a:lnTo>
                    <a:lnTo>
                      <a:pt x="92" y="1174"/>
                    </a:lnTo>
                    <a:lnTo>
                      <a:pt x="72" y="1238"/>
                    </a:lnTo>
                    <a:lnTo>
                      <a:pt x="54" y="1304"/>
                    </a:lnTo>
                    <a:lnTo>
                      <a:pt x="38" y="1366"/>
                    </a:lnTo>
                    <a:lnTo>
                      <a:pt x="24" y="1430"/>
                    </a:lnTo>
                    <a:lnTo>
                      <a:pt x="14" y="1490"/>
                    </a:lnTo>
                    <a:lnTo>
                      <a:pt x="6" y="1550"/>
                    </a:lnTo>
                    <a:lnTo>
                      <a:pt x="2" y="1608"/>
                    </a:lnTo>
                    <a:lnTo>
                      <a:pt x="0" y="1666"/>
                    </a:lnTo>
                    <a:lnTo>
                      <a:pt x="2" y="1720"/>
                    </a:lnTo>
                    <a:lnTo>
                      <a:pt x="8" y="1774"/>
                    </a:lnTo>
                    <a:lnTo>
                      <a:pt x="18" y="1824"/>
                    </a:lnTo>
                    <a:lnTo>
                      <a:pt x="32" y="1874"/>
                    </a:lnTo>
                    <a:lnTo>
                      <a:pt x="32" y="1874"/>
                    </a:lnTo>
                    <a:lnTo>
                      <a:pt x="46" y="1908"/>
                    </a:lnTo>
                    <a:lnTo>
                      <a:pt x="60" y="1940"/>
                    </a:lnTo>
                    <a:lnTo>
                      <a:pt x="78" y="1970"/>
                    </a:lnTo>
                    <a:lnTo>
                      <a:pt x="98" y="1996"/>
                    </a:lnTo>
                    <a:lnTo>
                      <a:pt x="120" y="2020"/>
                    </a:lnTo>
                    <a:lnTo>
                      <a:pt x="144" y="2040"/>
                    </a:lnTo>
                    <a:lnTo>
                      <a:pt x="168" y="2058"/>
                    </a:lnTo>
                    <a:lnTo>
                      <a:pt x="194" y="2074"/>
                    </a:lnTo>
                    <a:lnTo>
                      <a:pt x="222" y="2088"/>
                    </a:lnTo>
                    <a:lnTo>
                      <a:pt x="252" y="2100"/>
                    </a:lnTo>
                    <a:lnTo>
                      <a:pt x="282" y="2110"/>
                    </a:lnTo>
                    <a:lnTo>
                      <a:pt x="314" y="2118"/>
                    </a:lnTo>
                    <a:lnTo>
                      <a:pt x="346" y="2122"/>
                    </a:lnTo>
                    <a:lnTo>
                      <a:pt x="378" y="2126"/>
                    </a:lnTo>
                    <a:lnTo>
                      <a:pt x="412" y="2130"/>
                    </a:lnTo>
                    <a:lnTo>
                      <a:pt x="448" y="2130"/>
                    </a:lnTo>
                    <a:lnTo>
                      <a:pt x="482" y="2130"/>
                    </a:lnTo>
                    <a:lnTo>
                      <a:pt x="518" y="2128"/>
                    </a:lnTo>
                    <a:lnTo>
                      <a:pt x="590" y="2120"/>
                    </a:lnTo>
                    <a:lnTo>
                      <a:pt x="660" y="2110"/>
                    </a:lnTo>
                    <a:lnTo>
                      <a:pt x="732" y="2096"/>
                    </a:lnTo>
                    <a:lnTo>
                      <a:pt x="802" y="2080"/>
                    </a:lnTo>
                    <a:lnTo>
                      <a:pt x="868" y="2062"/>
                    </a:lnTo>
                    <a:lnTo>
                      <a:pt x="992" y="2026"/>
                    </a:lnTo>
                    <a:lnTo>
                      <a:pt x="936" y="185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8" name="ïṧḷïḓê-Freeform: Shape 99">
                <a:extLst>
                  <a:ext uri="{FF2B5EF4-FFF2-40B4-BE49-F238E27FC236}">
                    <a16:creationId xmlns:a16="http://schemas.microsoft.com/office/drawing/2014/main" xmlns="" id="{2E601A92-FD3A-4127-A8E0-D56E78B10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784" y="3284838"/>
                <a:ext cx="1378841" cy="2699552"/>
              </a:xfrm>
              <a:custGeom>
                <a:avLst/>
                <a:gdLst>
                  <a:gd name="T0" fmla="*/ 90 w 1186"/>
                  <a:gd name="T1" fmla="*/ 1924 h 2322"/>
                  <a:gd name="T2" fmla="*/ 270 w 1186"/>
                  <a:gd name="T3" fmla="*/ 1976 h 2322"/>
                  <a:gd name="T4" fmla="*/ 422 w 1186"/>
                  <a:gd name="T5" fmla="*/ 2010 h 2322"/>
                  <a:gd name="T6" fmla="*/ 550 w 1186"/>
                  <a:gd name="T7" fmla="*/ 2026 h 2322"/>
                  <a:gd name="T8" fmla="*/ 656 w 1186"/>
                  <a:gd name="T9" fmla="*/ 2024 h 2322"/>
                  <a:gd name="T10" fmla="*/ 738 w 1186"/>
                  <a:gd name="T11" fmla="*/ 2010 h 2322"/>
                  <a:gd name="T12" fmla="*/ 772 w 1186"/>
                  <a:gd name="T13" fmla="*/ 1996 h 2322"/>
                  <a:gd name="T14" fmla="*/ 802 w 1186"/>
                  <a:gd name="T15" fmla="*/ 1980 h 2322"/>
                  <a:gd name="T16" fmla="*/ 826 w 1186"/>
                  <a:gd name="T17" fmla="*/ 1960 h 2322"/>
                  <a:gd name="T18" fmla="*/ 846 w 1186"/>
                  <a:gd name="T19" fmla="*/ 1938 h 2322"/>
                  <a:gd name="T20" fmla="*/ 860 w 1186"/>
                  <a:gd name="T21" fmla="*/ 1914 h 2322"/>
                  <a:gd name="T22" fmla="*/ 872 w 1186"/>
                  <a:gd name="T23" fmla="*/ 1886 h 2322"/>
                  <a:gd name="T24" fmla="*/ 886 w 1186"/>
                  <a:gd name="T25" fmla="*/ 1822 h 2322"/>
                  <a:gd name="T26" fmla="*/ 890 w 1186"/>
                  <a:gd name="T27" fmla="*/ 1750 h 2322"/>
                  <a:gd name="T28" fmla="*/ 886 w 1186"/>
                  <a:gd name="T29" fmla="*/ 1670 h 2322"/>
                  <a:gd name="T30" fmla="*/ 874 w 1186"/>
                  <a:gd name="T31" fmla="*/ 1584 h 2322"/>
                  <a:gd name="T32" fmla="*/ 854 w 1186"/>
                  <a:gd name="T33" fmla="*/ 1494 h 2322"/>
                  <a:gd name="T34" fmla="*/ 796 w 1186"/>
                  <a:gd name="T35" fmla="*/ 1298 h 2322"/>
                  <a:gd name="T36" fmla="*/ 720 w 1186"/>
                  <a:gd name="T37" fmla="*/ 1090 h 2322"/>
                  <a:gd name="T38" fmla="*/ 628 w 1186"/>
                  <a:gd name="T39" fmla="*/ 878 h 2322"/>
                  <a:gd name="T40" fmla="*/ 484 w 1186"/>
                  <a:gd name="T41" fmla="*/ 564 h 2322"/>
                  <a:gd name="T42" fmla="*/ 388 w 1186"/>
                  <a:gd name="T43" fmla="*/ 370 h 2322"/>
                  <a:gd name="T44" fmla="*/ 270 w 1186"/>
                  <a:gd name="T45" fmla="*/ 126 h 2322"/>
                  <a:gd name="T46" fmla="*/ 540 w 1186"/>
                  <a:gd name="T47" fmla="*/ 0 h 2322"/>
                  <a:gd name="T48" fmla="*/ 656 w 1186"/>
                  <a:gd name="T49" fmla="*/ 238 h 2322"/>
                  <a:gd name="T50" fmla="*/ 760 w 1186"/>
                  <a:gd name="T51" fmla="*/ 452 h 2322"/>
                  <a:gd name="T52" fmla="*/ 866 w 1186"/>
                  <a:gd name="T53" fmla="*/ 678 h 2322"/>
                  <a:gd name="T54" fmla="*/ 968 w 1186"/>
                  <a:gd name="T55" fmla="*/ 914 h 2322"/>
                  <a:gd name="T56" fmla="*/ 1058 w 1186"/>
                  <a:gd name="T57" fmla="*/ 1148 h 2322"/>
                  <a:gd name="T58" fmla="*/ 1114 w 1186"/>
                  <a:gd name="T59" fmla="*/ 1322 h 2322"/>
                  <a:gd name="T60" fmla="*/ 1142 w 1186"/>
                  <a:gd name="T61" fmla="*/ 1436 h 2322"/>
                  <a:gd name="T62" fmla="*/ 1166 w 1186"/>
                  <a:gd name="T63" fmla="*/ 1546 h 2322"/>
                  <a:gd name="T64" fmla="*/ 1180 w 1186"/>
                  <a:gd name="T65" fmla="*/ 1650 h 2322"/>
                  <a:gd name="T66" fmla="*/ 1186 w 1186"/>
                  <a:gd name="T67" fmla="*/ 1750 h 2322"/>
                  <a:gd name="T68" fmla="*/ 1182 w 1186"/>
                  <a:gd name="T69" fmla="*/ 1846 h 2322"/>
                  <a:gd name="T70" fmla="*/ 1168 w 1186"/>
                  <a:gd name="T71" fmla="*/ 1934 h 2322"/>
                  <a:gd name="T72" fmla="*/ 1156 w 1186"/>
                  <a:gd name="T73" fmla="*/ 1976 h 2322"/>
                  <a:gd name="T74" fmla="*/ 1134 w 1186"/>
                  <a:gd name="T75" fmla="*/ 2034 h 2322"/>
                  <a:gd name="T76" fmla="*/ 1106 w 1186"/>
                  <a:gd name="T77" fmla="*/ 2088 h 2322"/>
                  <a:gd name="T78" fmla="*/ 1072 w 1186"/>
                  <a:gd name="T79" fmla="*/ 2138 h 2322"/>
                  <a:gd name="T80" fmla="*/ 1034 w 1186"/>
                  <a:gd name="T81" fmla="*/ 2182 h 2322"/>
                  <a:gd name="T82" fmla="*/ 988 w 1186"/>
                  <a:gd name="T83" fmla="*/ 2220 h 2322"/>
                  <a:gd name="T84" fmla="*/ 936 w 1186"/>
                  <a:gd name="T85" fmla="*/ 2252 h 2322"/>
                  <a:gd name="T86" fmla="*/ 876 w 1186"/>
                  <a:gd name="T87" fmla="*/ 2280 h 2322"/>
                  <a:gd name="T88" fmla="*/ 810 w 1186"/>
                  <a:gd name="T89" fmla="*/ 2300 h 2322"/>
                  <a:gd name="T90" fmla="*/ 738 w 1186"/>
                  <a:gd name="T91" fmla="*/ 2314 h 2322"/>
                  <a:gd name="T92" fmla="*/ 656 w 1186"/>
                  <a:gd name="T93" fmla="*/ 2322 h 2322"/>
                  <a:gd name="T94" fmla="*/ 568 w 1186"/>
                  <a:gd name="T95" fmla="*/ 2322 h 2322"/>
                  <a:gd name="T96" fmla="*/ 472 w 1186"/>
                  <a:gd name="T97" fmla="*/ 2316 h 2322"/>
                  <a:gd name="T98" fmla="*/ 366 w 1186"/>
                  <a:gd name="T99" fmla="*/ 2300 h 2322"/>
                  <a:gd name="T100" fmla="*/ 254 w 1186"/>
                  <a:gd name="T101" fmla="*/ 2278 h 2322"/>
                  <a:gd name="T102" fmla="*/ 132 w 1186"/>
                  <a:gd name="T103" fmla="*/ 2248 h 2322"/>
                  <a:gd name="T104" fmla="*/ 0 w 1186"/>
                  <a:gd name="T105" fmla="*/ 2208 h 2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86" h="2322">
                    <a:moveTo>
                      <a:pt x="90" y="1924"/>
                    </a:moveTo>
                    <a:lnTo>
                      <a:pt x="90" y="1924"/>
                    </a:lnTo>
                    <a:lnTo>
                      <a:pt x="184" y="1952"/>
                    </a:lnTo>
                    <a:lnTo>
                      <a:pt x="270" y="1976"/>
                    </a:lnTo>
                    <a:lnTo>
                      <a:pt x="350" y="1996"/>
                    </a:lnTo>
                    <a:lnTo>
                      <a:pt x="422" y="2010"/>
                    </a:lnTo>
                    <a:lnTo>
                      <a:pt x="490" y="2020"/>
                    </a:lnTo>
                    <a:lnTo>
                      <a:pt x="550" y="2026"/>
                    </a:lnTo>
                    <a:lnTo>
                      <a:pt x="606" y="2028"/>
                    </a:lnTo>
                    <a:lnTo>
                      <a:pt x="656" y="2024"/>
                    </a:lnTo>
                    <a:lnTo>
                      <a:pt x="700" y="2018"/>
                    </a:lnTo>
                    <a:lnTo>
                      <a:pt x="738" y="2010"/>
                    </a:lnTo>
                    <a:lnTo>
                      <a:pt x="756" y="2004"/>
                    </a:lnTo>
                    <a:lnTo>
                      <a:pt x="772" y="1996"/>
                    </a:lnTo>
                    <a:lnTo>
                      <a:pt x="788" y="1988"/>
                    </a:lnTo>
                    <a:lnTo>
                      <a:pt x="802" y="1980"/>
                    </a:lnTo>
                    <a:lnTo>
                      <a:pt x="814" y="1970"/>
                    </a:lnTo>
                    <a:lnTo>
                      <a:pt x="826" y="1960"/>
                    </a:lnTo>
                    <a:lnTo>
                      <a:pt x="836" y="1950"/>
                    </a:lnTo>
                    <a:lnTo>
                      <a:pt x="846" y="1938"/>
                    </a:lnTo>
                    <a:lnTo>
                      <a:pt x="854" y="1926"/>
                    </a:lnTo>
                    <a:lnTo>
                      <a:pt x="860" y="1914"/>
                    </a:lnTo>
                    <a:lnTo>
                      <a:pt x="872" y="1886"/>
                    </a:lnTo>
                    <a:lnTo>
                      <a:pt x="872" y="1886"/>
                    </a:lnTo>
                    <a:lnTo>
                      <a:pt x="880" y="1854"/>
                    </a:lnTo>
                    <a:lnTo>
                      <a:pt x="886" y="1822"/>
                    </a:lnTo>
                    <a:lnTo>
                      <a:pt x="890" y="1786"/>
                    </a:lnTo>
                    <a:lnTo>
                      <a:pt x="890" y="1750"/>
                    </a:lnTo>
                    <a:lnTo>
                      <a:pt x="890" y="1710"/>
                    </a:lnTo>
                    <a:lnTo>
                      <a:pt x="886" y="1670"/>
                    </a:lnTo>
                    <a:lnTo>
                      <a:pt x="880" y="1628"/>
                    </a:lnTo>
                    <a:lnTo>
                      <a:pt x="874" y="1584"/>
                    </a:lnTo>
                    <a:lnTo>
                      <a:pt x="864" y="1540"/>
                    </a:lnTo>
                    <a:lnTo>
                      <a:pt x="854" y="1494"/>
                    </a:lnTo>
                    <a:lnTo>
                      <a:pt x="828" y="1398"/>
                    </a:lnTo>
                    <a:lnTo>
                      <a:pt x="796" y="1298"/>
                    </a:lnTo>
                    <a:lnTo>
                      <a:pt x="760" y="1196"/>
                    </a:lnTo>
                    <a:lnTo>
                      <a:pt x="720" y="1090"/>
                    </a:lnTo>
                    <a:lnTo>
                      <a:pt x="676" y="984"/>
                    </a:lnTo>
                    <a:lnTo>
                      <a:pt x="628" y="878"/>
                    </a:lnTo>
                    <a:lnTo>
                      <a:pt x="580" y="772"/>
                    </a:lnTo>
                    <a:lnTo>
                      <a:pt x="484" y="564"/>
                    </a:lnTo>
                    <a:lnTo>
                      <a:pt x="388" y="370"/>
                    </a:lnTo>
                    <a:lnTo>
                      <a:pt x="388" y="370"/>
                    </a:lnTo>
                    <a:lnTo>
                      <a:pt x="328" y="244"/>
                    </a:lnTo>
                    <a:lnTo>
                      <a:pt x="270" y="126"/>
                    </a:lnTo>
                    <a:lnTo>
                      <a:pt x="540" y="0"/>
                    </a:lnTo>
                    <a:lnTo>
                      <a:pt x="540" y="0"/>
                    </a:lnTo>
                    <a:lnTo>
                      <a:pt x="594" y="110"/>
                    </a:lnTo>
                    <a:lnTo>
                      <a:pt x="656" y="238"/>
                    </a:lnTo>
                    <a:lnTo>
                      <a:pt x="656" y="238"/>
                    </a:lnTo>
                    <a:lnTo>
                      <a:pt x="760" y="452"/>
                    </a:lnTo>
                    <a:lnTo>
                      <a:pt x="812" y="564"/>
                    </a:lnTo>
                    <a:lnTo>
                      <a:pt x="866" y="678"/>
                    </a:lnTo>
                    <a:lnTo>
                      <a:pt x="918" y="796"/>
                    </a:lnTo>
                    <a:lnTo>
                      <a:pt x="968" y="914"/>
                    </a:lnTo>
                    <a:lnTo>
                      <a:pt x="1014" y="1032"/>
                    </a:lnTo>
                    <a:lnTo>
                      <a:pt x="1058" y="1148"/>
                    </a:lnTo>
                    <a:lnTo>
                      <a:pt x="1096" y="1266"/>
                    </a:lnTo>
                    <a:lnTo>
                      <a:pt x="1114" y="1322"/>
                    </a:lnTo>
                    <a:lnTo>
                      <a:pt x="1128" y="1380"/>
                    </a:lnTo>
                    <a:lnTo>
                      <a:pt x="1142" y="1436"/>
                    </a:lnTo>
                    <a:lnTo>
                      <a:pt x="1154" y="1490"/>
                    </a:lnTo>
                    <a:lnTo>
                      <a:pt x="1166" y="1546"/>
                    </a:lnTo>
                    <a:lnTo>
                      <a:pt x="1174" y="1598"/>
                    </a:lnTo>
                    <a:lnTo>
                      <a:pt x="1180" y="1650"/>
                    </a:lnTo>
                    <a:lnTo>
                      <a:pt x="1184" y="1702"/>
                    </a:lnTo>
                    <a:lnTo>
                      <a:pt x="1186" y="1750"/>
                    </a:lnTo>
                    <a:lnTo>
                      <a:pt x="1184" y="1800"/>
                    </a:lnTo>
                    <a:lnTo>
                      <a:pt x="1182" y="1846"/>
                    </a:lnTo>
                    <a:lnTo>
                      <a:pt x="1176" y="1890"/>
                    </a:lnTo>
                    <a:lnTo>
                      <a:pt x="1168" y="1934"/>
                    </a:lnTo>
                    <a:lnTo>
                      <a:pt x="1156" y="1976"/>
                    </a:lnTo>
                    <a:lnTo>
                      <a:pt x="1156" y="1976"/>
                    </a:lnTo>
                    <a:lnTo>
                      <a:pt x="1146" y="2006"/>
                    </a:lnTo>
                    <a:lnTo>
                      <a:pt x="1134" y="2034"/>
                    </a:lnTo>
                    <a:lnTo>
                      <a:pt x="1120" y="2062"/>
                    </a:lnTo>
                    <a:lnTo>
                      <a:pt x="1106" y="2088"/>
                    </a:lnTo>
                    <a:lnTo>
                      <a:pt x="1090" y="2114"/>
                    </a:lnTo>
                    <a:lnTo>
                      <a:pt x="1072" y="2138"/>
                    </a:lnTo>
                    <a:lnTo>
                      <a:pt x="1054" y="2160"/>
                    </a:lnTo>
                    <a:lnTo>
                      <a:pt x="1034" y="2182"/>
                    </a:lnTo>
                    <a:lnTo>
                      <a:pt x="1012" y="2202"/>
                    </a:lnTo>
                    <a:lnTo>
                      <a:pt x="988" y="2220"/>
                    </a:lnTo>
                    <a:lnTo>
                      <a:pt x="962" y="2236"/>
                    </a:lnTo>
                    <a:lnTo>
                      <a:pt x="936" y="2252"/>
                    </a:lnTo>
                    <a:lnTo>
                      <a:pt x="906" y="2266"/>
                    </a:lnTo>
                    <a:lnTo>
                      <a:pt x="876" y="2280"/>
                    </a:lnTo>
                    <a:lnTo>
                      <a:pt x="844" y="2290"/>
                    </a:lnTo>
                    <a:lnTo>
                      <a:pt x="810" y="2300"/>
                    </a:lnTo>
                    <a:lnTo>
                      <a:pt x="774" y="2308"/>
                    </a:lnTo>
                    <a:lnTo>
                      <a:pt x="738" y="2314"/>
                    </a:lnTo>
                    <a:lnTo>
                      <a:pt x="698" y="2320"/>
                    </a:lnTo>
                    <a:lnTo>
                      <a:pt x="656" y="2322"/>
                    </a:lnTo>
                    <a:lnTo>
                      <a:pt x="614" y="2322"/>
                    </a:lnTo>
                    <a:lnTo>
                      <a:pt x="568" y="2322"/>
                    </a:lnTo>
                    <a:lnTo>
                      <a:pt x="520" y="2320"/>
                    </a:lnTo>
                    <a:lnTo>
                      <a:pt x="472" y="2316"/>
                    </a:lnTo>
                    <a:lnTo>
                      <a:pt x="420" y="2308"/>
                    </a:lnTo>
                    <a:lnTo>
                      <a:pt x="366" y="2300"/>
                    </a:lnTo>
                    <a:lnTo>
                      <a:pt x="312" y="2290"/>
                    </a:lnTo>
                    <a:lnTo>
                      <a:pt x="254" y="2278"/>
                    </a:lnTo>
                    <a:lnTo>
                      <a:pt x="194" y="2264"/>
                    </a:lnTo>
                    <a:lnTo>
                      <a:pt x="132" y="2248"/>
                    </a:lnTo>
                    <a:lnTo>
                      <a:pt x="68" y="2228"/>
                    </a:lnTo>
                    <a:lnTo>
                      <a:pt x="0" y="2208"/>
                    </a:lnTo>
                    <a:lnTo>
                      <a:pt x="90" y="192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49" name="ïṧḷïḓê-Freeform: Shape 100">
                <a:extLst>
                  <a:ext uri="{FF2B5EF4-FFF2-40B4-BE49-F238E27FC236}">
                    <a16:creationId xmlns:a16="http://schemas.microsoft.com/office/drawing/2014/main" xmlns="" id="{7DE78E4A-5C29-49D7-9FCA-ED6BAA4BAE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312" y="3370870"/>
                <a:ext cx="1153297" cy="2476333"/>
              </a:xfrm>
              <a:custGeom>
                <a:avLst/>
                <a:gdLst>
                  <a:gd name="T0" fmla="*/ 56 w 992"/>
                  <a:gd name="T1" fmla="*/ 1850 h 2130"/>
                  <a:gd name="T2" fmla="*/ 236 w 992"/>
                  <a:gd name="T3" fmla="*/ 1902 h 2130"/>
                  <a:gd name="T4" fmla="*/ 388 w 992"/>
                  <a:gd name="T5" fmla="*/ 1936 h 2130"/>
                  <a:gd name="T6" fmla="*/ 516 w 992"/>
                  <a:gd name="T7" fmla="*/ 1952 h 2130"/>
                  <a:gd name="T8" fmla="*/ 622 w 992"/>
                  <a:gd name="T9" fmla="*/ 1950 h 2130"/>
                  <a:gd name="T10" fmla="*/ 704 w 992"/>
                  <a:gd name="T11" fmla="*/ 1936 h 2130"/>
                  <a:gd name="T12" fmla="*/ 738 w 992"/>
                  <a:gd name="T13" fmla="*/ 1922 h 2130"/>
                  <a:gd name="T14" fmla="*/ 768 w 992"/>
                  <a:gd name="T15" fmla="*/ 1906 h 2130"/>
                  <a:gd name="T16" fmla="*/ 792 w 992"/>
                  <a:gd name="T17" fmla="*/ 1886 h 2130"/>
                  <a:gd name="T18" fmla="*/ 812 w 992"/>
                  <a:gd name="T19" fmla="*/ 1864 h 2130"/>
                  <a:gd name="T20" fmla="*/ 826 w 992"/>
                  <a:gd name="T21" fmla="*/ 1840 h 2130"/>
                  <a:gd name="T22" fmla="*/ 838 w 992"/>
                  <a:gd name="T23" fmla="*/ 1812 h 2130"/>
                  <a:gd name="T24" fmla="*/ 852 w 992"/>
                  <a:gd name="T25" fmla="*/ 1748 h 2130"/>
                  <a:gd name="T26" fmla="*/ 856 w 992"/>
                  <a:gd name="T27" fmla="*/ 1676 h 2130"/>
                  <a:gd name="T28" fmla="*/ 852 w 992"/>
                  <a:gd name="T29" fmla="*/ 1596 h 2130"/>
                  <a:gd name="T30" fmla="*/ 840 w 992"/>
                  <a:gd name="T31" fmla="*/ 1510 h 2130"/>
                  <a:gd name="T32" fmla="*/ 820 w 992"/>
                  <a:gd name="T33" fmla="*/ 1420 h 2130"/>
                  <a:gd name="T34" fmla="*/ 762 w 992"/>
                  <a:gd name="T35" fmla="*/ 1224 h 2130"/>
                  <a:gd name="T36" fmla="*/ 686 w 992"/>
                  <a:gd name="T37" fmla="*/ 1016 h 2130"/>
                  <a:gd name="T38" fmla="*/ 594 w 992"/>
                  <a:gd name="T39" fmla="*/ 804 h 2130"/>
                  <a:gd name="T40" fmla="*/ 450 w 992"/>
                  <a:gd name="T41" fmla="*/ 490 h 2130"/>
                  <a:gd name="T42" fmla="*/ 354 w 992"/>
                  <a:gd name="T43" fmla="*/ 296 h 2130"/>
                  <a:gd name="T44" fmla="*/ 236 w 992"/>
                  <a:gd name="T45" fmla="*/ 52 h 2130"/>
                  <a:gd name="T46" fmla="*/ 346 w 992"/>
                  <a:gd name="T47" fmla="*/ 0 h 2130"/>
                  <a:gd name="T48" fmla="*/ 442 w 992"/>
                  <a:gd name="T49" fmla="*/ 186 h 2130"/>
                  <a:gd name="T50" fmla="*/ 620 w 992"/>
                  <a:gd name="T51" fmla="*/ 526 h 2130"/>
                  <a:gd name="T52" fmla="*/ 742 w 992"/>
                  <a:gd name="T53" fmla="*/ 780 h 2130"/>
                  <a:gd name="T54" fmla="*/ 826 w 992"/>
                  <a:gd name="T55" fmla="*/ 976 h 2130"/>
                  <a:gd name="T56" fmla="*/ 876 w 992"/>
                  <a:gd name="T57" fmla="*/ 1108 h 2130"/>
                  <a:gd name="T58" fmla="*/ 920 w 992"/>
                  <a:gd name="T59" fmla="*/ 1238 h 2130"/>
                  <a:gd name="T60" fmla="*/ 954 w 992"/>
                  <a:gd name="T61" fmla="*/ 1366 h 2130"/>
                  <a:gd name="T62" fmla="*/ 978 w 992"/>
                  <a:gd name="T63" fmla="*/ 1490 h 2130"/>
                  <a:gd name="T64" fmla="*/ 990 w 992"/>
                  <a:gd name="T65" fmla="*/ 1608 h 2130"/>
                  <a:gd name="T66" fmla="*/ 990 w 992"/>
                  <a:gd name="T67" fmla="*/ 1720 h 2130"/>
                  <a:gd name="T68" fmla="*/ 974 w 992"/>
                  <a:gd name="T69" fmla="*/ 1824 h 2130"/>
                  <a:gd name="T70" fmla="*/ 960 w 992"/>
                  <a:gd name="T71" fmla="*/ 1874 h 2130"/>
                  <a:gd name="T72" fmla="*/ 932 w 992"/>
                  <a:gd name="T73" fmla="*/ 1940 h 2130"/>
                  <a:gd name="T74" fmla="*/ 894 w 992"/>
                  <a:gd name="T75" fmla="*/ 1996 h 2130"/>
                  <a:gd name="T76" fmla="*/ 848 w 992"/>
                  <a:gd name="T77" fmla="*/ 2040 h 2130"/>
                  <a:gd name="T78" fmla="*/ 798 w 992"/>
                  <a:gd name="T79" fmla="*/ 2074 h 2130"/>
                  <a:gd name="T80" fmla="*/ 740 w 992"/>
                  <a:gd name="T81" fmla="*/ 2100 h 2130"/>
                  <a:gd name="T82" fmla="*/ 678 w 992"/>
                  <a:gd name="T83" fmla="*/ 2118 h 2130"/>
                  <a:gd name="T84" fmla="*/ 614 w 992"/>
                  <a:gd name="T85" fmla="*/ 2126 h 2130"/>
                  <a:gd name="T86" fmla="*/ 544 w 992"/>
                  <a:gd name="T87" fmla="*/ 2130 h 2130"/>
                  <a:gd name="T88" fmla="*/ 474 w 992"/>
                  <a:gd name="T89" fmla="*/ 2128 h 2130"/>
                  <a:gd name="T90" fmla="*/ 332 w 992"/>
                  <a:gd name="T91" fmla="*/ 2110 h 2130"/>
                  <a:gd name="T92" fmla="*/ 190 w 992"/>
                  <a:gd name="T93" fmla="*/ 2080 h 2130"/>
                  <a:gd name="T94" fmla="*/ 0 w 992"/>
                  <a:gd name="T95" fmla="*/ 2026 h 2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92" h="2130">
                    <a:moveTo>
                      <a:pt x="56" y="1850"/>
                    </a:moveTo>
                    <a:lnTo>
                      <a:pt x="56" y="1850"/>
                    </a:lnTo>
                    <a:lnTo>
                      <a:pt x="150" y="1878"/>
                    </a:lnTo>
                    <a:lnTo>
                      <a:pt x="236" y="1902"/>
                    </a:lnTo>
                    <a:lnTo>
                      <a:pt x="316" y="1922"/>
                    </a:lnTo>
                    <a:lnTo>
                      <a:pt x="388" y="1936"/>
                    </a:lnTo>
                    <a:lnTo>
                      <a:pt x="456" y="1946"/>
                    </a:lnTo>
                    <a:lnTo>
                      <a:pt x="516" y="1952"/>
                    </a:lnTo>
                    <a:lnTo>
                      <a:pt x="572" y="1954"/>
                    </a:lnTo>
                    <a:lnTo>
                      <a:pt x="622" y="1950"/>
                    </a:lnTo>
                    <a:lnTo>
                      <a:pt x="666" y="1944"/>
                    </a:lnTo>
                    <a:lnTo>
                      <a:pt x="704" y="1936"/>
                    </a:lnTo>
                    <a:lnTo>
                      <a:pt x="722" y="1930"/>
                    </a:lnTo>
                    <a:lnTo>
                      <a:pt x="738" y="1922"/>
                    </a:lnTo>
                    <a:lnTo>
                      <a:pt x="754" y="1914"/>
                    </a:lnTo>
                    <a:lnTo>
                      <a:pt x="768" y="1906"/>
                    </a:lnTo>
                    <a:lnTo>
                      <a:pt x="780" y="1896"/>
                    </a:lnTo>
                    <a:lnTo>
                      <a:pt x="792" y="1886"/>
                    </a:lnTo>
                    <a:lnTo>
                      <a:pt x="802" y="1876"/>
                    </a:lnTo>
                    <a:lnTo>
                      <a:pt x="812" y="1864"/>
                    </a:lnTo>
                    <a:lnTo>
                      <a:pt x="820" y="1852"/>
                    </a:lnTo>
                    <a:lnTo>
                      <a:pt x="826" y="1840"/>
                    </a:lnTo>
                    <a:lnTo>
                      <a:pt x="838" y="1812"/>
                    </a:lnTo>
                    <a:lnTo>
                      <a:pt x="838" y="1812"/>
                    </a:lnTo>
                    <a:lnTo>
                      <a:pt x="846" y="1780"/>
                    </a:lnTo>
                    <a:lnTo>
                      <a:pt x="852" y="1748"/>
                    </a:lnTo>
                    <a:lnTo>
                      <a:pt x="856" y="1712"/>
                    </a:lnTo>
                    <a:lnTo>
                      <a:pt x="856" y="1676"/>
                    </a:lnTo>
                    <a:lnTo>
                      <a:pt x="856" y="1636"/>
                    </a:lnTo>
                    <a:lnTo>
                      <a:pt x="852" y="1596"/>
                    </a:lnTo>
                    <a:lnTo>
                      <a:pt x="846" y="1554"/>
                    </a:lnTo>
                    <a:lnTo>
                      <a:pt x="840" y="1510"/>
                    </a:lnTo>
                    <a:lnTo>
                      <a:pt x="830" y="1466"/>
                    </a:lnTo>
                    <a:lnTo>
                      <a:pt x="820" y="1420"/>
                    </a:lnTo>
                    <a:lnTo>
                      <a:pt x="794" y="1324"/>
                    </a:lnTo>
                    <a:lnTo>
                      <a:pt x="762" y="1224"/>
                    </a:lnTo>
                    <a:lnTo>
                      <a:pt x="726" y="1122"/>
                    </a:lnTo>
                    <a:lnTo>
                      <a:pt x="686" y="1016"/>
                    </a:lnTo>
                    <a:lnTo>
                      <a:pt x="642" y="910"/>
                    </a:lnTo>
                    <a:lnTo>
                      <a:pt x="594" y="804"/>
                    </a:lnTo>
                    <a:lnTo>
                      <a:pt x="546" y="698"/>
                    </a:lnTo>
                    <a:lnTo>
                      <a:pt x="450" y="490"/>
                    </a:lnTo>
                    <a:lnTo>
                      <a:pt x="354" y="296"/>
                    </a:lnTo>
                    <a:lnTo>
                      <a:pt x="354" y="296"/>
                    </a:lnTo>
                    <a:lnTo>
                      <a:pt x="294" y="170"/>
                    </a:lnTo>
                    <a:lnTo>
                      <a:pt x="236" y="52"/>
                    </a:lnTo>
                    <a:lnTo>
                      <a:pt x="346" y="0"/>
                    </a:lnTo>
                    <a:lnTo>
                      <a:pt x="346" y="0"/>
                    </a:lnTo>
                    <a:lnTo>
                      <a:pt x="390" y="88"/>
                    </a:lnTo>
                    <a:lnTo>
                      <a:pt x="442" y="186"/>
                    </a:lnTo>
                    <a:lnTo>
                      <a:pt x="558" y="406"/>
                    </a:lnTo>
                    <a:lnTo>
                      <a:pt x="620" y="526"/>
                    </a:lnTo>
                    <a:lnTo>
                      <a:pt x="682" y="652"/>
                    </a:lnTo>
                    <a:lnTo>
                      <a:pt x="742" y="780"/>
                    </a:lnTo>
                    <a:lnTo>
                      <a:pt x="800" y="912"/>
                    </a:lnTo>
                    <a:lnTo>
                      <a:pt x="826" y="976"/>
                    </a:lnTo>
                    <a:lnTo>
                      <a:pt x="852" y="1042"/>
                    </a:lnTo>
                    <a:lnTo>
                      <a:pt x="876" y="1108"/>
                    </a:lnTo>
                    <a:lnTo>
                      <a:pt x="900" y="1174"/>
                    </a:lnTo>
                    <a:lnTo>
                      <a:pt x="920" y="1238"/>
                    </a:lnTo>
                    <a:lnTo>
                      <a:pt x="938" y="1304"/>
                    </a:lnTo>
                    <a:lnTo>
                      <a:pt x="954" y="1366"/>
                    </a:lnTo>
                    <a:lnTo>
                      <a:pt x="968" y="1430"/>
                    </a:lnTo>
                    <a:lnTo>
                      <a:pt x="978" y="1490"/>
                    </a:lnTo>
                    <a:lnTo>
                      <a:pt x="986" y="1550"/>
                    </a:lnTo>
                    <a:lnTo>
                      <a:pt x="990" y="1608"/>
                    </a:lnTo>
                    <a:lnTo>
                      <a:pt x="992" y="1666"/>
                    </a:lnTo>
                    <a:lnTo>
                      <a:pt x="990" y="1720"/>
                    </a:lnTo>
                    <a:lnTo>
                      <a:pt x="984" y="1774"/>
                    </a:lnTo>
                    <a:lnTo>
                      <a:pt x="974" y="1824"/>
                    </a:lnTo>
                    <a:lnTo>
                      <a:pt x="960" y="1874"/>
                    </a:lnTo>
                    <a:lnTo>
                      <a:pt x="960" y="1874"/>
                    </a:lnTo>
                    <a:lnTo>
                      <a:pt x="946" y="1908"/>
                    </a:lnTo>
                    <a:lnTo>
                      <a:pt x="932" y="1940"/>
                    </a:lnTo>
                    <a:lnTo>
                      <a:pt x="914" y="1970"/>
                    </a:lnTo>
                    <a:lnTo>
                      <a:pt x="894" y="1996"/>
                    </a:lnTo>
                    <a:lnTo>
                      <a:pt x="872" y="2020"/>
                    </a:lnTo>
                    <a:lnTo>
                      <a:pt x="848" y="2040"/>
                    </a:lnTo>
                    <a:lnTo>
                      <a:pt x="824" y="2058"/>
                    </a:lnTo>
                    <a:lnTo>
                      <a:pt x="798" y="2074"/>
                    </a:lnTo>
                    <a:lnTo>
                      <a:pt x="770" y="2088"/>
                    </a:lnTo>
                    <a:lnTo>
                      <a:pt x="740" y="2100"/>
                    </a:lnTo>
                    <a:lnTo>
                      <a:pt x="710" y="2110"/>
                    </a:lnTo>
                    <a:lnTo>
                      <a:pt x="678" y="2118"/>
                    </a:lnTo>
                    <a:lnTo>
                      <a:pt x="646" y="2122"/>
                    </a:lnTo>
                    <a:lnTo>
                      <a:pt x="614" y="2126"/>
                    </a:lnTo>
                    <a:lnTo>
                      <a:pt x="580" y="2130"/>
                    </a:lnTo>
                    <a:lnTo>
                      <a:pt x="544" y="2130"/>
                    </a:lnTo>
                    <a:lnTo>
                      <a:pt x="510" y="2130"/>
                    </a:lnTo>
                    <a:lnTo>
                      <a:pt x="474" y="2128"/>
                    </a:lnTo>
                    <a:lnTo>
                      <a:pt x="402" y="2120"/>
                    </a:lnTo>
                    <a:lnTo>
                      <a:pt x="332" y="2110"/>
                    </a:lnTo>
                    <a:lnTo>
                      <a:pt x="260" y="2096"/>
                    </a:lnTo>
                    <a:lnTo>
                      <a:pt x="190" y="2080"/>
                    </a:lnTo>
                    <a:lnTo>
                      <a:pt x="124" y="2062"/>
                    </a:lnTo>
                    <a:lnTo>
                      <a:pt x="0" y="2026"/>
                    </a:lnTo>
                    <a:lnTo>
                      <a:pt x="56" y="185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50" name="ïṧḷïḓê-Freeform: Shape 101">
                <a:extLst>
                  <a:ext uri="{FF2B5EF4-FFF2-40B4-BE49-F238E27FC236}">
                    <a16:creationId xmlns:a16="http://schemas.microsoft.com/office/drawing/2014/main" xmlns="" id="{F004195B-A9EA-42C7-8F00-94AF3A412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0509" y="1764160"/>
                <a:ext cx="1199801" cy="1304435"/>
              </a:xfrm>
              <a:custGeom>
                <a:avLst/>
                <a:gdLst>
                  <a:gd name="T0" fmla="*/ 652 w 1032"/>
                  <a:gd name="T1" fmla="*/ 0 h 1122"/>
                  <a:gd name="T2" fmla="*/ 652 w 1032"/>
                  <a:gd name="T3" fmla="*/ 0 h 1122"/>
                  <a:gd name="T4" fmla="*/ 654 w 1032"/>
                  <a:gd name="T5" fmla="*/ 0 h 1122"/>
                  <a:gd name="T6" fmla="*/ 656 w 1032"/>
                  <a:gd name="T7" fmla="*/ 0 h 1122"/>
                  <a:gd name="T8" fmla="*/ 660 w 1032"/>
                  <a:gd name="T9" fmla="*/ 6 h 1122"/>
                  <a:gd name="T10" fmla="*/ 670 w 1032"/>
                  <a:gd name="T11" fmla="*/ 34 h 1122"/>
                  <a:gd name="T12" fmla="*/ 670 w 1032"/>
                  <a:gd name="T13" fmla="*/ 34 h 1122"/>
                  <a:gd name="T14" fmla="*/ 676 w 1032"/>
                  <a:gd name="T15" fmla="*/ 48 h 1122"/>
                  <a:gd name="T16" fmla="*/ 676 w 1032"/>
                  <a:gd name="T17" fmla="*/ 52 h 1122"/>
                  <a:gd name="T18" fmla="*/ 672 w 1032"/>
                  <a:gd name="T19" fmla="*/ 62 h 1122"/>
                  <a:gd name="T20" fmla="*/ 666 w 1032"/>
                  <a:gd name="T21" fmla="*/ 84 h 1122"/>
                  <a:gd name="T22" fmla="*/ 666 w 1032"/>
                  <a:gd name="T23" fmla="*/ 84 h 1122"/>
                  <a:gd name="T24" fmla="*/ 666 w 1032"/>
                  <a:gd name="T25" fmla="*/ 94 h 1122"/>
                  <a:gd name="T26" fmla="*/ 668 w 1032"/>
                  <a:gd name="T27" fmla="*/ 108 h 1122"/>
                  <a:gd name="T28" fmla="*/ 674 w 1032"/>
                  <a:gd name="T29" fmla="*/ 140 h 1122"/>
                  <a:gd name="T30" fmla="*/ 686 w 1032"/>
                  <a:gd name="T31" fmla="*/ 180 h 1122"/>
                  <a:gd name="T32" fmla="*/ 702 w 1032"/>
                  <a:gd name="T33" fmla="*/ 228 h 1122"/>
                  <a:gd name="T34" fmla="*/ 722 w 1032"/>
                  <a:gd name="T35" fmla="*/ 282 h 1122"/>
                  <a:gd name="T36" fmla="*/ 746 w 1032"/>
                  <a:gd name="T37" fmla="*/ 340 h 1122"/>
                  <a:gd name="T38" fmla="*/ 798 w 1032"/>
                  <a:gd name="T39" fmla="*/ 462 h 1122"/>
                  <a:gd name="T40" fmla="*/ 854 w 1032"/>
                  <a:gd name="T41" fmla="*/ 586 h 1122"/>
                  <a:gd name="T42" fmla="*/ 906 w 1032"/>
                  <a:gd name="T43" fmla="*/ 696 h 1122"/>
                  <a:gd name="T44" fmla="*/ 952 w 1032"/>
                  <a:gd name="T45" fmla="*/ 786 h 1122"/>
                  <a:gd name="T46" fmla="*/ 982 w 1032"/>
                  <a:gd name="T47" fmla="*/ 844 h 1122"/>
                  <a:gd name="T48" fmla="*/ 982 w 1032"/>
                  <a:gd name="T49" fmla="*/ 844 h 1122"/>
                  <a:gd name="T50" fmla="*/ 1006 w 1032"/>
                  <a:gd name="T51" fmla="*/ 882 h 1122"/>
                  <a:gd name="T52" fmla="*/ 1018 w 1032"/>
                  <a:gd name="T53" fmla="*/ 908 h 1122"/>
                  <a:gd name="T54" fmla="*/ 1026 w 1032"/>
                  <a:gd name="T55" fmla="*/ 930 h 1122"/>
                  <a:gd name="T56" fmla="*/ 1032 w 1032"/>
                  <a:gd name="T57" fmla="*/ 948 h 1122"/>
                  <a:gd name="T58" fmla="*/ 796 w 1032"/>
                  <a:gd name="T59" fmla="*/ 1122 h 1122"/>
                  <a:gd name="T60" fmla="*/ 796 w 1032"/>
                  <a:gd name="T61" fmla="*/ 1122 h 1122"/>
                  <a:gd name="T62" fmla="*/ 780 w 1032"/>
                  <a:gd name="T63" fmla="*/ 1112 h 1122"/>
                  <a:gd name="T64" fmla="*/ 764 w 1032"/>
                  <a:gd name="T65" fmla="*/ 1096 h 1122"/>
                  <a:gd name="T66" fmla="*/ 716 w 1032"/>
                  <a:gd name="T67" fmla="*/ 1044 h 1122"/>
                  <a:gd name="T68" fmla="*/ 716 w 1032"/>
                  <a:gd name="T69" fmla="*/ 1044 h 1122"/>
                  <a:gd name="T70" fmla="*/ 670 w 1032"/>
                  <a:gd name="T71" fmla="*/ 998 h 1122"/>
                  <a:gd name="T72" fmla="*/ 596 w 1032"/>
                  <a:gd name="T73" fmla="*/ 930 h 1122"/>
                  <a:gd name="T74" fmla="*/ 504 w 1032"/>
                  <a:gd name="T75" fmla="*/ 848 h 1122"/>
                  <a:gd name="T76" fmla="*/ 402 w 1032"/>
                  <a:gd name="T77" fmla="*/ 760 h 1122"/>
                  <a:gd name="T78" fmla="*/ 300 w 1032"/>
                  <a:gd name="T79" fmla="*/ 674 h 1122"/>
                  <a:gd name="T80" fmla="*/ 250 w 1032"/>
                  <a:gd name="T81" fmla="*/ 636 h 1122"/>
                  <a:gd name="T82" fmla="*/ 204 w 1032"/>
                  <a:gd name="T83" fmla="*/ 602 h 1122"/>
                  <a:gd name="T84" fmla="*/ 162 w 1032"/>
                  <a:gd name="T85" fmla="*/ 574 h 1122"/>
                  <a:gd name="T86" fmla="*/ 126 w 1032"/>
                  <a:gd name="T87" fmla="*/ 550 h 1122"/>
                  <a:gd name="T88" fmla="*/ 98 w 1032"/>
                  <a:gd name="T89" fmla="*/ 534 h 1122"/>
                  <a:gd name="T90" fmla="*/ 86 w 1032"/>
                  <a:gd name="T91" fmla="*/ 530 h 1122"/>
                  <a:gd name="T92" fmla="*/ 76 w 1032"/>
                  <a:gd name="T93" fmla="*/ 528 h 1122"/>
                  <a:gd name="T94" fmla="*/ 76 w 1032"/>
                  <a:gd name="T95" fmla="*/ 528 h 1122"/>
                  <a:gd name="T96" fmla="*/ 66 w 1032"/>
                  <a:gd name="T97" fmla="*/ 526 h 1122"/>
                  <a:gd name="T98" fmla="*/ 54 w 1032"/>
                  <a:gd name="T99" fmla="*/ 520 h 1122"/>
                  <a:gd name="T100" fmla="*/ 28 w 1032"/>
                  <a:gd name="T101" fmla="*/ 508 h 1122"/>
                  <a:gd name="T102" fmla="*/ 0 w 1032"/>
                  <a:gd name="T103" fmla="*/ 490 h 1122"/>
                  <a:gd name="T104" fmla="*/ 0 w 1032"/>
                  <a:gd name="T105" fmla="*/ 490 h 1122"/>
                  <a:gd name="T106" fmla="*/ 74 w 1032"/>
                  <a:gd name="T107" fmla="*/ 422 h 1122"/>
                  <a:gd name="T108" fmla="*/ 150 w 1032"/>
                  <a:gd name="T109" fmla="*/ 356 h 1122"/>
                  <a:gd name="T110" fmla="*/ 228 w 1032"/>
                  <a:gd name="T111" fmla="*/ 290 h 1122"/>
                  <a:gd name="T112" fmla="*/ 310 w 1032"/>
                  <a:gd name="T113" fmla="*/ 228 h 1122"/>
                  <a:gd name="T114" fmla="*/ 392 w 1032"/>
                  <a:gd name="T115" fmla="*/ 168 h 1122"/>
                  <a:gd name="T116" fmla="*/ 476 w 1032"/>
                  <a:gd name="T117" fmla="*/ 110 h 1122"/>
                  <a:gd name="T118" fmla="*/ 564 w 1032"/>
                  <a:gd name="T119" fmla="*/ 54 h 1122"/>
                  <a:gd name="T120" fmla="*/ 652 w 1032"/>
                  <a:gd name="T121" fmla="*/ 0 h 1122"/>
                  <a:gd name="T122" fmla="*/ 652 w 1032"/>
                  <a:gd name="T123" fmla="*/ 0 h 1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32" h="1122">
                    <a:moveTo>
                      <a:pt x="652" y="0"/>
                    </a:moveTo>
                    <a:lnTo>
                      <a:pt x="652" y="0"/>
                    </a:lnTo>
                    <a:lnTo>
                      <a:pt x="654" y="0"/>
                    </a:lnTo>
                    <a:lnTo>
                      <a:pt x="656" y="0"/>
                    </a:lnTo>
                    <a:lnTo>
                      <a:pt x="660" y="6"/>
                    </a:lnTo>
                    <a:lnTo>
                      <a:pt x="670" y="34"/>
                    </a:lnTo>
                    <a:lnTo>
                      <a:pt x="670" y="34"/>
                    </a:lnTo>
                    <a:lnTo>
                      <a:pt x="676" y="48"/>
                    </a:lnTo>
                    <a:lnTo>
                      <a:pt x="676" y="52"/>
                    </a:lnTo>
                    <a:lnTo>
                      <a:pt x="672" y="62"/>
                    </a:lnTo>
                    <a:lnTo>
                      <a:pt x="666" y="84"/>
                    </a:lnTo>
                    <a:lnTo>
                      <a:pt x="666" y="84"/>
                    </a:lnTo>
                    <a:lnTo>
                      <a:pt x="666" y="94"/>
                    </a:lnTo>
                    <a:lnTo>
                      <a:pt x="668" y="108"/>
                    </a:lnTo>
                    <a:lnTo>
                      <a:pt x="674" y="140"/>
                    </a:lnTo>
                    <a:lnTo>
                      <a:pt x="686" y="180"/>
                    </a:lnTo>
                    <a:lnTo>
                      <a:pt x="702" y="228"/>
                    </a:lnTo>
                    <a:lnTo>
                      <a:pt x="722" y="282"/>
                    </a:lnTo>
                    <a:lnTo>
                      <a:pt x="746" y="340"/>
                    </a:lnTo>
                    <a:lnTo>
                      <a:pt x="798" y="462"/>
                    </a:lnTo>
                    <a:lnTo>
                      <a:pt x="854" y="586"/>
                    </a:lnTo>
                    <a:lnTo>
                      <a:pt x="906" y="696"/>
                    </a:lnTo>
                    <a:lnTo>
                      <a:pt x="952" y="786"/>
                    </a:lnTo>
                    <a:lnTo>
                      <a:pt x="982" y="844"/>
                    </a:lnTo>
                    <a:lnTo>
                      <a:pt x="982" y="844"/>
                    </a:lnTo>
                    <a:lnTo>
                      <a:pt x="1006" y="882"/>
                    </a:lnTo>
                    <a:lnTo>
                      <a:pt x="1018" y="908"/>
                    </a:lnTo>
                    <a:lnTo>
                      <a:pt x="1026" y="930"/>
                    </a:lnTo>
                    <a:lnTo>
                      <a:pt x="1032" y="948"/>
                    </a:lnTo>
                    <a:lnTo>
                      <a:pt x="796" y="1122"/>
                    </a:lnTo>
                    <a:lnTo>
                      <a:pt x="796" y="1122"/>
                    </a:lnTo>
                    <a:lnTo>
                      <a:pt x="780" y="1112"/>
                    </a:lnTo>
                    <a:lnTo>
                      <a:pt x="764" y="1096"/>
                    </a:lnTo>
                    <a:lnTo>
                      <a:pt x="716" y="1044"/>
                    </a:lnTo>
                    <a:lnTo>
                      <a:pt x="716" y="1044"/>
                    </a:lnTo>
                    <a:lnTo>
                      <a:pt x="670" y="998"/>
                    </a:lnTo>
                    <a:lnTo>
                      <a:pt x="596" y="930"/>
                    </a:lnTo>
                    <a:lnTo>
                      <a:pt x="504" y="848"/>
                    </a:lnTo>
                    <a:lnTo>
                      <a:pt x="402" y="760"/>
                    </a:lnTo>
                    <a:lnTo>
                      <a:pt x="300" y="674"/>
                    </a:lnTo>
                    <a:lnTo>
                      <a:pt x="250" y="636"/>
                    </a:lnTo>
                    <a:lnTo>
                      <a:pt x="204" y="602"/>
                    </a:lnTo>
                    <a:lnTo>
                      <a:pt x="162" y="574"/>
                    </a:lnTo>
                    <a:lnTo>
                      <a:pt x="126" y="550"/>
                    </a:lnTo>
                    <a:lnTo>
                      <a:pt x="98" y="534"/>
                    </a:lnTo>
                    <a:lnTo>
                      <a:pt x="86" y="530"/>
                    </a:lnTo>
                    <a:lnTo>
                      <a:pt x="76" y="528"/>
                    </a:lnTo>
                    <a:lnTo>
                      <a:pt x="76" y="528"/>
                    </a:lnTo>
                    <a:lnTo>
                      <a:pt x="66" y="526"/>
                    </a:lnTo>
                    <a:lnTo>
                      <a:pt x="54" y="520"/>
                    </a:lnTo>
                    <a:lnTo>
                      <a:pt x="28" y="508"/>
                    </a:lnTo>
                    <a:lnTo>
                      <a:pt x="0" y="490"/>
                    </a:lnTo>
                    <a:lnTo>
                      <a:pt x="0" y="490"/>
                    </a:lnTo>
                    <a:lnTo>
                      <a:pt x="74" y="422"/>
                    </a:lnTo>
                    <a:lnTo>
                      <a:pt x="150" y="356"/>
                    </a:lnTo>
                    <a:lnTo>
                      <a:pt x="228" y="290"/>
                    </a:lnTo>
                    <a:lnTo>
                      <a:pt x="310" y="228"/>
                    </a:lnTo>
                    <a:lnTo>
                      <a:pt x="392" y="168"/>
                    </a:lnTo>
                    <a:lnTo>
                      <a:pt x="476" y="110"/>
                    </a:lnTo>
                    <a:lnTo>
                      <a:pt x="564" y="54"/>
                    </a:lnTo>
                    <a:lnTo>
                      <a:pt x="652" y="0"/>
                    </a:lnTo>
                    <a:lnTo>
                      <a:pt x="652" y="0"/>
                    </a:lnTo>
                    <a:close/>
                  </a:path>
                </a:pathLst>
              </a:custGeom>
              <a:solidFill>
                <a:srgbClr val="D1D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51" name="ïṧḷïḓê-Freeform: Shape 102">
                <a:extLst>
                  <a:ext uri="{FF2B5EF4-FFF2-40B4-BE49-F238E27FC236}">
                    <a16:creationId xmlns:a16="http://schemas.microsoft.com/office/drawing/2014/main" xmlns="" id="{93E5D403-1D28-4705-AA9F-37DA6E760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8183" y="1764160"/>
                <a:ext cx="788241" cy="613852"/>
              </a:xfrm>
              <a:custGeom>
                <a:avLst/>
                <a:gdLst>
                  <a:gd name="T0" fmla="*/ 654 w 678"/>
                  <a:gd name="T1" fmla="*/ 0 h 528"/>
                  <a:gd name="T2" fmla="*/ 654 w 678"/>
                  <a:gd name="T3" fmla="*/ 0 h 528"/>
                  <a:gd name="T4" fmla="*/ 656 w 678"/>
                  <a:gd name="T5" fmla="*/ 0 h 528"/>
                  <a:gd name="T6" fmla="*/ 658 w 678"/>
                  <a:gd name="T7" fmla="*/ 0 h 528"/>
                  <a:gd name="T8" fmla="*/ 662 w 678"/>
                  <a:gd name="T9" fmla="*/ 6 h 528"/>
                  <a:gd name="T10" fmla="*/ 672 w 678"/>
                  <a:gd name="T11" fmla="*/ 34 h 528"/>
                  <a:gd name="T12" fmla="*/ 672 w 678"/>
                  <a:gd name="T13" fmla="*/ 34 h 528"/>
                  <a:gd name="T14" fmla="*/ 678 w 678"/>
                  <a:gd name="T15" fmla="*/ 48 h 528"/>
                  <a:gd name="T16" fmla="*/ 678 w 678"/>
                  <a:gd name="T17" fmla="*/ 52 h 528"/>
                  <a:gd name="T18" fmla="*/ 674 w 678"/>
                  <a:gd name="T19" fmla="*/ 62 h 528"/>
                  <a:gd name="T20" fmla="*/ 668 w 678"/>
                  <a:gd name="T21" fmla="*/ 84 h 528"/>
                  <a:gd name="T22" fmla="*/ 668 w 678"/>
                  <a:gd name="T23" fmla="*/ 84 h 528"/>
                  <a:gd name="T24" fmla="*/ 594 w 678"/>
                  <a:gd name="T25" fmla="*/ 132 h 528"/>
                  <a:gd name="T26" fmla="*/ 518 w 678"/>
                  <a:gd name="T27" fmla="*/ 182 h 528"/>
                  <a:gd name="T28" fmla="*/ 444 w 678"/>
                  <a:gd name="T29" fmla="*/ 234 h 528"/>
                  <a:gd name="T30" fmla="*/ 370 w 678"/>
                  <a:gd name="T31" fmla="*/ 288 h 528"/>
                  <a:gd name="T32" fmla="*/ 296 w 678"/>
                  <a:gd name="T33" fmla="*/ 346 h 528"/>
                  <a:gd name="T34" fmla="*/ 222 w 678"/>
                  <a:gd name="T35" fmla="*/ 404 h 528"/>
                  <a:gd name="T36" fmla="*/ 150 w 678"/>
                  <a:gd name="T37" fmla="*/ 464 h 528"/>
                  <a:gd name="T38" fmla="*/ 78 w 678"/>
                  <a:gd name="T39" fmla="*/ 528 h 528"/>
                  <a:gd name="T40" fmla="*/ 78 w 678"/>
                  <a:gd name="T41" fmla="*/ 528 h 528"/>
                  <a:gd name="T42" fmla="*/ 54 w 678"/>
                  <a:gd name="T43" fmla="*/ 526 h 528"/>
                  <a:gd name="T44" fmla="*/ 46 w 678"/>
                  <a:gd name="T45" fmla="*/ 526 h 528"/>
                  <a:gd name="T46" fmla="*/ 40 w 678"/>
                  <a:gd name="T47" fmla="*/ 526 h 528"/>
                  <a:gd name="T48" fmla="*/ 30 w 678"/>
                  <a:gd name="T49" fmla="*/ 518 h 528"/>
                  <a:gd name="T50" fmla="*/ 30 w 678"/>
                  <a:gd name="T51" fmla="*/ 518 h 528"/>
                  <a:gd name="T52" fmla="*/ 4 w 678"/>
                  <a:gd name="T53" fmla="*/ 498 h 528"/>
                  <a:gd name="T54" fmla="*/ 0 w 678"/>
                  <a:gd name="T55" fmla="*/ 494 h 528"/>
                  <a:gd name="T56" fmla="*/ 0 w 678"/>
                  <a:gd name="T57" fmla="*/ 492 h 528"/>
                  <a:gd name="T58" fmla="*/ 2 w 678"/>
                  <a:gd name="T59" fmla="*/ 490 h 528"/>
                  <a:gd name="T60" fmla="*/ 2 w 678"/>
                  <a:gd name="T61" fmla="*/ 490 h 528"/>
                  <a:gd name="T62" fmla="*/ 76 w 678"/>
                  <a:gd name="T63" fmla="*/ 422 h 528"/>
                  <a:gd name="T64" fmla="*/ 152 w 678"/>
                  <a:gd name="T65" fmla="*/ 356 h 528"/>
                  <a:gd name="T66" fmla="*/ 230 w 678"/>
                  <a:gd name="T67" fmla="*/ 290 h 528"/>
                  <a:gd name="T68" fmla="*/ 312 w 678"/>
                  <a:gd name="T69" fmla="*/ 228 h 528"/>
                  <a:gd name="T70" fmla="*/ 394 w 678"/>
                  <a:gd name="T71" fmla="*/ 168 h 528"/>
                  <a:gd name="T72" fmla="*/ 478 w 678"/>
                  <a:gd name="T73" fmla="*/ 110 h 528"/>
                  <a:gd name="T74" fmla="*/ 566 w 678"/>
                  <a:gd name="T75" fmla="*/ 54 h 528"/>
                  <a:gd name="T76" fmla="*/ 654 w 678"/>
                  <a:gd name="T77" fmla="*/ 0 h 528"/>
                  <a:gd name="T78" fmla="*/ 654 w 678"/>
                  <a:gd name="T79" fmla="*/ 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78" h="528">
                    <a:moveTo>
                      <a:pt x="654" y="0"/>
                    </a:moveTo>
                    <a:lnTo>
                      <a:pt x="654" y="0"/>
                    </a:lnTo>
                    <a:lnTo>
                      <a:pt x="656" y="0"/>
                    </a:lnTo>
                    <a:lnTo>
                      <a:pt x="658" y="0"/>
                    </a:lnTo>
                    <a:lnTo>
                      <a:pt x="662" y="6"/>
                    </a:lnTo>
                    <a:lnTo>
                      <a:pt x="672" y="34"/>
                    </a:lnTo>
                    <a:lnTo>
                      <a:pt x="672" y="34"/>
                    </a:lnTo>
                    <a:lnTo>
                      <a:pt x="678" y="48"/>
                    </a:lnTo>
                    <a:lnTo>
                      <a:pt x="678" y="52"/>
                    </a:lnTo>
                    <a:lnTo>
                      <a:pt x="674" y="62"/>
                    </a:lnTo>
                    <a:lnTo>
                      <a:pt x="668" y="84"/>
                    </a:lnTo>
                    <a:lnTo>
                      <a:pt x="668" y="84"/>
                    </a:lnTo>
                    <a:lnTo>
                      <a:pt x="594" y="132"/>
                    </a:lnTo>
                    <a:lnTo>
                      <a:pt x="518" y="182"/>
                    </a:lnTo>
                    <a:lnTo>
                      <a:pt x="444" y="234"/>
                    </a:lnTo>
                    <a:lnTo>
                      <a:pt x="370" y="288"/>
                    </a:lnTo>
                    <a:lnTo>
                      <a:pt x="296" y="346"/>
                    </a:lnTo>
                    <a:lnTo>
                      <a:pt x="222" y="404"/>
                    </a:lnTo>
                    <a:lnTo>
                      <a:pt x="150" y="464"/>
                    </a:lnTo>
                    <a:lnTo>
                      <a:pt x="78" y="528"/>
                    </a:lnTo>
                    <a:lnTo>
                      <a:pt x="78" y="528"/>
                    </a:lnTo>
                    <a:lnTo>
                      <a:pt x="54" y="526"/>
                    </a:lnTo>
                    <a:lnTo>
                      <a:pt x="46" y="526"/>
                    </a:lnTo>
                    <a:lnTo>
                      <a:pt x="40" y="526"/>
                    </a:lnTo>
                    <a:lnTo>
                      <a:pt x="30" y="518"/>
                    </a:lnTo>
                    <a:lnTo>
                      <a:pt x="30" y="518"/>
                    </a:lnTo>
                    <a:lnTo>
                      <a:pt x="4" y="498"/>
                    </a:lnTo>
                    <a:lnTo>
                      <a:pt x="0" y="494"/>
                    </a:lnTo>
                    <a:lnTo>
                      <a:pt x="0" y="492"/>
                    </a:lnTo>
                    <a:lnTo>
                      <a:pt x="2" y="490"/>
                    </a:lnTo>
                    <a:lnTo>
                      <a:pt x="2" y="490"/>
                    </a:lnTo>
                    <a:lnTo>
                      <a:pt x="76" y="422"/>
                    </a:lnTo>
                    <a:lnTo>
                      <a:pt x="152" y="356"/>
                    </a:lnTo>
                    <a:lnTo>
                      <a:pt x="230" y="290"/>
                    </a:lnTo>
                    <a:lnTo>
                      <a:pt x="312" y="228"/>
                    </a:lnTo>
                    <a:lnTo>
                      <a:pt x="394" y="168"/>
                    </a:lnTo>
                    <a:lnTo>
                      <a:pt x="478" y="110"/>
                    </a:lnTo>
                    <a:lnTo>
                      <a:pt x="566" y="54"/>
                    </a:lnTo>
                    <a:lnTo>
                      <a:pt x="654" y="0"/>
                    </a:lnTo>
                    <a:lnTo>
                      <a:pt x="654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52" name="ïṧḷïḓê-Freeform: Shape 103">
                <a:extLst>
                  <a:ext uri="{FF2B5EF4-FFF2-40B4-BE49-F238E27FC236}">
                    <a16:creationId xmlns:a16="http://schemas.microsoft.com/office/drawing/2014/main" xmlns="" id="{9F3B42E4-A0AE-48DE-AC39-D526C9980A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1303" y="2731441"/>
                <a:ext cx="409234" cy="367381"/>
              </a:xfrm>
              <a:custGeom>
                <a:avLst/>
                <a:gdLst>
                  <a:gd name="T0" fmla="*/ 270 w 352"/>
                  <a:gd name="T1" fmla="*/ 0 h 316"/>
                  <a:gd name="T2" fmla="*/ 270 w 352"/>
                  <a:gd name="T3" fmla="*/ 0 h 316"/>
                  <a:gd name="T4" fmla="*/ 276 w 352"/>
                  <a:gd name="T5" fmla="*/ 12 h 316"/>
                  <a:gd name="T6" fmla="*/ 276 w 352"/>
                  <a:gd name="T7" fmla="*/ 12 h 316"/>
                  <a:gd name="T8" fmla="*/ 304 w 352"/>
                  <a:gd name="T9" fmla="*/ 50 h 316"/>
                  <a:gd name="T10" fmla="*/ 326 w 352"/>
                  <a:gd name="T11" fmla="*/ 80 h 316"/>
                  <a:gd name="T12" fmla="*/ 342 w 352"/>
                  <a:gd name="T13" fmla="*/ 102 h 316"/>
                  <a:gd name="T14" fmla="*/ 348 w 352"/>
                  <a:gd name="T15" fmla="*/ 112 h 316"/>
                  <a:gd name="T16" fmla="*/ 352 w 352"/>
                  <a:gd name="T17" fmla="*/ 122 h 316"/>
                  <a:gd name="T18" fmla="*/ 224 w 352"/>
                  <a:gd name="T19" fmla="*/ 218 h 316"/>
                  <a:gd name="T20" fmla="*/ 224 w 352"/>
                  <a:gd name="T21" fmla="*/ 218 h 316"/>
                  <a:gd name="T22" fmla="*/ 96 w 352"/>
                  <a:gd name="T23" fmla="*/ 316 h 316"/>
                  <a:gd name="T24" fmla="*/ 96 w 352"/>
                  <a:gd name="T25" fmla="*/ 316 h 316"/>
                  <a:gd name="T26" fmla="*/ 86 w 352"/>
                  <a:gd name="T27" fmla="*/ 308 h 316"/>
                  <a:gd name="T28" fmla="*/ 78 w 352"/>
                  <a:gd name="T29" fmla="*/ 300 h 316"/>
                  <a:gd name="T30" fmla="*/ 62 w 352"/>
                  <a:gd name="T31" fmla="*/ 278 h 316"/>
                  <a:gd name="T32" fmla="*/ 40 w 352"/>
                  <a:gd name="T33" fmla="*/ 248 h 316"/>
                  <a:gd name="T34" fmla="*/ 10 w 352"/>
                  <a:gd name="T35" fmla="*/ 212 h 316"/>
                  <a:gd name="T36" fmla="*/ 10 w 352"/>
                  <a:gd name="T37" fmla="*/ 212 h 316"/>
                  <a:gd name="T38" fmla="*/ 0 w 352"/>
                  <a:gd name="T39" fmla="*/ 202 h 316"/>
                  <a:gd name="T40" fmla="*/ 270 w 352"/>
                  <a:gd name="T41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2" h="316">
                    <a:moveTo>
                      <a:pt x="270" y="0"/>
                    </a:moveTo>
                    <a:lnTo>
                      <a:pt x="270" y="0"/>
                    </a:lnTo>
                    <a:lnTo>
                      <a:pt x="276" y="12"/>
                    </a:lnTo>
                    <a:lnTo>
                      <a:pt x="276" y="12"/>
                    </a:lnTo>
                    <a:lnTo>
                      <a:pt x="304" y="50"/>
                    </a:lnTo>
                    <a:lnTo>
                      <a:pt x="326" y="80"/>
                    </a:lnTo>
                    <a:lnTo>
                      <a:pt x="342" y="102"/>
                    </a:lnTo>
                    <a:lnTo>
                      <a:pt x="348" y="112"/>
                    </a:lnTo>
                    <a:lnTo>
                      <a:pt x="352" y="122"/>
                    </a:lnTo>
                    <a:lnTo>
                      <a:pt x="224" y="218"/>
                    </a:lnTo>
                    <a:lnTo>
                      <a:pt x="224" y="218"/>
                    </a:lnTo>
                    <a:lnTo>
                      <a:pt x="96" y="316"/>
                    </a:lnTo>
                    <a:lnTo>
                      <a:pt x="96" y="316"/>
                    </a:lnTo>
                    <a:lnTo>
                      <a:pt x="86" y="308"/>
                    </a:lnTo>
                    <a:lnTo>
                      <a:pt x="78" y="300"/>
                    </a:lnTo>
                    <a:lnTo>
                      <a:pt x="62" y="278"/>
                    </a:lnTo>
                    <a:lnTo>
                      <a:pt x="40" y="248"/>
                    </a:lnTo>
                    <a:lnTo>
                      <a:pt x="10" y="212"/>
                    </a:lnTo>
                    <a:lnTo>
                      <a:pt x="10" y="212"/>
                    </a:lnTo>
                    <a:lnTo>
                      <a:pt x="0" y="202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53" name="ïṧḷïḓê-Freeform: Shape 104">
                <a:extLst>
                  <a:ext uri="{FF2B5EF4-FFF2-40B4-BE49-F238E27FC236}">
                    <a16:creationId xmlns:a16="http://schemas.microsoft.com/office/drawing/2014/main" xmlns="" id="{276FAD42-FF84-47D4-9EBC-3B272FCC4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7890" y="1764160"/>
                <a:ext cx="832420" cy="1223053"/>
              </a:xfrm>
              <a:custGeom>
                <a:avLst/>
                <a:gdLst>
                  <a:gd name="T0" fmla="*/ 336 w 716"/>
                  <a:gd name="T1" fmla="*/ 0 h 1052"/>
                  <a:gd name="T2" fmla="*/ 336 w 716"/>
                  <a:gd name="T3" fmla="*/ 0 h 1052"/>
                  <a:gd name="T4" fmla="*/ 336 w 716"/>
                  <a:gd name="T5" fmla="*/ 0 h 1052"/>
                  <a:gd name="T6" fmla="*/ 338 w 716"/>
                  <a:gd name="T7" fmla="*/ 2 h 1052"/>
                  <a:gd name="T8" fmla="*/ 342 w 716"/>
                  <a:gd name="T9" fmla="*/ 10 h 1052"/>
                  <a:gd name="T10" fmla="*/ 346 w 716"/>
                  <a:gd name="T11" fmla="*/ 34 h 1052"/>
                  <a:gd name="T12" fmla="*/ 350 w 716"/>
                  <a:gd name="T13" fmla="*/ 64 h 1052"/>
                  <a:gd name="T14" fmla="*/ 350 w 716"/>
                  <a:gd name="T15" fmla="*/ 84 h 1052"/>
                  <a:gd name="T16" fmla="*/ 350 w 716"/>
                  <a:gd name="T17" fmla="*/ 84 h 1052"/>
                  <a:gd name="T18" fmla="*/ 350 w 716"/>
                  <a:gd name="T19" fmla="*/ 94 h 1052"/>
                  <a:gd name="T20" fmla="*/ 352 w 716"/>
                  <a:gd name="T21" fmla="*/ 108 h 1052"/>
                  <a:gd name="T22" fmla="*/ 358 w 716"/>
                  <a:gd name="T23" fmla="*/ 140 h 1052"/>
                  <a:gd name="T24" fmla="*/ 370 w 716"/>
                  <a:gd name="T25" fmla="*/ 180 h 1052"/>
                  <a:gd name="T26" fmla="*/ 386 w 716"/>
                  <a:gd name="T27" fmla="*/ 228 h 1052"/>
                  <a:gd name="T28" fmla="*/ 406 w 716"/>
                  <a:gd name="T29" fmla="*/ 282 h 1052"/>
                  <a:gd name="T30" fmla="*/ 430 w 716"/>
                  <a:gd name="T31" fmla="*/ 340 h 1052"/>
                  <a:gd name="T32" fmla="*/ 482 w 716"/>
                  <a:gd name="T33" fmla="*/ 462 h 1052"/>
                  <a:gd name="T34" fmla="*/ 538 w 716"/>
                  <a:gd name="T35" fmla="*/ 586 h 1052"/>
                  <a:gd name="T36" fmla="*/ 590 w 716"/>
                  <a:gd name="T37" fmla="*/ 696 h 1052"/>
                  <a:gd name="T38" fmla="*/ 636 w 716"/>
                  <a:gd name="T39" fmla="*/ 786 h 1052"/>
                  <a:gd name="T40" fmla="*/ 666 w 716"/>
                  <a:gd name="T41" fmla="*/ 844 h 1052"/>
                  <a:gd name="T42" fmla="*/ 666 w 716"/>
                  <a:gd name="T43" fmla="*/ 844 h 1052"/>
                  <a:gd name="T44" fmla="*/ 690 w 716"/>
                  <a:gd name="T45" fmla="*/ 882 h 1052"/>
                  <a:gd name="T46" fmla="*/ 702 w 716"/>
                  <a:gd name="T47" fmla="*/ 908 h 1052"/>
                  <a:gd name="T48" fmla="*/ 710 w 716"/>
                  <a:gd name="T49" fmla="*/ 930 h 1052"/>
                  <a:gd name="T50" fmla="*/ 716 w 716"/>
                  <a:gd name="T51" fmla="*/ 948 h 1052"/>
                  <a:gd name="T52" fmla="*/ 586 w 716"/>
                  <a:gd name="T53" fmla="*/ 1052 h 1052"/>
                  <a:gd name="T54" fmla="*/ 0 w 716"/>
                  <a:gd name="T55" fmla="*/ 224 h 1052"/>
                  <a:gd name="T56" fmla="*/ 0 w 716"/>
                  <a:gd name="T57" fmla="*/ 224 h 1052"/>
                  <a:gd name="T58" fmla="*/ 80 w 716"/>
                  <a:gd name="T59" fmla="*/ 166 h 1052"/>
                  <a:gd name="T60" fmla="*/ 164 w 716"/>
                  <a:gd name="T61" fmla="*/ 108 h 1052"/>
                  <a:gd name="T62" fmla="*/ 248 w 716"/>
                  <a:gd name="T63" fmla="*/ 54 h 1052"/>
                  <a:gd name="T64" fmla="*/ 336 w 716"/>
                  <a:gd name="T65" fmla="*/ 0 h 1052"/>
                  <a:gd name="T66" fmla="*/ 336 w 716"/>
                  <a:gd name="T67" fmla="*/ 0 h 1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16" h="1052">
                    <a:moveTo>
                      <a:pt x="336" y="0"/>
                    </a:moveTo>
                    <a:lnTo>
                      <a:pt x="336" y="0"/>
                    </a:lnTo>
                    <a:lnTo>
                      <a:pt x="336" y="0"/>
                    </a:lnTo>
                    <a:lnTo>
                      <a:pt x="338" y="2"/>
                    </a:lnTo>
                    <a:lnTo>
                      <a:pt x="342" y="10"/>
                    </a:lnTo>
                    <a:lnTo>
                      <a:pt x="346" y="34"/>
                    </a:lnTo>
                    <a:lnTo>
                      <a:pt x="350" y="64"/>
                    </a:lnTo>
                    <a:lnTo>
                      <a:pt x="350" y="84"/>
                    </a:lnTo>
                    <a:lnTo>
                      <a:pt x="350" y="84"/>
                    </a:lnTo>
                    <a:lnTo>
                      <a:pt x="350" y="94"/>
                    </a:lnTo>
                    <a:lnTo>
                      <a:pt x="352" y="108"/>
                    </a:lnTo>
                    <a:lnTo>
                      <a:pt x="358" y="140"/>
                    </a:lnTo>
                    <a:lnTo>
                      <a:pt x="370" y="180"/>
                    </a:lnTo>
                    <a:lnTo>
                      <a:pt x="386" y="228"/>
                    </a:lnTo>
                    <a:lnTo>
                      <a:pt x="406" y="282"/>
                    </a:lnTo>
                    <a:lnTo>
                      <a:pt x="430" y="340"/>
                    </a:lnTo>
                    <a:lnTo>
                      <a:pt x="482" y="462"/>
                    </a:lnTo>
                    <a:lnTo>
                      <a:pt x="538" y="586"/>
                    </a:lnTo>
                    <a:lnTo>
                      <a:pt x="590" y="696"/>
                    </a:lnTo>
                    <a:lnTo>
                      <a:pt x="636" y="786"/>
                    </a:lnTo>
                    <a:lnTo>
                      <a:pt x="666" y="844"/>
                    </a:lnTo>
                    <a:lnTo>
                      <a:pt x="666" y="844"/>
                    </a:lnTo>
                    <a:lnTo>
                      <a:pt x="690" y="882"/>
                    </a:lnTo>
                    <a:lnTo>
                      <a:pt x="702" y="908"/>
                    </a:lnTo>
                    <a:lnTo>
                      <a:pt x="710" y="930"/>
                    </a:lnTo>
                    <a:lnTo>
                      <a:pt x="716" y="948"/>
                    </a:lnTo>
                    <a:lnTo>
                      <a:pt x="586" y="1052"/>
                    </a:lnTo>
                    <a:lnTo>
                      <a:pt x="0" y="224"/>
                    </a:lnTo>
                    <a:lnTo>
                      <a:pt x="0" y="224"/>
                    </a:lnTo>
                    <a:lnTo>
                      <a:pt x="80" y="166"/>
                    </a:lnTo>
                    <a:lnTo>
                      <a:pt x="164" y="108"/>
                    </a:lnTo>
                    <a:lnTo>
                      <a:pt x="248" y="54"/>
                    </a:lnTo>
                    <a:lnTo>
                      <a:pt x="336" y="0"/>
                    </a:lnTo>
                    <a:lnTo>
                      <a:pt x="336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54" name="ïṧḷïḓê-Freeform: Shape 105">
                <a:extLst>
                  <a:ext uri="{FF2B5EF4-FFF2-40B4-BE49-F238E27FC236}">
                    <a16:creationId xmlns:a16="http://schemas.microsoft.com/office/drawing/2014/main" xmlns="" id="{7E66340D-DE1D-4961-99C6-B7CA458B7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7890" y="1764160"/>
                <a:ext cx="418535" cy="339479"/>
              </a:xfrm>
              <a:custGeom>
                <a:avLst/>
                <a:gdLst>
                  <a:gd name="T0" fmla="*/ 336 w 360"/>
                  <a:gd name="T1" fmla="*/ 0 h 292"/>
                  <a:gd name="T2" fmla="*/ 336 w 360"/>
                  <a:gd name="T3" fmla="*/ 0 h 292"/>
                  <a:gd name="T4" fmla="*/ 338 w 360"/>
                  <a:gd name="T5" fmla="*/ 0 h 292"/>
                  <a:gd name="T6" fmla="*/ 340 w 360"/>
                  <a:gd name="T7" fmla="*/ 0 h 292"/>
                  <a:gd name="T8" fmla="*/ 344 w 360"/>
                  <a:gd name="T9" fmla="*/ 6 h 292"/>
                  <a:gd name="T10" fmla="*/ 354 w 360"/>
                  <a:gd name="T11" fmla="*/ 34 h 292"/>
                  <a:gd name="T12" fmla="*/ 354 w 360"/>
                  <a:gd name="T13" fmla="*/ 34 h 292"/>
                  <a:gd name="T14" fmla="*/ 360 w 360"/>
                  <a:gd name="T15" fmla="*/ 48 h 292"/>
                  <a:gd name="T16" fmla="*/ 360 w 360"/>
                  <a:gd name="T17" fmla="*/ 52 h 292"/>
                  <a:gd name="T18" fmla="*/ 356 w 360"/>
                  <a:gd name="T19" fmla="*/ 62 h 292"/>
                  <a:gd name="T20" fmla="*/ 350 w 360"/>
                  <a:gd name="T21" fmla="*/ 84 h 292"/>
                  <a:gd name="T22" fmla="*/ 350 w 360"/>
                  <a:gd name="T23" fmla="*/ 84 h 292"/>
                  <a:gd name="T24" fmla="*/ 274 w 360"/>
                  <a:gd name="T25" fmla="*/ 132 h 292"/>
                  <a:gd name="T26" fmla="*/ 198 w 360"/>
                  <a:gd name="T27" fmla="*/ 184 h 292"/>
                  <a:gd name="T28" fmla="*/ 122 w 360"/>
                  <a:gd name="T29" fmla="*/ 236 h 292"/>
                  <a:gd name="T30" fmla="*/ 48 w 360"/>
                  <a:gd name="T31" fmla="*/ 292 h 292"/>
                  <a:gd name="T32" fmla="*/ 0 w 360"/>
                  <a:gd name="T33" fmla="*/ 224 h 292"/>
                  <a:gd name="T34" fmla="*/ 0 w 360"/>
                  <a:gd name="T35" fmla="*/ 224 h 292"/>
                  <a:gd name="T36" fmla="*/ 80 w 360"/>
                  <a:gd name="T37" fmla="*/ 166 h 292"/>
                  <a:gd name="T38" fmla="*/ 164 w 360"/>
                  <a:gd name="T39" fmla="*/ 108 h 292"/>
                  <a:gd name="T40" fmla="*/ 248 w 360"/>
                  <a:gd name="T41" fmla="*/ 54 h 292"/>
                  <a:gd name="T42" fmla="*/ 336 w 360"/>
                  <a:gd name="T43" fmla="*/ 0 h 292"/>
                  <a:gd name="T44" fmla="*/ 336 w 360"/>
                  <a:gd name="T45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0" h="292">
                    <a:moveTo>
                      <a:pt x="336" y="0"/>
                    </a:moveTo>
                    <a:lnTo>
                      <a:pt x="336" y="0"/>
                    </a:lnTo>
                    <a:lnTo>
                      <a:pt x="338" y="0"/>
                    </a:lnTo>
                    <a:lnTo>
                      <a:pt x="340" y="0"/>
                    </a:lnTo>
                    <a:lnTo>
                      <a:pt x="344" y="6"/>
                    </a:lnTo>
                    <a:lnTo>
                      <a:pt x="354" y="34"/>
                    </a:lnTo>
                    <a:lnTo>
                      <a:pt x="354" y="34"/>
                    </a:lnTo>
                    <a:lnTo>
                      <a:pt x="360" y="48"/>
                    </a:lnTo>
                    <a:lnTo>
                      <a:pt x="360" y="52"/>
                    </a:lnTo>
                    <a:lnTo>
                      <a:pt x="356" y="62"/>
                    </a:lnTo>
                    <a:lnTo>
                      <a:pt x="350" y="84"/>
                    </a:lnTo>
                    <a:lnTo>
                      <a:pt x="350" y="84"/>
                    </a:lnTo>
                    <a:lnTo>
                      <a:pt x="274" y="132"/>
                    </a:lnTo>
                    <a:lnTo>
                      <a:pt x="198" y="184"/>
                    </a:lnTo>
                    <a:lnTo>
                      <a:pt x="122" y="236"/>
                    </a:lnTo>
                    <a:lnTo>
                      <a:pt x="48" y="292"/>
                    </a:lnTo>
                    <a:lnTo>
                      <a:pt x="0" y="224"/>
                    </a:lnTo>
                    <a:lnTo>
                      <a:pt x="0" y="224"/>
                    </a:lnTo>
                    <a:lnTo>
                      <a:pt x="80" y="166"/>
                    </a:lnTo>
                    <a:lnTo>
                      <a:pt x="164" y="108"/>
                    </a:lnTo>
                    <a:lnTo>
                      <a:pt x="248" y="54"/>
                    </a:lnTo>
                    <a:lnTo>
                      <a:pt x="336" y="0"/>
                    </a:lnTo>
                    <a:lnTo>
                      <a:pt x="336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55" name="ïṧḷïḓê-Freeform: Shape 106">
                <a:extLst>
                  <a:ext uri="{FF2B5EF4-FFF2-40B4-BE49-F238E27FC236}">
                    <a16:creationId xmlns:a16="http://schemas.microsoft.com/office/drawing/2014/main" xmlns="" id="{33779D22-6980-4E57-B7FE-47F5DB292C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0814" y="2731441"/>
                <a:ext cx="269723" cy="269723"/>
              </a:xfrm>
              <a:custGeom>
                <a:avLst/>
                <a:gdLst>
                  <a:gd name="T0" fmla="*/ 150 w 232"/>
                  <a:gd name="T1" fmla="*/ 0 h 232"/>
                  <a:gd name="T2" fmla="*/ 150 w 232"/>
                  <a:gd name="T3" fmla="*/ 0 h 232"/>
                  <a:gd name="T4" fmla="*/ 156 w 232"/>
                  <a:gd name="T5" fmla="*/ 12 h 232"/>
                  <a:gd name="T6" fmla="*/ 156 w 232"/>
                  <a:gd name="T7" fmla="*/ 12 h 232"/>
                  <a:gd name="T8" fmla="*/ 184 w 232"/>
                  <a:gd name="T9" fmla="*/ 50 h 232"/>
                  <a:gd name="T10" fmla="*/ 206 w 232"/>
                  <a:gd name="T11" fmla="*/ 80 h 232"/>
                  <a:gd name="T12" fmla="*/ 222 w 232"/>
                  <a:gd name="T13" fmla="*/ 102 h 232"/>
                  <a:gd name="T14" fmla="*/ 228 w 232"/>
                  <a:gd name="T15" fmla="*/ 112 h 232"/>
                  <a:gd name="T16" fmla="*/ 232 w 232"/>
                  <a:gd name="T17" fmla="*/ 122 h 232"/>
                  <a:gd name="T18" fmla="*/ 104 w 232"/>
                  <a:gd name="T19" fmla="*/ 218 h 232"/>
                  <a:gd name="T20" fmla="*/ 104 w 232"/>
                  <a:gd name="T21" fmla="*/ 218 h 232"/>
                  <a:gd name="T22" fmla="*/ 86 w 232"/>
                  <a:gd name="T23" fmla="*/ 232 h 232"/>
                  <a:gd name="T24" fmla="*/ 0 w 232"/>
                  <a:gd name="T25" fmla="*/ 112 h 232"/>
                  <a:gd name="T26" fmla="*/ 150 w 232"/>
                  <a:gd name="T2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2" h="232">
                    <a:moveTo>
                      <a:pt x="150" y="0"/>
                    </a:moveTo>
                    <a:lnTo>
                      <a:pt x="150" y="0"/>
                    </a:lnTo>
                    <a:lnTo>
                      <a:pt x="156" y="12"/>
                    </a:lnTo>
                    <a:lnTo>
                      <a:pt x="156" y="12"/>
                    </a:lnTo>
                    <a:lnTo>
                      <a:pt x="184" y="50"/>
                    </a:lnTo>
                    <a:lnTo>
                      <a:pt x="206" y="80"/>
                    </a:lnTo>
                    <a:lnTo>
                      <a:pt x="222" y="102"/>
                    </a:lnTo>
                    <a:lnTo>
                      <a:pt x="228" y="112"/>
                    </a:lnTo>
                    <a:lnTo>
                      <a:pt x="232" y="122"/>
                    </a:lnTo>
                    <a:lnTo>
                      <a:pt x="104" y="218"/>
                    </a:lnTo>
                    <a:lnTo>
                      <a:pt x="104" y="218"/>
                    </a:lnTo>
                    <a:lnTo>
                      <a:pt x="86" y="232"/>
                    </a:lnTo>
                    <a:lnTo>
                      <a:pt x="0" y="112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7" name="Group 107">
              <a:extLst>
                <a:ext uri="{FF2B5EF4-FFF2-40B4-BE49-F238E27FC236}">
                  <a16:creationId xmlns:a16="http://schemas.microsoft.com/office/drawing/2014/main" xmlns="" id="{3621B59E-DDBF-40DA-BE19-679B9E0F813C}"/>
                </a:ext>
              </a:extLst>
            </p:cNvPr>
            <p:cNvGrpSpPr/>
            <p:nvPr/>
          </p:nvGrpSpPr>
          <p:grpSpPr>
            <a:xfrm>
              <a:off x="4519367" y="4493298"/>
              <a:ext cx="3743326" cy="1427559"/>
              <a:chOff x="3597275" y="4287838"/>
              <a:chExt cx="4991101" cy="1903412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8" name="ïṧḷïḓê-Freeform: Shape 108">
                <a:extLst>
                  <a:ext uri="{FF2B5EF4-FFF2-40B4-BE49-F238E27FC236}">
                    <a16:creationId xmlns:a16="http://schemas.microsoft.com/office/drawing/2014/main" xmlns="" id="{67808558-176F-4709-94E5-60EBA3D24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375" y="4692650"/>
                <a:ext cx="4897438" cy="1498600"/>
              </a:xfrm>
              <a:custGeom>
                <a:avLst/>
                <a:gdLst>
                  <a:gd name="T0" fmla="*/ 0 w 1766"/>
                  <a:gd name="T1" fmla="*/ 504 h 539"/>
                  <a:gd name="T2" fmla="*/ 0 w 1766"/>
                  <a:gd name="T3" fmla="*/ 506 h 539"/>
                  <a:gd name="T4" fmla="*/ 0 w 1766"/>
                  <a:gd name="T5" fmla="*/ 506 h 539"/>
                  <a:gd name="T6" fmla="*/ 0 w 1766"/>
                  <a:gd name="T7" fmla="*/ 506 h 539"/>
                  <a:gd name="T8" fmla="*/ 110 w 1766"/>
                  <a:gd name="T9" fmla="*/ 539 h 539"/>
                  <a:gd name="T10" fmla="*/ 1696 w 1766"/>
                  <a:gd name="T11" fmla="*/ 538 h 539"/>
                  <a:gd name="T12" fmla="*/ 1763 w 1766"/>
                  <a:gd name="T13" fmla="*/ 512 h 539"/>
                  <a:gd name="T14" fmla="*/ 1766 w 1766"/>
                  <a:gd name="T15" fmla="*/ 469 h 539"/>
                  <a:gd name="T16" fmla="*/ 1766 w 1766"/>
                  <a:gd name="T17" fmla="*/ 469 h 539"/>
                  <a:gd name="T18" fmla="*/ 1724 w 1766"/>
                  <a:gd name="T19" fmla="*/ 424 h 539"/>
                  <a:gd name="T20" fmla="*/ 1271 w 1766"/>
                  <a:gd name="T21" fmla="*/ 37 h 539"/>
                  <a:gd name="T22" fmla="*/ 1178 w 1766"/>
                  <a:gd name="T23" fmla="*/ 0 h 539"/>
                  <a:gd name="T24" fmla="*/ 546 w 1766"/>
                  <a:gd name="T25" fmla="*/ 0 h 539"/>
                  <a:gd name="T26" fmla="*/ 467 w 1766"/>
                  <a:gd name="T27" fmla="*/ 30 h 539"/>
                  <a:gd name="T28" fmla="*/ 44 w 1766"/>
                  <a:gd name="T29" fmla="*/ 422 h 539"/>
                  <a:gd name="T30" fmla="*/ 3 w 1766"/>
                  <a:gd name="T31" fmla="*/ 465 h 539"/>
                  <a:gd name="T32" fmla="*/ 3 w 1766"/>
                  <a:gd name="T33" fmla="*/ 465 h 539"/>
                  <a:gd name="T34" fmla="*/ 0 w 1766"/>
                  <a:gd name="T35" fmla="*/ 504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66" h="539">
                    <a:moveTo>
                      <a:pt x="0" y="504"/>
                    </a:moveTo>
                    <a:cubicBezTo>
                      <a:pt x="0" y="504"/>
                      <a:pt x="0" y="505"/>
                      <a:pt x="0" y="506"/>
                    </a:cubicBezTo>
                    <a:cubicBezTo>
                      <a:pt x="0" y="506"/>
                      <a:pt x="0" y="506"/>
                      <a:pt x="0" y="506"/>
                    </a:cubicBezTo>
                    <a:cubicBezTo>
                      <a:pt x="0" y="506"/>
                      <a:pt x="0" y="506"/>
                      <a:pt x="0" y="506"/>
                    </a:cubicBezTo>
                    <a:cubicBezTo>
                      <a:pt x="0" y="526"/>
                      <a:pt x="26" y="539"/>
                      <a:pt x="110" y="539"/>
                    </a:cubicBezTo>
                    <a:cubicBezTo>
                      <a:pt x="1696" y="538"/>
                      <a:pt x="1696" y="538"/>
                      <a:pt x="1696" y="538"/>
                    </a:cubicBezTo>
                    <a:cubicBezTo>
                      <a:pt x="1747" y="538"/>
                      <a:pt x="1764" y="528"/>
                      <a:pt x="1763" y="512"/>
                    </a:cubicBezTo>
                    <a:cubicBezTo>
                      <a:pt x="1766" y="469"/>
                      <a:pt x="1766" y="469"/>
                      <a:pt x="1766" y="469"/>
                    </a:cubicBezTo>
                    <a:cubicBezTo>
                      <a:pt x="1766" y="469"/>
                      <a:pt x="1766" y="469"/>
                      <a:pt x="1766" y="469"/>
                    </a:cubicBezTo>
                    <a:cubicBezTo>
                      <a:pt x="1763" y="457"/>
                      <a:pt x="1739" y="442"/>
                      <a:pt x="1724" y="424"/>
                    </a:cubicBezTo>
                    <a:cubicBezTo>
                      <a:pt x="1271" y="37"/>
                      <a:pt x="1271" y="37"/>
                      <a:pt x="1271" y="37"/>
                    </a:cubicBezTo>
                    <a:cubicBezTo>
                      <a:pt x="1249" y="18"/>
                      <a:pt x="1235" y="0"/>
                      <a:pt x="1178" y="0"/>
                    </a:cubicBezTo>
                    <a:cubicBezTo>
                      <a:pt x="546" y="0"/>
                      <a:pt x="546" y="0"/>
                      <a:pt x="546" y="0"/>
                    </a:cubicBezTo>
                    <a:cubicBezTo>
                      <a:pt x="501" y="0"/>
                      <a:pt x="485" y="8"/>
                      <a:pt x="467" y="30"/>
                    </a:cubicBezTo>
                    <a:cubicBezTo>
                      <a:pt x="44" y="422"/>
                      <a:pt x="44" y="422"/>
                      <a:pt x="44" y="422"/>
                    </a:cubicBezTo>
                    <a:cubicBezTo>
                      <a:pt x="33" y="433"/>
                      <a:pt x="10" y="452"/>
                      <a:pt x="3" y="465"/>
                    </a:cubicBezTo>
                    <a:cubicBezTo>
                      <a:pt x="3" y="465"/>
                      <a:pt x="3" y="465"/>
                      <a:pt x="3" y="465"/>
                    </a:cubicBezTo>
                    <a:lnTo>
                      <a:pt x="0" y="5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9" name="ïṧḷïḓê-Freeform: Shape 109">
                <a:extLst>
                  <a:ext uri="{FF2B5EF4-FFF2-40B4-BE49-F238E27FC236}">
                    <a16:creationId xmlns:a16="http://schemas.microsoft.com/office/drawing/2014/main" xmlns="" id="{93DE32D6-7472-4137-A79F-C888EDB81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7275" y="4287838"/>
                <a:ext cx="4991101" cy="1792287"/>
              </a:xfrm>
              <a:custGeom>
                <a:avLst/>
                <a:gdLst>
                  <a:gd name="T0" fmla="*/ 1202 w 1800"/>
                  <a:gd name="T1" fmla="*/ 0 h 645"/>
                  <a:gd name="T2" fmla="*/ 570 w 1800"/>
                  <a:gd name="T3" fmla="*/ 0 h 645"/>
                  <a:gd name="T4" fmla="*/ 491 w 1800"/>
                  <a:gd name="T5" fmla="*/ 30 h 645"/>
                  <a:gd name="T6" fmla="*/ 34 w 1800"/>
                  <a:gd name="T7" fmla="*/ 578 h 645"/>
                  <a:gd name="T8" fmla="*/ 126 w 1800"/>
                  <a:gd name="T9" fmla="*/ 645 h 645"/>
                  <a:gd name="T10" fmla="*/ 1712 w 1800"/>
                  <a:gd name="T11" fmla="*/ 644 h 645"/>
                  <a:gd name="T12" fmla="*/ 1757 w 1800"/>
                  <a:gd name="T13" fmla="*/ 577 h 645"/>
                  <a:gd name="T14" fmla="*/ 1295 w 1800"/>
                  <a:gd name="T15" fmla="*/ 37 h 645"/>
                  <a:gd name="T16" fmla="*/ 1202 w 1800"/>
                  <a:gd name="T17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00" h="645">
                    <a:moveTo>
                      <a:pt x="1202" y="0"/>
                    </a:moveTo>
                    <a:cubicBezTo>
                      <a:pt x="570" y="0"/>
                      <a:pt x="570" y="0"/>
                      <a:pt x="570" y="0"/>
                    </a:cubicBezTo>
                    <a:cubicBezTo>
                      <a:pt x="525" y="0"/>
                      <a:pt x="509" y="8"/>
                      <a:pt x="491" y="30"/>
                    </a:cubicBezTo>
                    <a:cubicBezTo>
                      <a:pt x="34" y="578"/>
                      <a:pt x="34" y="578"/>
                      <a:pt x="34" y="578"/>
                    </a:cubicBezTo>
                    <a:cubicBezTo>
                      <a:pt x="4" y="614"/>
                      <a:pt x="0" y="645"/>
                      <a:pt x="126" y="645"/>
                    </a:cubicBezTo>
                    <a:cubicBezTo>
                      <a:pt x="1712" y="644"/>
                      <a:pt x="1712" y="644"/>
                      <a:pt x="1712" y="644"/>
                    </a:cubicBezTo>
                    <a:cubicBezTo>
                      <a:pt x="1800" y="644"/>
                      <a:pt x="1788" y="613"/>
                      <a:pt x="1757" y="577"/>
                    </a:cubicBezTo>
                    <a:cubicBezTo>
                      <a:pt x="1295" y="37"/>
                      <a:pt x="1295" y="37"/>
                      <a:pt x="1295" y="37"/>
                    </a:cubicBezTo>
                    <a:cubicBezTo>
                      <a:pt x="1276" y="15"/>
                      <a:pt x="1259" y="0"/>
                      <a:pt x="1202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0" name="ïṧḷïḓê-Freeform: Shape 110">
                <a:extLst>
                  <a:ext uri="{FF2B5EF4-FFF2-40B4-BE49-F238E27FC236}">
                    <a16:creationId xmlns:a16="http://schemas.microsoft.com/office/drawing/2014/main" xmlns="" id="{AE84AE2D-06BD-401E-8AC0-D75628667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0013" y="4381500"/>
                <a:ext cx="4352925" cy="1535112"/>
              </a:xfrm>
              <a:custGeom>
                <a:avLst/>
                <a:gdLst>
                  <a:gd name="T0" fmla="*/ 0 w 2742"/>
                  <a:gd name="T1" fmla="*/ 967 h 967"/>
                  <a:gd name="T2" fmla="*/ 2742 w 2742"/>
                  <a:gd name="T3" fmla="*/ 963 h 967"/>
                  <a:gd name="T4" fmla="*/ 1998 w 2742"/>
                  <a:gd name="T5" fmla="*/ 0 h 967"/>
                  <a:gd name="T6" fmla="*/ 728 w 2742"/>
                  <a:gd name="T7" fmla="*/ 2 h 967"/>
                  <a:gd name="T8" fmla="*/ 0 w 2742"/>
                  <a:gd name="T9" fmla="*/ 967 h 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2" h="967">
                    <a:moveTo>
                      <a:pt x="0" y="967"/>
                    </a:moveTo>
                    <a:lnTo>
                      <a:pt x="2742" y="963"/>
                    </a:lnTo>
                    <a:lnTo>
                      <a:pt x="1998" y="0"/>
                    </a:lnTo>
                    <a:lnTo>
                      <a:pt x="728" y="2"/>
                    </a:lnTo>
                    <a:lnTo>
                      <a:pt x="0" y="9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1" name="îṣļîḑé-Freeform: Shape 111">
                <a:extLst>
                  <a:ext uri="{FF2B5EF4-FFF2-40B4-BE49-F238E27FC236}">
                    <a16:creationId xmlns:a16="http://schemas.microsoft.com/office/drawing/2014/main" xmlns="" id="{DDAD670A-7264-4B81-9641-C96E7B53B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4838" y="4321175"/>
                <a:ext cx="757238" cy="26987"/>
              </a:xfrm>
              <a:custGeom>
                <a:avLst/>
                <a:gdLst>
                  <a:gd name="T0" fmla="*/ 259 w 273"/>
                  <a:gd name="T1" fmla="*/ 0 h 10"/>
                  <a:gd name="T2" fmla="*/ 136 w 273"/>
                  <a:gd name="T3" fmla="*/ 1 h 10"/>
                  <a:gd name="T4" fmla="*/ 14 w 273"/>
                  <a:gd name="T5" fmla="*/ 1 h 10"/>
                  <a:gd name="T6" fmla="*/ 0 w 273"/>
                  <a:gd name="T7" fmla="*/ 6 h 10"/>
                  <a:gd name="T8" fmla="*/ 0 w 273"/>
                  <a:gd name="T9" fmla="*/ 6 h 10"/>
                  <a:gd name="T10" fmla="*/ 11 w 273"/>
                  <a:gd name="T11" fmla="*/ 10 h 10"/>
                  <a:gd name="T12" fmla="*/ 136 w 273"/>
                  <a:gd name="T13" fmla="*/ 10 h 10"/>
                  <a:gd name="T14" fmla="*/ 261 w 273"/>
                  <a:gd name="T15" fmla="*/ 10 h 10"/>
                  <a:gd name="T16" fmla="*/ 272 w 273"/>
                  <a:gd name="T17" fmla="*/ 5 h 10"/>
                  <a:gd name="T18" fmla="*/ 272 w 273"/>
                  <a:gd name="T19" fmla="*/ 5 h 10"/>
                  <a:gd name="T20" fmla="*/ 259 w 273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3" h="10">
                    <a:moveTo>
                      <a:pt x="259" y="0"/>
                    </a:moveTo>
                    <a:cubicBezTo>
                      <a:pt x="218" y="0"/>
                      <a:pt x="177" y="1"/>
                      <a:pt x="136" y="1"/>
                    </a:cubicBezTo>
                    <a:cubicBezTo>
                      <a:pt x="95" y="1"/>
                      <a:pt x="54" y="1"/>
                      <a:pt x="14" y="1"/>
                    </a:cubicBezTo>
                    <a:cubicBezTo>
                      <a:pt x="7" y="1"/>
                      <a:pt x="1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4" y="10"/>
                      <a:pt x="11" y="10"/>
                    </a:cubicBezTo>
                    <a:cubicBezTo>
                      <a:pt x="53" y="10"/>
                      <a:pt x="95" y="10"/>
                      <a:pt x="136" y="10"/>
                    </a:cubicBezTo>
                    <a:cubicBezTo>
                      <a:pt x="178" y="10"/>
                      <a:pt x="219" y="10"/>
                      <a:pt x="261" y="10"/>
                    </a:cubicBezTo>
                    <a:cubicBezTo>
                      <a:pt x="268" y="10"/>
                      <a:pt x="273" y="8"/>
                      <a:pt x="272" y="5"/>
                    </a:cubicBezTo>
                    <a:cubicBezTo>
                      <a:pt x="272" y="5"/>
                      <a:pt x="272" y="5"/>
                      <a:pt x="272" y="5"/>
                    </a:cubicBezTo>
                    <a:cubicBezTo>
                      <a:pt x="272" y="3"/>
                      <a:pt x="265" y="0"/>
                      <a:pt x="25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2" name="îṣļîḑé-Freeform: Shape 112">
                <a:extLst>
                  <a:ext uri="{FF2B5EF4-FFF2-40B4-BE49-F238E27FC236}">
                    <a16:creationId xmlns:a16="http://schemas.microsoft.com/office/drawing/2014/main" xmlns="" id="{BD923CEE-8033-40EA-B9F2-DC8B4DBD3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888" y="5949950"/>
                <a:ext cx="504825" cy="92075"/>
              </a:xfrm>
              <a:custGeom>
                <a:avLst/>
                <a:gdLst>
                  <a:gd name="T0" fmla="*/ 91 w 182"/>
                  <a:gd name="T1" fmla="*/ 6 h 33"/>
                  <a:gd name="T2" fmla="*/ 119 w 182"/>
                  <a:gd name="T3" fmla="*/ 17 h 33"/>
                  <a:gd name="T4" fmla="*/ 119 w 182"/>
                  <a:gd name="T5" fmla="*/ 29 h 33"/>
                  <a:gd name="T6" fmla="*/ 99 w 182"/>
                  <a:gd name="T7" fmla="*/ 29 h 33"/>
                  <a:gd name="T8" fmla="*/ 99 w 182"/>
                  <a:gd name="T9" fmla="*/ 24 h 33"/>
                  <a:gd name="T10" fmla="*/ 90 w 182"/>
                  <a:gd name="T11" fmla="*/ 21 h 33"/>
                  <a:gd name="T12" fmla="*/ 90 w 182"/>
                  <a:gd name="T13" fmla="*/ 21 h 33"/>
                  <a:gd name="T14" fmla="*/ 90 w 182"/>
                  <a:gd name="T15" fmla="*/ 33 h 33"/>
                  <a:gd name="T16" fmla="*/ 91 w 182"/>
                  <a:gd name="T17" fmla="*/ 33 h 33"/>
                  <a:gd name="T18" fmla="*/ 181 w 182"/>
                  <a:gd name="T19" fmla="*/ 16 h 33"/>
                  <a:gd name="T20" fmla="*/ 90 w 182"/>
                  <a:gd name="T21" fmla="*/ 0 h 33"/>
                  <a:gd name="T22" fmla="*/ 90 w 182"/>
                  <a:gd name="T23" fmla="*/ 2 h 33"/>
                  <a:gd name="T24" fmla="*/ 92 w 182"/>
                  <a:gd name="T25" fmla="*/ 2 h 33"/>
                  <a:gd name="T26" fmla="*/ 130 w 182"/>
                  <a:gd name="T27" fmla="*/ 17 h 33"/>
                  <a:gd name="T28" fmla="*/ 126 w 182"/>
                  <a:gd name="T29" fmla="*/ 18 h 33"/>
                  <a:gd name="T30" fmla="*/ 91 w 182"/>
                  <a:gd name="T31" fmla="*/ 5 h 33"/>
                  <a:gd name="T32" fmla="*/ 90 w 182"/>
                  <a:gd name="T33" fmla="*/ 5 h 33"/>
                  <a:gd name="T34" fmla="*/ 90 w 182"/>
                  <a:gd name="T35" fmla="*/ 7 h 33"/>
                  <a:gd name="T36" fmla="*/ 91 w 182"/>
                  <a:gd name="T37" fmla="*/ 6 h 33"/>
                  <a:gd name="T38" fmla="*/ 90 w 182"/>
                  <a:gd name="T39" fmla="*/ 21 h 33"/>
                  <a:gd name="T40" fmla="*/ 82 w 182"/>
                  <a:gd name="T41" fmla="*/ 24 h 33"/>
                  <a:gd name="T42" fmla="*/ 81 w 182"/>
                  <a:gd name="T43" fmla="*/ 29 h 33"/>
                  <a:gd name="T44" fmla="*/ 61 w 182"/>
                  <a:gd name="T45" fmla="*/ 29 h 33"/>
                  <a:gd name="T46" fmla="*/ 62 w 182"/>
                  <a:gd name="T47" fmla="*/ 17 h 33"/>
                  <a:gd name="T48" fmla="*/ 90 w 182"/>
                  <a:gd name="T49" fmla="*/ 7 h 33"/>
                  <a:gd name="T50" fmla="*/ 90 w 182"/>
                  <a:gd name="T51" fmla="*/ 5 h 33"/>
                  <a:gd name="T52" fmla="*/ 55 w 182"/>
                  <a:gd name="T53" fmla="*/ 18 h 33"/>
                  <a:gd name="T54" fmla="*/ 51 w 182"/>
                  <a:gd name="T55" fmla="*/ 17 h 33"/>
                  <a:gd name="T56" fmla="*/ 68 w 182"/>
                  <a:gd name="T57" fmla="*/ 10 h 33"/>
                  <a:gd name="T58" fmla="*/ 69 w 182"/>
                  <a:gd name="T59" fmla="*/ 3 h 33"/>
                  <a:gd name="T60" fmla="*/ 77 w 182"/>
                  <a:gd name="T61" fmla="*/ 3 h 33"/>
                  <a:gd name="T62" fmla="*/ 77 w 182"/>
                  <a:gd name="T63" fmla="*/ 7 h 33"/>
                  <a:gd name="T64" fmla="*/ 90 w 182"/>
                  <a:gd name="T65" fmla="*/ 2 h 33"/>
                  <a:gd name="T66" fmla="*/ 90 w 182"/>
                  <a:gd name="T67" fmla="*/ 0 h 33"/>
                  <a:gd name="T68" fmla="*/ 90 w 182"/>
                  <a:gd name="T69" fmla="*/ 0 h 33"/>
                  <a:gd name="T70" fmla="*/ 1 w 182"/>
                  <a:gd name="T71" fmla="*/ 16 h 33"/>
                  <a:gd name="T72" fmla="*/ 90 w 182"/>
                  <a:gd name="T73" fmla="*/ 33 h 33"/>
                  <a:gd name="T74" fmla="*/ 90 w 182"/>
                  <a:gd name="T75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2" h="33">
                    <a:moveTo>
                      <a:pt x="91" y="6"/>
                    </a:moveTo>
                    <a:cubicBezTo>
                      <a:pt x="119" y="17"/>
                      <a:pt x="119" y="17"/>
                      <a:pt x="119" y="17"/>
                    </a:cubicBezTo>
                    <a:cubicBezTo>
                      <a:pt x="119" y="29"/>
                      <a:pt x="119" y="29"/>
                      <a:pt x="119" y="29"/>
                    </a:cubicBezTo>
                    <a:cubicBezTo>
                      <a:pt x="99" y="29"/>
                      <a:pt x="99" y="29"/>
                      <a:pt x="99" y="29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2"/>
                      <a:pt x="95" y="21"/>
                      <a:pt x="90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33"/>
                      <a:pt x="90" y="33"/>
                      <a:pt x="90" y="33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142" y="33"/>
                      <a:pt x="182" y="25"/>
                      <a:pt x="181" y="16"/>
                    </a:cubicBezTo>
                    <a:cubicBezTo>
                      <a:pt x="180" y="7"/>
                      <a:pt x="139" y="0"/>
                      <a:pt x="90" y="0"/>
                    </a:cubicBezTo>
                    <a:cubicBezTo>
                      <a:pt x="90" y="2"/>
                      <a:pt x="90" y="2"/>
                      <a:pt x="90" y="2"/>
                    </a:cubicBezTo>
                    <a:cubicBezTo>
                      <a:pt x="92" y="2"/>
                      <a:pt x="92" y="2"/>
                      <a:pt x="92" y="2"/>
                    </a:cubicBezTo>
                    <a:cubicBezTo>
                      <a:pt x="130" y="17"/>
                      <a:pt x="130" y="17"/>
                      <a:pt x="130" y="17"/>
                    </a:cubicBezTo>
                    <a:cubicBezTo>
                      <a:pt x="126" y="18"/>
                      <a:pt x="126" y="18"/>
                      <a:pt x="126" y="1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0" y="5"/>
                      <a:pt x="90" y="5"/>
                      <a:pt x="90" y="5"/>
                    </a:cubicBezTo>
                    <a:cubicBezTo>
                      <a:pt x="90" y="7"/>
                      <a:pt x="90" y="7"/>
                      <a:pt x="90" y="7"/>
                    </a:cubicBezTo>
                    <a:lnTo>
                      <a:pt x="91" y="6"/>
                    </a:lnTo>
                    <a:close/>
                    <a:moveTo>
                      <a:pt x="90" y="21"/>
                    </a:moveTo>
                    <a:cubicBezTo>
                      <a:pt x="86" y="21"/>
                      <a:pt x="82" y="22"/>
                      <a:pt x="82" y="24"/>
                    </a:cubicBezTo>
                    <a:cubicBezTo>
                      <a:pt x="81" y="29"/>
                      <a:pt x="81" y="29"/>
                      <a:pt x="81" y="29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0" y="5"/>
                      <a:pt x="90" y="5"/>
                      <a:pt x="90" y="5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9" y="3"/>
                      <a:pt x="69" y="3"/>
                      <a:pt x="69" y="3"/>
                    </a:cubicBezTo>
                    <a:cubicBezTo>
                      <a:pt x="77" y="3"/>
                      <a:pt x="77" y="3"/>
                      <a:pt x="77" y="3"/>
                    </a:cubicBezTo>
                    <a:cubicBezTo>
                      <a:pt x="77" y="7"/>
                      <a:pt x="77" y="7"/>
                      <a:pt x="77" y="7"/>
                    </a:cubicBezTo>
                    <a:cubicBezTo>
                      <a:pt x="90" y="2"/>
                      <a:pt x="90" y="2"/>
                      <a:pt x="90" y="2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41" y="0"/>
                      <a:pt x="1" y="7"/>
                      <a:pt x="1" y="16"/>
                    </a:cubicBezTo>
                    <a:cubicBezTo>
                      <a:pt x="0" y="25"/>
                      <a:pt x="40" y="33"/>
                      <a:pt x="90" y="33"/>
                    </a:cubicBezTo>
                    <a:lnTo>
                      <a:pt x="90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</p:grpSp>
      <p:grpSp>
        <p:nvGrpSpPr>
          <p:cNvPr id="159" name="组合 158">
            <a:extLst>
              <a:ext uri="{FF2B5EF4-FFF2-40B4-BE49-F238E27FC236}">
                <a16:creationId xmlns:a16="http://schemas.microsoft.com/office/drawing/2014/main" xmlns="" id="{BDF9C775-B194-4604-B077-3997EBC9EB4B}"/>
              </a:ext>
            </a:extLst>
          </p:cNvPr>
          <p:cNvGrpSpPr/>
          <p:nvPr/>
        </p:nvGrpSpPr>
        <p:grpSpPr>
          <a:xfrm>
            <a:off x="8013574" y="2138095"/>
            <a:ext cx="581150" cy="2703900"/>
            <a:chOff x="6099452" y="1461500"/>
            <a:chExt cx="505630" cy="2352529"/>
          </a:xfrm>
        </p:grpSpPr>
        <p:grpSp>
          <p:nvGrpSpPr>
            <p:cNvPr id="4" name="Group 128">
              <a:extLst>
                <a:ext uri="{FF2B5EF4-FFF2-40B4-BE49-F238E27FC236}">
                  <a16:creationId xmlns:a16="http://schemas.microsoft.com/office/drawing/2014/main" xmlns="" id="{315F0EDB-7BEA-4F02-8986-B9A01AB768DD}"/>
                </a:ext>
              </a:extLst>
            </p:cNvPr>
            <p:cNvGrpSpPr/>
            <p:nvPr/>
          </p:nvGrpSpPr>
          <p:grpSpPr>
            <a:xfrm>
              <a:off x="6099452" y="1461500"/>
              <a:ext cx="500437" cy="500437"/>
              <a:chOff x="7954227" y="2264047"/>
              <a:chExt cx="667249" cy="667249"/>
            </a:xfrm>
          </p:grpSpPr>
          <p:sp>
            <p:nvSpPr>
              <p:cNvPr id="44" name="îṣļîḑé-Oval 129">
                <a:extLst>
                  <a:ext uri="{FF2B5EF4-FFF2-40B4-BE49-F238E27FC236}">
                    <a16:creationId xmlns:a16="http://schemas.microsoft.com/office/drawing/2014/main" xmlns="" id="{6538C6F4-CD6A-43D7-A63D-7369C61D7ADF}"/>
                  </a:ext>
                </a:extLst>
              </p:cNvPr>
              <p:cNvSpPr/>
              <p:nvPr/>
            </p:nvSpPr>
            <p:spPr>
              <a:xfrm>
                <a:off x="7954227" y="2264047"/>
                <a:ext cx="667249" cy="66724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5" name="îṣļîḑé-Freeform: Shape 130">
                <a:extLst>
                  <a:ext uri="{FF2B5EF4-FFF2-40B4-BE49-F238E27FC236}">
                    <a16:creationId xmlns:a16="http://schemas.microsoft.com/office/drawing/2014/main" xmlns="" id="{C622E299-BAF2-45F6-A964-5299130CD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3904" y="2497178"/>
                <a:ext cx="307894" cy="217406"/>
              </a:xfrm>
              <a:custGeom>
                <a:avLst/>
                <a:gdLst>
                  <a:gd name="T0" fmla="*/ 218 w 219"/>
                  <a:gd name="T1" fmla="*/ 117 h 154"/>
                  <a:gd name="T2" fmla="*/ 219 w 219"/>
                  <a:gd name="T3" fmla="*/ 118 h 154"/>
                  <a:gd name="T4" fmla="*/ 218 w 219"/>
                  <a:gd name="T5" fmla="*/ 119 h 154"/>
                  <a:gd name="T6" fmla="*/ 174 w 219"/>
                  <a:gd name="T7" fmla="*/ 153 h 154"/>
                  <a:gd name="T8" fmla="*/ 172 w 219"/>
                  <a:gd name="T9" fmla="*/ 153 h 154"/>
                  <a:gd name="T10" fmla="*/ 171 w 219"/>
                  <a:gd name="T11" fmla="*/ 151 h 154"/>
                  <a:gd name="T12" fmla="*/ 179 w 219"/>
                  <a:gd name="T13" fmla="*/ 133 h 154"/>
                  <a:gd name="T14" fmla="*/ 113 w 219"/>
                  <a:gd name="T15" fmla="*/ 106 h 154"/>
                  <a:gd name="T16" fmla="*/ 126 w 219"/>
                  <a:gd name="T17" fmla="*/ 89 h 154"/>
                  <a:gd name="T18" fmla="*/ 131 w 219"/>
                  <a:gd name="T19" fmla="*/ 82 h 154"/>
                  <a:gd name="T20" fmla="*/ 179 w 219"/>
                  <a:gd name="T21" fmla="*/ 103 h 154"/>
                  <a:gd name="T22" fmla="*/ 171 w 219"/>
                  <a:gd name="T23" fmla="*/ 85 h 154"/>
                  <a:gd name="T24" fmla="*/ 172 w 219"/>
                  <a:gd name="T25" fmla="*/ 83 h 154"/>
                  <a:gd name="T26" fmla="*/ 173 w 219"/>
                  <a:gd name="T27" fmla="*/ 82 h 154"/>
                  <a:gd name="T28" fmla="*/ 174 w 219"/>
                  <a:gd name="T29" fmla="*/ 83 h 154"/>
                  <a:gd name="T30" fmla="*/ 218 w 219"/>
                  <a:gd name="T31" fmla="*/ 117 h 154"/>
                  <a:gd name="T32" fmla="*/ 45 w 219"/>
                  <a:gd name="T33" fmla="*/ 71 h 154"/>
                  <a:gd name="T34" fmla="*/ 46 w 219"/>
                  <a:gd name="T35" fmla="*/ 71 h 154"/>
                  <a:gd name="T36" fmla="*/ 47 w 219"/>
                  <a:gd name="T37" fmla="*/ 71 h 154"/>
                  <a:gd name="T38" fmla="*/ 47 w 219"/>
                  <a:gd name="T39" fmla="*/ 69 h 154"/>
                  <a:gd name="T40" fmla="*/ 40 w 219"/>
                  <a:gd name="T41" fmla="*/ 50 h 154"/>
                  <a:gd name="T42" fmla="*/ 87 w 219"/>
                  <a:gd name="T43" fmla="*/ 72 h 154"/>
                  <a:gd name="T44" fmla="*/ 93 w 219"/>
                  <a:gd name="T45" fmla="*/ 65 h 154"/>
                  <a:gd name="T46" fmla="*/ 106 w 219"/>
                  <a:gd name="T47" fmla="*/ 49 h 154"/>
                  <a:gd name="T48" fmla="*/ 40 w 219"/>
                  <a:gd name="T49" fmla="*/ 21 h 154"/>
                  <a:gd name="T50" fmla="*/ 47 w 219"/>
                  <a:gd name="T51" fmla="*/ 2 h 154"/>
                  <a:gd name="T52" fmla="*/ 47 w 219"/>
                  <a:gd name="T53" fmla="*/ 0 h 154"/>
                  <a:gd name="T54" fmla="*/ 45 w 219"/>
                  <a:gd name="T55" fmla="*/ 0 h 154"/>
                  <a:gd name="T56" fmla="*/ 0 w 219"/>
                  <a:gd name="T57" fmla="*/ 34 h 154"/>
                  <a:gd name="T58" fmla="*/ 0 w 219"/>
                  <a:gd name="T59" fmla="*/ 35 h 154"/>
                  <a:gd name="T60" fmla="*/ 0 w 219"/>
                  <a:gd name="T61" fmla="*/ 37 h 154"/>
                  <a:gd name="T62" fmla="*/ 45 w 219"/>
                  <a:gd name="T63" fmla="*/ 71 h 154"/>
                  <a:gd name="T64" fmla="*/ 121 w 219"/>
                  <a:gd name="T65" fmla="*/ 86 h 154"/>
                  <a:gd name="T66" fmla="*/ 179 w 219"/>
                  <a:gd name="T67" fmla="*/ 50 h 154"/>
                  <a:gd name="T68" fmla="*/ 171 w 219"/>
                  <a:gd name="T69" fmla="*/ 69 h 154"/>
                  <a:gd name="T70" fmla="*/ 172 w 219"/>
                  <a:gd name="T71" fmla="*/ 71 h 154"/>
                  <a:gd name="T72" fmla="*/ 173 w 219"/>
                  <a:gd name="T73" fmla="*/ 71 h 154"/>
                  <a:gd name="T74" fmla="*/ 174 w 219"/>
                  <a:gd name="T75" fmla="*/ 71 h 154"/>
                  <a:gd name="T76" fmla="*/ 218 w 219"/>
                  <a:gd name="T77" fmla="*/ 37 h 154"/>
                  <a:gd name="T78" fmla="*/ 219 w 219"/>
                  <a:gd name="T79" fmla="*/ 35 h 154"/>
                  <a:gd name="T80" fmla="*/ 218 w 219"/>
                  <a:gd name="T81" fmla="*/ 34 h 154"/>
                  <a:gd name="T82" fmla="*/ 174 w 219"/>
                  <a:gd name="T83" fmla="*/ 0 h 154"/>
                  <a:gd name="T84" fmla="*/ 172 w 219"/>
                  <a:gd name="T85" fmla="*/ 0 h 154"/>
                  <a:gd name="T86" fmla="*/ 171 w 219"/>
                  <a:gd name="T87" fmla="*/ 2 h 154"/>
                  <a:gd name="T88" fmla="*/ 179 w 219"/>
                  <a:gd name="T89" fmla="*/ 21 h 154"/>
                  <a:gd name="T90" fmla="*/ 97 w 219"/>
                  <a:gd name="T91" fmla="*/ 69 h 154"/>
                  <a:gd name="T92" fmla="*/ 40 w 219"/>
                  <a:gd name="T93" fmla="*/ 103 h 154"/>
                  <a:gd name="T94" fmla="*/ 47 w 219"/>
                  <a:gd name="T95" fmla="*/ 85 h 154"/>
                  <a:gd name="T96" fmla="*/ 47 w 219"/>
                  <a:gd name="T97" fmla="*/ 83 h 154"/>
                  <a:gd name="T98" fmla="*/ 46 w 219"/>
                  <a:gd name="T99" fmla="*/ 82 h 154"/>
                  <a:gd name="T100" fmla="*/ 45 w 219"/>
                  <a:gd name="T101" fmla="*/ 83 h 154"/>
                  <a:gd name="T102" fmla="*/ 0 w 219"/>
                  <a:gd name="T103" fmla="*/ 117 h 154"/>
                  <a:gd name="T104" fmla="*/ 0 w 219"/>
                  <a:gd name="T105" fmla="*/ 118 h 154"/>
                  <a:gd name="T106" fmla="*/ 0 w 219"/>
                  <a:gd name="T107" fmla="*/ 119 h 154"/>
                  <a:gd name="T108" fmla="*/ 45 w 219"/>
                  <a:gd name="T109" fmla="*/ 153 h 154"/>
                  <a:gd name="T110" fmla="*/ 47 w 219"/>
                  <a:gd name="T111" fmla="*/ 153 h 154"/>
                  <a:gd name="T112" fmla="*/ 47 w 219"/>
                  <a:gd name="T113" fmla="*/ 151 h 154"/>
                  <a:gd name="T114" fmla="*/ 40 w 219"/>
                  <a:gd name="T115" fmla="*/ 133 h 154"/>
                  <a:gd name="T116" fmla="*/ 121 w 219"/>
                  <a:gd name="T117" fmla="*/ 8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9" h="154">
                    <a:moveTo>
                      <a:pt x="218" y="117"/>
                    </a:moveTo>
                    <a:cubicBezTo>
                      <a:pt x="219" y="117"/>
                      <a:pt x="219" y="117"/>
                      <a:pt x="219" y="118"/>
                    </a:cubicBezTo>
                    <a:cubicBezTo>
                      <a:pt x="219" y="119"/>
                      <a:pt x="219" y="119"/>
                      <a:pt x="218" y="119"/>
                    </a:cubicBezTo>
                    <a:cubicBezTo>
                      <a:pt x="174" y="153"/>
                      <a:pt x="174" y="153"/>
                      <a:pt x="174" y="153"/>
                    </a:cubicBezTo>
                    <a:cubicBezTo>
                      <a:pt x="174" y="154"/>
                      <a:pt x="173" y="154"/>
                      <a:pt x="172" y="153"/>
                    </a:cubicBezTo>
                    <a:cubicBezTo>
                      <a:pt x="171" y="153"/>
                      <a:pt x="171" y="152"/>
                      <a:pt x="171" y="151"/>
                    </a:cubicBezTo>
                    <a:cubicBezTo>
                      <a:pt x="179" y="133"/>
                      <a:pt x="179" y="133"/>
                      <a:pt x="179" y="133"/>
                    </a:cubicBezTo>
                    <a:cubicBezTo>
                      <a:pt x="145" y="131"/>
                      <a:pt x="126" y="119"/>
                      <a:pt x="113" y="106"/>
                    </a:cubicBezTo>
                    <a:cubicBezTo>
                      <a:pt x="118" y="100"/>
                      <a:pt x="122" y="94"/>
                      <a:pt x="126" y="89"/>
                    </a:cubicBezTo>
                    <a:cubicBezTo>
                      <a:pt x="128" y="86"/>
                      <a:pt x="130" y="84"/>
                      <a:pt x="131" y="82"/>
                    </a:cubicBezTo>
                    <a:cubicBezTo>
                      <a:pt x="141" y="93"/>
                      <a:pt x="154" y="102"/>
                      <a:pt x="179" y="103"/>
                    </a:cubicBezTo>
                    <a:cubicBezTo>
                      <a:pt x="171" y="85"/>
                      <a:pt x="171" y="85"/>
                      <a:pt x="171" y="85"/>
                    </a:cubicBezTo>
                    <a:cubicBezTo>
                      <a:pt x="171" y="84"/>
                      <a:pt x="171" y="83"/>
                      <a:pt x="172" y="83"/>
                    </a:cubicBezTo>
                    <a:cubicBezTo>
                      <a:pt x="172" y="82"/>
                      <a:pt x="173" y="82"/>
                      <a:pt x="173" y="82"/>
                    </a:cubicBezTo>
                    <a:cubicBezTo>
                      <a:pt x="173" y="82"/>
                      <a:pt x="174" y="82"/>
                      <a:pt x="174" y="83"/>
                    </a:cubicBezTo>
                    <a:lnTo>
                      <a:pt x="218" y="117"/>
                    </a:lnTo>
                    <a:close/>
                    <a:moveTo>
                      <a:pt x="45" y="71"/>
                    </a:moveTo>
                    <a:cubicBezTo>
                      <a:pt x="45" y="71"/>
                      <a:pt x="45" y="71"/>
                      <a:pt x="46" y="71"/>
                    </a:cubicBezTo>
                    <a:cubicBezTo>
                      <a:pt x="46" y="71"/>
                      <a:pt x="46" y="71"/>
                      <a:pt x="47" y="71"/>
                    </a:cubicBezTo>
                    <a:cubicBezTo>
                      <a:pt x="47" y="70"/>
                      <a:pt x="48" y="69"/>
                      <a:pt x="47" y="69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65" y="52"/>
                      <a:pt x="77" y="61"/>
                      <a:pt x="87" y="72"/>
                    </a:cubicBezTo>
                    <a:cubicBezTo>
                      <a:pt x="89" y="70"/>
                      <a:pt x="91" y="68"/>
                      <a:pt x="93" y="65"/>
                    </a:cubicBezTo>
                    <a:cubicBezTo>
                      <a:pt x="96" y="60"/>
                      <a:pt x="101" y="54"/>
                      <a:pt x="106" y="49"/>
                    </a:cubicBezTo>
                    <a:cubicBezTo>
                      <a:pt x="92" y="35"/>
                      <a:pt x="73" y="23"/>
                      <a:pt x="40" y="21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8" y="1"/>
                      <a:pt x="47" y="1"/>
                      <a:pt x="47" y="0"/>
                    </a:cubicBezTo>
                    <a:cubicBezTo>
                      <a:pt x="46" y="0"/>
                      <a:pt x="45" y="0"/>
                      <a:pt x="45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5"/>
                      <a:pt x="0" y="35"/>
                    </a:cubicBezTo>
                    <a:cubicBezTo>
                      <a:pt x="0" y="36"/>
                      <a:pt x="0" y="36"/>
                      <a:pt x="0" y="37"/>
                    </a:cubicBezTo>
                    <a:lnTo>
                      <a:pt x="45" y="71"/>
                    </a:lnTo>
                    <a:close/>
                    <a:moveTo>
                      <a:pt x="121" y="86"/>
                    </a:moveTo>
                    <a:cubicBezTo>
                      <a:pt x="134" y="67"/>
                      <a:pt x="145" y="53"/>
                      <a:pt x="179" y="50"/>
                    </a:cubicBezTo>
                    <a:cubicBezTo>
                      <a:pt x="171" y="69"/>
                      <a:pt x="171" y="69"/>
                      <a:pt x="171" y="69"/>
                    </a:cubicBezTo>
                    <a:cubicBezTo>
                      <a:pt x="171" y="69"/>
                      <a:pt x="171" y="70"/>
                      <a:pt x="172" y="71"/>
                    </a:cubicBezTo>
                    <a:cubicBezTo>
                      <a:pt x="172" y="71"/>
                      <a:pt x="173" y="71"/>
                      <a:pt x="173" y="71"/>
                    </a:cubicBezTo>
                    <a:cubicBezTo>
                      <a:pt x="173" y="71"/>
                      <a:pt x="174" y="71"/>
                      <a:pt x="174" y="71"/>
                    </a:cubicBezTo>
                    <a:cubicBezTo>
                      <a:pt x="218" y="37"/>
                      <a:pt x="218" y="37"/>
                      <a:pt x="218" y="37"/>
                    </a:cubicBezTo>
                    <a:cubicBezTo>
                      <a:pt x="219" y="36"/>
                      <a:pt x="219" y="36"/>
                      <a:pt x="219" y="35"/>
                    </a:cubicBezTo>
                    <a:cubicBezTo>
                      <a:pt x="219" y="35"/>
                      <a:pt x="219" y="34"/>
                      <a:pt x="218" y="34"/>
                    </a:cubicBezTo>
                    <a:cubicBezTo>
                      <a:pt x="174" y="0"/>
                      <a:pt x="174" y="0"/>
                      <a:pt x="174" y="0"/>
                    </a:cubicBezTo>
                    <a:cubicBezTo>
                      <a:pt x="174" y="0"/>
                      <a:pt x="173" y="0"/>
                      <a:pt x="172" y="0"/>
                    </a:cubicBezTo>
                    <a:cubicBezTo>
                      <a:pt x="171" y="1"/>
                      <a:pt x="171" y="1"/>
                      <a:pt x="171" y="2"/>
                    </a:cubicBezTo>
                    <a:cubicBezTo>
                      <a:pt x="179" y="21"/>
                      <a:pt x="179" y="21"/>
                      <a:pt x="179" y="21"/>
                    </a:cubicBezTo>
                    <a:cubicBezTo>
                      <a:pt x="130" y="23"/>
                      <a:pt x="112" y="48"/>
                      <a:pt x="97" y="69"/>
                    </a:cubicBezTo>
                    <a:cubicBezTo>
                      <a:pt x="84" y="87"/>
                      <a:pt x="74" y="101"/>
                      <a:pt x="40" y="103"/>
                    </a:cubicBezTo>
                    <a:cubicBezTo>
                      <a:pt x="47" y="85"/>
                      <a:pt x="47" y="85"/>
                      <a:pt x="47" y="85"/>
                    </a:cubicBezTo>
                    <a:cubicBezTo>
                      <a:pt x="48" y="84"/>
                      <a:pt x="47" y="83"/>
                      <a:pt x="47" y="83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5" y="82"/>
                      <a:pt x="45" y="82"/>
                      <a:pt x="45" y="83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17"/>
                      <a:pt x="0" y="117"/>
                      <a:pt x="0" y="118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45" y="153"/>
                      <a:pt x="45" y="153"/>
                      <a:pt x="45" y="153"/>
                    </a:cubicBezTo>
                    <a:cubicBezTo>
                      <a:pt x="45" y="154"/>
                      <a:pt x="46" y="154"/>
                      <a:pt x="47" y="153"/>
                    </a:cubicBezTo>
                    <a:cubicBezTo>
                      <a:pt x="47" y="153"/>
                      <a:pt x="48" y="152"/>
                      <a:pt x="47" y="151"/>
                    </a:cubicBezTo>
                    <a:cubicBezTo>
                      <a:pt x="40" y="133"/>
                      <a:pt x="40" y="133"/>
                      <a:pt x="40" y="133"/>
                    </a:cubicBezTo>
                    <a:cubicBezTo>
                      <a:pt x="89" y="131"/>
                      <a:pt x="107" y="106"/>
                      <a:pt x="121" y="8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5" name="Group 131">
              <a:extLst>
                <a:ext uri="{FF2B5EF4-FFF2-40B4-BE49-F238E27FC236}">
                  <a16:creationId xmlns:a16="http://schemas.microsoft.com/office/drawing/2014/main" xmlns="" id="{713092DE-A1FD-4D01-9813-3F497920DE1A}"/>
                </a:ext>
              </a:extLst>
            </p:cNvPr>
            <p:cNvGrpSpPr/>
            <p:nvPr/>
          </p:nvGrpSpPr>
          <p:grpSpPr>
            <a:xfrm>
              <a:off x="6104645" y="2399744"/>
              <a:ext cx="500437" cy="500437"/>
              <a:chOff x="7961151" y="3515038"/>
              <a:chExt cx="667249" cy="667249"/>
            </a:xfrm>
          </p:grpSpPr>
          <p:sp>
            <p:nvSpPr>
              <p:cNvPr id="39" name="îṣļîḑé-Oval 132">
                <a:extLst>
                  <a:ext uri="{FF2B5EF4-FFF2-40B4-BE49-F238E27FC236}">
                    <a16:creationId xmlns:a16="http://schemas.microsoft.com/office/drawing/2014/main" xmlns="" id="{8413ED90-B745-4D73-BE12-11ADFC5932B6}"/>
                  </a:ext>
                </a:extLst>
              </p:cNvPr>
              <p:cNvSpPr/>
              <p:nvPr/>
            </p:nvSpPr>
            <p:spPr>
              <a:xfrm>
                <a:off x="7961151" y="3515038"/>
                <a:ext cx="667249" cy="667249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grpSp>
            <p:nvGrpSpPr>
              <p:cNvPr id="40" name="Group 133">
                <a:extLst>
                  <a:ext uri="{FF2B5EF4-FFF2-40B4-BE49-F238E27FC236}">
                    <a16:creationId xmlns:a16="http://schemas.microsoft.com/office/drawing/2014/main" xmlns="" id="{FDBB76CC-2E2D-441B-A035-F35FD088BE52}"/>
                  </a:ext>
                </a:extLst>
              </p:cNvPr>
              <p:cNvGrpSpPr/>
              <p:nvPr/>
            </p:nvGrpSpPr>
            <p:grpSpPr>
              <a:xfrm>
                <a:off x="8157602" y="3701492"/>
                <a:ext cx="304535" cy="303188"/>
                <a:chOff x="6350" y="-3175"/>
                <a:chExt cx="717550" cy="714376"/>
              </a:xfrm>
              <a:solidFill>
                <a:schemeClr val="bg1"/>
              </a:solidFill>
            </p:grpSpPr>
            <p:sp>
              <p:nvSpPr>
                <p:cNvPr id="41" name="îṣļîḑé-Freeform: Shape 134">
                  <a:extLst>
                    <a:ext uri="{FF2B5EF4-FFF2-40B4-BE49-F238E27FC236}">
                      <a16:creationId xmlns:a16="http://schemas.microsoft.com/office/drawing/2014/main" xmlns="" id="{6C62878A-3793-4FD0-934F-5443A5A075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150" y="430213"/>
                  <a:ext cx="285750" cy="280988"/>
                </a:xfrm>
                <a:custGeom>
                  <a:avLst/>
                  <a:gdLst>
                    <a:gd name="T0" fmla="*/ 68 w 75"/>
                    <a:gd name="T1" fmla="*/ 42 h 74"/>
                    <a:gd name="T2" fmla="*/ 25 w 75"/>
                    <a:gd name="T3" fmla="*/ 0 h 74"/>
                    <a:gd name="T4" fmla="*/ 0 w 75"/>
                    <a:gd name="T5" fmla="*/ 24 h 74"/>
                    <a:gd name="T6" fmla="*/ 43 w 75"/>
                    <a:gd name="T7" fmla="*/ 67 h 74"/>
                    <a:gd name="T8" fmla="*/ 68 w 75"/>
                    <a:gd name="T9" fmla="*/ 67 h 74"/>
                    <a:gd name="T10" fmla="*/ 68 w 75"/>
                    <a:gd name="T11" fmla="*/ 42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5" h="74">
                      <a:moveTo>
                        <a:pt x="68" y="42"/>
                      </a:move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19" y="10"/>
                        <a:pt x="10" y="18"/>
                        <a:pt x="0" y="24"/>
                      </a:cubicBezTo>
                      <a:cubicBezTo>
                        <a:pt x="43" y="67"/>
                        <a:pt x="43" y="67"/>
                        <a:pt x="43" y="67"/>
                      </a:cubicBezTo>
                      <a:cubicBezTo>
                        <a:pt x="50" y="74"/>
                        <a:pt x="61" y="74"/>
                        <a:pt x="68" y="67"/>
                      </a:cubicBezTo>
                      <a:cubicBezTo>
                        <a:pt x="75" y="60"/>
                        <a:pt x="75" y="49"/>
                        <a:pt x="68" y="4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42" name="îṣļîḑé-Freeform: Shape 135">
                  <a:extLst>
                    <a:ext uri="{FF2B5EF4-FFF2-40B4-BE49-F238E27FC236}">
                      <a16:creationId xmlns:a16="http://schemas.microsoft.com/office/drawing/2014/main" xmlns="" id="{81C21B18-7A62-4991-B4FA-76BD16673F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" y="-3175"/>
                  <a:ext cx="530225" cy="531813"/>
                </a:xfrm>
                <a:custGeom>
                  <a:avLst/>
                  <a:gdLst>
                    <a:gd name="T0" fmla="*/ 139 w 139"/>
                    <a:gd name="T1" fmla="*/ 70 h 140"/>
                    <a:gd name="T2" fmla="*/ 70 w 139"/>
                    <a:gd name="T3" fmla="*/ 0 h 140"/>
                    <a:gd name="T4" fmla="*/ 0 w 139"/>
                    <a:gd name="T5" fmla="*/ 70 h 140"/>
                    <a:gd name="T6" fmla="*/ 70 w 139"/>
                    <a:gd name="T7" fmla="*/ 140 h 140"/>
                    <a:gd name="T8" fmla="*/ 139 w 139"/>
                    <a:gd name="T9" fmla="*/ 70 h 140"/>
                    <a:gd name="T10" fmla="*/ 70 w 139"/>
                    <a:gd name="T11" fmla="*/ 122 h 140"/>
                    <a:gd name="T12" fmla="*/ 17 w 139"/>
                    <a:gd name="T13" fmla="*/ 70 h 140"/>
                    <a:gd name="T14" fmla="*/ 70 w 139"/>
                    <a:gd name="T15" fmla="*/ 17 h 140"/>
                    <a:gd name="T16" fmla="*/ 122 w 139"/>
                    <a:gd name="T17" fmla="*/ 70 h 140"/>
                    <a:gd name="T18" fmla="*/ 70 w 139"/>
                    <a:gd name="T19" fmla="*/ 122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39" h="140">
                      <a:moveTo>
                        <a:pt x="139" y="70"/>
                      </a:moveTo>
                      <a:cubicBezTo>
                        <a:pt x="139" y="31"/>
                        <a:pt x="108" y="0"/>
                        <a:pt x="70" y="0"/>
                      </a:cubicBezTo>
                      <a:cubicBezTo>
                        <a:pt x="31" y="0"/>
                        <a:pt x="0" y="31"/>
                        <a:pt x="0" y="70"/>
                      </a:cubicBezTo>
                      <a:cubicBezTo>
                        <a:pt x="0" y="108"/>
                        <a:pt x="31" y="140"/>
                        <a:pt x="70" y="140"/>
                      </a:cubicBezTo>
                      <a:cubicBezTo>
                        <a:pt x="108" y="140"/>
                        <a:pt x="139" y="108"/>
                        <a:pt x="139" y="70"/>
                      </a:cubicBezTo>
                      <a:moveTo>
                        <a:pt x="70" y="122"/>
                      </a:moveTo>
                      <a:cubicBezTo>
                        <a:pt x="41" y="122"/>
                        <a:pt x="17" y="99"/>
                        <a:pt x="17" y="70"/>
                      </a:cubicBezTo>
                      <a:cubicBezTo>
                        <a:pt x="17" y="41"/>
                        <a:pt x="41" y="17"/>
                        <a:pt x="70" y="17"/>
                      </a:cubicBezTo>
                      <a:cubicBezTo>
                        <a:pt x="98" y="17"/>
                        <a:pt x="122" y="41"/>
                        <a:pt x="122" y="70"/>
                      </a:cubicBezTo>
                      <a:cubicBezTo>
                        <a:pt x="122" y="99"/>
                        <a:pt x="98" y="122"/>
                        <a:pt x="70" y="12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43" name="îṣļîḑé-Freeform: Shape 136">
                  <a:extLst>
                    <a:ext uri="{FF2B5EF4-FFF2-40B4-BE49-F238E27FC236}">
                      <a16:creationId xmlns:a16="http://schemas.microsoft.com/office/drawing/2014/main" xmlns="" id="{7BC89F12-39A3-4633-A457-067496AD15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475" y="106363"/>
                  <a:ext cx="157163" cy="155575"/>
                </a:xfrm>
                <a:custGeom>
                  <a:avLst/>
                  <a:gdLst>
                    <a:gd name="T0" fmla="*/ 0 w 41"/>
                    <a:gd name="T1" fmla="*/ 41 h 41"/>
                    <a:gd name="T2" fmla="*/ 12 w 41"/>
                    <a:gd name="T3" fmla="*/ 41 h 41"/>
                    <a:gd name="T4" fmla="*/ 41 w 41"/>
                    <a:gd name="T5" fmla="*/ 12 h 41"/>
                    <a:gd name="T6" fmla="*/ 41 w 41"/>
                    <a:gd name="T7" fmla="*/ 0 h 41"/>
                    <a:gd name="T8" fmla="*/ 0 w 41"/>
                    <a:gd name="T9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41">
                      <a:moveTo>
                        <a:pt x="0" y="41"/>
                      </a:moveTo>
                      <a:cubicBezTo>
                        <a:pt x="12" y="41"/>
                        <a:pt x="12" y="41"/>
                        <a:pt x="12" y="41"/>
                      </a:cubicBezTo>
                      <a:cubicBezTo>
                        <a:pt x="12" y="25"/>
                        <a:pt x="25" y="12"/>
                        <a:pt x="41" y="12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8"/>
                        <a:pt x="0" y="4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</p:grpSp>
        </p:grpSp>
        <p:grpSp>
          <p:nvGrpSpPr>
            <p:cNvPr id="6" name="Group 137">
              <a:extLst>
                <a:ext uri="{FF2B5EF4-FFF2-40B4-BE49-F238E27FC236}">
                  <a16:creationId xmlns:a16="http://schemas.microsoft.com/office/drawing/2014/main" xmlns="" id="{50CC740C-FC96-4647-B995-841C75129A4D}"/>
                </a:ext>
              </a:extLst>
            </p:cNvPr>
            <p:cNvGrpSpPr/>
            <p:nvPr/>
          </p:nvGrpSpPr>
          <p:grpSpPr>
            <a:xfrm>
              <a:off x="6104645" y="3313592"/>
              <a:ext cx="500437" cy="500437"/>
              <a:chOff x="7961151" y="4733503"/>
              <a:chExt cx="667249" cy="667249"/>
            </a:xfrm>
          </p:grpSpPr>
          <p:sp>
            <p:nvSpPr>
              <p:cNvPr id="37" name="îṣļîḑé-Oval 138">
                <a:extLst>
                  <a:ext uri="{FF2B5EF4-FFF2-40B4-BE49-F238E27FC236}">
                    <a16:creationId xmlns:a16="http://schemas.microsoft.com/office/drawing/2014/main" xmlns="" id="{09C4C6D8-D2A1-4033-AF13-2EFF0979F945}"/>
                  </a:ext>
                </a:extLst>
              </p:cNvPr>
              <p:cNvSpPr/>
              <p:nvPr/>
            </p:nvSpPr>
            <p:spPr>
              <a:xfrm>
                <a:off x="7961151" y="4733503"/>
                <a:ext cx="667249" cy="667249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8" name="îṣļîḑé-Freeform: Shape 139">
                <a:extLst>
                  <a:ext uri="{FF2B5EF4-FFF2-40B4-BE49-F238E27FC236}">
                    <a16:creationId xmlns:a16="http://schemas.microsoft.com/office/drawing/2014/main" xmlns="" id="{F03E35F5-4831-4203-A370-3FA4C620A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3322" y="4922329"/>
                <a:ext cx="323335" cy="286778"/>
              </a:xfrm>
              <a:custGeom>
                <a:avLst/>
                <a:gdLst>
                  <a:gd name="T0" fmla="*/ 211 w 214"/>
                  <a:gd name="T1" fmla="*/ 26 h 189"/>
                  <a:gd name="T2" fmla="*/ 193 w 214"/>
                  <a:gd name="T3" fmla="*/ 7 h 189"/>
                  <a:gd name="T4" fmla="*/ 183 w 214"/>
                  <a:gd name="T5" fmla="*/ 7 h 189"/>
                  <a:gd name="T6" fmla="*/ 181 w 214"/>
                  <a:gd name="T7" fmla="*/ 13 h 189"/>
                  <a:gd name="T8" fmla="*/ 177 w 214"/>
                  <a:gd name="T9" fmla="*/ 14 h 189"/>
                  <a:gd name="T10" fmla="*/ 177 w 214"/>
                  <a:gd name="T11" fmla="*/ 14 h 189"/>
                  <a:gd name="T12" fmla="*/ 129 w 214"/>
                  <a:gd name="T13" fmla="*/ 63 h 189"/>
                  <a:gd name="T14" fmla="*/ 126 w 214"/>
                  <a:gd name="T15" fmla="*/ 75 h 189"/>
                  <a:gd name="T16" fmla="*/ 131 w 214"/>
                  <a:gd name="T17" fmla="*/ 80 h 189"/>
                  <a:gd name="T18" fmla="*/ 131 w 214"/>
                  <a:gd name="T19" fmla="*/ 80 h 189"/>
                  <a:gd name="T20" fmla="*/ 131 w 214"/>
                  <a:gd name="T21" fmla="*/ 81 h 189"/>
                  <a:gd name="T22" fmla="*/ 121 w 214"/>
                  <a:gd name="T23" fmla="*/ 92 h 189"/>
                  <a:gd name="T24" fmla="*/ 85 w 214"/>
                  <a:gd name="T25" fmla="*/ 56 h 189"/>
                  <a:gd name="T26" fmla="*/ 74 w 214"/>
                  <a:gd name="T27" fmla="*/ 15 h 189"/>
                  <a:gd name="T28" fmla="*/ 34 w 214"/>
                  <a:gd name="T29" fmla="*/ 4 h 189"/>
                  <a:gd name="T30" fmla="*/ 57 w 214"/>
                  <a:gd name="T31" fmla="*/ 28 h 189"/>
                  <a:gd name="T32" fmla="*/ 51 w 214"/>
                  <a:gd name="T33" fmla="*/ 52 h 189"/>
                  <a:gd name="T34" fmla="*/ 28 w 214"/>
                  <a:gd name="T35" fmla="*/ 58 h 189"/>
                  <a:gd name="T36" fmla="*/ 4 w 214"/>
                  <a:gd name="T37" fmla="*/ 34 h 189"/>
                  <a:gd name="T38" fmla="*/ 15 w 214"/>
                  <a:gd name="T39" fmla="*/ 75 h 189"/>
                  <a:gd name="T40" fmla="*/ 58 w 214"/>
                  <a:gd name="T41" fmla="*/ 85 h 189"/>
                  <a:gd name="T42" fmla="*/ 58 w 214"/>
                  <a:gd name="T43" fmla="*/ 85 h 189"/>
                  <a:gd name="T44" fmla="*/ 92 w 214"/>
                  <a:gd name="T45" fmla="*/ 120 h 189"/>
                  <a:gd name="T46" fmla="*/ 60 w 214"/>
                  <a:gd name="T47" fmla="*/ 153 h 189"/>
                  <a:gd name="T48" fmla="*/ 58 w 214"/>
                  <a:gd name="T49" fmla="*/ 151 h 189"/>
                  <a:gd name="T50" fmla="*/ 49 w 214"/>
                  <a:gd name="T51" fmla="*/ 158 h 189"/>
                  <a:gd name="T52" fmla="*/ 33 w 214"/>
                  <a:gd name="T53" fmla="*/ 183 h 189"/>
                  <a:gd name="T54" fmla="*/ 37 w 214"/>
                  <a:gd name="T55" fmla="*/ 187 h 189"/>
                  <a:gd name="T56" fmla="*/ 61 w 214"/>
                  <a:gd name="T57" fmla="*/ 171 h 189"/>
                  <a:gd name="T58" fmla="*/ 69 w 214"/>
                  <a:gd name="T59" fmla="*/ 162 h 189"/>
                  <a:gd name="T60" fmla="*/ 67 w 214"/>
                  <a:gd name="T61" fmla="*/ 160 h 189"/>
                  <a:gd name="T62" fmla="*/ 100 w 214"/>
                  <a:gd name="T63" fmla="*/ 127 h 189"/>
                  <a:gd name="T64" fmla="*/ 156 w 214"/>
                  <a:gd name="T65" fmla="*/ 184 h 189"/>
                  <a:gd name="T66" fmla="*/ 170 w 214"/>
                  <a:gd name="T67" fmla="*/ 189 h 189"/>
                  <a:gd name="T68" fmla="*/ 184 w 214"/>
                  <a:gd name="T69" fmla="*/ 184 h 189"/>
                  <a:gd name="T70" fmla="*/ 184 w 214"/>
                  <a:gd name="T71" fmla="*/ 155 h 189"/>
                  <a:gd name="T72" fmla="*/ 128 w 214"/>
                  <a:gd name="T73" fmla="*/ 99 h 189"/>
                  <a:gd name="T74" fmla="*/ 139 w 214"/>
                  <a:gd name="T75" fmla="*/ 89 h 189"/>
                  <a:gd name="T76" fmla="*/ 143 w 214"/>
                  <a:gd name="T77" fmla="*/ 93 h 189"/>
                  <a:gd name="T78" fmla="*/ 156 w 214"/>
                  <a:gd name="T79" fmla="*/ 90 h 189"/>
                  <a:gd name="T80" fmla="*/ 204 w 214"/>
                  <a:gd name="T81" fmla="*/ 42 h 189"/>
                  <a:gd name="T82" fmla="*/ 205 w 214"/>
                  <a:gd name="T83" fmla="*/ 41 h 189"/>
                  <a:gd name="T84" fmla="*/ 204 w 214"/>
                  <a:gd name="T85" fmla="*/ 41 h 189"/>
                  <a:gd name="T86" fmla="*/ 206 w 214"/>
                  <a:gd name="T87" fmla="*/ 37 h 189"/>
                  <a:gd name="T88" fmla="*/ 211 w 214"/>
                  <a:gd name="T89" fmla="*/ 36 h 189"/>
                  <a:gd name="T90" fmla="*/ 211 w 214"/>
                  <a:gd name="T91" fmla="*/ 26 h 189"/>
                  <a:gd name="T92" fmla="*/ 172 w 214"/>
                  <a:gd name="T93" fmla="*/ 165 h 189"/>
                  <a:gd name="T94" fmla="*/ 180 w 214"/>
                  <a:gd name="T95" fmla="*/ 173 h 189"/>
                  <a:gd name="T96" fmla="*/ 172 w 214"/>
                  <a:gd name="T97" fmla="*/ 180 h 189"/>
                  <a:gd name="T98" fmla="*/ 164 w 214"/>
                  <a:gd name="T99" fmla="*/ 173 h 189"/>
                  <a:gd name="T100" fmla="*/ 172 w 214"/>
                  <a:gd name="T101" fmla="*/ 165 h 189"/>
                  <a:gd name="T102" fmla="*/ 145 w 214"/>
                  <a:gd name="T103" fmla="*/ 66 h 189"/>
                  <a:gd name="T104" fmla="*/ 142 w 214"/>
                  <a:gd name="T105" fmla="*/ 62 h 189"/>
                  <a:gd name="T106" fmla="*/ 178 w 214"/>
                  <a:gd name="T107" fmla="*/ 26 h 189"/>
                  <a:gd name="T108" fmla="*/ 181 w 214"/>
                  <a:gd name="T109" fmla="*/ 29 h 189"/>
                  <a:gd name="T110" fmla="*/ 145 w 214"/>
                  <a:gd name="T111" fmla="*/ 66 h 189"/>
                  <a:gd name="T112" fmla="*/ 156 w 214"/>
                  <a:gd name="T113" fmla="*/ 77 h 189"/>
                  <a:gd name="T114" fmla="*/ 153 w 214"/>
                  <a:gd name="T115" fmla="*/ 74 h 189"/>
                  <a:gd name="T116" fmla="*/ 189 w 214"/>
                  <a:gd name="T117" fmla="*/ 38 h 189"/>
                  <a:gd name="T118" fmla="*/ 193 w 214"/>
                  <a:gd name="T119" fmla="*/ 41 h 189"/>
                  <a:gd name="T120" fmla="*/ 156 w 214"/>
                  <a:gd name="T121" fmla="*/ 7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14" h="189">
                    <a:moveTo>
                      <a:pt x="211" y="26"/>
                    </a:moveTo>
                    <a:cubicBezTo>
                      <a:pt x="193" y="7"/>
                      <a:pt x="193" y="7"/>
                      <a:pt x="193" y="7"/>
                    </a:cubicBezTo>
                    <a:cubicBezTo>
                      <a:pt x="190" y="5"/>
                      <a:pt x="186" y="5"/>
                      <a:pt x="183" y="7"/>
                    </a:cubicBezTo>
                    <a:cubicBezTo>
                      <a:pt x="182" y="9"/>
                      <a:pt x="181" y="11"/>
                      <a:pt x="181" y="13"/>
                    </a:cubicBezTo>
                    <a:cubicBezTo>
                      <a:pt x="180" y="13"/>
                      <a:pt x="179" y="13"/>
                      <a:pt x="177" y="14"/>
                    </a:cubicBezTo>
                    <a:cubicBezTo>
                      <a:pt x="177" y="14"/>
                      <a:pt x="177" y="14"/>
                      <a:pt x="177" y="14"/>
                    </a:cubicBezTo>
                    <a:cubicBezTo>
                      <a:pt x="129" y="63"/>
                      <a:pt x="129" y="63"/>
                      <a:pt x="129" y="63"/>
                    </a:cubicBezTo>
                    <a:cubicBezTo>
                      <a:pt x="129" y="67"/>
                      <a:pt x="128" y="72"/>
                      <a:pt x="126" y="75"/>
                    </a:cubicBezTo>
                    <a:cubicBezTo>
                      <a:pt x="131" y="80"/>
                      <a:pt x="131" y="80"/>
                      <a:pt x="131" y="80"/>
                    </a:cubicBezTo>
                    <a:cubicBezTo>
                      <a:pt x="131" y="80"/>
                      <a:pt x="131" y="80"/>
                      <a:pt x="131" y="80"/>
                    </a:cubicBezTo>
                    <a:cubicBezTo>
                      <a:pt x="131" y="81"/>
                      <a:pt x="131" y="81"/>
                      <a:pt x="131" y="81"/>
                    </a:cubicBezTo>
                    <a:cubicBezTo>
                      <a:pt x="121" y="92"/>
                      <a:pt x="121" y="92"/>
                      <a:pt x="121" y="92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9" y="42"/>
                      <a:pt x="86" y="26"/>
                      <a:pt x="74" y="15"/>
                    </a:cubicBezTo>
                    <a:cubicBezTo>
                      <a:pt x="63" y="4"/>
                      <a:pt x="48" y="0"/>
                      <a:pt x="34" y="4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1" y="52"/>
                      <a:pt x="51" y="52"/>
                      <a:pt x="51" y="52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0" y="48"/>
                      <a:pt x="4" y="64"/>
                      <a:pt x="15" y="75"/>
                    </a:cubicBezTo>
                    <a:cubicBezTo>
                      <a:pt x="26" y="86"/>
                      <a:pt x="43" y="90"/>
                      <a:pt x="58" y="85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92" y="120"/>
                      <a:pt x="92" y="120"/>
                      <a:pt x="92" y="120"/>
                    </a:cubicBezTo>
                    <a:cubicBezTo>
                      <a:pt x="60" y="153"/>
                      <a:pt x="60" y="153"/>
                      <a:pt x="60" y="153"/>
                    </a:cubicBezTo>
                    <a:cubicBezTo>
                      <a:pt x="58" y="151"/>
                      <a:pt x="58" y="151"/>
                      <a:pt x="58" y="151"/>
                    </a:cubicBezTo>
                    <a:cubicBezTo>
                      <a:pt x="49" y="158"/>
                      <a:pt x="49" y="158"/>
                      <a:pt x="49" y="158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37" y="187"/>
                      <a:pt x="37" y="187"/>
                      <a:pt x="37" y="187"/>
                    </a:cubicBezTo>
                    <a:cubicBezTo>
                      <a:pt x="61" y="171"/>
                      <a:pt x="61" y="171"/>
                      <a:pt x="61" y="171"/>
                    </a:cubicBezTo>
                    <a:cubicBezTo>
                      <a:pt x="69" y="162"/>
                      <a:pt x="69" y="162"/>
                      <a:pt x="69" y="162"/>
                    </a:cubicBezTo>
                    <a:cubicBezTo>
                      <a:pt x="67" y="160"/>
                      <a:pt x="67" y="160"/>
                      <a:pt x="67" y="160"/>
                    </a:cubicBezTo>
                    <a:cubicBezTo>
                      <a:pt x="100" y="127"/>
                      <a:pt x="100" y="127"/>
                      <a:pt x="100" y="127"/>
                    </a:cubicBezTo>
                    <a:cubicBezTo>
                      <a:pt x="156" y="184"/>
                      <a:pt x="156" y="184"/>
                      <a:pt x="156" y="184"/>
                    </a:cubicBezTo>
                    <a:cubicBezTo>
                      <a:pt x="160" y="188"/>
                      <a:pt x="165" y="189"/>
                      <a:pt x="170" y="189"/>
                    </a:cubicBezTo>
                    <a:cubicBezTo>
                      <a:pt x="175" y="189"/>
                      <a:pt x="180" y="188"/>
                      <a:pt x="184" y="184"/>
                    </a:cubicBezTo>
                    <a:cubicBezTo>
                      <a:pt x="192" y="176"/>
                      <a:pt x="192" y="163"/>
                      <a:pt x="184" y="155"/>
                    </a:cubicBezTo>
                    <a:cubicBezTo>
                      <a:pt x="128" y="99"/>
                      <a:pt x="128" y="99"/>
                      <a:pt x="128" y="99"/>
                    </a:cubicBezTo>
                    <a:cubicBezTo>
                      <a:pt x="139" y="89"/>
                      <a:pt x="139" y="89"/>
                      <a:pt x="139" y="89"/>
                    </a:cubicBezTo>
                    <a:cubicBezTo>
                      <a:pt x="143" y="93"/>
                      <a:pt x="143" y="93"/>
                      <a:pt x="143" y="93"/>
                    </a:cubicBezTo>
                    <a:cubicBezTo>
                      <a:pt x="147" y="91"/>
                      <a:pt x="151" y="90"/>
                      <a:pt x="156" y="90"/>
                    </a:cubicBezTo>
                    <a:cubicBezTo>
                      <a:pt x="204" y="42"/>
                      <a:pt x="204" y="42"/>
                      <a:pt x="204" y="42"/>
                    </a:cubicBezTo>
                    <a:cubicBezTo>
                      <a:pt x="205" y="41"/>
                      <a:pt x="205" y="41"/>
                      <a:pt x="205" y="41"/>
                    </a:cubicBezTo>
                    <a:cubicBezTo>
                      <a:pt x="204" y="41"/>
                      <a:pt x="204" y="41"/>
                      <a:pt x="204" y="41"/>
                    </a:cubicBezTo>
                    <a:cubicBezTo>
                      <a:pt x="205" y="40"/>
                      <a:pt x="206" y="39"/>
                      <a:pt x="206" y="37"/>
                    </a:cubicBezTo>
                    <a:cubicBezTo>
                      <a:pt x="208" y="38"/>
                      <a:pt x="210" y="37"/>
                      <a:pt x="211" y="36"/>
                    </a:cubicBezTo>
                    <a:cubicBezTo>
                      <a:pt x="214" y="33"/>
                      <a:pt x="214" y="29"/>
                      <a:pt x="211" y="26"/>
                    </a:cubicBezTo>
                    <a:moveTo>
                      <a:pt x="172" y="165"/>
                    </a:moveTo>
                    <a:cubicBezTo>
                      <a:pt x="176" y="165"/>
                      <a:pt x="180" y="168"/>
                      <a:pt x="180" y="173"/>
                    </a:cubicBezTo>
                    <a:cubicBezTo>
                      <a:pt x="180" y="177"/>
                      <a:pt x="176" y="180"/>
                      <a:pt x="172" y="180"/>
                    </a:cubicBezTo>
                    <a:cubicBezTo>
                      <a:pt x="168" y="180"/>
                      <a:pt x="164" y="177"/>
                      <a:pt x="164" y="173"/>
                    </a:cubicBezTo>
                    <a:cubicBezTo>
                      <a:pt x="164" y="168"/>
                      <a:pt x="168" y="165"/>
                      <a:pt x="172" y="165"/>
                    </a:cubicBezTo>
                    <a:moveTo>
                      <a:pt x="145" y="66"/>
                    </a:moveTo>
                    <a:cubicBezTo>
                      <a:pt x="142" y="62"/>
                      <a:pt x="142" y="62"/>
                      <a:pt x="142" y="62"/>
                    </a:cubicBezTo>
                    <a:cubicBezTo>
                      <a:pt x="178" y="26"/>
                      <a:pt x="178" y="26"/>
                      <a:pt x="178" y="26"/>
                    </a:cubicBezTo>
                    <a:cubicBezTo>
                      <a:pt x="181" y="29"/>
                      <a:pt x="181" y="29"/>
                      <a:pt x="181" y="29"/>
                    </a:cubicBezTo>
                    <a:lnTo>
                      <a:pt x="145" y="66"/>
                    </a:lnTo>
                    <a:close/>
                    <a:moveTo>
                      <a:pt x="156" y="77"/>
                    </a:moveTo>
                    <a:cubicBezTo>
                      <a:pt x="153" y="74"/>
                      <a:pt x="153" y="74"/>
                      <a:pt x="153" y="74"/>
                    </a:cubicBezTo>
                    <a:cubicBezTo>
                      <a:pt x="189" y="38"/>
                      <a:pt x="189" y="38"/>
                      <a:pt x="189" y="38"/>
                    </a:cubicBezTo>
                    <a:cubicBezTo>
                      <a:pt x="193" y="41"/>
                      <a:pt x="193" y="41"/>
                      <a:pt x="193" y="41"/>
                    </a:cubicBezTo>
                    <a:lnTo>
                      <a:pt x="156" y="7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</p:grpSp>
      <p:grpSp>
        <p:nvGrpSpPr>
          <p:cNvPr id="158" name="组合 157">
            <a:extLst>
              <a:ext uri="{FF2B5EF4-FFF2-40B4-BE49-F238E27FC236}">
                <a16:creationId xmlns:a16="http://schemas.microsoft.com/office/drawing/2014/main" xmlns="" id="{5156BFBA-12B6-49CE-9CFD-428F4C9AC882}"/>
              </a:ext>
            </a:extLst>
          </p:cNvPr>
          <p:cNvGrpSpPr/>
          <p:nvPr/>
        </p:nvGrpSpPr>
        <p:grpSpPr>
          <a:xfrm>
            <a:off x="717606" y="2118234"/>
            <a:ext cx="608274" cy="2830098"/>
            <a:chOff x="546791" y="1461500"/>
            <a:chExt cx="505630" cy="2352529"/>
          </a:xfrm>
        </p:grpSpPr>
        <p:grpSp>
          <p:nvGrpSpPr>
            <p:cNvPr id="10" name="Group 146">
              <a:extLst>
                <a:ext uri="{FF2B5EF4-FFF2-40B4-BE49-F238E27FC236}">
                  <a16:creationId xmlns:a16="http://schemas.microsoft.com/office/drawing/2014/main" xmlns="" id="{16705E0F-211F-4C14-A09E-1DE2C428FF19}"/>
                </a:ext>
              </a:extLst>
            </p:cNvPr>
            <p:cNvGrpSpPr/>
            <p:nvPr/>
          </p:nvGrpSpPr>
          <p:grpSpPr>
            <a:xfrm>
              <a:off x="546791" y="1461500"/>
              <a:ext cx="500437" cy="500437"/>
              <a:chOff x="7954227" y="2264047"/>
              <a:chExt cx="667249" cy="667249"/>
            </a:xfrm>
          </p:grpSpPr>
          <p:sp>
            <p:nvSpPr>
              <p:cNvPr id="29" name="îṣļîḑé-Oval 149">
                <a:extLst>
                  <a:ext uri="{FF2B5EF4-FFF2-40B4-BE49-F238E27FC236}">
                    <a16:creationId xmlns:a16="http://schemas.microsoft.com/office/drawing/2014/main" xmlns="" id="{11DF3161-762A-4134-BD12-6FC344558855}"/>
                  </a:ext>
                </a:extLst>
              </p:cNvPr>
              <p:cNvSpPr/>
              <p:nvPr/>
            </p:nvSpPr>
            <p:spPr>
              <a:xfrm>
                <a:off x="7954227" y="2264047"/>
                <a:ext cx="667249" cy="66724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0" name="i$liḋe-Freeform: Shape 153">
                <a:extLst>
                  <a:ext uri="{FF2B5EF4-FFF2-40B4-BE49-F238E27FC236}">
                    <a16:creationId xmlns:a16="http://schemas.microsoft.com/office/drawing/2014/main" xmlns="" id="{5EC96FF3-886F-4486-891A-7A071F131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3904" y="2497178"/>
                <a:ext cx="307894" cy="217406"/>
              </a:xfrm>
              <a:custGeom>
                <a:avLst/>
                <a:gdLst>
                  <a:gd name="T0" fmla="*/ 218 w 219"/>
                  <a:gd name="T1" fmla="*/ 117 h 154"/>
                  <a:gd name="T2" fmla="*/ 219 w 219"/>
                  <a:gd name="T3" fmla="*/ 118 h 154"/>
                  <a:gd name="T4" fmla="*/ 218 w 219"/>
                  <a:gd name="T5" fmla="*/ 119 h 154"/>
                  <a:gd name="T6" fmla="*/ 174 w 219"/>
                  <a:gd name="T7" fmla="*/ 153 h 154"/>
                  <a:gd name="T8" fmla="*/ 172 w 219"/>
                  <a:gd name="T9" fmla="*/ 153 h 154"/>
                  <a:gd name="T10" fmla="*/ 171 w 219"/>
                  <a:gd name="T11" fmla="*/ 151 h 154"/>
                  <a:gd name="T12" fmla="*/ 179 w 219"/>
                  <a:gd name="T13" fmla="*/ 133 h 154"/>
                  <a:gd name="T14" fmla="*/ 113 w 219"/>
                  <a:gd name="T15" fmla="*/ 106 h 154"/>
                  <a:gd name="T16" fmla="*/ 126 w 219"/>
                  <a:gd name="T17" fmla="*/ 89 h 154"/>
                  <a:gd name="T18" fmla="*/ 131 w 219"/>
                  <a:gd name="T19" fmla="*/ 82 h 154"/>
                  <a:gd name="T20" fmla="*/ 179 w 219"/>
                  <a:gd name="T21" fmla="*/ 103 h 154"/>
                  <a:gd name="T22" fmla="*/ 171 w 219"/>
                  <a:gd name="T23" fmla="*/ 85 h 154"/>
                  <a:gd name="T24" fmla="*/ 172 w 219"/>
                  <a:gd name="T25" fmla="*/ 83 h 154"/>
                  <a:gd name="T26" fmla="*/ 173 w 219"/>
                  <a:gd name="T27" fmla="*/ 82 h 154"/>
                  <a:gd name="T28" fmla="*/ 174 w 219"/>
                  <a:gd name="T29" fmla="*/ 83 h 154"/>
                  <a:gd name="T30" fmla="*/ 218 w 219"/>
                  <a:gd name="T31" fmla="*/ 117 h 154"/>
                  <a:gd name="T32" fmla="*/ 45 w 219"/>
                  <a:gd name="T33" fmla="*/ 71 h 154"/>
                  <a:gd name="T34" fmla="*/ 46 w 219"/>
                  <a:gd name="T35" fmla="*/ 71 h 154"/>
                  <a:gd name="T36" fmla="*/ 47 w 219"/>
                  <a:gd name="T37" fmla="*/ 71 h 154"/>
                  <a:gd name="T38" fmla="*/ 47 w 219"/>
                  <a:gd name="T39" fmla="*/ 69 h 154"/>
                  <a:gd name="T40" fmla="*/ 40 w 219"/>
                  <a:gd name="T41" fmla="*/ 50 h 154"/>
                  <a:gd name="T42" fmla="*/ 87 w 219"/>
                  <a:gd name="T43" fmla="*/ 72 h 154"/>
                  <a:gd name="T44" fmla="*/ 93 w 219"/>
                  <a:gd name="T45" fmla="*/ 65 h 154"/>
                  <a:gd name="T46" fmla="*/ 106 w 219"/>
                  <a:gd name="T47" fmla="*/ 49 h 154"/>
                  <a:gd name="T48" fmla="*/ 40 w 219"/>
                  <a:gd name="T49" fmla="*/ 21 h 154"/>
                  <a:gd name="T50" fmla="*/ 47 w 219"/>
                  <a:gd name="T51" fmla="*/ 2 h 154"/>
                  <a:gd name="T52" fmla="*/ 47 w 219"/>
                  <a:gd name="T53" fmla="*/ 0 h 154"/>
                  <a:gd name="T54" fmla="*/ 45 w 219"/>
                  <a:gd name="T55" fmla="*/ 0 h 154"/>
                  <a:gd name="T56" fmla="*/ 0 w 219"/>
                  <a:gd name="T57" fmla="*/ 34 h 154"/>
                  <a:gd name="T58" fmla="*/ 0 w 219"/>
                  <a:gd name="T59" fmla="*/ 35 h 154"/>
                  <a:gd name="T60" fmla="*/ 0 w 219"/>
                  <a:gd name="T61" fmla="*/ 37 h 154"/>
                  <a:gd name="T62" fmla="*/ 45 w 219"/>
                  <a:gd name="T63" fmla="*/ 71 h 154"/>
                  <a:gd name="T64" fmla="*/ 121 w 219"/>
                  <a:gd name="T65" fmla="*/ 86 h 154"/>
                  <a:gd name="T66" fmla="*/ 179 w 219"/>
                  <a:gd name="T67" fmla="*/ 50 h 154"/>
                  <a:gd name="T68" fmla="*/ 171 w 219"/>
                  <a:gd name="T69" fmla="*/ 69 h 154"/>
                  <a:gd name="T70" fmla="*/ 172 w 219"/>
                  <a:gd name="T71" fmla="*/ 71 h 154"/>
                  <a:gd name="T72" fmla="*/ 173 w 219"/>
                  <a:gd name="T73" fmla="*/ 71 h 154"/>
                  <a:gd name="T74" fmla="*/ 174 w 219"/>
                  <a:gd name="T75" fmla="*/ 71 h 154"/>
                  <a:gd name="T76" fmla="*/ 218 w 219"/>
                  <a:gd name="T77" fmla="*/ 37 h 154"/>
                  <a:gd name="T78" fmla="*/ 219 w 219"/>
                  <a:gd name="T79" fmla="*/ 35 h 154"/>
                  <a:gd name="T80" fmla="*/ 218 w 219"/>
                  <a:gd name="T81" fmla="*/ 34 h 154"/>
                  <a:gd name="T82" fmla="*/ 174 w 219"/>
                  <a:gd name="T83" fmla="*/ 0 h 154"/>
                  <a:gd name="T84" fmla="*/ 172 w 219"/>
                  <a:gd name="T85" fmla="*/ 0 h 154"/>
                  <a:gd name="T86" fmla="*/ 171 w 219"/>
                  <a:gd name="T87" fmla="*/ 2 h 154"/>
                  <a:gd name="T88" fmla="*/ 179 w 219"/>
                  <a:gd name="T89" fmla="*/ 21 h 154"/>
                  <a:gd name="T90" fmla="*/ 97 w 219"/>
                  <a:gd name="T91" fmla="*/ 69 h 154"/>
                  <a:gd name="T92" fmla="*/ 40 w 219"/>
                  <a:gd name="T93" fmla="*/ 103 h 154"/>
                  <a:gd name="T94" fmla="*/ 47 w 219"/>
                  <a:gd name="T95" fmla="*/ 85 h 154"/>
                  <a:gd name="T96" fmla="*/ 47 w 219"/>
                  <a:gd name="T97" fmla="*/ 83 h 154"/>
                  <a:gd name="T98" fmla="*/ 46 w 219"/>
                  <a:gd name="T99" fmla="*/ 82 h 154"/>
                  <a:gd name="T100" fmla="*/ 45 w 219"/>
                  <a:gd name="T101" fmla="*/ 83 h 154"/>
                  <a:gd name="T102" fmla="*/ 0 w 219"/>
                  <a:gd name="T103" fmla="*/ 117 h 154"/>
                  <a:gd name="T104" fmla="*/ 0 w 219"/>
                  <a:gd name="T105" fmla="*/ 118 h 154"/>
                  <a:gd name="T106" fmla="*/ 0 w 219"/>
                  <a:gd name="T107" fmla="*/ 119 h 154"/>
                  <a:gd name="T108" fmla="*/ 45 w 219"/>
                  <a:gd name="T109" fmla="*/ 153 h 154"/>
                  <a:gd name="T110" fmla="*/ 47 w 219"/>
                  <a:gd name="T111" fmla="*/ 153 h 154"/>
                  <a:gd name="T112" fmla="*/ 47 w 219"/>
                  <a:gd name="T113" fmla="*/ 151 h 154"/>
                  <a:gd name="T114" fmla="*/ 40 w 219"/>
                  <a:gd name="T115" fmla="*/ 133 h 154"/>
                  <a:gd name="T116" fmla="*/ 121 w 219"/>
                  <a:gd name="T117" fmla="*/ 8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9" h="154">
                    <a:moveTo>
                      <a:pt x="218" y="117"/>
                    </a:moveTo>
                    <a:cubicBezTo>
                      <a:pt x="219" y="117"/>
                      <a:pt x="219" y="117"/>
                      <a:pt x="219" y="118"/>
                    </a:cubicBezTo>
                    <a:cubicBezTo>
                      <a:pt x="219" y="119"/>
                      <a:pt x="219" y="119"/>
                      <a:pt x="218" y="119"/>
                    </a:cubicBezTo>
                    <a:cubicBezTo>
                      <a:pt x="174" y="153"/>
                      <a:pt x="174" y="153"/>
                      <a:pt x="174" y="153"/>
                    </a:cubicBezTo>
                    <a:cubicBezTo>
                      <a:pt x="174" y="154"/>
                      <a:pt x="173" y="154"/>
                      <a:pt x="172" y="153"/>
                    </a:cubicBezTo>
                    <a:cubicBezTo>
                      <a:pt x="171" y="153"/>
                      <a:pt x="171" y="152"/>
                      <a:pt x="171" y="151"/>
                    </a:cubicBezTo>
                    <a:cubicBezTo>
                      <a:pt x="179" y="133"/>
                      <a:pt x="179" y="133"/>
                      <a:pt x="179" y="133"/>
                    </a:cubicBezTo>
                    <a:cubicBezTo>
                      <a:pt x="145" y="131"/>
                      <a:pt x="126" y="119"/>
                      <a:pt x="113" y="106"/>
                    </a:cubicBezTo>
                    <a:cubicBezTo>
                      <a:pt x="118" y="100"/>
                      <a:pt x="122" y="94"/>
                      <a:pt x="126" y="89"/>
                    </a:cubicBezTo>
                    <a:cubicBezTo>
                      <a:pt x="128" y="86"/>
                      <a:pt x="130" y="84"/>
                      <a:pt x="131" y="82"/>
                    </a:cubicBezTo>
                    <a:cubicBezTo>
                      <a:pt x="141" y="93"/>
                      <a:pt x="154" y="102"/>
                      <a:pt x="179" y="103"/>
                    </a:cubicBezTo>
                    <a:cubicBezTo>
                      <a:pt x="171" y="85"/>
                      <a:pt x="171" y="85"/>
                      <a:pt x="171" y="85"/>
                    </a:cubicBezTo>
                    <a:cubicBezTo>
                      <a:pt x="171" y="84"/>
                      <a:pt x="171" y="83"/>
                      <a:pt x="172" y="83"/>
                    </a:cubicBezTo>
                    <a:cubicBezTo>
                      <a:pt x="172" y="82"/>
                      <a:pt x="173" y="82"/>
                      <a:pt x="173" y="82"/>
                    </a:cubicBezTo>
                    <a:cubicBezTo>
                      <a:pt x="173" y="82"/>
                      <a:pt x="174" y="82"/>
                      <a:pt x="174" y="83"/>
                    </a:cubicBezTo>
                    <a:lnTo>
                      <a:pt x="218" y="117"/>
                    </a:lnTo>
                    <a:close/>
                    <a:moveTo>
                      <a:pt x="45" y="71"/>
                    </a:moveTo>
                    <a:cubicBezTo>
                      <a:pt x="45" y="71"/>
                      <a:pt x="45" y="71"/>
                      <a:pt x="46" y="71"/>
                    </a:cubicBezTo>
                    <a:cubicBezTo>
                      <a:pt x="46" y="71"/>
                      <a:pt x="46" y="71"/>
                      <a:pt x="47" y="71"/>
                    </a:cubicBezTo>
                    <a:cubicBezTo>
                      <a:pt x="47" y="70"/>
                      <a:pt x="48" y="69"/>
                      <a:pt x="47" y="69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65" y="52"/>
                      <a:pt x="77" y="61"/>
                      <a:pt x="87" y="72"/>
                    </a:cubicBezTo>
                    <a:cubicBezTo>
                      <a:pt x="89" y="70"/>
                      <a:pt x="91" y="68"/>
                      <a:pt x="93" y="65"/>
                    </a:cubicBezTo>
                    <a:cubicBezTo>
                      <a:pt x="96" y="60"/>
                      <a:pt x="101" y="54"/>
                      <a:pt x="106" y="49"/>
                    </a:cubicBezTo>
                    <a:cubicBezTo>
                      <a:pt x="92" y="35"/>
                      <a:pt x="73" y="23"/>
                      <a:pt x="40" y="21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8" y="1"/>
                      <a:pt x="47" y="1"/>
                      <a:pt x="47" y="0"/>
                    </a:cubicBezTo>
                    <a:cubicBezTo>
                      <a:pt x="46" y="0"/>
                      <a:pt x="45" y="0"/>
                      <a:pt x="45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5"/>
                      <a:pt x="0" y="35"/>
                    </a:cubicBezTo>
                    <a:cubicBezTo>
                      <a:pt x="0" y="36"/>
                      <a:pt x="0" y="36"/>
                      <a:pt x="0" y="37"/>
                    </a:cubicBezTo>
                    <a:lnTo>
                      <a:pt x="45" y="71"/>
                    </a:lnTo>
                    <a:close/>
                    <a:moveTo>
                      <a:pt x="121" y="86"/>
                    </a:moveTo>
                    <a:cubicBezTo>
                      <a:pt x="134" y="67"/>
                      <a:pt x="145" y="53"/>
                      <a:pt x="179" y="50"/>
                    </a:cubicBezTo>
                    <a:cubicBezTo>
                      <a:pt x="171" y="69"/>
                      <a:pt x="171" y="69"/>
                      <a:pt x="171" y="69"/>
                    </a:cubicBezTo>
                    <a:cubicBezTo>
                      <a:pt x="171" y="69"/>
                      <a:pt x="171" y="70"/>
                      <a:pt x="172" y="71"/>
                    </a:cubicBezTo>
                    <a:cubicBezTo>
                      <a:pt x="172" y="71"/>
                      <a:pt x="173" y="71"/>
                      <a:pt x="173" y="71"/>
                    </a:cubicBezTo>
                    <a:cubicBezTo>
                      <a:pt x="173" y="71"/>
                      <a:pt x="174" y="71"/>
                      <a:pt x="174" y="71"/>
                    </a:cubicBezTo>
                    <a:cubicBezTo>
                      <a:pt x="218" y="37"/>
                      <a:pt x="218" y="37"/>
                      <a:pt x="218" y="37"/>
                    </a:cubicBezTo>
                    <a:cubicBezTo>
                      <a:pt x="219" y="36"/>
                      <a:pt x="219" y="36"/>
                      <a:pt x="219" y="35"/>
                    </a:cubicBezTo>
                    <a:cubicBezTo>
                      <a:pt x="219" y="35"/>
                      <a:pt x="219" y="34"/>
                      <a:pt x="218" y="34"/>
                    </a:cubicBezTo>
                    <a:cubicBezTo>
                      <a:pt x="174" y="0"/>
                      <a:pt x="174" y="0"/>
                      <a:pt x="174" y="0"/>
                    </a:cubicBezTo>
                    <a:cubicBezTo>
                      <a:pt x="174" y="0"/>
                      <a:pt x="173" y="0"/>
                      <a:pt x="172" y="0"/>
                    </a:cubicBezTo>
                    <a:cubicBezTo>
                      <a:pt x="171" y="1"/>
                      <a:pt x="171" y="1"/>
                      <a:pt x="171" y="2"/>
                    </a:cubicBezTo>
                    <a:cubicBezTo>
                      <a:pt x="179" y="21"/>
                      <a:pt x="179" y="21"/>
                      <a:pt x="179" y="21"/>
                    </a:cubicBezTo>
                    <a:cubicBezTo>
                      <a:pt x="130" y="23"/>
                      <a:pt x="112" y="48"/>
                      <a:pt x="97" y="69"/>
                    </a:cubicBezTo>
                    <a:cubicBezTo>
                      <a:pt x="84" y="87"/>
                      <a:pt x="74" y="101"/>
                      <a:pt x="40" y="103"/>
                    </a:cubicBezTo>
                    <a:cubicBezTo>
                      <a:pt x="47" y="85"/>
                      <a:pt x="47" y="85"/>
                      <a:pt x="47" y="85"/>
                    </a:cubicBezTo>
                    <a:cubicBezTo>
                      <a:pt x="48" y="84"/>
                      <a:pt x="47" y="83"/>
                      <a:pt x="47" y="83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5" y="82"/>
                      <a:pt x="45" y="82"/>
                      <a:pt x="45" y="83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17"/>
                      <a:pt x="0" y="117"/>
                      <a:pt x="0" y="118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45" y="153"/>
                      <a:pt x="45" y="153"/>
                      <a:pt x="45" y="153"/>
                    </a:cubicBezTo>
                    <a:cubicBezTo>
                      <a:pt x="45" y="154"/>
                      <a:pt x="46" y="154"/>
                      <a:pt x="47" y="153"/>
                    </a:cubicBezTo>
                    <a:cubicBezTo>
                      <a:pt x="47" y="153"/>
                      <a:pt x="48" y="152"/>
                      <a:pt x="47" y="151"/>
                    </a:cubicBezTo>
                    <a:cubicBezTo>
                      <a:pt x="40" y="133"/>
                      <a:pt x="40" y="133"/>
                      <a:pt x="40" y="133"/>
                    </a:cubicBezTo>
                    <a:cubicBezTo>
                      <a:pt x="89" y="131"/>
                      <a:pt x="107" y="106"/>
                      <a:pt x="121" y="8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11" name="Group 154">
              <a:extLst>
                <a:ext uri="{FF2B5EF4-FFF2-40B4-BE49-F238E27FC236}">
                  <a16:creationId xmlns:a16="http://schemas.microsoft.com/office/drawing/2014/main" xmlns="" id="{4F3312A4-7898-4031-97B7-55A86E2B72F9}"/>
                </a:ext>
              </a:extLst>
            </p:cNvPr>
            <p:cNvGrpSpPr/>
            <p:nvPr/>
          </p:nvGrpSpPr>
          <p:grpSpPr>
            <a:xfrm>
              <a:off x="551984" y="2399744"/>
              <a:ext cx="500437" cy="500437"/>
              <a:chOff x="7961151" y="3515038"/>
              <a:chExt cx="667249" cy="667249"/>
            </a:xfrm>
          </p:grpSpPr>
          <p:sp>
            <p:nvSpPr>
              <p:cNvPr id="24" name="i$liḋe-Oval 155">
                <a:extLst>
                  <a:ext uri="{FF2B5EF4-FFF2-40B4-BE49-F238E27FC236}">
                    <a16:creationId xmlns:a16="http://schemas.microsoft.com/office/drawing/2014/main" xmlns="" id="{7D698390-37AC-4EC5-A4C0-ECFD29D2C228}"/>
                  </a:ext>
                </a:extLst>
              </p:cNvPr>
              <p:cNvSpPr/>
              <p:nvPr/>
            </p:nvSpPr>
            <p:spPr>
              <a:xfrm>
                <a:off x="7961151" y="3515038"/>
                <a:ext cx="667249" cy="667249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grpSp>
            <p:nvGrpSpPr>
              <p:cNvPr id="25" name="Group 156">
                <a:extLst>
                  <a:ext uri="{FF2B5EF4-FFF2-40B4-BE49-F238E27FC236}">
                    <a16:creationId xmlns:a16="http://schemas.microsoft.com/office/drawing/2014/main" xmlns="" id="{E4547A31-396E-4260-AAB2-4A1503DC7333}"/>
                  </a:ext>
                </a:extLst>
              </p:cNvPr>
              <p:cNvGrpSpPr/>
              <p:nvPr/>
            </p:nvGrpSpPr>
            <p:grpSpPr>
              <a:xfrm>
                <a:off x="8157602" y="3701492"/>
                <a:ext cx="304535" cy="303188"/>
                <a:chOff x="6350" y="-3175"/>
                <a:chExt cx="717550" cy="714376"/>
              </a:xfrm>
              <a:solidFill>
                <a:schemeClr val="bg1"/>
              </a:solidFill>
            </p:grpSpPr>
            <p:sp>
              <p:nvSpPr>
                <p:cNvPr id="26" name="i$liḋe-Freeform: Shape 157">
                  <a:extLst>
                    <a:ext uri="{FF2B5EF4-FFF2-40B4-BE49-F238E27FC236}">
                      <a16:creationId xmlns:a16="http://schemas.microsoft.com/office/drawing/2014/main" xmlns="" id="{DAB2515A-6F15-4A3D-96AC-CFC47C20C4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150" y="430213"/>
                  <a:ext cx="285750" cy="280988"/>
                </a:xfrm>
                <a:custGeom>
                  <a:avLst/>
                  <a:gdLst>
                    <a:gd name="T0" fmla="*/ 68 w 75"/>
                    <a:gd name="T1" fmla="*/ 42 h 74"/>
                    <a:gd name="T2" fmla="*/ 25 w 75"/>
                    <a:gd name="T3" fmla="*/ 0 h 74"/>
                    <a:gd name="T4" fmla="*/ 0 w 75"/>
                    <a:gd name="T5" fmla="*/ 24 h 74"/>
                    <a:gd name="T6" fmla="*/ 43 w 75"/>
                    <a:gd name="T7" fmla="*/ 67 h 74"/>
                    <a:gd name="T8" fmla="*/ 68 w 75"/>
                    <a:gd name="T9" fmla="*/ 67 h 74"/>
                    <a:gd name="T10" fmla="*/ 68 w 75"/>
                    <a:gd name="T11" fmla="*/ 42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5" h="74">
                      <a:moveTo>
                        <a:pt x="68" y="42"/>
                      </a:move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19" y="10"/>
                        <a:pt x="10" y="18"/>
                        <a:pt x="0" y="24"/>
                      </a:cubicBezTo>
                      <a:cubicBezTo>
                        <a:pt x="43" y="67"/>
                        <a:pt x="43" y="67"/>
                        <a:pt x="43" y="67"/>
                      </a:cubicBezTo>
                      <a:cubicBezTo>
                        <a:pt x="50" y="74"/>
                        <a:pt x="61" y="74"/>
                        <a:pt x="68" y="67"/>
                      </a:cubicBezTo>
                      <a:cubicBezTo>
                        <a:pt x="75" y="60"/>
                        <a:pt x="75" y="49"/>
                        <a:pt x="68" y="4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7" name="i$liḋe-Freeform: Shape 158">
                  <a:extLst>
                    <a:ext uri="{FF2B5EF4-FFF2-40B4-BE49-F238E27FC236}">
                      <a16:creationId xmlns:a16="http://schemas.microsoft.com/office/drawing/2014/main" xmlns="" id="{76BB0678-3BAE-46C3-8209-E6400F0E36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" y="-3175"/>
                  <a:ext cx="530225" cy="531813"/>
                </a:xfrm>
                <a:custGeom>
                  <a:avLst/>
                  <a:gdLst>
                    <a:gd name="T0" fmla="*/ 139 w 139"/>
                    <a:gd name="T1" fmla="*/ 70 h 140"/>
                    <a:gd name="T2" fmla="*/ 70 w 139"/>
                    <a:gd name="T3" fmla="*/ 0 h 140"/>
                    <a:gd name="T4" fmla="*/ 0 w 139"/>
                    <a:gd name="T5" fmla="*/ 70 h 140"/>
                    <a:gd name="T6" fmla="*/ 70 w 139"/>
                    <a:gd name="T7" fmla="*/ 140 h 140"/>
                    <a:gd name="T8" fmla="*/ 139 w 139"/>
                    <a:gd name="T9" fmla="*/ 70 h 140"/>
                    <a:gd name="T10" fmla="*/ 70 w 139"/>
                    <a:gd name="T11" fmla="*/ 122 h 140"/>
                    <a:gd name="T12" fmla="*/ 17 w 139"/>
                    <a:gd name="T13" fmla="*/ 70 h 140"/>
                    <a:gd name="T14" fmla="*/ 70 w 139"/>
                    <a:gd name="T15" fmla="*/ 17 h 140"/>
                    <a:gd name="T16" fmla="*/ 122 w 139"/>
                    <a:gd name="T17" fmla="*/ 70 h 140"/>
                    <a:gd name="T18" fmla="*/ 70 w 139"/>
                    <a:gd name="T19" fmla="*/ 122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39" h="140">
                      <a:moveTo>
                        <a:pt x="139" y="70"/>
                      </a:moveTo>
                      <a:cubicBezTo>
                        <a:pt x="139" y="31"/>
                        <a:pt x="108" y="0"/>
                        <a:pt x="70" y="0"/>
                      </a:cubicBezTo>
                      <a:cubicBezTo>
                        <a:pt x="31" y="0"/>
                        <a:pt x="0" y="31"/>
                        <a:pt x="0" y="70"/>
                      </a:cubicBezTo>
                      <a:cubicBezTo>
                        <a:pt x="0" y="108"/>
                        <a:pt x="31" y="140"/>
                        <a:pt x="70" y="140"/>
                      </a:cubicBezTo>
                      <a:cubicBezTo>
                        <a:pt x="108" y="140"/>
                        <a:pt x="139" y="108"/>
                        <a:pt x="139" y="70"/>
                      </a:cubicBezTo>
                      <a:moveTo>
                        <a:pt x="70" y="122"/>
                      </a:moveTo>
                      <a:cubicBezTo>
                        <a:pt x="41" y="122"/>
                        <a:pt x="17" y="99"/>
                        <a:pt x="17" y="70"/>
                      </a:cubicBezTo>
                      <a:cubicBezTo>
                        <a:pt x="17" y="41"/>
                        <a:pt x="41" y="17"/>
                        <a:pt x="70" y="17"/>
                      </a:cubicBezTo>
                      <a:cubicBezTo>
                        <a:pt x="98" y="17"/>
                        <a:pt x="122" y="41"/>
                        <a:pt x="122" y="70"/>
                      </a:cubicBezTo>
                      <a:cubicBezTo>
                        <a:pt x="122" y="99"/>
                        <a:pt x="98" y="122"/>
                        <a:pt x="70" y="12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8" name="i$liḋe-Freeform: Shape 159">
                  <a:extLst>
                    <a:ext uri="{FF2B5EF4-FFF2-40B4-BE49-F238E27FC236}">
                      <a16:creationId xmlns:a16="http://schemas.microsoft.com/office/drawing/2014/main" xmlns="" id="{6F929B8A-0F1C-4657-9EA9-7EE83EE2F3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475" y="106363"/>
                  <a:ext cx="157163" cy="155575"/>
                </a:xfrm>
                <a:custGeom>
                  <a:avLst/>
                  <a:gdLst>
                    <a:gd name="T0" fmla="*/ 0 w 41"/>
                    <a:gd name="T1" fmla="*/ 41 h 41"/>
                    <a:gd name="T2" fmla="*/ 12 w 41"/>
                    <a:gd name="T3" fmla="*/ 41 h 41"/>
                    <a:gd name="T4" fmla="*/ 41 w 41"/>
                    <a:gd name="T5" fmla="*/ 12 h 41"/>
                    <a:gd name="T6" fmla="*/ 41 w 41"/>
                    <a:gd name="T7" fmla="*/ 0 h 41"/>
                    <a:gd name="T8" fmla="*/ 0 w 41"/>
                    <a:gd name="T9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41">
                      <a:moveTo>
                        <a:pt x="0" y="41"/>
                      </a:moveTo>
                      <a:cubicBezTo>
                        <a:pt x="12" y="41"/>
                        <a:pt x="12" y="41"/>
                        <a:pt x="12" y="41"/>
                      </a:cubicBezTo>
                      <a:cubicBezTo>
                        <a:pt x="12" y="25"/>
                        <a:pt x="25" y="12"/>
                        <a:pt x="41" y="12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8"/>
                        <a:pt x="0" y="4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</p:grpSp>
        </p:grpSp>
        <p:grpSp>
          <p:nvGrpSpPr>
            <p:cNvPr id="12" name="Group 160">
              <a:extLst>
                <a:ext uri="{FF2B5EF4-FFF2-40B4-BE49-F238E27FC236}">
                  <a16:creationId xmlns:a16="http://schemas.microsoft.com/office/drawing/2014/main" xmlns="" id="{3E3496C7-E5EC-4B56-B019-57391479986F}"/>
                </a:ext>
              </a:extLst>
            </p:cNvPr>
            <p:cNvGrpSpPr/>
            <p:nvPr/>
          </p:nvGrpSpPr>
          <p:grpSpPr>
            <a:xfrm>
              <a:off x="551984" y="3313592"/>
              <a:ext cx="500437" cy="500437"/>
              <a:chOff x="7961151" y="4733503"/>
              <a:chExt cx="667249" cy="667249"/>
            </a:xfrm>
          </p:grpSpPr>
          <p:sp>
            <p:nvSpPr>
              <p:cNvPr id="22" name="i$liḋe-Oval 161">
                <a:extLst>
                  <a:ext uri="{FF2B5EF4-FFF2-40B4-BE49-F238E27FC236}">
                    <a16:creationId xmlns:a16="http://schemas.microsoft.com/office/drawing/2014/main" xmlns="" id="{EB535F52-C1C8-4C37-8478-2A5DB7D96E00}"/>
                  </a:ext>
                </a:extLst>
              </p:cNvPr>
              <p:cNvSpPr/>
              <p:nvPr/>
            </p:nvSpPr>
            <p:spPr>
              <a:xfrm>
                <a:off x="7961151" y="4733503"/>
                <a:ext cx="667249" cy="667249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3" name="i$liḋe-Freeform: Shape 162">
                <a:extLst>
                  <a:ext uri="{FF2B5EF4-FFF2-40B4-BE49-F238E27FC236}">
                    <a16:creationId xmlns:a16="http://schemas.microsoft.com/office/drawing/2014/main" xmlns="" id="{AA5FF512-E895-4B76-BD1E-1CEDE6F8A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3322" y="4922329"/>
                <a:ext cx="323335" cy="286778"/>
              </a:xfrm>
              <a:custGeom>
                <a:avLst/>
                <a:gdLst>
                  <a:gd name="T0" fmla="*/ 211 w 214"/>
                  <a:gd name="T1" fmla="*/ 26 h 189"/>
                  <a:gd name="T2" fmla="*/ 193 w 214"/>
                  <a:gd name="T3" fmla="*/ 7 h 189"/>
                  <a:gd name="T4" fmla="*/ 183 w 214"/>
                  <a:gd name="T5" fmla="*/ 7 h 189"/>
                  <a:gd name="T6" fmla="*/ 181 w 214"/>
                  <a:gd name="T7" fmla="*/ 13 h 189"/>
                  <a:gd name="T8" fmla="*/ 177 w 214"/>
                  <a:gd name="T9" fmla="*/ 14 h 189"/>
                  <a:gd name="T10" fmla="*/ 177 w 214"/>
                  <a:gd name="T11" fmla="*/ 14 h 189"/>
                  <a:gd name="T12" fmla="*/ 129 w 214"/>
                  <a:gd name="T13" fmla="*/ 63 h 189"/>
                  <a:gd name="T14" fmla="*/ 126 w 214"/>
                  <a:gd name="T15" fmla="*/ 75 h 189"/>
                  <a:gd name="T16" fmla="*/ 131 w 214"/>
                  <a:gd name="T17" fmla="*/ 80 h 189"/>
                  <a:gd name="T18" fmla="*/ 131 w 214"/>
                  <a:gd name="T19" fmla="*/ 80 h 189"/>
                  <a:gd name="T20" fmla="*/ 131 w 214"/>
                  <a:gd name="T21" fmla="*/ 81 h 189"/>
                  <a:gd name="T22" fmla="*/ 121 w 214"/>
                  <a:gd name="T23" fmla="*/ 92 h 189"/>
                  <a:gd name="T24" fmla="*/ 85 w 214"/>
                  <a:gd name="T25" fmla="*/ 56 h 189"/>
                  <a:gd name="T26" fmla="*/ 74 w 214"/>
                  <a:gd name="T27" fmla="*/ 15 h 189"/>
                  <a:gd name="T28" fmla="*/ 34 w 214"/>
                  <a:gd name="T29" fmla="*/ 4 h 189"/>
                  <a:gd name="T30" fmla="*/ 57 w 214"/>
                  <a:gd name="T31" fmla="*/ 28 h 189"/>
                  <a:gd name="T32" fmla="*/ 51 w 214"/>
                  <a:gd name="T33" fmla="*/ 52 h 189"/>
                  <a:gd name="T34" fmla="*/ 28 w 214"/>
                  <a:gd name="T35" fmla="*/ 58 h 189"/>
                  <a:gd name="T36" fmla="*/ 4 w 214"/>
                  <a:gd name="T37" fmla="*/ 34 h 189"/>
                  <a:gd name="T38" fmla="*/ 15 w 214"/>
                  <a:gd name="T39" fmla="*/ 75 h 189"/>
                  <a:gd name="T40" fmla="*/ 58 w 214"/>
                  <a:gd name="T41" fmla="*/ 85 h 189"/>
                  <a:gd name="T42" fmla="*/ 58 w 214"/>
                  <a:gd name="T43" fmla="*/ 85 h 189"/>
                  <a:gd name="T44" fmla="*/ 92 w 214"/>
                  <a:gd name="T45" fmla="*/ 120 h 189"/>
                  <a:gd name="T46" fmla="*/ 60 w 214"/>
                  <a:gd name="T47" fmla="*/ 153 h 189"/>
                  <a:gd name="T48" fmla="*/ 58 w 214"/>
                  <a:gd name="T49" fmla="*/ 151 h 189"/>
                  <a:gd name="T50" fmla="*/ 49 w 214"/>
                  <a:gd name="T51" fmla="*/ 158 h 189"/>
                  <a:gd name="T52" fmla="*/ 33 w 214"/>
                  <a:gd name="T53" fmla="*/ 183 h 189"/>
                  <a:gd name="T54" fmla="*/ 37 w 214"/>
                  <a:gd name="T55" fmla="*/ 187 h 189"/>
                  <a:gd name="T56" fmla="*/ 61 w 214"/>
                  <a:gd name="T57" fmla="*/ 171 h 189"/>
                  <a:gd name="T58" fmla="*/ 69 w 214"/>
                  <a:gd name="T59" fmla="*/ 162 h 189"/>
                  <a:gd name="T60" fmla="*/ 67 w 214"/>
                  <a:gd name="T61" fmla="*/ 160 h 189"/>
                  <a:gd name="T62" fmla="*/ 100 w 214"/>
                  <a:gd name="T63" fmla="*/ 127 h 189"/>
                  <a:gd name="T64" fmla="*/ 156 w 214"/>
                  <a:gd name="T65" fmla="*/ 184 h 189"/>
                  <a:gd name="T66" fmla="*/ 170 w 214"/>
                  <a:gd name="T67" fmla="*/ 189 h 189"/>
                  <a:gd name="T68" fmla="*/ 184 w 214"/>
                  <a:gd name="T69" fmla="*/ 184 h 189"/>
                  <a:gd name="T70" fmla="*/ 184 w 214"/>
                  <a:gd name="T71" fmla="*/ 155 h 189"/>
                  <a:gd name="T72" fmla="*/ 128 w 214"/>
                  <a:gd name="T73" fmla="*/ 99 h 189"/>
                  <a:gd name="T74" fmla="*/ 139 w 214"/>
                  <a:gd name="T75" fmla="*/ 89 h 189"/>
                  <a:gd name="T76" fmla="*/ 143 w 214"/>
                  <a:gd name="T77" fmla="*/ 93 h 189"/>
                  <a:gd name="T78" fmla="*/ 156 w 214"/>
                  <a:gd name="T79" fmla="*/ 90 h 189"/>
                  <a:gd name="T80" fmla="*/ 204 w 214"/>
                  <a:gd name="T81" fmla="*/ 42 h 189"/>
                  <a:gd name="T82" fmla="*/ 205 w 214"/>
                  <a:gd name="T83" fmla="*/ 41 h 189"/>
                  <a:gd name="T84" fmla="*/ 204 w 214"/>
                  <a:gd name="T85" fmla="*/ 41 h 189"/>
                  <a:gd name="T86" fmla="*/ 206 w 214"/>
                  <a:gd name="T87" fmla="*/ 37 h 189"/>
                  <a:gd name="T88" fmla="*/ 211 w 214"/>
                  <a:gd name="T89" fmla="*/ 36 h 189"/>
                  <a:gd name="T90" fmla="*/ 211 w 214"/>
                  <a:gd name="T91" fmla="*/ 26 h 189"/>
                  <a:gd name="T92" fmla="*/ 172 w 214"/>
                  <a:gd name="T93" fmla="*/ 165 h 189"/>
                  <a:gd name="T94" fmla="*/ 180 w 214"/>
                  <a:gd name="T95" fmla="*/ 173 h 189"/>
                  <a:gd name="T96" fmla="*/ 172 w 214"/>
                  <a:gd name="T97" fmla="*/ 180 h 189"/>
                  <a:gd name="T98" fmla="*/ 164 w 214"/>
                  <a:gd name="T99" fmla="*/ 173 h 189"/>
                  <a:gd name="T100" fmla="*/ 172 w 214"/>
                  <a:gd name="T101" fmla="*/ 165 h 189"/>
                  <a:gd name="T102" fmla="*/ 145 w 214"/>
                  <a:gd name="T103" fmla="*/ 66 h 189"/>
                  <a:gd name="T104" fmla="*/ 142 w 214"/>
                  <a:gd name="T105" fmla="*/ 62 h 189"/>
                  <a:gd name="T106" fmla="*/ 178 w 214"/>
                  <a:gd name="T107" fmla="*/ 26 h 189"/>
                  <a:gd name="T108" fmla="*/ 181 w 214"/>
                  <a:gd name="T109" fmla="*/ 29 h 189"/>
                  <a:gd name="T110" fmla="*/ 145 w 214"/>
                  <a:gd name="T111" fmla="*/ 66 h 189"/>
                  <a:gd name="T112" fmla="*/ 156 w 214"/>
                  <a:gd name="T113" fmla="*/ 77 h 189"/>
                  <a:gd name="T114" fmla="*/ 153 w 214"/>
                  <a:gd name="T115" fmla="*/ 74 h 189"/>
                  <a:gd name="T116" fmla="*/ 189 w 214"/>
                  <a:gd name="T117" fmla="*/ 38 h 189"/>
                  <a:gd name="T118" fmla="*/ 193 w 214"/>
                  <a:gd name="T119" fmla="*/ 41 h 189"/>
                  <a:gd name="T120" fmla="*/ 156 w 214"/>
                  <a:gd name="T121" fmla="*/ 7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14" h="189">
                    <a:moveTo>
                      <a:pt x="211" y="26"/>
                    </a:moveTo>
                    <a:cubicBezTo>
                      <a:pt x="193" y="7"/>
                      <a:pt x="193" y="7"/>
                      <a:pt x="193" y="7"/>
                    </a:cubicBezTo>
                    <a:cubicBezTo>
                      <a:pt x="190" y="5"/>
                      <a:pt x="186" y="5"/>
                      <a:pt x="183" y="7"/>
                    </a:cubicBezTo>
                    <a:cubicBezTo>
                      <a:pt x="182" y="9"/>
                      <a:pt x="181" y="11"/>
                      <a:pt x="181" y="13"/>
                    </a:cubicBezTo>
                    <a:cubicBezTo>
                      <a:pt x="180" y="13"/>
                      <a:pt x="179" y="13"/>
                      <a:pt x="177" y="14"/>
                    </a:cubicBezTo>
                    <a:cubicBezTo>
                      <a:pt x="177" y="14"/>
                      <a:pt x="177" y="14"/>
                      <a:pt x="177" y="14"/>
                    </a:cubicBezTo>
                    <a:cubicBezTo>
                      <a:pt x="129" y="63"/>
                      <a:pt x="129" y="63"/>
                      <a:pt x="129" y="63"/>
                    </a:cubicBezTo>
                    <a:cubicBezTo>
                      <a:pt x="129" y="67"/>
                      <a:pt x="128" y="72"/>
                      <a:pt x="126" y="75"/>
                    </a:cubicBezTo>
                    <a:cubicBezTo>
                      <a:pt x="131" y="80"/>
                      <a:pt x="131" y="80"/>
                      <a:pt x="131" y="80"/>
                    </a:cubicBezTo>
                    <a:cubicBezTo>
                      <a:pt x="131" y="80"/>
                      <a:pt x="131" y="80"/>
                      <a:pt x="131" y="80"/>
                    </a:cubicBezTo>
                    <a:cubicBezTo>
                      <a:pt x="131" y="81"/>
                      <a:pt x="131" y="81"/>
                      <a:pt x="131" y="81"/>
                    </a:cubicBezTo>
                    <a:cubicBezTo>
                      <a:pt x="121" y="92"/>
                      <a:pt x="121" y="92"/>
                      <a:pt x="121" y="92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9" y="42"/>
                      <a:pt x="86" y="26"/>
                      <a:pt x="74" y="15"/>
                    </a:cubicBezTo>
                    <a:cubicBezTo>
                      <a:pt x="63" y="4"/>
                      <a:pt x="48" y="0"/>
                      <a:pt x="34" y="4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1" y="52"/>
                      <a:pt x="51" y="52"/>
                      <a:pt x="51" y="52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0" y="48"/>
                      <a:pt x="4" y="64"/>
                      <a:pt x="15" y="75"/>
                    </a:cubicBezTo>
                    <a:cubicBezTo>
                      <a:pt x="26" y="86"/>
                      <a:pt x="43" y="90"/>
                      <a:pt x="58" y="85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92" y="120"/>
                      <a:pt x="92" y="120"/>
                      <a:pt x="92" y="120"/>
                    </a:cubicBezTo>
                    <a:cubicBezTo>
                      <a:pt x="60" y="153"/>
                      <a:pt x="60" y="153"/>
                      <a:pt x="60" y="153"/>
                    </a:cubicBezTo>
                    <a:cubicBezTo>
                      <a:pt x="58" y="151"/>
                      <a:pt x="58" y="151"/>
                      <a:pt x="58" y="151"/>
                    </a:cubicBezTo>
                    <a:cubicBezTo>
                      <a:pt x="49" y="158"/>
                      <a:pt x="49" y="158"/>
                      <a:pt x="49" y="158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37" y="187"/>
                      <a:pt x="37" y="187"/>
                      <a:pt x="37" y="187"/>
                    </a:cubicBezTo>
                    <a:cubicBezTo>
                      <a:pt x="61" y="171"/>
                      <a:pt x="61" y="171"/>
                      <a:pt x="61" y="171"/>
                    </a:cubicBezTo>
                    <a:cubicBezTo>
                      <a:pt x="69" y="162"/>
                      <a:pt x="69" y="162"/>
                      <a:pt x="69" y="162"/>
                    </a:cubicBezTo>
                    <a:cubicBezTo>
                      <a:pt x="67" y="160"/>
                      <a:pt x="67" y="160"/>
                      <a:pt x="67" y="160"/>
                    </a:cubicBezTo>
                    <a:cubicBezTo>
                      <a:pt x="100" y="127"/>
                      <a:pt x="100" y="127"/>
                      <a:pt x="100" y="127"/>
                    </a:cubicBezTo>
                    <a:cubicBezTo>
                      <a:pt x="156" y="184"/>
                      <a:pt x="156" y="184"/>
                      <a:pt x="156" y="184"/>
                    </a:cubicBezTo>
                    <a:cubicBezTo>
                      <a:pt x="160" y="188"/>
                      <a:pt x="165" y="189"/>
                      <a:pt x="170" y="189"/>
                    </a:cubicBezTo>
                    <a:cubicBezTo>
                      <a:pt x="175" y="189"/>
                      <a:pt x="180" y="188"/>
                      <a:pt x="184" y="184"/>
                    </a:cubicBezTo>
                    <a:cubicBezTo>
                      <a:pt x="192" y="176"/>
                      <a:pt x="192" y="163"/>
                      <a:pt x="184" y="155"/>
                    </a:cubicBezTo>
                    <a:cubicBezTo>
                      <a:pt x="128" y="99"/>
                      <a:pt x="128" y="99"/>
                      <a:pt x="128" y="99"/>
                    </a:cubicBezTo>
                    <a:cubicBezTo>
                      <a:pt x="139" y="89"/>
                      <a:pt x="139" y="89"/>
                      <a:pt x="139" y="89"/>
                    </a:cubicBezTo>
                    <a:cubicBezTo>
                      <a:pt x="143" y="93"/>
                      <a:pt x="143" y="93"/>
                      <a:pt x="143" y="93"/>
                    </a:cubicBezTo>
                    <a:cubicBezTo>
                      <a:pt x="147" y="91"/>
                      <a:pt x="151" y="90"/>
                      <a:pt x="156" y="90"/>
                    </a:cubicBezTo>
                    <a:cubicBezTo>
                      <a:pt x="204" y="42"/>
                      <a:pt x="204" y="42"/>
                      <a:pt x="204" y="42"/>
                    </a:cubicBezTo>
                    <a:cubicBezTo>
                      <a:pt x="205" y="41"/>
                      <a:pt x="205" y="41"/>
                      <a:pt x="205" y="41"/>
                    </a:cubicBezTo>
                    <a:cubicBezTo>
                      <a:pt x="204" y="41"/>
                      <a:pt x="204" y="41"/>
                      <a:pt x="204" y="41"/>
                    </a:cubicBezTo>
                    <a:cubicBezTo>
                      <a:pt x="205" y="40"/>
                      <a:pt x="206" y="39"/>
                      <a:pt x="206" y="37"/>
                    </a:cubicBezTo>
                    <a:cubicBezTo>
                      <a:pt x="208" y="38"/>
                      <a:pt x="210" y="37"/>
                      <a:pt x="211" y="36"/>
                    </a:cubicBezTo>
                    <a:cubicBezTo>
                      <a:pt x="214" y="33"/>
                      <a:pt x="214" y="29"/>
                      <a:pt x="211" y="26"/>
                    </a:cubicBezTo>
                    <a:moveTo>
                      <a:pt x="172" y="165"/>
                    </a:moveTo>
                    <a:cubicBezTo>
                      <a:pt x="176" y="165"/>
                      <a:pt x="180" y="168"/>
                      <a:pt x="180" y="173"/>
                    </a:cubicBezTo>
                    <a:cubicBezTo>
                      <a:pt x="180" y="177"/>
                      <a:pt x="176" y="180"/>
                      <a:pt x="172" y="180"/>
                    </a:cubicBezTo>
                    <a:cubicBezTo>
                      <a:pt x="168" y="180"/>
                      <a:pt x="164" y="177"/>
                      <a:pt x="164" y="173"/>
                    </a:cubicBezTo>
                    <a:cubicBezTo>
                      <a:pt x="164" y="168"/>
                      <a:pt x="168" y="165"/>
                      <a:pt x="172" y="165"/>
                    </a:cubicBezTo>
                    <a:moveTo>
                      <a:pt x="145" y="66"/>
                    </a:moveTo>
                    <a:cubicBezTo>
                      <a:pt x="142" y="62"/>
                      <a:pt x="142" y="62"/>
                      <a:pt x="142" y="62"/>
                    </a:cubicBezTo>
                    <a:cubicBezTo>
                      <a:pt x="178" y="26"/>
                      <a:pt x="178" y="26"/>
                      <a:pt x="178" y="26"/>
                    </a:cubicBezTo>
                    <a:cubicBezTo>
                      <a:pt x="181" y="29"/>
                      <a:pt x="181" y="29"/>
                      <a:pt x="181" y="29"/>
                    </a:cubicBezTo>
                    <a:lnTo>
                      <a:pt x="145" y="66"/>
                    </a:lnTo>
                    <a:close/>
                    <a:moveTo>
                      <a:pt x="156" y="77"/>
                    </a:moveTo>
                    <a:cubicBezTo>
                      <a:pt x="153" y="74"/>
                      <a:pt x="153" y="74"/>
                      <a:pt x="153" y="74"/>
                    </a:cubicBezTo>
                    <a:cubicBezTo>
                      <a:pt x="189" y="38"/>
                      <a:pt x="189" y="38"/>
                      <a:pt x="189" y="38"/>
                    </a:cubicBezTo>
                    <a:cubicBezTo>
                      <a:pt x="193" y="41"/>
                      <a:pt x="193" y="41"/>
                      <a:pt x="193" y="41"/>
                    </a:cubicBezTo>
                    <a:lnTo>
                      <a:pt x="156" y="7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</p:grpSp>
      <p:sp>
        <p:nvSpPr>
          <p:cNvPr id="161" name="išľíďè">
            <a:extLst>
              <a:ext uri="{FF2B5EF4-FFF2-40B4-BE49-F238E27FC236}">
                <a16:creationId xmlns:a16="http://schemas.microsoft.com/office/drawing/2014/main" xmlns="" id="{5B408F17-4EFA-4F7A-9DB1-747DDD25B60D}"/>
              </a:ext>
            </a:extLst>
          </p:cNvPr>
          <p:cNvSpPr/>
          <p:nvPr/>
        </p:nvSpPr>
        <p:spPr bwMode="auto">
          <a:xfrm>
            <a:off x="1530368" y="2333340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162" name="iSlíďè">
            <a:extLst>
              <a:ext uri="{FF2B5EF4-FFF2-40B4-BE49-F238E27FC236}">
                <a16:creationId xmlns:a16="http://schemas.microsoft.com/office/drawing/2014/main" xmlns="" id="{66C9AC69-4DF7-4DCC-91D2-3F3F54A8BC8A}"/>
              </a:ext>
            </a:extLst>
          </p:cNvPr>
          <p:cNvSpPr txBox="1"/>
          <p:nvPr/>
        </p:nvSpPr>
        <p:spPr bwMode="auto">
          <a:xfrm>
            <a:off x="1537761" y="1998889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163" name="išľíďè">
            <a:extLst>
              <a:ext uri="{FF2B5EF4-FFF2-40B4-BE49-F238E27FC236}">
                <a16:creationId xmlns:a16="http://schemas.microsoft.com/office/drawing/2014/main" xmlns="" id="{762D36BF-F314-4EF3-8444-743650AA5BD2}"/>
              </a:ext>
            </a:extLst>
          </p:cNvPr>
          <p:cNvSpPr/>
          <p:nvPr/>
        </p:nvSpPr>
        <p:spPr bwMode="auto">
          <a:xfrm>
            <a:off x="1510050" y="3582309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164" name="iSlíďè">
            <a:extLst>
              <a:ext uri="{FF2B5EF4-FFF2-40B4-BE49-F238E27FC236}">
                <a16:creationId xmlns:a16="http://schemas.microsoft.com/office/drawing/2014/main" xmlns="" id="{00B86E5B-2DAF-497E-8226-9C591CCE9FB0}"/>
              </a:ext>
            </a:extLst>
          </p:cNvPr>
          <p:cNvSpPr txBox="1"/>
          <p:nvPr/>
        </p:nvSpPr>
        <p:spPr bwMode="auto">
          <a:xfrm>
            <a:off x="1517443" y="3247858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165" name="išľíďè">
            <a:extLst>
              <a:ext uri="{FF2B5EF4-FFF2-40B4-BE49-F238E27FC236}">
                <a16:creationId xmlns:a16="http://schemas.microsoft.com/office/drawing/2014/main" xmlns="" id="{3838304A-B287-446A-8D96-B8D42EF42E97}"/>
              </a:ext>
            </a:extLst>
          </p:cNvPr>
          <p:cNvSpPr/>
          <p:nvPr/>
        </p:nvSpPr>
        <p:spPr bwMode="auto">
          <a:xfrm>
            <a:off x="1481692" y="4835909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166" name="iSlíďè">
            <a:extLst>
              <a:ext uri="{FF2B5EF4-FFF2-40B4-BE49-F238E27FC236}">
                <a16:creationId xmlns:a16="http://schemas.microsoft.com/office/drawing/2014/main" xmlns="" id="{CC280F9C-5FDC-4375-B854-F16CC5B1E704}"/>
              </a:ext>
            </a:extLst>
          </p:cNvPr>
          <p:cNvSpPr txBox="1"/>
          <p:nvPr/>
        </p:nvSpPr>
        <p:spPr bwMode="auto">
          <a:xfrm>
            <a:off x="1489085" y="4501458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167" name="išľíďè">
            <a:extLst>
              <a:ext uri="{FF2B5EF4-FFF2-40B4-BE49-F238E27FC236}">
                <a16:creationId xmlns:a16="http://schemas.microsoft.com/office/drawing/2014/main" xmlns="" id="{C0DB5D3B-2327-42BB-9591-5A557683BD31}"/>
              </a:ext>
            </a:extLst>
          </p:cNvPr>
          <p:cNvSpPr/>
          <p:nvPr/>
        </p:nvSpPr>
        <p:spPr bwMode="auto">
          <a:xfrm>
            <a:off x="8742886" y="2342516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168" name="iSlíďè">
            <a:extLst>
              <a:ext uri="{FF2B5EF4-FFF2-40B4-BE49-F238E27FC236}">
                <a16:creationId xmlns:a16="http://schemas.microsoft.com/office/drawing/2014/main" xmlns="" id="{CE5E7ACC-87B0-4E50-91A3-5235B1355E2A}"/>
              </a:ext>
            </a:extLst>
          </p:cNvPr>
          <p:cNvSpPr txBox="1"/>
          <p:nvPr/>
        </p:nvSpPr>
        <p:spPr bwMode="auto">
          <a:xfrm>
            <a:off x="8750279" y="2008065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169" name="išľíďè">
            <a:extLst>
              <a:ext uri="{FF2B5EF4-FFF2-40B4-BE49-F238E27FC236}">
                <a16:creationId xmlns:a16="http://schemas.microsoft.com/office/drawing/2014/main" xmlns="" id="{8FAE64FF-854B-4BD3-BAEE-F11D5F3A45AA}"/>
              </a:ext>
            </a:extLst>
          </p:cNvPr>
          <p:cNvSpPr/>
          <p:nvPr/>
        </p:nvSpPr>
        <p:spPr bwMode="auto">
          <a:xfrm>
            <a:off x="8722568" y="3591485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170" name="iSlíďè">
            <a:extLst>
              <a:ext uri="{FF2B5EF4-FFF2-40B4-BE49-F238E27FC236}">
                <a16:creationId xmlns:a16="http://schemas.microsoft.com/office/drawing/2014/main" xmlns="" id="{D0E876E7-7DD1-4878-B5A8-4B304F434DCD}"/>
              </a:ext>
            </a:extLst>
          </p:cNvPr>
          <p:cNvSpPr txBox="1"/>
          <p:nvPr/>
        </p:nvSpPr>
        <p:spPr bwMode="auto">
          <a:xfrm>
            <a:off x="8729961" y="3257034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171" name="išľíďè">
            <a:extLst>
              <a:ext uri="{FF2B5EF4-FFF2-40B4-BE49-F238E27FC236}">
                <a16:creationId xmlns:a16="http://schemas.microsoft.com/office/drawing/2014/main" xmlns="" id="{569FD19C-7EAD-4FCE-B88D-ABB7B16D53C4}"/>
              </a:ext>
            </a:extLst>
          </p:cNvPr>
          <p:cNvSpPr/>
          <p:nvPr/>
        </p:nvSpPr>
        <p:spPr bwMode="auto">
          <a:xfrm>
            <a:off x="8694210" y="4845085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172" name="iSlíďè">
            <a:extLst>
              <a:ext uri="{FF2B5EF4-FFF2-40B4-BE49-F238E27FC236}">
                <a16:creationId xmlns:a16="http://schemas.microsoft.com/office/drawing/2014/main" xmlns="" id="{F297725B-ECBC-44AE-904B-697C44EF76DB}"/>
              </a:ext>
            </a:extLst>
          </p:cNvPr>
          <p:cNvSpPr txBox="1"/>
          <p:nvPr/>
        </p:nvSpPr>
        <p:spPr bwMode="auto">
          <a:xfrm>
            <a:off x="8701603" y="4510634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grpSp>
        <p:nvGrpSpPr>
          <p:cNvPr id="173" name="组合 172">
            <a:extLst>
              <a:ext uri="{FF2B5EF4-FFF2-40B4-BE49-F238E27FC236}">
                <a16:creationId xmlns:a16="http://schemas.microsoft.com/office/drawing/2014/main" xmlns="" id="{92B71B90-0A2A-416D-9BA6-1A3BE44433E6}"/>
              </a:ext>
            </a:extLst>
          </p:cNvPr>
          <p:cNvGrpSpPr/>
          <p:nvPr/>
        </p:nvGrpSpPr>
        <p:grpSpPr>
          <a:xfrm>
            <a:off x="282538" y="96999"/>
            <a:ext cx="11746018" cy="287919"/>
            <a:chOff x="231493" y="95831"/>
            <a:chExt cx="8646289" cy="176685"/>
          </a:xfrm>
        </p:grpSpPr>
        <p:sp>
          <p:nvSpPr>
            <p:cNvPr id="174" name="矩形 173">
              <a:extLst>
                <a:ext uri="{FF2B5EF4-FFF2-40B4-BE49-F238E27FC236}">
                  <a16:creationId xmlns:a16="http://schemas.microsoft.com/office/drawing/2014/main" xmlns="" id="{1C351412-D3F7-4741-99A1-851E59E4DD55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175" name="TextBox 76">
              <a:extLst>
                <a:ext uri="{FF2B5EF4-FFF2-40B4-BE49-F238E27FC236}">
                  <a16:creationId xmlns:a16="http://schemas.microsoft.com/office/drawing/2014/main" xmlns="" id="{AD0768C6-A3D5-4C37-9579-6506DD0FFCA3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成功项目展示</a:t>
              </a:r>
            </a:p>
          </p:txBody>
        </p:sp>
        <p:cxnSp>
          <p:nvCxnSpPr>
            <p:cNvPr id="176" name="直接连接符 175">
              <a:extLst>
                <a:ext uri="{FF2B5EF4-FFF2-40B4-BE49-F238E27FC236}">
                  <a16:creationId xmlns:a16="http://schemas.microsoft.com/office/drawing/2014/main" xmlns="" id="{F4C12588-C0C4-42E8-AC90-8B05784BCAED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7142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4"/>
          <p:cNvGrpSpPr/>
          <p:nvPr/>
        </p:nvGrpSpPr>
        <p:grpSpPr>
          <a:xfrm>
            <a:off x="2180507" y="2138636"/>
            <a:ext cx="4063695" cy="3862821"/>
            <a:chOff x="849314" y="-1554163"/>
            <a:chExt cx="10480682" cy="9963155"/>
          </a:xfrm>
        </p:grpSpPr>
        <p:sp>
          <p:nvSpPr>
            <p:cNvPr id="10" name="Freeform 40"/>
            <p:cNvSpPr>
              <a:spLocks/>
            </p:cNvSpPr>
            <p:nvPr/>
          </p:nvSpPr>
          <p:spPr bwMode="auto">
            <a:xfrm>
              <a:off x="1930402" y="3246439"/>
              <a:ext cx="7050093" cy="5162553"/>
            </a:xfrm>
            <a:custGeom>
              <a:avLst/>
              <a:gdLst>
                <a:gd name="T0" fmla="*/ 1195 w 1878"/>
                <a:gd name="T1" fmla="*/ 1375 h 1375"/>
                <a:gd name="T2" fmla="*/ 30 w 1878"/>
                <a:gd name="T3" fmla="*/ 1375 h 1375"/>
                <a:gd name="T4" fmla="*/ 0 w 1878"/>
                <a:gd name="T5" fmla="*/ 1345 h 1375"/>
                <a:gd name="T6" fmla="*/ 0 w 1878"/>
                <a:gd name="T7" fmla="*/ 956 h 1375"/>
                <a:gd name="T8" fmla="*/ 30 w 1878"/>
                <a:gd name="T9" fmla="*/ 926 h 1375"/>
                <a:gd name="T10" fmla="*/ 401 w 1878"/>
                <a:gd name="T11" fmla="*/ 926 h 1375"/>
                <a:gd name="T12" fmla="*/ 401 w 1878"/>
                <a:gd name="T13" fmla="*/ 530 h 1375"/>
                <a:gd name="T14" fmla="*/ 431 w 1878"/>
                <a:gd name="T15" fmla="*/ 500 h 1375"/>
                <a:gd name="T16" fmla="*/ 461 w 1878"/>
                <a:gd name="T17" fmla="*/ 530 h 1375"/>
                <a:gd name="T18" fmla="*/ 461 w 1878"/>
                <a:gd name="T19" fmla="*/ 956 h 1375"/>
                <a:gd name="T20" fmla="*/ 431 w 1878"/>
                <a:gd name="T21" fmla="*/ 986 h 1375"/>
                <a:gd name="T22" fmla="*/ 60 w 1878"/>
                <a:gd name="T23" fmla="*/ 986 h 1375"/>
                <a:gd name="T24" fmla="*/ 60 w 1878"/>
                <a:gd name="T25" fmla="*/ 1315 h 1375"/>
                <a:gd name="T26" fmla="*/ 1165 w 1878"/>
                <a:gd name="T27" fmla="*/ 1315 h 1375"/>
                <a:gd name="T28" fmla="*/ 1165 w 1878"/>
                <a:gd name="T29" fmla="*/ 860 h 1375"/>
                <a:gd name="T30" fmla="*/ 1195 w 1878"/>
                <a:gd name="T31" fmla="*/ 830 h 1375"/>
                <a:gd name="T32" fmla="*/ 1539 w 1878"/>
                <a:gd name="T33" fmla="*/ 830 h 1375"/>
                <a:gd name="T34" fmla="*/ 1569 w 1878"/>
                <a:gd name="T35" fmla="*/ 860 h 1375"/>
                <a:gd name="T36" fmla="*/ 1569 w 1878"/>
                <a:gd name="T37" fmla="*/ 1281 h 1375"/>
                <a:gd name="T38" fmla="*/ 1818 w 1878"/>
                <a:gd name="T39" fmla="*/ 1281 h 1375"/>
                <a:gd name="T40" fmla="*/ 1815 w 1878"/>
                <a:gd name="T41" fmla="*/ 30 h 1375"/>
                <a:gd name="T42" fmla="*/ 1845 w 1878"/>
                <a:gd name="T43" fmla="*/ 0 h 1375"/>
                <a:gd name="T44" fmla="*/ 1845 w 1878"/>
                <a:gd name="T45" fmla="*/ 0 h 1375"/>
                <a:gd name="T46" fmla="*/ 1875 w 1878"/>
                <a:gd name="T47" fmla="*/ 30 h 1375"/>
                <a:gd name="T48" fmla="*/ 1878 w 1878"/>
                <a:gd name="T49" fmla="*/ 1311 h 1375"/>
                <a:gd name="T50" fmla="*/ 1869 w 1878"/>
                <a:gd name="T51" fmla="*/ 1332 h 1375"/>
                <a:gd name="T52" fmla="*/ 1848 w 1878"/>
                <a:gd name="T53" fmla="*/ 1341 h 1375"/>
                <a:gd name="T54" fmla="*/ 1539 w 1878"/>
                <a:gd name="T55" fmla="*/ 1341 h 1375"/>
                <a:gd name="T56" fmla="*/ 1509 w 1878"/>
                <a:gd name="T57" fmla="*/ 1311 h 1375"/>
                <a:gd name="T58" fmla="*/ 1509 w 1878"/>
                <a:gd name="T59" fmla="*/ 890 h 1375"/>
                <a:gd name="T60" fmla="*/ 1225 w 1878"/>
                <a:gd name="T61" fmla="*/ 890 h 1375"/>
                <a:gd name="T62" fmla="*/ 1225 w 1878"/>
                <a:gd name="T63" fmla="*/ 1345 h 1375"/>
                <a:gd name="T64" fmla="*/ 1195 w 1878"/>
                <a:gd name="T65" fmla="*/ 1375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8" h="1375">
                  <a:moveTo>
                    <a:pt x="1195" y="1375"/>
                  </a:moveTo>
                  <a:cubicBezTo>
                    <a:pt x="30" y="1375"/>
                    <a:pt x="30" y="1375"/>
                    <a:pt x="30" y="1375"/>
                  </a:cubicBezTo>
                  <a:cubicBezTo>
                    <a:pt x="13" y="1375"/>
                    <a:pt x="0" y="1362"/>
                    <a:pt x="0" y="1345"/>
                  </a:cubicBezTo>
                  <a:cubicBezTo>
                    <a:pt x="0" y="956"/>
                    <a:pt x="0" y="956"/>
                    <a:pt x="0" y="956"/>
                  </a:cubicBezTo>
                  <a:cubicBezTo>
                    <a:pt x="0" y="939"/>
                    <a:pt x="13" y="926"/>
                    <a:pt x="30" y="926"/>
                  </a:cubicBezTo>
                  <a:cubicBezTo>
                    <a:pt x="401" y="926"/>
                    <a:pt x="401" y="926"/>
                    <a:pt x="401" y="926"/>
                  </a:cubicBezTo>
                  <a:cubicBezTo>
                    <a:pt x="401" y="530"/>
                    <a:pt x="401" y="530"/>
                    <a:pt x="401" y="530"/>
                  </a:cubicBezTo>
                  <a:cubicBezTo>
                    <a:pt x="401" y="514"/>
                    <a:pt x="414" y="500"/>
                    <a:pt x="431" y="500"/>
                  </a:cubicBezTo>
                  <a:cubicBezTo>
                    <a:pt x="447" y="500"/>
                    <a:pt x="461" y="514"/>
                    <a:pt x="461" y="530"/>
                  </a:cubicBezTo>
                  <a:cubicBezTo>
                    <a:pt x="461" y="956"/>
                    <a:pt x="461" y="956"/>
                    <a:pt x="461" y="956"/>
                  </a:cubicBezTo>
                  <a:cubicBezTo>
                    <a:pt x="461" y="972"/>
                    <a:pt x="447" y="986"/>
                    <a:pt x="431" y="986"/>
                  </a:cubicBezTo>
                  <a:cubicBezTo>
                    <a:pt x="60" y="986"/>
                    <a:pt x="60" y="986"/>
                    <a:pt x="60" y="986"/>
                  </a:cubicBezTo>
                  <a:cubicBezTo>
                    <a:pt x="60" y="1315"/>
                    <a:pt x="60" y="1315"/>
                    <a:pt x="60" y="1315"/>
                  </a:cubicBezTo>
                  <a:cubicBezTo>
                    <a:pt x="1165" y="1315"/>
                    <a:pt x="1165" y="1315"/>
                    <a:pt x="1165" y="1315"/>
                  </a:cubicBezTo>
                  <a:cubicBezTo>
                    <a:pt x="1165" y="860"/>
                    <a:pt x="1165" y="860"/>
                    <a:pt x="1165" y="860"/>
                  </a:cubicBezTo>
                  <a:cubicBezTo>
                    <a:pt x="1165" y="843"/>
                    <a:pt x="1178" y="830"/>
                    <a:pt x="1195" y="830"/>
                  </a:cubicBezTo>
                  <a:cubicBezTo>
                    <a:pt x="1539" y="830"/>
                    <a:pt x="1539" y="830"/>
                    <a:pt x="1539" y="830"/>
                  </a:cubicBezTo>
                  <a:cubicBezTo>
                    <a:pt x="1556" y="830"/>
                    <a:pt x="1569" y="843"/>
                    <a:pt x="1569" y="860"/>
                  </a:cubicBezTo>
                  <a:cubicBezTo>
                    <a:pt x="1569" y="1281"/>
                    <a:pt x="1569" y="1281"/>
                    <a:pt x="1569" y="1281"/>
                  </a:cubicBezTo>
                  <a:cubicBezTo>
                    <a:pt x="1818" y="1281"/>
                    <a:pt x="1818" y="1281"/>
                    <a:pt x="1818" y="1281"/>
                  </a:cubicBezTo>
                  <a:cubicBezTo>
                    <a:pt x="1815" y="30"/>
                    <a:pt x="1815" y="30"/>
                    <a:pt x="1815" y="30"/>
                  </a:cubicBezTo>
                  <a:cubicBezTo>
                    <a:pt x="1815" y="14"/>
                    <a:pt x="1828" y="0"/>
                    <a:pt x="1845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62" y="0"/>
                    <a:pt x="1875" y="14"/>
                    <a:pt x="1875" y="30"/>
                  </a:cubicBezTo>
                  <a:cubicBezTo>
                    <a:pt x="1878" y="1311"/>
                    <a:pt x="1878" y="1311"/>
                    <a:pt x="1878" y="1311"/>
                  </a:cubicBezTo>
                  <a:cubicBezTo>
                    <a:pt x="1878" y="1319"/>
                    <a:pt x="1875" y="1326"/>
                    <a:pt x="1869" y="1332"/>
                  </a:cubicBezTo>
                  <a:cubicBezTo>
                    <a:pt x="1864" y="1338"/>
                    <a:pt x="1856" y="1341"/>
                    <a:pt x="1848" y="1341"/>
                  </a:cubicBezTo>
                  <a:cubicBezTo>
                    <a:pt x="1539" y="1341"/>
                    <a:pt x="1539" y="1341"/>
                    <a:pt x="1539" y="1341"/>
                  </a:cubicBezTo>
                  <a:cubicBezTo>
                    <a:pt x="1523" y="1341"/>
                    <a:pt x="1509" y="1327"/>
                    <a:pt x="1509" y="1311"/>
                  </a:cubicBezTo>
                  <a:cubicBezTo>
                    <a:pt x="1509" y="890"/>
                    <a:pt x="1509" y="890"/>
                    <a:pt x="1509" y="890"/>
                  </a:cubicBezTo>
                  <a:cubicBezTo>
                    <a:pt x="1225" y="890"/>
                    <a:pt x="1225" y="890"/>
                    <a:pt x="1225" y="890"/>
                  </a:cubicBezTo>
                  <a:cubicBezTo>
                    <a:pt x="1225" y="1345"/>
                    <a:pt x="1225" y="1345"/>
                    <a:pt x="1225" y="1345"/>
                  </a:cubicBezTo>
                  <a:cubicBezTo>
                    <a:pt x="1225" y="1362"/>
                    <a:pt x="1212" y="1375"/>
                    <a:pt x="1195" y="1375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8113719" y="698501"/>
              <a:ext cx="1460501" cy="1328738"/>
            </a:xfrm>
            <a:custGeom>
              <a:avLst/>
              <a:gdLst>
                <a:gd name="T0" fmla="*/ 366 w 389"/>
                <a:gd name="T1" fmla="*/ 13 h 354"/>
                <a:gd name="T2" fmla="*/ 295 w 389"/>
                <a:gd name="T3" fmla="*/ 31 h 354"/>
                <a:gd name="T4" fmla="*/ 269 w 389"/>
                <a:gd name="T5" fmla="*/ 82 h 354"/>
                <a:gd name="T6" fmla="*/ 232 w 389"/>
                <a:gd name="T7" fmla="*/ 77 h 354"/>
                <a:gd name="T8" fmla="*/ 251 w 389"/>
                <a:gd name="T9" fmla="*/ 42 h 354"/>
                <a:gd name="T10" fmla="*/ 194 w 389"/>
                <a:gd name="T11" fmla="*/ 0 h 354"/>
                <a:gd name="T12" fmla="*/ 138 w 389"/>
                <a:gd name="T13" fmla="*/ 42 h 354"/>
                <a:gd name="T14" fmla="*/ 157 w 389"/>
                <a:gd name="T15" fmla="*/ 77 h 354"/>
                <a:gd name="T16" fmla="*/ 120 w 389"/>
                <a:gd name="T17" fmla="*/ 82 h 354"/>
                <a:gd name="T18" fmla="*/ 94 w 389"/>
                <a:gd name="T19" fmla="*/ 31 h 354"/>
                <a:gd name="T20" fmla="*/ 23 w 389"/>
                <a:gd name="T21" fmla="*/ 13 h 354"/>
                <a:gd name="T22" fmla="*/ 4 w 389"/>
                <a:gd name="T23" fmla="*/ 53 h 354"/>
                <a:gd name="T24" fmla="*/ 39 w 389"/>
                <a:gd name="T25" fmla="*/ 96 h 354"/>
                <a:gd name="T26" fmla="*/ 98 w 389"/>
                <a:gd name="T27" fmla="*/ 111 h 354"/>
                <a:gd name="T28" fmla="*/ 126 w 389"/>
                <a:gd name="T29" fmla="*/ 339 h 354"/>
                <a:gd name="T30" fmla="*/ 141 w 389"/>
                <a:gd name="T31" fmla="*/ 353 h 354"/>
                <a:gd name="T32" fmla="*/ 155 w 389"/>
                <a:gd name="T33" fmla="*/ 338 h 354"/>
                <a:gd name="T34" fmla="*/ 128 w 389"/>
                <a:gd name="T35" fmla="*/ 111 h 354"/>
                <a:gd name="T36" fmla="*/ 182 w 389"/>
                <a:gd name="T37" fmla="*/ 100 h 354"/>
                <a:gd name="T38" fmla="*/ 194 w 389"/>
                <a:gd name="T39" fmla="*/ 96 h 354"/>
                <a:gd name="T40" fmla="*/ 207 w 389"/>
                <a:gd name="T41" fmla="*/ 100 h 354"/>
                <a:gd name="T42" fmla="*/ 260 w 389"/>
                <a:gd name="T43" fmla="*/ 111 h 354"/>
                <a:gd name="T44" fmla="*/ 234 w 389"/>
                <a:gd name="T45" fmla="*/ 338 h 354"/>
                <a:gd name="T46" fmla="*/ 248 w 389"/>
                <a:gd name="T47" fmla="*/ 353 h 354"/>
                <a:gd name="T48" fmla="*/ 263 w 389"/>
                <a:gd name="T49" fmla="*/ 339 h 354"/>
                <a:gd name="T50" fmla="*/ 290 w 389"/>
                <a:gd name="T51" fmla="*/ 111 h 354"/>
                <a:gd name="T52" fmla="*/ 350 w 389"/>
                <a:gd name="T53" fmla="*/ 96 h 354"/>
                <a:gd name="T54" fmla="*/ 385 w 389"/>
                <a:gd name="T55" fmla="*/ 53 h 354"/>
                <a:gd name="T56" fmla="*/ 366 w 389"/>
                <a:gd name="T57" fmla="*/ 13 h 354"/>
                <a:gd name="T58" fmla="*/ 53 w 389"/>
                <a:gd name="T59" fmla="*/ 71 h 354"/>
                <a:gd name="T60" fmla="*/ 32 w 389"/>
                <a:gd name="T61" fmla="*/ 46 h 354"/>
                <a:gd name="T62" fmla="*/ 37 w 389"/>
                <a:gd name="T63" fmla="*/ 39 h 354"/>
                <a:gd name="T64" fmla="*/ 72 w 389"/>
                <a:gd name="T65" fmla="*/ 51 h 354"/>
                <a:gd name="T66" fmla="*/ 89 w 389"/>
                <a:gd name="T67" fmla="*/ 81 h 354"/>
                <a:gd name="T68" fmla="*/ 53 w 389"/>
                <a:gd name="T69" fmla="*/ 71 h 354"/>
                <a:gd name="T70" fmla="*/ 194 w 389"/>
                <a:gd name="T71" fmla="*/ 63 h 354"/>
                <a:gd name="T72" fmla="*/ 167 w 389"/>
                <a:gd name="T73" fmla="*/ 44 h 354"/>
                <a:gd name="T74" fmla="*/ 194 w 389"/>
                <a:gd name="T75" fmla="*/ 29 h 354"/>
                <a:gd name="T76" fmla="*/ 222 w 389"/>
                <a:gd name="T77" fmla="*/ 44 h 354"/>
                <a:gd name="T78" fmla="*/ 194 w 389"/>
                <a:gd name="T79" fmla="*/ 63 h 354"/>
                <a:gd name="T80" fmla="*/ 336 w 389"/>
                <a:gd name="T81" fmla="*/ 71 h 354"/>
                <a:gd name="T82" fmla="*/ 299 w 389"/>
                <a:gd name="T83" fmla="*/ 81 h 354"/>
                <a:gd name="T84" fmla="*/ 316 w 389"/>
                <a:gd name="T85" fmla="*/ 51 h 354"/>
                <a:gd name="T86" fmla="*/ 352 w 389"/>
                <a:gd name="T87" fmla="*/ 39 h 354"/>
                <a:gd name="T88" fmla="*/ 357 w 389"/>
                <a:gd name="T89" fmla="*/ 46 h 354"/>
                <a:gd name="T90" fmla="*/ 336 w 389"/>
                <a:gd name="T91" fmla="*/ 7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9" h="354">
                  <a:moveTo>
                    <a:pt x="366" y="13"/>
                  </a:moveTo>
                  <a:cubicBezTo>
                    <a:pt x="349" y="4"/>
                    <a:pt x="321" y="3"/>
                    <a:pt x="295" y="31"/>
                  </a:cubicBezTo>
                  <a:cubicBezTo>
                    <a:pt x="285" y="43"/>
                    <a:pt x="276" y="60"/>
                    <a:pt x="269" y="82"/>
                  </a:cubicBezTo>
                  <a:cubicBezTo>
                    <a:pt x="256" y="81"/>
                    <a:pt x="243" y="80"/>
                    <a:pt x="232" y="77"/>
                  </a:cubicBezTo>
                  <a:cubicBezTo>
                    <a:pt x="250" y="64"/>
                    <a:pt x="251" y="49"/>
                    <a:pt x="251" y="42"/>
                  </a:cubicBezTo>
                  <a:cubicBezTo>
                    <a:pt x="250" y="22"/>
                    <a:pt x="223" y="0"/>
                    <a:pt x="194" y="0"/>
                  </a:cubicBezTo>
                  <a:cubicBezTo>
                    <a:pt x="165" y="0"/>
                    <a:pt x="139" y="22"/>
                    <a:pt x="138" y="42"/>
                  </a:cubicBezTo>
                  <a:cubicBezTo>
                    <a:pt x="137" y="49"/>
                    <a:pt x="139" y="64"/>
                    <a:pt x="157" y="77"/>
                  </a:cubicBezTo>
                  <a:cubicBezTo>
                    <a:pt x="145" y="80"/>
                    <a:pt x="133" y="81"/>
                    <a:pt x="120" y="82"/>
                  </a:cubicBezTo>
                  <a:cubicBezTo>
                    <a:pt x="113" y="60"/>
                    <a:pt x="104" y="43"/>
                    <a:pt x="94" y="31"/>
                  </a:cubicBezTo>
                  <a:cubicBezTo>
                    <a:pt x="68" y="3"/>
                    <a:pt x="39" y="4"/>
                    <a:pt x="23" y="13"/>
                  </a:cubicBezTo>
                  <a:cubicBezTo>
                    <a:pt x="7" y="22"/>
                    <a:pt x="0" y="38"/>
                    <a:pt x="4" y="53"/>
                  </a:cubicBezTo>
                  <a:cubicBezTo>
                    <a:pt x="9" y="72"/>
                    <a:pt x="21" y="86"/>
                    <a:pt x="39" y="96"/>
                  </a:cubicBezTo>
                  <a:cubicBezTo>
                    <a:pt x="56" y="105"/>
                    <a:pt x="77" y="110"/>
                    <a:pt x="98" y="111"/>
                  </a:cubicBezTo>
                  <a:cubicBezTo>
                    <a:pt x="117" y="183"/>
                    <a:pt x="124" y="291"/>
                    <a:pt x="126" y="339"/>
                  </a:cubicBezTo>
                  <a:cubicBezTo>
                    <a:pt x="126" y="347"/>
                    <a:pt x="133" y="354"/>
                    <a:pt x="141" y="353"/>
                  </a:cubicBezTo>
                  <a:cubicBezTo>
                    <a:pt x="149" y="353"/>
                    <a:pt x="155" y="346"/>
                    <a:pt x="155" y="338"/>
                  </a:cubicBezTo>
                  <a:cubicBezTo>
                    <a:pt x="154" y="320"/>
                    <a:pt x="150" y="199"/>
                    <a:pt x="128" y="111"/>
                  </a:cubicBezTo>
                  <a:cubicBezTo>
                    <a:pt x="147" y="109"/>
                    <a:pt x="166" y="105"/>
                    <a:pt x="182" y="100"/>
                  </a:cubicBezTo>
                  <a:cubicBezTo>
                    <a:pt x="186" y="99"/>
                    <a:pt x="190" y="98"/>
                    <a:pt x="194" y="96"/>
                  </a:cubicBezTo>
                  <a:cubicBezTo>
                    <a:pt x="198" y="98"/>
                    <a:pt x="202" y="99"/>
                    <a:pt x="207" y="100"/>
                  </a:cubicBezTo>
                  <a:cubicBezTo>
                    <a:pt x="223" y="105"/>
                    <a:pt x="241" y="109"/>
                    <a:pt x="260" y="111"/>
                  </a:cubicBezTo>
                  <a:cubicBezTo>
                    <a:pt x="238" y="199"/>
                    <a:pt x="234" y="320"/>
                    <a:pt x="234" y="338"/>
                  </a:cubicBezTo>
                  <a:cubicBezTo>
                    <a:pt x="234" y="346"/>
                    <a:pt x="240" y="353"/>
                    <a:pt x="248" y="353"/>
                  </a:cubicBezTo>
                  <a:cubicBezTo>
                    <a:pt x="256" y="354"/>
                    <a:pt x="263" y="347"/>
                    <a:pt x="263" y="339"/>
                  </a:cubicBezTo>
                  <a:cubicBezTo>
                    <a:pt x="264" y="291"/>
                    <a:pt x="272" y="183"/>
                    <a:pt x="290" y="111"/>
                  </a:cubicBezTo>
                  <a:cubicBezTo>
                    <a:pt x="312" y="110"/>
                    <a:pt x="333" y="105"/>
                    <a:pt x="350" y="96"/>
                  </a:cubicBezTo>
                  <a:cubicBezTo>
                    <a:pt x="368" y="86"/>
                    <a:pt x="380" y="72"/>
                    <a:pt x="385" y="53"/>
                  </a:cubicBezTo>
                  <a:cubicBezTo>
                    <a:pt x="389" y="38"/>
                    <a:pt x="381" y="22"/>
                    <a:pt x="366" y="13"/>
                  </a:cubicBezTo>
                  <a:close/>
                  <a:moveTo>
                    <a:pt x="53" y="71"/>
                  </a:moveTo>
                  <a:cubicBezTo>
                    <a:pt x="42" y="65"/>
                    <a:pt x="35" y="56"/>
                    <a:pt x="32" y="46"/>
                  </a:cubicBezTo>
                  <a:cubicBezTo>
                    <a:pt x="31" y="44"/>
                    <a:pt x="33" y="41"/>
                    <a:pt x="37" y="39"/>
                  </a:cubicBezTo>
                  <a:cubicBezTo>
                    <a:pt x="44" y="35"/>
                    <a:pt x="58" y="35"/>
                    <a:pt x="72" y="51"/>
                  </a:cubicBezTo>
                  <a:cubicBezTo>
                    <a:pt x="79" y="58"/>
                    <a:pt x="84" y="68"/>
                    <a:pt x="89" y="81"/>
                  </a:cubicBezTo>
                  <a:cubicBezTo>
                    <a:pt x="76" y="80"/>
                    <a:pt x="63" y="76"/>
                    <a:pt x="53" y="71"/>
                  </a:cubicBezTo>
                  <a:close/>
                  <a:moveTo>
                    <a:pt x="194" y="63"/>
                  </a:moveTo>
                  <a:cubicBezTo>
                    <a:pt x="174" y="56"/>
                    <a:pt x="166" y="48"/>
                    <a:pt x="167" y="44"/>
                  </a:cubicBezTo>
                  <a:cubicBezTo>
                    <a:pt x="167" y="39"/>
                    <a:pt x="182" y="29"/>
                    <a:pt x="194" y="29"/>
                  </a:cubicBezTo>
                  <a:cubicBezTo>
                    <a:pt x="206" y="29"/>
                    <a:pt x="222" y="39"/>
                    <a:pt x="222" y="44"/>
                  </a:cubicBezTo>
                  <a:cubicBezTo>
                    <a:pt x="222" y="48"/>
                    <a:pt x="215" y="56"/>
                    <a:pt x="194" y="63"/>
                  </a:cubicBezTo>
                  <a:close/>
                  <a:moveTo>
                    <a:pt x="336" y="71"/>
                  </a:moveTo>
                  <a:cubicBezTo>
                    <a:pt x="325" y="76"/>
                    <a:pt x="313" y="80"/>
                    <a:pt x="299" y="81"/>
                  </a:cubicBezTo>
                  <a:cubicBezTo>
                    <a:pt x="304" y="68"/>
                    <a:pt x="310" y="58"/>
                    <a:pt x="316" y="51"/>
                  </a:cubicBezTo>
                  <a:cubicBezTo>
                    <a:pt x="331" y="35"/>
                    <a:pt x="344" y="35"/>
                    <a:pt x="352" y="39"/>
                  </a:cubicBezTo>
                  <a:cubicBezTo>
                    <a:pt x="355" y="41"/>
                    <a:pt x="357" y="44"/>
                    <a:pt x="357" y="46"/>
                  </a:cubicBezTo>
                  <a:cubicBezTo>
                    <a:pt x="354" y="56"/>
                    <a:pt x="347" y="65"/>
                    <a:pt x="336" y="71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12" name="Freeform 42"/>
            <p:cNvSpPr>
              <a:spLocks/>
            </p:cNvSpPr>
            <p:nvPr/>
          </p:nvSpPr>
          <p:spPr bwMode="auto">
            <a:xfrm>
              <a:off x="7324731" y="-615950"/>
              <a:ext cx="3033715" cy="2662239"/>
            </a:xfrm>
            <a:custGeom>
              <a:avLst/>
              <a:gdLst>
                <a:gd name="T0" fmla="*/ 153 w 808"/>
                <a:gd name="T1" fmla="*/ 709 h 709"/>
                <a:gd name="T2" fmla="*/ 130 w 808"/>
                <a:gd name="T3" fmla="*/ 699 h 709"/>
                <a:gd name="T4" fmla="*/ 0 w 808"/>
                <a:gd name="T5" fmla="*/ 403 h 709"/>
                <a:gd name="T6" fmla="*/ 404 w 808"/>
                <a:gd name="T7" fmla="*/ 0 h 709"/>
                <a:gd name="T8" fmla="*/ 808 w 808"/>
                <a:gd name="T9" fmla="*/ 403 h 709"/>
                <a:gd name="T10" fmla="*/ 682 w 808"/>
                <a:gd name="T11" fmla="*/ 696 h 709"/>
                <a:gd name="T12" fmla="*/ 634 w 808"/>
                <a:gd name="T13" fmla="*/ 695 h 709"/>
                <a:gd name="T14" fmla="*/ 635 w 808"/>
                <a:gd name="T15" fmla="*/ 646 h 709"/>
                <a:gd name="T16" fmla="*/ 739 w 808"/>
                <a:gd name="T17" fmla="*/ 403 h 709"/>
                <a:gd name="T18" fmla="*/ 404 w 808"/>
                <a:gd name="T19" fmla="*/ 68 h 709"/>
                <a:gd name="T20" fmla="*/ 69 w 808"/>
                <a:gd name="T21" fmla="*/ 403 h 709"/>
                <a:gd name="T22" fmla="*/ 176 w 808"/>
                <a:gd name="T23" fmla="*/ 649 h 709"/>
                <a:gd name="T24" fmla="*/ 178 w 808"/>
                <a:gd name="T25" fmla="*/ 698 h 709"/>
                <a:gd name="T26" fmla="*/ 153 w 808"/>
                <a:gd name="T27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8" h="709">
                  <a:moveTo>
                    <a:pt x="153" y="709"/>
                  </a:moveTo>
                  <a:cubicBezTo>
                    <a:pt x="145" y="709"/>
                    <a:pt x="136" y="705"/>
                    <a:pt x="130" y="699"/>
                  </a:cubicBezTo>
                  <a:cubicBezTo>
                    <a:pt x="48" y="623"/>
                    <a:pt x="0" y="515"/>
                    <a:pt x="0" y="403"/>
                  </a:cubicBezTo>
                  <a:cubicBezTo>
                    <a:pt x="0" y="181"/>
                    <a:pt x="182" y="0"/>
                    <a:pt x="404" y="0"/>
                  </a:cubicBezTo>
                  <a:cubicBezTo>
                    <a:pt x="627" y="0"/>
                    <a:pt x="808" y="181"/>
                    <a:pt x="808" y="403"/>
                  </a:cubicBezTo>
                  <a:cubicBezTo>
                    <a:pt x="808" y="515"/>
                    <a:pt x="763" y="619"/>
                    <a:pt x="682" y="696"/>
                  </a:cubicBezTo>
                  <a:cubicBezTo>
                    <a:pt x="668" y="709"/>
                    <a:pt x="647" y="709"/>
                    <a:pt x="634" y="695"/>
                  </a:cubicBezTo>
                  <a:cubicBezTo>
                    <a:pt x="621" y="681"/>
                    <a:pt x="621" y="660"/>
                    <a:pt x="635" y="646"/>
                  </a:cubicBezTo>
                  <a:cubicBezTo>
                    <a:pt x="702" y="583"/>
                    <a:pt x="739" y="496"/>
                    <a:pt x="739" y="403"/>
                  </a:cubicBezTo>
                  <a:cubicBezTo>
                    <a:pt x="739" y="219"/>
                    <a:pt x="589" y="68"/>
                    <a:pt x="404" y="68"/>
                  </a:cubicBezTo>
                  <a:cubicBezTo>
                    <a:pt x="220" y="68"/>
                    <a:pt x="69" y="219"/>
                    <a:pt x="69" y="403"/>
                  </a:cubicBezTo>
                  <a:cubicBezTo>
                    <a:pt x="69" y="496"/>
                    <a:pt x="108" y="586"/>
                    <a:pt x="176" y="649"/>
                  </a:cubicBezTo>
                  <a:cubicBezTo>
                    <a:pt x="190" y="662"/>
                    <a:pt x="191" y="684"/>
                    <a:pt x="178" y="698"/>
                  </a:cubicBezTo>
                  <a:cubicBezTo>
                    <a:pt x="171" y="705"/>
                    <a:pt x="162" y="709"/>
                    <a:pt x="153" y="7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13" name="Freeform 43"/>
            <p:cNvSpPr>
              <a:spLocks/>
            </p:cNvSpPr>
            <p:nvPr/>
          </p:nvSpPr>
          <p:spPr bwMode="auto">
            <a:xfrm>
              <a:off x="8105781" y="2082801"/>
              <a:ext cx="1474788" cy="255588"/>
            </a:xfrm>
            <a:custGeom>
              <a:avLst/>
              <a:gdLst>
                <a:gd name="T0" fmla="*/ 393 w 393"/>
                <a:gd name="T1" fmla="*/ 34 h 68"/>
                <a:gd name="T2" fmla="*/ 359 w 393"/>
                <a:gd name="T3" fmla="*/ 68 h 68"/>
                <a:gd name="T4" fmla="*/ 34 w 393"/>
                <a:gd name="T5" fmla="*/ 68 h 68"/>
                <a:gd name="T6" fmla="*/ 0 w 393"/>
                <a:gd name="T7" fmla="*/ 34 h 68"/>
                <a:gd name="T8" fmla="*/ 34 w 393"/>
                <a:gd name="T9" fmla="*/ 0 h 68"/>
                <a:gd name="T10" fmla="*/ 359 w 393"/>
                <a:gd name="T11" fmla="*/ 0 h 68"/>
                <a:gd name="T12" fmla="*/ 393 w 393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3" h="68">
                  <a:moveTo>
                    <a:pt x="393" y="34"/>
                  </a:moveTo>
                  <a:cubicBezTo>
                    <a:pt x="393" y="52"/>
                    <a:pt x="378" y="68"/>
                    <a:pt x="359" y="68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78" y="0"/>
                    <a:pt x="393" y="15"/>
                    <a:pt x="393" y="34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14" name="Freeform 44"/>
            <p:cNvSpPr>
              <a:spLocks/>
            </p:cNvSpPr>
            <p:nvPr/>
          </p:nvSpPr>
          <p:spPr bwMode="auto">
            <a:xfrm>
              <a:off x="8105781" y="2409826"/>
              <a:ext cx="1474788" cy="255588"/>
            </a:xfrm>
            <a:custGeom>
              <a:avLst/>
              <a:gdLst>
                <a:gd name="T0" fmla="*/ 393 w 393"/>
                <a:gd name="T1" fmla="*/ 34 h 68"/>
                <a:gd name="T2" fmla="*/ 359 w 393"/>
                <a:gd name="T3" fmla="*/ 68 h 68"/>
                <a:gd name="T4" fmla="*/ 34 w 393"/>
                <a:gd name="T5" fmla="*/ 68 h 68"/>
                <a:gd name="T6" fmla="*/ 0 w 393"/>
                <a:gd name="T7" fmla="*/ 34 h 68"/>
                <a:gd name="T8" fmla="*/ 34 w 393"/>
                <a:gd name="T9" fmla="*/ 0 h 68"/>
                <a:gd name="T10" fmla="*/ 359 w 393"/>
                <a:gd name="T11" fmla="*/ 0 h 68"/>
                <a:gd name="T12" fmla="*/ 393 w 393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3" h="68">
                  <a:moveTo>
                    <a:pt x="393" y="34"/>
                  </a:moveTo>
                  <a:cubicBezTo>
                    <a:pt x="393" y="53"/>
                    <a:pt x="378" y="68"/>
                    <a:pt x="359" y="68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78" y="0"/>
                    <a:pt x="393" y="15"/>
                    <a:pt x="393" y="34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15" name="Freeform 45"/>
            <p:cNvSpPr>
              <a:spLocks/>
            </p:cNvSpPr>
            <p:nvPr/>
          </p:nvSpPr>
          <p:spPr bwMode="auto">
            <a:xfrm>
              <a:off x="8105781" y="2736852"/>
              <a:ext cx="1474788" cy="254000"/>
            </a:xfrm>
            <a:custGeom>
              <a:avLst/>
              <a:gdLst>
                <a:gd name="T0" fmla="*/ 393 w 393"/>
                <a:gd name="T1" fmla="*/ 34 h 68"/>
                <a:gd name="T2" fmla="*/ 359 w 393"/>
                <a:gd name="T3" fmla="*/ 68 h 68"/>
                <a:gd name="T4" fmla="*/ 34 w 393"/>
                <a:gd name="T5" fmla="*/ 68 h 68"/>
                <a:gd name="T6" fmla="*/ 0 w 393"/>
                <a:gd name="T7" fmla="*/ 34 h 68"/>
                <a:gd name="T8" fmla="*/ 34 w 393"/>
                <a:gd name="T9" fmla="*/ 0 h 68"/>
                <a:gd name="T10" fmla="*/ 359 w 393"/>
                <a:gd name="T11" fmla="*/ 0 h 68"/>
                <a:gd name="T12" fmla="*/ 393 w 393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3" h="68">
                  <a:moveTo>
                    <a:pt x="393" y="34"/>
                  </a:moveTo>
                  <a:cubicBezTo>
                    <a:pt x="393" y="53"/>
                    <a:pt x="378" y="68"/>
                    <a:pt x="359" y="68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78" y="0"/>
                    <a:pt x="393" y="15"/>
                    <a:pt x="393" y="34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16" name="Freeform 46"/>
            <p:cNvSpPr>
              <a:spLocks/>
            </p:cNvSpPr>
            <p:nvPr/>
          </p:nvSpPr>
          <p:spPr bwMode="auto">
            <a:xfrm>
              <a:off x="8380419" y="3067052"/>
              <a:ext cx="922338" cy="401638"/>
            </a:xfrm>
            <a:custGeom>
              <a:avLst/>
              <a:gdLst>
                <a:gd name="T0" fmla="*/ 0 w 246"/>
                <a:gd name="T1" fmla="*/ 0 h 107"/>
                <a:gd name="T2" fmla="*/ 0 w 246"/>
                <a:gd name="T3" fmla="*/ 20 h 107"/>
                <a:gd name="T4" fmla="*/ 88 w 246"/>
                <a:gd name="T5" fmla="*/ 107 h 107"/>
                <a:gd name="T6" fmla="*/ 159 w 246"/>
                <a:gd name="T7" fmla="*/ 107 h 107"/>
                <a:gd name="T8" fmla="*/ 246 w 246"/>
                <a:gd name="T9" fmla="*/ 20 h 107"/>
                <a:gd name="T10" fmla="*/ 246 w 246"/>
                <a:gd name="T11" fmla="*/ 0 h 107"/>
                <a:gd name="T12" fmla="*/ 0 w 246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107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68"/>
                    <a:pt x="39" y="107"/>
                    <a:pt x="88" y="107"/>
                  </a:cubicBezTo>
                  <a:cubicBezTo>
                    <a:pt x="159" y="107"/>
                    <a:pt x="159" y="107"/>
                    <a:pt x="159" y="107"/>
                  </a:cubicBezTo>
                  <a:cubicBezTo>
                    <a:pt x="207" y="107"/>
                    <a:pt x="246" y="68"/>
                    <a:pt x="246" y="20"/>
                  </a:cubicBezTo>
                  <a:cubicBezTo>
                    <a:pt x="246" y="0"/>
                    <a:pt x="246" y="0"/>
                    <a:pt x="24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17" name="Freeform 47"/>
            <p:cNvSpPr>
              <a:spLocks/>
            </p:cNvSpPr>
            <p:nvPr/>
          </p:nvSpPr>
          <p:spPr bwMode="auto">
            <a:xfrm>
              <a:off x="10594983" y="946151"/>
              <a:ext cx="735013" cy="225425"/>
            </a:xfrm>
            <a:custGeom>
              <a:avLst/>
              <a:gdLst>
                <a:gd name="T0" fmla="*/ 166 w 196"/>
                <a:gd name="T1" fmla="*/ 60 h 60"/>
                <a:gd name="T2" fmla="*/ 166 w 196"/>
                <a:gd name="T3" fmla="*/ 60 h 60"/>
                <a:gd name="T4" fmla="*/ 30 w 196"/>
                <a:gd name="T5" fmla="*/ 60 h 60"/>
                <a:gd name="T6" fmla="*/ 0 w 196"/>
                <a:gd name="T7" fmla="*/ 30 h 60"/>
                <a:gd name="T8" fmla="*/ 30 w 196"/>
                <a:gd name="T9" fmla="*/ 0 h 60"/>
                <a:gd name="T10" fmla="*/ 30 w 196"/>
                <a:gd name="T11" fmla="*/ 0 h 60"/>
                <a:gd name="T12" fmla="*/ 166 w 196"/>
                <a:gd name="T13" fmla="*/ 0 h 60"/>
                <a:gd name="T14" fmla="*/ 196 w 196"/>
                <a:gd name="T15" fmla="*/ 30 h 60"/>
                <a:gd name="T16" fmla="*/ 166 w 196"/>
                <a:gd name="T1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60">
                  <a:moveTo>
                    <a:pt x="166" y="60"/>
                  </a:moveTo>
                  <a:cubicBezTo>
                    <a:pt x="166" y="60"/>
                    <a:pt x="166" y="60"/>
                    <a:pt x="166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83" y="0"/>
                    <a:pt x="196" y="13"/>
                    <a:pt x="196" y="30"/>
                  </a:cubicBezTo>
                  <a:cubicBezTo>
                    <a:pt x="196" y="46"/>
                    <a:pt x="183" y="60"/>
                    <a:pt x="166" y="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18" name="Freeform 48"/>
            <p:cNvSpPr>
              <a:spLocks/>
            </p:cNvSpPr>
            <p:nvPr/>
          </p:nvSpPr>
          <p:spPr bwMode="auto">
            <a:xfrm>
              <a:off x="6330955" y="946151"/>
              <a:ext cx="750888" cy="225425"/>
            </a:xfrm>
            <a:custGeom>
              <a:avLst/>
              <a:gdLst>
                <a:gd name="T0" fmla="*/ 170 w 200"/>
                <a:gd name="T1" fmla="*/ 60 h 60"/>
                <a:gd name="T2" fmla="*/ 170 w 200"/>
                <a:gd name="T3" fmla="*/ 60 h 60"/>
                <a:gd name="T4" fmla="*/ 30 w 200"/>
                <a:gd name="T5" fmla="*/ 60 h 60"/>
                <a:gd name="T6" fmla="*/ 0 w 200"/>
                <a:gd name="T7" fmla="*/ 30 h 60"/>
                <a:gd name="T8" fmla="*/ 30 w 200"/>
                <a:gd name="T9" fmla="*/ 0 h 60"/>
                <a:gd name="T10" fmla="*/ 30 w 200"/>
                <a:gd name="T11" fmla="*/ 0 h 60"/>
                <a:gd name="T12" fmla="*/ 170 w 200"/>
                <a:gd name="T13" fmla="*/ 0 h 60"/>
                <a:gd name="T14" fmla="*/ 200 w 200"/>
                <a:gd name="T15" fmla="*/ 30 h 60"/>
                <a:gd name="T16" fmla="*/ 170 w 200"/>
                <a:gd name="T1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60">
                  <a:moveTo>
                    <a:pt x="170" y="60"/>
                  </a:moveTo>
                  <a:cubicBezTo>
                    <a:pt x="170" y="60"/>
                    <a:pt x="170" y="60"/>
                    <a:pt x="170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87" y="0"/>
                    <a:pt x="200" y="13"/>
                    <a:pt x="200" y="30"/>
                  </a:cubicBezTo>
                  <a:cubicBezTo>
                    <a:pt x="200" y="47"/>
                    <a:pt x="186" y="60"/>
                    <a:pt x="170" y="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19" name="Freeform 49"/>
            <p:cNvSpPr>
              <a:spLocks/>
            </p:cNvSpPr>
            <p:nvPr/>
          </p:nvSpPr>
          <p:spPr bwMode="auto">
            <a:xfrm>
              <a:off x="8729669" y="-1554163"/>
              <a:ext cx="225425" cy="709613"/>
            </a:xfrm>
            <a:custGeom>
              <a:avLst/>
              <a:gdLst>
                <a:gd name="T0" fmla="*/ 30 w 60"/>
                <a:gd name="T1" fmla="*/ 189 h 189"/>
                <a:gd name="T2" fmla="*/ 30 w 60"/>
                <a:gd name="T3" fmla="*/ 189 h 189"/>
                <a:gd name="T4" fmla="*/ 0 w 60"/>
                <a:gd name="T5" fmla="*/ 159 h 189"/>
                <a:gd name="T6" fmla="*/ 0 w 60"/>
                <a:gd name="T7" fmla="*/ 30 h 189"/>
                <a:gd name="T8" fmla="*/ 30 w 60"/>
                <a:gd name="T9" fmla="*/ 0 h 189"/>
                <a:gd name="T10" fmla="*/ 30 w 60"/>
                <a:gd name="T11" fmla="*/ 0 h 189"/>
                <a:gd name="T12" fmla="*/ 60 w 60"/>
                <a:gd name="T13" fmla="*/ 30 h 189"/>
                <a:gd name="T14" fmla="*/ 60 w 60"/>
                <a:gd name="T15" fmla="*/ 159 h 189"/>
                <a:gd name="T16" fmla="*/ 30 w 60"/>
                <a:gd name="T17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89">
                  <a:moveTo>
                    <a:pt x="30" y="189"/>
                  </a:moveTo>
                  <a:cubicBezTo>
                    <a:pt x="30" y="189"/>
                    <a:pt x="30" y="189"/>
                    <a:pt x="30" y="189"/>
                  </a:cubicBezTo>
                  <a:cubicBezTo>
                    <a:pt x="14" y="189"/>
                    <a:pt x="0" y="175"/>
                    <a:pt x="0" y="15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4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7" y="0"/>
                    <a:pt x="60" y="14"/>
                    <a:pt x="60" y="30"/>
                  </a:cubicBezTo>
                  <a:cubicBezTo>
                    <a:pt x="60" y="159"/>
                    <a:pt x="60" y="159"/>
                    <a:pt x="60" y="159"/>
                  </a:cubicBezTo>
                  <a:cubicBezTo>
                    <a:pt x="60" y="175"/>
                    <a:pt x="47" y="189"/>
                    <a:pt x="30" y="18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20" name="Freeform 50"/>
            <p:cNvSpPr>
              <a:spLocks/>
            </p:cNvSpPr>
            <p:nvPr/>
          </p:nvSpPr>
          <p:spPr bwMode="auto">
            <a:xfrm>
              <a:off x="10106033" y="-808038"/>
              <a:ext cx="563563" cy="552450"/>
            </a:xfrm>
            <a:custGeom>
              <a:avLst/>
              <a:gdLst>
                <a:gd name="T0" fmla="*/ 33 w 150"/>
                <a:gd name="T1" fmla="*/ 147 h 147"/>
                <a:gd name="T2" fmla="*/ 11 w 150"/>
                <a:gd name="T3" fmla="*/ 139 h 147"/>
                <a:gd name="T4" fmla="*/ 11 w 150"/>
                <a:gd name="T5" fmla="*/ 96 h 147"/>
                <a:gd name="T6" fmla="*/ 96 w 150"/>
                <a:gd name="T7" fmla="*/ 11 h 147"/>
                <a:gd name="T8" fmla="*/ 139 w 150"/>
                <a:gd name="T9" fmla="*/ 11 h 147"/>
                <a:gd name="T10" fmla="*/ 139 w 150"/>
                <a:gd name="T11" fmla="*/ 54 h 147"/>
                <a:gd name="T12" fmla="*/ 54 w 150"/>
                <a:gd name="T13" fmla="*/ 139 h 147"/>
                <a:gd name="T14" fmla="*/ 33 w 150"/>
                <a:gd name="T1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147">
                  <a:moveTo>
                    <a:pt x="33" y="147"/>
                  </a:moveTo>
                  <a:cubicBezTo>
                    <a:pt x="25" y="147"/>
                    <a:pt x="17" y="145"/>
                    <a:pt x="11" y="139"/>
                  </a:cubicBezTo>
                  <a:cubicBezTo>
                    <a:pt x="0" y="127"/>
                    <a:pt x="0" y="108"/>
                    <a:pt x="11" y="96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108" y="0"/>
                    <a:pt x="127" y="0"/>
                    <a:pt x="139" y="11"/>
                  </a:cubicBezTo>
                  <a:cubicBezTo>
                    <a:pt x="150" y="23"/>
                    <a:pt x="150" y="42"/>
                    <a:pt x="139" y="54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48" y="145"/>
                    <a:pt x="40" y="147"/>
                    <a:pt x="33" y="1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21" name="Freeform 51"/>
            <p:cNvSpPr>
              <a:spLocks/>
            </p:cNvSpPr>
            <p:nvPr/>
          </p:nvSpPr>
          <p:spPr bwMode="auto">
            <a:xfrm>
              <a:off x="6980243" y="-665163"/>
              <a:ext cx="566738" cy="555625"/>
            </a:xfrm>
            <a:custGeom>
              <a:avLst/>
              <a:gdLst>
                <a:gd name="T0" fmla="*/ 118 w 151"/>
                <a:gd name="T1" fmla="*/ 148 h 148"/>
                <a:gd name="T2" fmla="*/ 97 w 151"/>
                <a:gd name="T3" fmla="*/ 139 h 148"/>
                <a:gd name="T4" fmla="*/ 12 w 151"/>
                <a:gd name="T5" fmla="*/ 54 h 148"/>
                <a:gd name="T6" fmla="*/ 12 w 151"/>
                <a:gd name="T7" fmla="*/ 12 h 148"/>
                <a:gd name="T8" fmla="*/ 54 w 151"/>
                <a:gd name="T9" fmla="*/ 12 h 148"/>
                <a:gd name="T10" fmla="*/ 139 w 151"/>
                <a:gd name="T11" fmla="*/ 97 h 148"/>
                <a:gd name="T12" fmla="*/ 139 w 151"/>
                <a:gd name="T13" fmla="*/ 139 h 148"/>
                <a:gd name="T14" fmla="*/ 118 w 151"/>
                <a:gd name="T15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148">
                  <a:moveTo>
                    <a:pt x="118" y="148"/>
                  </a:moveTo>
                  <a:cubicBezTo>
                    <a:pt x="110" y="148"/>
                    <a:pt x="102" y="145"/>
                    <a:pt x="97" y="139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0" y="43"/>
                    <a:pt x="0" y="24"/>
                    <a:pt x="12" y="12"/>
                  </a:cubicBezTo>
                  <a:cubicBezTo>
                    <a:pt x="24" y="0"/>
                    <a:pt x="43" y="0"/>
                    <a:pt x="54" y="12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51" y="108"/>
                    <a:pt x="151" y="127"/>
                    <a:pt x="139" y="139"/>
                  </a:cubicBezTo>
                  <a:cubicBezTo>
                    <a:pt x="133" y="145"/>
                    <a:pt x="126" y="148"/>
                    <a:pt x="118" y="14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22" name="Freeform 52"/>
            <p:cNvSpPr>
              <a:spLocks noEditPoints="1"/>
            </p:cNvSpPr>
            <p:nvPr/>
          </p:nvSpPr>
          <p:spPr bwMode="auto">
            <a:xfrm>
              <a:off x="1525589" y="2236789"/>
              <a:ext cx="4781553" cy="3944939"/>
            </a:xfrm>
            <a:custGeom>
              <a:avLst/>
              <a:gdLst>
                <a:gd name="T0" fmla="*/ 720 w 1274"/>
                <a:gd name="T1" fmla="*/ 1045 h 1051"/>
                <a:gd name="T2" fmla="*/ 537 w 1274"/>
                <a:gd name="T3" fmla="*/ 802 h 1051"/>
                <a:gd name="T4" fmla="*/ 273 w 1274"/>
                <a:gd name="T5" fmla="*/ 701 h 1051"/>
                <a:gd name="T6" fmla="*/ 45 w 1274"/>
                <a:gd name="T7" fmla="*/ 596 h 1051"/>
                <a:gd name="T8" fmla="*/ 176 w 1274"/>
                <a:gd name="T9" fmla="*/ 247 h 1051"/>
                <a:gd name="T10" fmla="*/ 407 w 1274"/>
                <a:gd name="T11" fmla="*/ 36 h 1051"/>
                <a:gd name="T12" fmla="*/ 474 w 1274"/>
                <a:gd name="T13" fmla="*/ 46 h 1051"/>
                <a:gd name="T14" fmla="*/ 663 w 1274"/>
                <a:gd name="T15" fmla="*/ 5 h 1051"/>
                <a:gd name="T16" fmla="*/ 919 w 1274"/>
                <a:gd name="T17" fmla="*/ 61 h 1051"/>
                <a:gd name="T18" fmla="*/ 1248 w 1274"/>
                <a:gd name="T19" fmla="*/ 543 h 1051"/>
                <a:gd name="T20" fmla="*/ 1225 w 1274"/>
                <a:gd name="T21" fmla="*/ 811 h 1051"/>
                <a:gd name="T22" fmla="*/ 997 w 1274"/>
                <a:gd name="T23" fmla="*/ 994 h 1051"/>
                <a:gd name="T24" fmla="*/ 932 w 1274"/>
                <a:gd name="T25" fmla="*/ 984 h 1051"/>
                <a:gd name="T26" fmla="*/ 578 w 1274"/>
                <a:gd name="T27" fmla="*/ 721 h 1051"/>
                <a:gd name="T28" fmla="*/ 607 w 1274"/>
                <a:gd name="T29" fmla="*/ 761 h 1051"/>
                <a:gd name="T30" fmla="*/ 624 w 1274"/>
                <a:gd name="T31" fmla="*/ 911 h 1051"/>
                <a:gd name="T32" fmla="*/ 770 w 1274"/>
                <a:gd name="T33" fmla="*/ 991 h 1051"/>
                <a:gd name="T34" fmla="*/ 934 w 1274"/>
                <a:gd name="T35" fmla="*/ 922 h 1051"/>
                <a:gd name="T36" fmla="*/ 997 w 1274"/>
                <a:gd name="T37" fmla="*/ 934 h 1051"/>
                <a:gd name="T38" fmla="*/ 1136 w 1274"/>
                <a:gd name="T39" fmla="*/ 658 h 1051"/>
                <a:gd name="T40" fmla="*/ 1190 w 1274"/>
                <a:gd name="T41" fmla="*/ 530 h 1051"/>
                <a:gd name="T42" fmla="*/ 1041 w 1274"/>
                <a:gd name="T43" fmla="*/ 295 h 1051"/>
                <a:gd name="T44" fmla="*/ 788 w 1274"/>
                <a:gd name="T45" fmla="*/ 136 h 1051"/>
                <a:gd name="T46" fmla="*/ 651 w 1274"/>
                <a:gd name="T47" fmla="*/ 64 h 1051"/>
                <a:gd name="T48" fmla="*/ 500 w 1274"/>
                <a:gd name="T49" fmla="*/ 102 h 1051"/>
                <a:gd name="T50" fmla="*/ 444 w 1274"/>
                <a:gd name="T51" fmla="*/ 100 h 1051"/>
                <a:gd name="T52" fmla="*/ 239 w 1274"/>
                <a:gd name="T53" fmla="*/ 231 h 1051"/>
                <a:gd name="T54" fmla="*/ 210 w 1274"/>
                <a:gd name="T55" fmla="*/ 300 h 1051"/>
                <a:gd name="T56" fmla="*/ 95 w 1274"/>
                <a:gd name="T57" fmla="*/ 563 h 1051"/>
                <a:gd name="T58" fmla="*/ 281 w 1274"/>
                <a:gd name="T59" fmla="*/ 638 h 1051"/>
                <a:gd name="T60" fmla="*/ 434 w 1274"/>
                <a:gd name="T61" fmla="*/ 748 h 1051"/>
                <a:gd name="T62" fmla="*/ 562 w 1274"/>
                <a:gd name="T63" fmla="*/ 726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4" h="1051">
                  <a:moveTo>
                    <a:pt x="770" y="1051"/>
                  </a:moveTo>
                  <a:cubicBezTo>
                    <a:pt x="753" y="1051"/>
                    <a:pt x="736" y="1049"/>
                    <a:pt x="720" y="1045"/>
                  </a:cubicBezTo>
                  <a:cubicBezTo>
                    <a:pt x="659" y="1032"/>
                    <a:pt x="607" y="995"/>
                    <a:pt x="574" y="943"/>
                  </a:cubicBezTo>
                  <a:cubicBezTo>
                    <a:pt x="547" y="901"/>
                    <a:pt x="534" y="852"/>
                    <a:pt x="537" y="802"/>
                  </a:cubicBezTo>
                  <a:cubicBezTo>
                    <a:pt x="500" y="814"/>
                    <a:pt x="460" y="815"/>
                    <a:pt x="421" y="807"/>
                  </a:cubicBezTo>
                  <a:cubicBezTo>
                    <a:pt x="359" y="793"/>
                    <a:pt x="306" y="755"/>
                    <a:pt x="273" y="701"/>
                  </a:cubicBezTo>
                  <a:cubicBezTo>
                    <a:pt x="246" y="705"/>
                    <a:pt x="218" y="703"/>
                    <a:pt x="191" y="698"/>
                  </a:cubicBezTo>
                  <a:cubicBezTo>
                    <a:pt x="130" y="684"/>
                    <a:pt x="78" y="648"/>
                    <a:pt x="45" y="596"/>
                  </a:cubicBezTo>
                  <a:cubicBezTo>
                    <a:pt x="11" y="543"/>
                    <a:pt x="0" y="481"/>
                    <a:pt x="14" y="420"/>
                  </a:cubicBezTo>
                  <a:cubicBezTo>
                    <a:pt x="32" y="336"/>
                    <a:pt x="94" y="270"/>
                    <a:pt x="176" y="247"/>
                  </a:cubicBezTo>
                  <a:cubicBezTo>
                    <a:pt x="176" y="237"/>
                    <a:pt x="178" y="228"/>
                    <a:pt x="180" y="219"/>
                  </a:cubicBezTo>
                  <a:cubicBezTo>
                    <a:pt x="203" y="113"/>
                    <a:pt x="299" y="36"/>
                    <a:pt x="407" y="36"/>
                  </a:cubicBezTo>
                  <a:cubicBezTo>
                    <a:pt x="424" y="36"/>
                    <a:pt x="441" y="38"/>
                    <a:pt x="457" y="41"/>
                  </a:cubicBezTo>
                  <a:cubicBezTo>
                    <a:pt x="463" y="43"/>
                    <a:pt x="469" y="44"/>
                    <a:pt x="474" y="46"/>
                  </a:cubicBezTo>
                  <a:cubicBezTo>
                    <a:pt x="514" y="16"/>
                    <a:pt x="563" y="0"/>
                    <a:pt x="613" y="0"/>
                  </a:cubicBezTo>
                  <a:cubicBezTo>
                    <a:pt x="630" y="0"/>
                    <a:pt x="647" y="2"/>
                    <a:pt x="663" y="5"/>
                  </a:cubicBezTo>
                  <a:cubicBezTo>
                    <a:pt x="709" y="15"/>
                    <a:pt x="751" y="39"/>
                    <a:pt x="782" y="73"/>
                  </a:cubicBezTo>
                  <a:cubicBezTo>
                    <a:pt x="825" y="55"/>
                    <a:pt x="873" y="51"/>
                    <a:pt x="919" y="61"/>
                  </a:cubicBezTo>
                  <a:cubicBezTo>
                    <a:pt x="1021" y="84"/>
                    <a:pt x="1095" y="172"/>
                    <a:pt x="1101" y="274"/>
                  </a:cubicBezTo>
                  <a:cubicBezTo>
                    <a:pt x="1210" y="314"/>
                    <a:pt x="1274" y="427"/>
                    <a:pt x="1248" y="543"/>
                  </a:cubicBezTo>
                  <a:cubicBezTo>
                    <a:pt x="1240" y="580"/>
                    <a:pt x="1223" y="615"/>
                    <a:pt x="1198" y="644"/>
                  </a:cubicBezTo>
                  <a:cubicBezTo>
                    <a:pt x="1228" y="694"/>
                    <a:pt x="1237" y="754"/>
                    <a:pt x="1225" y="811"/>
                  </a:cubicBezTo>
                  <a:cubicBezTo>
                    <a:pt x="1201" y="917"/>
                    <a:pt x="1106" y="994"/>
                    <a:pt x="997" y="994"/>
                  </a:cubicBezTo>
                  <a:cubicBezTo>
                    <a:pt x="997" y="994"/>
                    <a:pt x="997" y="994"/>
                    <a:pt x="997" y="994"/>
                  </a:cubicBezTo>
                  <a:cubicBezTo>
                    <a:pt x="981" y="994"/>
                    <a:pt x="964" y="992"/>
                    <a:pt x="947" y="988"/>
                  </a:cubicBezTo>
                  <a:cubicBezTo>
                    <a:pt x="942" y="987"/>
                    <a:pt x="937" y="986"/>
                    <a:pt x="932" y="984"/>
                  </a:cubicBezTo>
                  <a:cubicBezTo>
                    <a:pt x="889" y="1027"/>
                    <a:pt x="831" y="1051"/>
                    <a:pt x="770" y="1051"/>
                  </a:cubicBezTo>
                  <a:moveTo>
                    <a:pt x="578" y="721"/>
                  </a:moveTo>
                  <a:cubicBezTo>
                    <a:pt x="585" y="721"/>
                    <a:pt x="591" y="724"/>
                    <a:pt x="597" y="728"/>
                  </a:cubicBezTo>
                  <a:cubicBezTo>
                    <a:pt x="607" y="736"/>
                    <a:pt x="611" y="749"/>
                    <a:pt x="607" y="761"/>
                  </a:cubicBezTo>
                  <a:cubicBezTo>
                    <a:pt x="604" y="768"/>
                    <a:pt x="602" y="774"/>
                    <a:pt x="601" y="781"/>
                  </a:cubicBezTo>
                  <a:cubicBezTo>
                    <a:pt x="591" y="826"/>
                    <a:pt x="599" y="872"/>
                    <a:pt x="624" y="911"/>
                  </a:cubicBezTo>
                  <a:cubicBezTo>
                    <a:pt x="649" y="950"/>
                    <a:pt x="688" y="976"/>
                    <a:pt x="733" y="986"/>
                  </a:cubicBezTo>
                  <a:cubicBezTo>
                    <a:pt x="745" y="989"/>
                    <a:pt x="757" y="991"/>
                    <a:pt x="770" y="991"/>
                  </a:cubicBezTo>
                  <a:cubicBezTo>
                    <a:pt x="820" y="991"/>
                    <a:pt x="868" y="969"/>
                    <a:pt x="901" y="930"/>
                  </a:cubicBezTo>
                  <a:cubicBezTo>
                    <a:pt x="909" y="921"/>
                    <a:pt x="923" y="917"/>
                    <a:pt x="934" y="922"/>
                  </a:cubicBezTo>
                  <a:cubicBezTo>
                    <a:pt x="943" y="925"/>
                    <a:pt x="951" y="928"/>
                    <a:pt x="960" y="930"/>
                  </a:cubicBezTo>
                  <a:cubicBezTo>
                    <a:pt x="972" y="932"/>
                    <a:pt x="985" y="934"/>
                    <a:pt x="997" y="934"/>
                  </a:cubicBezTo>
                  <a:cubicBezTo>
                    <a:pt x="1078" y="934"/>
                    <a:pt x="1149" y="877"/>
                    <a:pt x="1166" y="798"/>
                  </a:cubicBezTo>
                  <a:cubicBezTo>
                    <a:pt x="1177" y="749"/>
                    <a:pt x="1166" y="698"/>
                    <a:pt x="1136" y="658"/>
                  </a:cubicBezTo>
                  <a:cubicBezTo>
                    <a:pt x="1127" y="646"/>
                    <a:pt x="1128" y="629"/>
                    <a:pt x="1140" y="618"/>
                  </a:cubicBezTo>
                  <a:cubicBezTo>
                    <a:pt x="1165" y="595"/>
                    <a:pt x="1182" y="564"/>
                    <a:pt x="1190" y="530"/>
                  </a:cubicBezTo>
                  <a:cubicBezTo>
                    <a:pt x="1210" y="439"/>
                    <a:pt x="1155" y="349"/>
                    <a:pt x="1064" y="326"/>
                  </a:cubicBezTo>
                  <a:cubicBezTo>
                    <a:pt x="1050" y="322"/>
                    <a:pt x="1041" y="309"/>
                    <a:pt x="1041" y="295"/>
                  </a:cubicBezTo>
                  <a:cubicBezTo>
                    <a:pt x="1045" y="212"/>
                    <a:pt x="988" y="138"/>
                    <a:pt x="906" y="120"/>
                  </a:cubicBezTo>
                  <a:cubicBezTo>
                    <a:pt x="866" y="111"/>
                    <a:pt x="824" y="117"/>
                    <a:pt x="788" y="136"/>
                  </a:cubicBezTo>
                  <a:cubicBezTo>
                    <a:pt x="775" y="143"/>
                    <a:pt x="759" y="139"/>
                    <a:pt x="750" y="128"/>
                  </a:cubicBezTo>
                  <a:cubicBezTo>
                    <a:pt x="726" y="95"/>
                    <a:pt x="690" y="73"/>
                    <a:pt x="651" y="64"/>
                  </a:cubicBezTo>
                  <a:cubicBezTo>
                    <a:pt x="638" y="61"/>
                    <a:pt x="626" y="60"/>
                    <a:pt x="613" y="60"/>
                  </a:cubicBezTo>
                  <a:cubicBezTo>
                    <a:pt x="572" y="60"/>
                    <a:pt x="531" y="75"/>
                    <a:pt x="500" y="102"/>
                  </a:cubicBezTo>
                  <a:cubicBezTo>
                    <a:pt x="492" y="109"/>
                    <a:pt x="480" y="111"/>
                    <a:pt x="470" y="107"/>
                  </a:cubicBezTo>
                  <a:cubicBezTo>
                    <a:pt x="461" y="104"/>
                    <a:pt x="453" y="102"/>
                    <a:pt x="444" y="100"/>
                  </a:cubicBezTo>
                  <a:cubicBezTo>
                    <a:pt x="432" y="97"/>
                    <a:pt x="420" y="96"/>
                    <a:pt x="407" y="96"/>
                  </a:cubicBezTo>
                  <a:cubicBezTo>
                    <a:pt x="327" y="96"/>
                    <a:pt x="256" y="153"/>
                    <a:pt x="239" y="231"/>
                  </a:cubicBezTo>
                  <a:cubicBezTo>
                    <a:pt x="236" y="244"/>
                    <a:pt x="234" y="257"/>
                    <a:pt x="235" y="270"/>
                  </a:cubicBezTo>
                  <a:cubicBezTo>
                    <a:pt x="235" y="285"/>
                    <a:pt x="224" y="298"/>
                    <a:pt x="210" y="300"/>
                  </a:cubicBezTo>
                  <a:cubicBezTo>
                    <a:pt x="141" y="313"/>
                    <a:pt x="87" y="365"/>
                    <a:pt x="72" y="433"/>
                  </a:cubicBezTo>
                  <a:cubicBezTo>
                    <a:pt x="62" y="478"/>
                    <a:pt x="70" y="524"/>
                    <a:pt x="95" y="563"/>
                  </a:cubicBezTo>
                  <a:cubicBezTo>
                    <a:pt x="120" y="602"/>
                    <a:pt x="159" y="629"/>
                    <a:pt x="204" y="639"/>
                  </a:cubicBezTo>
                  <a:cubicBezTo>
                    <a:pt x="229" y="645"/>
                    <a:pt x="256" y="644"/>
                    <a:pt x="281" y="638"/>
                  </a:cubicBezTo>
                  <a:cubicBezTo>
                    <a:pt x="295" y="635"/>
                    <a:pt x="309" y="642"/>
                    <a:pt x="316" y="654"/>
                  </a:cubicBezTo>
                  <a:cubicBezTo>
                    <a:pt x="339" y="702"/>
                    <a:pt x="382" y="737"/>
                    <a:pt x="434" y="748"/>
                  </a:cubicBezTo>
                  <a:cubicBezTo>
                    <a:pt x="446" y="751"/>
                    <a:pt x="459" y="752"/>
                    <a:pt x="471" y="752"/>
                  </a:cubicBezTo>
                  <a:cubicBezTo>
                    <a:pt x="503" y="752"/>
                    <a:pt x="535" y="743"/>
                    <a:pt x="562" y="726"/>
                  </a:cubicBezTo>
                  <a:cubicBezTo>
                    <a:pt x="567" y="723"/>
                    <a:pt x="573" y="721"/>
                    <a:pt x="578" y="721"/>
                  </a:cubicBezTo>
                </a:path>
              </a:pathLst>
            </a:custGeom>
            <a:solidFill>
              <a:schemeClr val="bg2">
                <a:lumMod val="1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23" name="Freeform 53"/>
            <p:cNvSpPr>
              <a:spLocks/>
            </p:cNvSpPr>
            <p:nvPr/>
          </p:nvSpPr>
          <p:spPr bwMode="auto">
            <a:xfrm>
              <a:off x="2317752" y="1389063"/>
              <a:ext cx="596900" cy="795338"/>
            </a:xfrm>
            <a:custGeom>
              <a:avLst/>
              <a:gdLst>
                <a:gd name="T0" fmla="*/ 125 w 159"/>
                <a:gd name="T1" fmla="*/ 212 h 212"/>
                <a:gd name="T2" fmla="*/ 99 w 159"/>
                <a:gd name="T3" fmla="*/ 198 h 212"/>
                <a:gd name="T4" fmla="*/ 9 w 159"/>
                <a:gd name="T5" fmla="*/ 50 h 212"/>
                <a:gd name="T6" fmla="*/ 19 w 159"/>
                <a:gd name="T7" fmla="*/ 8 h 212"/>
                <a:gd name="T8" fmla="*/ 60 w 159"/>
                <a:gd name="T9" fmla="*/ 18 h 212"/>
                <a:gd name="T10" fmla="*/ 151 w 159"/>
                <a:gd name="T11" fmla="*/ 166 h 212"/>
                <a:gd name="T12" fmla="*/ 141 w 159"/>
                <a:gd name="T13" fmla="*/ 208 h 212"/>
                <a:gd name="T14" fmla="*/ 125 w 159"/>
                <a:gd name="T1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212">
                  <a:moveTo>
                    <a:pt x="125" y="212"/>
                  </a:moveTo>
                  <a:cubicBezTo>
                    <a:pt x="115" y="212"/>
                    <a:pt x="105" y="207"/>
                    <a:pt x="99" y="198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0" y="35"/>
                    <a:pt x="5" y="17"/>
                    <a:pt x="19" y="8"/>
                  </a:cubicBezTo>
                  <a:cubicBezTo>
                    <a:pt x="33" y="0"/>
                    <a:pt x="52" y="4"/>
                    <a:pt x="60" y="18"/>
                  </a:cubicBezTo>
                  <a:cubicBezTo>
                    <a:pt x="151" y="166"/>
                    <a:pt x="151" y="166"/>
                    <a:pt x="151" y="166"/>
                  </a:cubicBezTo>
                  <a:cubicBezTo>
                    <a:pt x="159" y="181"/>
                    <a:pt x="155" y="199"/>
                    <a:pt x="141" y="208"/>
                  </a:cubicBezTo>
                  <a:cubicBezTo>
                    <a:pt x="136" y="211"/>
                    <a:pt x="130" y="212"/>
                    <a:pt x="125" y="212"/>
                  </a:cubicBezTo>
                  <a:close/>
                </a:path>
              </a:pathLst>
            </a:custGeom>
            <a:solidFill>
              <a:srgbClr val="17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24" name="Freeform 54"/>
            <p:cNvSpPr>
              <a:spLocks/>
            </p:cNvSpPr>
            <p:nvPr/>
          </p:nvSpPr>
          <p:spPr bwMode="auto">
            <a:xfrm>
              <a:off x="4303716" y="1204913"/>
              <a:ext cx="355600" cy="877888"/>
            </a:xfrm>
            <a:custGeom>
              <a:avLst/>
              <a:gdLst>
                <a:gd name="T0" fmla="*/ 32 w 95"/>
                <a:gd name="T1" fmla="*/ 234 h 234"/>
                <a:gd name="T2" fmla="*/ 27 w 95"/>
                <a:gd name="T3" fmla="*/ 234 h 234"/>
                <a:gd name="T4" fmla="*/ 2 w 95"/>
                <a:gd name="T5" fmla="*/ 199 h 234"/>
                <a:gd name="T6" fmla="*/ 33 w 95"/>
                <a:gd name="T7" fmla="*/ 27 h 234"/>
                <a:gd name="T8" fmla="*/ 67 w 95"/>
                <a:gd name="T9" fmla="*/ 2 h 234"/>
                <a:gd name="T10" fmla="*/ 92 w 95"/>
                <a:gd name="T11" fmla="*/ 37 h 234"/>
                <a:gd name="T12" fmla="*/ 62 w 95"/>
                <a:gd name="T13" fmla="*/ 209 h 234"/>
                <a:gd name="T14" fmla="*/ 32 w 95"/>
                <a:gd name="T15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" h="234">
                  <a:moveTo>
                    <a:pt x="32" y="234"/>
                  </a:moveTo>
                  <a:cubicBezTo>
                    <a:pt x="30" y="234"/>
                    <a:pt x="29" y="234"/>
                    <a:pt x="27" y="234"/>
                  </a:cubicBezTo>
                  <a:cubicBezTo>
                    <a:pt x="11" y="231"/>
                    <a:pt x="0" y="215"/>
                    <a:pt x="2" y="199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6" y="10"/>
                    <a:pt x="51" y="0"/>
                    <a:pt x="67" y="2"/>
                  </a:cubicBezTo>
                  <a:cubicBezTo>
                    <a:pt x="84" y="5"/>
                    <a:pt x="95" y="21"/>
                    <a:pt x="92" y="37"/>
                  </a:cubicBezTo>
                  <a:cubicBezTo>
                    <a:pt x="62" y="209"/>
                    <a:pt x="62" y="209"/>
                    <a:pt x="62" y="209"/>
                  </a:cubicBezTo>
                  <a:cubicBezTo>
                    <a:pt x="59" y="224"/>
                    <a:pt x="46" y="234"/>
                    <a:pt x="32" y="234"/>
                  </a:cubicBezTo>
                  <a:close/>
                </a:path>
              </a:pathLst>
            </a:custGeom>
            <a:solidFill>
              <a:srgbClr val="17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25" name="Freeform 55"/>
            <p:cNvSpPr>
              <a:spLocks/>
            </p:cNvSpPr>
            <p:nvPr/>
          </p:nvSpPr>
          <p:spPr bwMode="auto">
            <a:xfrm>
              <a:off x="5500692" y="1857376"/>
              <a:ext cx="701675" cy="717550"/>
            </a:xfrm>
            <a:custGeom>
              <a:avLst/>
              <a:gdLst>
                <a:gd name="T0" fmla="*/ 97 w 187"/>
                <a:gd name="T1" fmla="*/ 138 h 191"/>
                <a:gd name="T2" fmla="*/ 55 w 187"/>
                <a:gd name="T3" fmla="*/ 182 h 191"/>
                <a:gd name="T4" fmla="*/ 33 w 187"/>
                <a:gd name="T5" fmla="*/ 191 h 191"/>
                <a:gd name="T6" fmla="*/ 13 w 187"/>
                <a:gd name="T7" fmla="*/ 183 h 191"/>
                <a:gd name="T8" fmla="*/ 11 w 187"/>
                <a:gd name="T9" fmla="*/ 141 h 191"/>
                <a:gd name="T10" fmla="*/ 132 w 187"/>
                <a:gd name="T11" fmla="*/ 13 h 191"/>
                <a:gd name="T12" fmla="*/ 174 w 187"/>
                <a:gd name="T13" fmla="*/ 11 h 191"/>
                <a:gd name="T14" fmla="*/ 175 w 187"/>
                <a:gd name="T15" fmla="*/ 54 h 191"/>
                <a:gd name="T16" fmla="*/ 97 w 187"/>
                <a:gd name="T17" fmla="*/ 13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191">
                  <a:moveTo>
                    <a:pt x="97" y="138"/>
                  </a:moveTo>
                  <a:cubicBezTo>
                    <a:pt x="55" y="182"/>
                    <a:pt x="55" y="182"/>
                    <a:pt x="55" y="182"/>
                  </a:cubicBezTo>
                  <a:cubicBezTo>
                    <a:pt x="49" y="188"/>
                    <a:pt x="41" y="191"/>
                    <a:pt x="33" y="191"/>
                  </a:cubicBezTo>
                  <a:cubicBezTo>
                    <a:pt x="26" y="191"/>
                    <a:pt x="18" y="189"/>
                    <a:pt x="13" y="183"/>
                  </a:cubicBezTo>
                  <a:cubicBezTo>
                    <a:pt x="0" y="172"/>
                    <a:pt x="0" y="153"/>
                    <a:pt x="11" y="141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43" y="1"/>
                    <a:pt x="162" y="0"/>
                    <a:pt x="174" y="11"/>
                  </a:cubicBezTo>
                  <a:cubicBezTo>
                    <a:pt x="186" y="23"/>
                    <a:pt x="187" y="42"/>
                    <a:pt x="175" y="54"/>
                  </a:cubicBezTo>
                  <a:cubicBezTo>
                    <a:pt x="97" y="138"/>
                    <a:pt x="97" y="138"/>
                    <a:pt x="97" y="138"/>
                  </a:cubicBezTo>
                </a:path>
              </a:pathLst>
            </a:custGeom>
            <a:solidFill>
              <a:srgbClr val="17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26" name="Freeform 56"/>
            <p:cNvSpPr>
              <a:spLocks/>
            </p:cNvSpPr>
            <p:nvPr/>
          </p:nvSpPr>
          <p:spPr bwMode="auto">
            <a:xfrm>
              <a:off x="6281743" y="3427415"/>
              <a:ext cx="874713" cy="292100"/>
            </a:xfrm>
            <a:custGeom>
              <a:avLst/>
              <a:gdLst>
                <a:gd name="T0" fmla="*/ 31 w 233"/>
                <a:gd name="T1" fmla="*/ 78 h 78"/>
                <a:gd name="T2" fmla="*/ 1 w 233"/>
                <a:gd name="T3" fmla="*/ 51 h 78"/>
                <a:gd name="T4" fmla="*/ 28 w 233"/>
                <a:gd name="T5" fmla="*/ 19 h 78"/>
                <a:gd name="T6" fmla="*/ 199 w 233"/>
                <a:gd name="T7" fmla="*/ 2 h 78"/>
                <a:gd name="T8" fmla="*/ 232 w 233"/>
                <a:gd name="T9" fmla="*/ 29 h 78"/>
                <a:gd name="T10" fmla="*/ 205 w 233"/>
                <a:gd name="T11" fmla="*/ 62 h 78"/>
                <a:gd name="T12" fmla="*/ 34 w 233"/>
                <a:gd name="T13" fmla="*/ 78 h 78"/>
                <a:gd name="T14" fmla="*/ 31 w 233"/>
                <a:gd name="T1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78">
                  <a:moveTo>
                    <a:pt x="31" y="78"/>
                  </a:moveTo>
                  <a:cubicBezTo>
                    <a:pt x="16" y="78"/>
                    <a:pt x="3" y="67"/>
                    <a:pt x="1" y="51"/>
                  </a:cubicBezTo>
                  <a:cubicBezTo>
                    <a:pt x="0" y="35"/>
                    <a:pt x="12" y="20"/>
                    <a:pt x="28" y="19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215" y="0"/>
                    <a:pt x="230" y="12"/>
                    <a:pt x="232" y="29"/>
                  </a:cubicBezTo>
                  <a:cubicBezTo>
                    <a:pt x="233" y="45"/>
                    <a:pt x="221" y="60"/>
                    <a:pt x="205" y="62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8"/>
                    <a:pt x="32" y="78"/>
                    <a:pt x="31" y="78"/>
                  </a:cubicBezTo>
                  <a:close/>
                </a:path>
              </a:pathLst>
            </a:custGeom>
            <a:solidFill>
              <a:srgbClr val="17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27" name="Freeform 57"/>
            <p:cNvSpPr>
              <a:spLocks/>
            </p:cNvSpPr>
            <p:nvPr/>
          </p:nvSpPr>
          <p:spPr bwMode="auto">
            <a:xfrm>
              <a:off x="849314" y="2751139"/>
              <a:ext cx="766763" cy="492125"/>
            </a:xfrm>
            <a:custGeom>
              <a:avLst/>
              <a:gdLst>
                <a:gd name="T0" fmla="*/ 170 w 204"/>
                <a:gd name="T1" fmla="*/ 131 h 131"/>
                <a:gd name="T2" fmla="*/ 157 w 204"/>
                <a:gd name="T3" fmla="*/ 128 h 131"/>
                <a:gd name="T4" fmla="*/ 21 w 204"/>
                <a:gd name="T5" fmla="*/ 61 h 131"/>
                <a:gd name="T6" fmla="*/ 7 w 204"/>
                <a:gd name="T7" fmla="*/ 21 h 131"/>
                <a:gd name="T8" fmla="*/ 47 w 204"/>
                <a:gd name="T9" fmla="*/ 7 h 131"/>
                <a:gd name="T10" fmla="*/ 183 w 204"/>
                <a:gd name="T11" fmla="*/ 74 h 131"/>
                <a:gd name="T12" fmla="*/ 197 w 204"/>
                <a:gd name="T13" fmla="*/ 114 h 131"/>
                <a:gd name="T14" fmla="*/ 170 w 204"/>
                <a:gd name="T15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4" h="131">
                  <a:moveTo>
                    <a:pt x="170" y="131"/>
                  </a:moveTo>
                  <a:cubicBezTo>
                    <a:pt x="166" y="131"/>
                    <a:pt x="161" y="130"/>
                    <a:pt x="157" y="128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6" y="54"/>
                    <a:pt x="0" y="36"/>
                    <a:pt x="7" y="21"/>
                  </a:cubicBezTo>
                  <a:cubicBezTo>
                    <a:pt x="14" y="6"/>
                    <a:pt x="32" y="0"/>
                    <a:pt x="47" y="7"/>
                  </a:cubicBezTo>
                  <a:cubicBezTo>
                    <a:pt x="183" y="74"/>
                    <a:pt x="183" y="74"/>
                    <a:pt x="183" y="74"/>
                  </a:cubicBezTo>
                  <a:cubicBezTo>
                    <a:pt x="198" y="81"/>
                    <a:pt x="204" y="99"/>
                    <a:pt x="197" y="114"/>
                  </a:cubicBezTo>
                  <a:cubicBezTo>
                    <a:pt x="192" y="125"/>
                    <a:pt x="181" y="131"/>
                    <a:pt x="170" y="131"/>
                  </a:cubicBezTo>
                  <a:close/>
                </a:path>
              </a:pathLst>
            </a:custGeom>
            <a:solidFill>
              <a:srgbClr val="17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29" name="Freeform 58"/>
            <p:cNvSpPr>
              <a:spLocks/>
            </p:cNvSpPr>
            <p:nvPr/>
          </p:nvSpPr>
          <p:spPr bwMode="auto">
            <a:xfrm>
              <a:off x="914402" y="4827590"/>
              <a:ext cx="779463" cy="465138"/>
            </a:xfrm>
            <a:custGeom>
              <a:avLst/>
              <a:gdLst>
                <a:gd name="T0" fmla="*/ 34 w 208"/>
                <a:gd name="T1" fmla="*/ 124 h 124"/>
                <a:gd name="T2" fmla="*/ 7 w 208"/>
                <a:gd name="T3" fmla="*/ 105 h 124"/>
                <a:gd name="T4" fmla="*/ 22 w 208"/>
                <a:gd name="T5" fmla="*/ 66 h 124"/>
                <a:gd name="T6" fmla="*/ 162 w 208"/>
                <a:gd name="T7" fmla="*/ 6 h 124"/>
                <a:gd name="T8" fmla="*/ 201 w 208"/>
                <a:gd name="T9" fmla="*/ 22 h 124"/>
                <a:gd name="T10" fmla="*/ 185 w 208"/>
                <a:gd name="T11" fmla="*/ 61 h 124"/>
                <a:gd name="T12" fmla="*/ 46 w 208"/>
                <a:gd name="T13" fmla="*/ 121 h 124"/>
                <a:gd name="T14" fmla="*/ 34 w 208"/>
                <a:gd name="T1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24">
                  <a:moveTo>
                    <a:pt x="34" y="124"/>
                  </a:moveTo>
                  <a:cubicBezTo>
                    <a:pt x="23" y="124"/>
                    <a:pt x="12" y="117"/>
                    <a:pt x="7" y="105"/>
                  </a:cubicBezTo>
                  <a:cubicBezTo>
                    <a:pt x="0" y="90"/>
                    <a:pt x="7" y="73"/>
                    <a:pt x="22" y="66"/>
                  </a:cubicBezTo>
                  <a:cubicBezTo>
                    <a:pt x="162" y="6"/>
                    <a:pt x="162" y="6"/>
                    <a:pt x="162" y="6"/>
                  </a:cubicBezTo>
                  <a:cubicBezTo>
                    <a:pt x="177" y="0"/>
                    <a:pt x="195" y="7"/>
                    <a:pt x="201" y="22"/>
                  </a:cubicBezTo>
                  <a:cubicBezTo>
                    <a:pt x="208" y="37"/>
                    <a:pt x="201" y="55"/>
                    <a:pt x="185" y="61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2" y="123"/>
                    <a:pt x="38" y="124"/>
                    <a:pt x="34" y="124"/>
                  </a:cubicBezTo>
                  <a:close/>
                </a:path>
              </a:pathLst>
            </a:custGeom>
            <a:solidFill>
              <a:srgbClr val="17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30" name="Freeform 60"/>
            <p:cNvSpPr>
              <a:spLocks noEditPoints="1"/>
            </p:cNvSpPr>
            <p:nvPr/>
          </p:nvSpPr>
          <p:spPr bwMode="auto">
            <a:xfrm>
              <a:off x="4678367" y="2825752"/>
              <a:ext cx="530225" cy="530225"/>
            </a:xfrm>
            <a:custGeom>
              <a:avLst/>
              <a:gdLst>
                <a:gd name="T0" fmla="*/ 71 w 141"/>
                <a:gd name="T1" fmla="*/ 116 h 141"/>
                <a:gd name="T2" fmla="*/ 26 w 141"/>
                <a:gd name="T3" fmla="*/ 71 h 141"/>
                <a:gd name="T4" fmla="*/ 71 w 141"/>
                <a:gd name="T5" fmla="*/ 26 h 141"/>
                <a:gd name="T6" fmla="*/ 116 w 141"/>
                <a:gd name="T7" fmla="*/ 71 h 141"/>
                <a:gd name="T8" fmla="*/ 71 w 141"/>
                <a:gd name="T9" fmla="*/ 116 h 141"/>
                <a:gd name="T10" fmla="*/ 82 w 141"/>
                <a:gd name="T11" fmla="*/ 0 h 141"/>
                <a:gd name="T12" fmla="*/ 71 w 141"/>
                <a:gd name="T13" fmla="*/ 0 h 141"/>
                <a:gd name="T14" fmla="*/ 60 w 141"/>
                <a:gd name="T15" fmla="*/ 0 h 141"/>
                <a:gd name="T16" fmla="*/ 60 w 141"/>
                <a:gd name="T17" fmla="*/ 11 h 141"/>
                <a:gd name="T18" fmla="*/ 36 w 141"/>
                <a:gd name="T19" fmla="*/ 21 h 141"/>
                <a:gd name="T20" fmla="*/ 29 w 141"/>
                <a:gd name="T21" fmla="*/ 13 h 141"/>
                <a:gd name="T22" fmla="*/ 13 w 141"/>
                <a:gd name="T23" fmla="*/ 29 h 141"/>
                <a:gd name="T24" fmla="*/ 21 w 141"/>
                <a:gd name="T25" fmla="*/ 36 h 141"/>
                <a:gd name="T26" fmla="*/ 11 w 141"/>
                <a:gd name="T27" fmla="*/ 60 h 141"/>
                <a:gd name="T28" fmla="*/ 0 w 141"/>
                <a:gd name="T29" fmla="*/ 60 h 141"/>
                <a:gd name="T30" fmla="*/ 0 w 141"/>
                <a:gd name="T31" fmla="*/ 82 h 141"/>
                <a:gd name="T32" fmla="*/ 11 w 141"/>
                <a:gd name="T33" fmla="*/ 82 h 141"/>
                <a:gd name="T34" fmla="*/ 21 w 141"/>
                <a:gd name="T35" fmla="*/ 105 h 141"/>
                <a:gd name="T36" fmla="*/ 13 w 141"/>
                <a:gd name="T37" fmla="*/ 113 h 141"/>
                <a:gd name="T38" fmla="*/ 29 w 141"/>
                <a:gd name="T39" fmla="*/ 128 h 141"/>
                <a:gd name="T40" fmla="*/ 36 w 141"/>
                <a:gd name="T41" fmla="*/ 121 h 141"/>
                <a:gd name="T42" fmla="*/ 60 w 141"/>
                <a:gd name="T43" fmla="*/ 131 h 141"/>
                <a:gd name="T44" fmla="*/ 60 w 141"/>
                <a:gd name="T45" fmla="*/ 141 h 141"/>
                <a:gd name="T46" fmla="*/ 71 w 141"/>
                <a:gd name="T47" fmla="*/ 141 h 141"/>
                <a:gd name="T48" fmla="*/ 82 w 141"/>
                <a:gd name="T49" fmla="*/ 141 h 141"/>
                <a:gd name="T50" fmla="*/ 82 w 141"/>
                <a:gd name="T51" fmla="*/ 131 h 141"/>
                <a:gd name="T52" fmla="*/ 105 w 141"/>
                <a:gd name="T53" fmla="*/ 121 h 141"/>
                <a:gd name="T54" fmla="*/ 113 w 141"/>
                <a:gd name="T55" fmla="*/ 128 h 141"/>
                <a:gd name="T56" fmla="*/ 128 w 141"/>
                <a:gd name="T57" fmla="*/ 113 h 141"/>
                <a:gd name="T58" fmla="*/ 121 w 141"/>
                <a:gd name="T59" fmla="*/ 105 h 141"/>
                <a:gd name="T60" fmla="*/ 131 w 141"/>
                <a:gd name="T61" fmla="*/ 82 h 141"/>
                <a:gd name="T62" fmla="*/ 141 w 141"/>
                <a:gd name="T63" fmla="*/ 82 h 141"/>
                <a:gd name="T64" fmla="*/ 141 w 141"/>
                <a:gd name="T65" fmla="*/ 60 h 141"/>
                <a:gd name="T66" fmla="*/ 131 w 141"/>
                <a:gd name="T67" fmla="*/ 60 h 141"/>
                <a:gd name="T68" fmla="*/ 121 w 141"/>
                <a:gd name="T69" fmla="*/ 36 h 141"/>
                <a:gd name="T70" fmla="*/ 128 w 141"/>
                <a:gd name="T71" fmla="*/ 29 h 141"/>
                <a:gd name="T72" fmla="*/ 113 w 141"/>
                <a:gd name="T73" fmla="*/ 13 h 141"/>
                <a:gd name="T74" fmla="*/ 105 w 141"/>
                <a:gd name="T75" fmla="*/ 21 h 141"/>
                <a:gd name="T76" fmla="*/ 82 w 141"/>
                <a:gd name="T77" fmla="*/ 11 h 141"/>
                <a:gd name="T78" fmla="*/ 82 w 141"/>
                <a:gd name="T7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1" h="141">
                  <a:moveTo>
                    <a:pt x="71" y="116"/>
                  </a:moveTo>
                  <a:cubicBezTo>
                    <a:pt x="46" y="116"/>
                    <a:pt x="26" y="96"/>
                    <a:pt x="26" y="71"/>
                  </a:cubicBezTo>
                  <a:cubicBezTo>
                    <a:pt x="26" y="46"/>
                    <a:pt x="46" y="26"/>
                    <a:pt x="71" y="26"/>
                  </a:cubicBezTo>
                  <a:cubicBezTo>
                    <a:pt x="96" y="26"/>
                    <a:pt x="116" y="46"/>
                    <a:pt x="116" y="71"/>
                  </a:cubicBezTo>
                  <a:cubicBezTo>
                    <a:pt x="116" y="96"/>
                    <a:pt x="96" y="116"/>
                    <a:pt x="71" y="116"/>
                  </a:cubicBezTo>
                  <a:moveTo>
                    <a:pt x="82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51" y="13"/>
                    <a:pt x="43" y="16"/>
                    <a:pt x="36" y="21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16" y="43"/>
                    <a:pt x="12" y="51"/>
                    <a:pt x="11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2" y="90"/>
                    <a:pt x="16" y="98"/>
                    <a:pt x="21" y="105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43" y="126"/>
                    <a:pt x="51" y="129"/>
                    <a:pt x="60" y="131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31"/>
                    <a:pt x="82" y="131"/>
                    <a:pt x="82" y="131"/>
                  </a:cubicBezTo>
                  <a:cubicBezTo>
                    <a:pt x="90" y="129"/>
                    <a:pt x="98" y="126"/>
                    <a:pt x="105" y="121"/>
                  </a:cubicBezTo>
                  <a:cubicBezTo>
                    <a:pt x="113" y="128"/>
                    <a:pt x="113" y="128"/>
                    <a:pt x="113" y="128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6" y="98"/>
                    <a:pt x="129" y="90"/>
                    <a:pt x="131" y="82"/>
                  </a:cubicBezTo>
                  <a:cubicBezTo>
                    <a:pt x="141" y="82"/>
                    <a:pt x="141" y="82"/>
                    <a:pt x="141" y="82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31" y="60"/>
                    <a:pt x="131" y="60"/>
                    <a:pt x="131" y="60"/>
                  </a:cubicBezTo>
                  <a:cubicBezTo>
                    <a:pt x="129" y="51"/>
                    <a:pt x="126" y="43"/>
                    <a:pt x="121" y="36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98" y="16"/>
                    <a:pt x="90" y="13"/>
                    <a:pt x="82" y="11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31" name="Freeform 61"/>
            <p:cNvSpPr>
              <a:spLocks noEditPoints="1"/>
            </p:cNvSpPr>
            <p:nvPr/>
          </p:nvSpPr>
          <p:spPr bwMode="auto">
            <a:xfrm>
              <a:off x="2663828" y="4102102"/>
              <a:ext cx="520700" cy="522288"/>
            </a:xfrm>
            <a:custGeom>
              <a:avLst/>
              <a:gdLst>
                <a:gd name="T0" fmla="*/ 69 w 139"/>
                <a:gd name="T1" fmla="*/ 114 h 139"/>
                <a:gd name="T2" fmla="*/ 54 w 139"/>
                <a:gd name="T3" fmla="*/ 112 h 139"/>
                <a:gd name="T4" fmla="*/ 27 w 139"/>
                <a:gd name="T5" fmla="*/ 55 h 139"/>
                <a:gd name="T6" fmla="*/ 69 w 139"/>
                <a:gd name="T7" fmla="*/ 25 h 139"/>
                <a:gd name="T8" fmla="*/ 84 w 139"/>
                <a:gd name="T9" fmla="*/ 28 h 139"/>
                <a:gd name="T10" fmla="*/ 111 w 139"/>
                <a:gd name="T11" fmla="*/ 85 h 139"/>
                <a:gd name="T12" fmla="*/ 69 w 139"/>
                <a:gd name="T13" fmla="*/ 114 h 139"/>
                <a:gd name="T14" fmla="*/ 83 w 139"/>
                <a:gd name="T15" fmla="*/ 0 h 139"/>
                <a:gd name="T16" fmla="*/ 79 w 139"/>
                <a:gd name="T17" fmla="*/ 10 h 139"/>
                <a:gd name="T18" fmla="*/ 69 w 139"/>
                <a:gd name="T19" fmla="*/ 9 h 139"/>
                <a:gd name="T20" fmla="*/ 54 w 139"/>
                <a:gd name="T21" fmla="*/ 11 h 139"/>
                <a:gd name="T22" fmla="*/ 50 w 139"/>
                <a:gd name="T23" fmla="*/ 2 h 139"/>
                <a:gd name="T24" fmla="*/ 30 w 139"/>
                <a:gd name="T25" fmla="*/ 11 h 139"/>
                <a:gd name="T26" fmla="*/ 34 w 139"/>
                <a:gd name="T27" fmla="*/ 21 h 139"/>
                <a:gd name="T28" fmla="*/ 17 w 139"/>
                <a:gd name="T29" fmla="*/ 39 h 139"/>
                <a:gd name="T30" fmla="*/ 7 w 139"/>
                <a:gd name="T31" fmla="*/ 36 h 139"/>
                <a:gd name="T32" fmla="*/ 0 w 139"/>
                <a:gd name="T33" fmla="*/ 56 h 139"/>
                <a:gd name="T34" fmla="*/ 10 w 139"/>
                <a:gd name="T35" fmla="*/ 60 h 139"/>
                <a:gd name="T36" fmla="*/ 11 w 139"/>
                <a:gd name="T37" fmla="*/ 85 h 139"/>
                <a:gd name="T38" fmla="*/ 1 w 139"/>
                <a:gd name="T39" fmla="*/ 89 h 139"/>
                <a:gd name="T40" fmla="*/ 11 w 139"/>
                <a:gd name="T41" fmla="*/ 109 h 139"/>
                <a:gd name="T42" fmla="*/ 20 w 139"/>
                <a:gd name="T43" fmla="*/ 105 h 139"/>
                <a:gd name="T44" fmla="*/ 39 w 139"/>
                <a:gd name="T45" fmla="*/ 122 h 139"/>
                <a:gd name="T46" fmla="*/ 35 w 139"/>
                <a:gd name="T47" fmla="*/ 132 h 139"/>
                <a:gd name="T48" fmla="*/ 45 w 139"/>
                <a:gd name="T49" fmla="*/ 135 h 139"/>
                <a:gd name="T50" fmla="*/ 56 w 139"/>
                <a:gd name="T51" fmla="*/ 139 h 139"/>
                <a:gd name="T52" fmla="*/ 59 w 139"/>
                <a:gd name="T53" fmla="*/ 129 h 139"/>
                <a:gd name="T54" fmla="*/ 69 w 139"/>
                <a:gd name="T55" fmla="*/ 130 h 139"/>
                <a:gd name="T56" fmla="*/ 84 w 139"/>
                <a:gd name="T57" fmla="*/ 128 h 139"/>
                <a:gd name="T58" fmla="*/ 89 w 139"/>
                <a:gd name="T59" fmla="*/ 138 h 139"/>
                <a:gd name="T60" fmla="*/ 109 w 139"/>
                <a:gd name="T61" fmla="*/ 128 h 139"/>
                <a:gd name="T62" fmla="*/ 104 w 139"/>
                <a:gd name="T63" fmla="*/ 119 h 139"/>
                <a:gd name="T64" fmla="*/ 121 w 139"/>
                <a:gd name="T65" fmla="*/ 100 h 139"/>
                <a:gd name="T66" fmla="*/ 131 w 139"/>
                <a:gd name="T67" fmla="*/ 104 h 139"/>
                <a:gd name="T68" fmla="*/ 139 w 139"/>
                <a:gd name="T69" fmla="*/ 83 h 139"/>
                <a:gd name="T70" fmla="*/ 129 w 139"/>
                <a:gd name="T71" fmla="*/ 80 h 139"/>
                <a:gd name="T72" fmla="*/ 128 w 139"/>
                <a:gd name="T73" fmla="*/ 55 h 139"/>
                <a:gd name="T74" fmla="*/ 137 w 139"/>
                <a:gd name="T75" fmla="*/ 50 h 139"/>
                <a:gd name="T76" fmla="*/ 128 w 139"/>
                <a:gd name="T77" fmla="*/ 30 h 139"/>
                <a:gd name="T78" fmla="*/ 118 w 139"/>
                <a:gd name="T79" fmla="*/ 35 h 139"/>
                <a:gd name="T80" fmla="*/ 100 w 139"/>
                <a:gd name="T81" fmla="*/ 18 h 139"/>
                <a:gd name="T82" fmla="*/ 103 w 139"/>
                <a:gd name="T83" fmla="*/ 8 h 139"/>
                <a:gd name="T84" fmla="*/ 93 w 139"/>
                <a:gd name="T85" fmla="*/ 4 h 139"/>
                <a:gd name="T86" fmla="*/ 83 w 139"/>
                <a:gd name="T8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9" h="139">
                  <a:moveTo>
                    <a:pt x="69" y="114"/>
                  </a:moveTo>
                  <a:cubicBezTo>
                    <a:pt x="64" y="114"/>
                    <a:pt x="59" y="114"/>
                    <a:pt x="54" y="112"/>
                  </a:cubicBezTo>
                  <a:cubicBezTo>
                    <a:pt x="31" y="103"/>
                    <a:pt x="19" y="78"/>
                    <a:pt x="27" y="55"/>
                  </a:cubicBezTo>
                  <a:cubicBezTo>
                    <a:pt x="34" y="36"/>
                    <a:pt x="51" y="25"/>
                    <a:pt x="69" y="25"/>
                  </a:cubicBezTo>
                  <a:cubicBezTo>
                    <a:pt x="74" y="25"/>
                    <a:pt x="79" y="26"/>
                    <a:pt x="84" y="28"/>
                  </a:cubicBezTo>
                  <a:cubicBezTo>
                    <a:pt x="108" y="36"/>
                    <a:pt x="120" y="62"/>
                    <a:pt x="111" y="85"/>
                  </a:cubicBezTo>
                  <a:cubicBezTo>
                    <a:pt x="105" y="103"/>
                    <a:pt x="87" y="114"/>
                    <a:pt x="69" y="114"/>
                  </a:cubicBezTo>
                  <a:moveTo>
                    <a:pt x="83" y="0"/>
                  </a:moveTo>
                  <a:cubicBezTo>
                    <a:pt x="79" y="10"/>
                    <a:pt x="79" y="10"/>
                    <a:pt x="79" y="10"/>
                  </a:cubicBezTo>
                  <a:cubicBezTo>
                    <a:pt x="76" y="10"/>
                    <a:pt x="72" y="9"/>
                    <a:pt x="69" y="9"/>
                  </a:cubicBezTo>
                  <a:cubicBezTo>
                    <a:pt x="64" y="9"/>
                    <a:pt x="59" y="10"/>
                    <a:pt x="54" y="11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27" y="25"/>
                    <a:pt x="22" y="32"/>
                    <a:pt x="17" y="39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8" y="68"/>
                    <a:pt x="9" y="77"/>
                    <a:pt x="11" y="85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1" y="109"/>
                    <a:pt x="11" y="109"/>
                    <a:pt x="11" y="109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5" y="112"/>
                    <a:pt x="31" y="117"/>
                    <a:pt x="39" y="12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56" y="139"/>
                    <a:pt x="56" y="139"/>
                    <a:pt x="56" y="139"/>
                  </a:cubicBezTo>
                  <a:cubicBezTo>
                    <a:pt x="59" y="129"/>
                    <a:pt x="59" y="129"/>
                    <a:pt x="59" y="129"/>
                  </a:cubicBezTo>
                  <a:cubicBezTo>
                    <a:pt x="63" y="130"/>
                    <a:pt x="66" y="130"/>
                    <a:pt x="69" y="130"/>
                  </a:cubicBezTo>
                  <a:cubicBezTo>
                    <a:pt x="74" y="130"/>
                    <a:pt x="79" y="130"/>
                    <a:pt x="84" y="128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109" y="128"/>
                    <a:pt x="109" y="128"/>
                    <a:pt x="109" y="128"/>
                  </a:cubicBezTo>
                  <a:cubicBezTo>
                    <a:pt x="104" y="119"/>
                    <a:pt x="104" y="119"/>
                    <a:pt x="104" y="119"/>
                  </a:cubicBezTo>
                  <a:cubicBezTo>
                    <a:pt x="111" y="114"/>
                    <a:pt x="117" y="108"/>
                    <a:pt x="121" y="100"/>
                  </a:cubicBezTo>
                  <a:cubicBezTo>
                    <a:pt x="131" y="104"/>
                    <a:pt x="131" y="104"/>
                    <a:pt x="131" y="104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29" y="80"/>
                    <a:pt x="129" y="80"/>
                    <a:pt x="129" y="80"/>
                  </a:cubicBezTo>
                  <a:cubicBezTo>
                    <a:pt x="130" y="71"/>
                    <a:pt x="130" y="63"/>
                    <a:pt x="128" y="55"/>
                  </a:cubicBezTo>
                  <a:cubicBezTo>
                    <a:pt x="137" y="50"/>
                    <a:pt x="137" y="50"/>
                    <a:pt x="137" y="50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4" y="28"/>
                    <a:pt x="107" y="22"/>
                    <a:pt x="100" y="1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32" name="Freeform 62"/>
            <p:cNvSpPr>
              <a:spLocks noEditPoints="1"/>
            </p:cNvSpPr>
            <p:nvPr/>
          </p:nvSpPr>
          <p:spPr bwMode="auto">
            <a:xfrm>
              <a:off x="3255966" y="3843340"/>
              <a:ext cx="1050926" cy="1039813"/>
            </a:xfrm>
            <a:custGeom>
              <a:avLst/>
              <a:gdLst>
                <a:gd name="T0" fmla="*/ 140 w 280"/>
                <a:gd name="T1" fmla="*/ 195 h 277"/>
                <a:gd name="T2" fmla="*/ 84 w 280"/>
                <a:gd name="T3" fmla="*/ 147 h 277"/>
                <a:gd name="T4" fmla="*/ 114 w 280"/>
                <a:gd name="T5" fmla="*/ 88 h 277"/>
                <a:gd name="T6" fmla="*/ 132 w 280"/>
                <a:gd name="T7" fmla="*/ 83 h 277"/>
                <a:gd name="T8" fmla="*/ 140 w 280"/>
                <a:gd name="T9" fmla="*/ 82 h 277"/>
                <a:gd name="T10" fmla="*/ 196 w 280"/>
                <a:gd name="T11" fmla="*/ 130 h 277"/>
                <a:gd name="T12" fmla="*/ 165 w 280"/>
                <a:gd name="T13" fmla="*/ 189 h 277"/>
                <a:gd name="T14" fmla="*/ 148 w 280"/>
                <a:gd name="T15" fmla="*/ 195 h 277"/>
                <a:gd name="T16" fmla="*/ 140 w 280"/>
                <a:gd name="T17" fmla="*/ 195 h 277"/>
                <a:gd name="T18" fmla="*/ 140 w 280"/>
                <a:gd name="T19" fmla="*/ 0 h 277"/>
                <a:gd name="T20" fmla="*/ 119 w 280"/>
                <a:gd name="T21" fmla="*/ 2 h 277"/>
                <a:gd name="T22" fmla="*/ 123 w 280"/>
                <a:gd name="T23" fmla="*/ 24 h 277"/>
                <a:gd name="T24" fmla="*/ 87 w 280"/>
                <a:gd name="T25" fmla="*/ 35 h 277"/>
                <a:gd name="T26" fmla="*/ 80 w 280"/>
                <a:gd name="T27" fmla="*/ 39 h 277"/>
                <a:gd name="T28" fmla="*/ 69 w 280"/>
                <a:gd name="T29" fmla="*/ 20 h 277"/>
                <a:gd name="T30" fmla="*/ 29 w 280"/>
                <a:gd name="T31" fmla="*/ 56 h 277"/>
                <a:gd name="T32" fmla="*/ 46 w 280"/>
                <a:gd name="T33" fmla="*/ 69 h 277"/>
                <a:gd name="T34" fmla="*/ 27 w 280"/>
                <a:gd name="T35" fmla="*/ 111 h 277"/>
                <a:gd name="T36" fmla="*/ 5 w 280"/>
                <a:gd name="T37" fmla="*/ 105 h 277"/>
                <a:gd name="T38" fmla="*/ 3 w 280"/>
                <a:gd name="T39" fmla="*/ 159 h 277"/>
                <a:gd name="T40" fmla="*/ 25 w 280"/>
                <a:gd name="T41" fmla="*/ 156 h 277"/>
                <a:gd name="T42" fmla="*/ 40 w 280"/>
                <a:gd name="T43" fmla="*/ 199 h 277"/>
                <a:gd name="T44" fmla="*/ 21 w 280"/>
                <a:gd name="T45" fmla="*/ 210 h 277"/>
                <a:gd name="T46" fmla="*/ 57 w 280"/>
                <a:gd name="T47" fmla="*/ 250 h 277"/>
                <a:gd name="T48" fmla="*/ 70 w 280"/>
                <a:gd name="T49" fmla="*/ 232 h 277"/>
                <a:gd name="T50" fmla="*/ 112 w 280"/>
                <a:gd name="T51" fmla="*/ 252 h 277"/>
                <a:gd name="T52" fmla="*/ 106 w 280"/>
                <a:gd name="T53" fmla="*/ 273 h 277"/>
                <a:gd name="T54" fmla="*/ 140 w 280"/>
                <a:gd name="T55" fmla="*/ 277 h 277"/>
                <a:gd name="T56" fmla="*/ 160 w 280"/>
                <a:gd name="T57" fmla="*/ 276 h 277"/>
                <a:gd name="T58" fmla="*/ 157 w 280"/>
                <a:gd name="T59" fmla="*/ 254 h 277"/>
                <a:gd name="T60" fmla="*/ 193 w 280"/>
                <a:gd name="T61" fmla="*/ 243 h 277"/>
                <a:gd name="T62" fmla="*/ 200 w 280"/>
                <a:gd name="T63" fmla="*/ 239 h 277"/>
                <a:gd name="T64" fmla="*/ 211 w 280"/>
                <a:gd name="T65" fmla="*/ 258 h 277"/>
                <a:gd name="T66" fmla="*/ 251 w 280"/>
                <a:gd name="T67" fmla="*/ 221 h 277"/>
                <a:gd name="T68" fmla="*/ 234 w 280"/>
                <a:gd name="T69" fmla="*/ 208 h 277"/>
                <a:gd name="T70" fmla="*/ 253 w 280"/>
                <a:gd name="T71" fmla="*/ 167 h 277"/>
                <a:gd name="T72" fmla="*/ 274 w 280"/>
                <a:gd name="T73" fmla="*/ 172 h 277"/>
                <a:gd name="T74" fmla="*/ 277 w 280"/>
                <a:gd name="T75" fmla="*/ 118 h 277"/>
                <a:gd name="T76" fmla="*/ 255 w 280"/>
                <a:gd name="T77" fmla="*/ 122 h 277"/>
                <a:gd name="T78" fmla="*/ 240 w 280"/>
                <a:gd name="T79" fmla="*/ 79 h 277"/>
                <a:gd name="T80" fmla="*/ 259 w 280"/>
                <a:gd name="T81" fmla="*/ 67 h 277"/>
                <a:gd name="T82" fmla="*/ 222 w 280"/>
                <a:gd name="T83" fmla="*/ 27 h 277"/>
                <a:gd name="T84" fmla="*/ 209 w 280"/>
                <a:gd name="T85" fmla="*/ 45 h 277"/>
                <a:gd name="T86" fmla="*/ 168 w 280"/>
                <a:gd name="T87" fmla="*/ 26 h 277"/>
                <a:gd name="T88" fmla="*/ 173 w 280"/>
                <a:gd name="T89" fmla="*/ 4 h 277"/>
                <a:gd name="T90" fmla="*/ 140 w 280"/>
                <a:gd name="T91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0" h="277">
                  <a:moveTo>
                    <a:pt x="140" y="195"/>
                  </a:moveTo>
                  <a:cubicBezTo>
                    <a:pt x="112" y="195"/>
                    <a:pt x="88" y="175"/>
                    <a:pt x="84" y="147"/>
                  </a:cubicBezTo>
                  <a:cubicBezTo>
                    <a:pt x="80" y="122"/>
                    <a:pt x="93" y="99"/>
                    <a:pt x="114" y="88"/>
                  </a:cubicBezTo>
                  <a:cubicBezTo>
                    <a:pt x="120" y="86"/>
                    <a:pt x="125" y="84"/>
                    <a:pt x="132" y="83"/>
                  </a:cubicBezTo>
                  <a:cubicBezTo>
                    <a:pt x="134" y="83"/>
                    <a:pt x="137" y="82"/>
                    <a:pt x="140" y="82"/>
                  </a:cubicBezTo>
                  <a:cubicBezTo>
                    <a:pt x="167" y="82"/>
                    <a:pt x="191" y="102"/>
                    <a:pt x="196" y="130"/>
                  </a:cubicBezTo>
                  <a:cubicBezTo>
                    <a:pt x="199" y="155"/>
                    <a:pt x="186" y="178"/>
                    <a:pt x="165" y="189"/>
                  </a:cubicBezTo>
                  <a:cubicBezTo>
                    <a:pt x="160" y="192"/>
                    <a:pt x="154" y="194"/>
                    <a:pt x="148" y="195"/>
                  </a:cubicBezTo>
                  <a:cubicBezTo>
                    <a:pt x="145" y="195"/>
                    <a:pt x="143" y="195"/>
                    <a:pt x="140" y="195"/>
                  </a:cubicBezTo>
                  <a:moveTo>
                    <a:pt x="140" y="0"/>
                  </a:moveTo>
                  <a:cubicBezTo>
                    <a:pt x="133" y="0"/>
                    <a:pt x="126" y="1"/>
                    <a:pt x="119" y="2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10" y="25"/>
                    <a:pt x="98" y="29"/>
                    <a:pt x="87" y="35"/>
                  </a:cubicBezTo>
                  <a:cubicBezTo>
                    <a:pt x="85" y="36"/>
                    <a:pt x="82" y="37"/>
                    <a:pt x="80" y="39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53" y="29"/>
                    <a:pt x="39" y="42"/>
                    <a:pt x="29" y="56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37" y="82"/>
                    <a:pt x="31" y="96"/>
                    <a:pt x="27" y="11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1" y="122"/>
                    <a:pt x="0" y="141"/>
                    <a:pt x="3" y="1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7" y="172"/>
                    <a:pt x="32" y="186"/>
                    <a:pt x="40" y="199"/>
                  </a:cubicBezTo>
                  <a:cubicBezTo>
                    <a:pt x="21" y="210"/>
                    <a:pt x="21" y="210"/>
                    <a:pt x="21" y="210"/>
                  </a:cubicBezTo>
                  <a:cubicBezTo>
                    <a:pt x="30" y="226"/>
                    <a:pt x="43" y="239"/>
                    <a:pt x="57" y="250"/>
                  </a:cubicBezTo>
                  <a:cubicBezTo>
                    <a:pt x="70" y="232"/>
                    <a:pt x="70" y="232"/>
                    <a:pt x="70" y="232"/>
                  </a:cubicBezTo>
                  <a:cubicBezTo>
                    <a:pt x="83" y="241"/>
                    <a:pt x="97" y="248"/>
                    <a:pt x="112" y="252"/>
                  </a:cubicBezTo>
                  <a:cubicBezTo>
                    <a:pt x="106" y="273"/>
                    <a:pt x="106" y="273"/>
                    <a:pt x="106" y="273"/>
                  </a:cubicBezTo>
                  <a:cubicBezTo>
                    <a:pt x="117" y="276"/>
                    <a:pt x="128" y="277"/>
                    <a:pt x="140" y="277"/>
                  </a:cubicBezTo>
                  <a:cubicBezTo>
                    <a:pt x="147" y="277"/>
                    <a:pt x="153" y="277"/>
                    <a:pt x="160" y="276"/>
                  </a:cubicBezTo>
                  <a:cubicBezTo>
                    <a:pt x="157" y="254"/>
                    <a:pt x="157" y="254"/>
                    <a:pt x="157" y="254"/>
                  </a:cubicBezTo>
                  <a:cubicBezTo>
                    <a:pt x="170" y="252"/>
                    <a:pt x="182" y="248"/>
                    <a:pt x="193" y="243"/>
                  </a:cubicBezTo>
                  <a:cubicBezTo>
                    <a:pt x="195" y="241"/>
                    <a:pt x="198" y="240"/>
                    <a:pt x="200" y="239"/>
                  </a:cubicBezTo>
                  <a:cubicBezTo>
                    <a:pt x="211" y="258"/>
                    <a:pt x="211" y="258"/>
                    <a:pt x="211" y="258"/>
                  </a:cubicBezTo>
                  <a:cubicBezTo>
                    <a:pt x="227" y="248"/>
                    <a:pt x="240" y="236"/>
                    <a:pt x="251" y="221"/>
                  </a:cubicBezTo>
                  <a:cubicBezTo>
                    <a:pt x="234" y="208"/>
                    <a:pt x="234" y="208"/>
                    <a:pt x="234" y="208"/>
                  </a:cubicBezTo>
                  <a:cubicBezTo>
                    <a:pt x="243" y="196"/>
                    <a:pt x="249" y="182"/>
                    <a:pt x="253" y="167"/>
                  </a:cubicBezTo>
                  <a:cubicBezTo>
                    <a:pt x="274" y="172"/>
                    <a:pt x="274" y="172"/>
                    <a:pt x="274" y="172"/>
                  </a:cubicBezTo>
                  <a:cubicBezTo>
                    <a:pt x="279" y="155"/>
                    <a:pt x="280" y="137"/>
                    <a:pt x="277" y="118"/>
                  </a:cubicBezTo>
                  <a:cubicBezTo>
                    <a:pt x="255" y="122"/>
                    <a:pt x="255" y="122"/>
                    <a:pt x="255" y="122"/>
                  </a:cubicBezTo>
                  <a:cubicBezTo>
                    <a:pt x="253" y="106"/>
                    <a:pt x="247" y="92"/>
                    <a:pt x="240" y="79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249" y="52"/>
                    <a:pt x="237" y="38"/>
                    <a:pt x="222" y="27"/>
                  </a:cubicBezTo>
                  <a:cubicBezTo>
                    <a:pt x="209" y="45"/>
                    <a:pt x="209" y="45"/>
                    <a:pt x="209" y="45"/>
                  </a:cubicBezTo>
                  <a:cubicBezTo>
                    <a:pt x="197" y="36"/>
                    <a:pt x="183" y="29"/>
                    <a:pt x="168" y="26"/>
                  </a:cubicBezTo>
                  <a:cubicBezTo>
                    <a:pt x="173" y="4"/>
                    <a:pt x="173" y="4"/>
                    <a:pt x="173" y="4"/>
                  </a:cubicBezTo>
                  <a:cubicBezTo>
                    <a:pt x="163" y="2"/>
                    <a:pt x="151" y="0"/>
                    <a:pt x="140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33" name="Freeform 63"/>
            <p:cNvSpPr>
              <a:spLocks noEditPoints="1"/>
            </p:cNvSpPr>
            <p:nvPr/>
          </p:nvSpPr>
          <p:spPr bwMode="auto">
            <a:xfrm>
              <a:off x="3913191" y="4714878"/>
              <a:ext cx="1084263" cy="1084263"/>
            </a:xfrm>
            <a:custGeom>
              <a:avLst/>
              <a:gdLst>
                <a:gd name="T0" fmla="*/ 145 w 289"/>
                <a:gd name="T1" fmla="*/ 204 h 289"/>
                <a:gd name="T2" fmla="*/ 126 w 289"/>
                <a:gd name="T3" fmla="*/ 201 h 289"/>
                <a:gd name="T4" fmla="*/ 89 w 289"/>
                <a:gd name="T5" fmla="*/ 126 h 289"/>
                <a:gd name="T6" fmla="*/ 145 w 289"/>
                <a:gd name="T7" fmla="*/ 85 h 289"/>
                <a:gd name="T8" fmla="*/ 163 w 289"/>
                <a:gd name="T9" fmla="*/ 89 h 289"/>
                <a:gd name="T10" fmla="*/ 201 w 289"/>
                <a:gd name="T11" fmla="*/ 163 h 289"/>
                <a:gd name="T12" fmla="*/ 145 w 289"/>
                <a:gd name="T13" fmla="*/ 204 h 289"/>
                <a:gd name="T14" fmla="*/ 134 w 289"/>
                <a:gd name="T15" fmla="*/ 0 h 289"/>
                <a:gd name="T16" fmla="*/ 80 w 289"/>
                <a:gd name="T17" fmla="*/ 15 h 289"/>
                <a:gd name="T18" fmla="*/ 90 w 289"/>
                <a:gd name="T19" fmla="*/ 35 h 289"/>
                <a:gd name="T20" fmla="*/ 52 w 289"/>
                <a:gd name="T21" fmla="*/ 65 h 289"/>
                <a:gd name="T22" fmla="*/ 35 w 289"/>
                <a:gd name="T23" fmla="*/ 49 h 289"/>
                <a:gd name="T24" fmla="*/ 7 w 289"/>
                <a:gd name="T25" fmla="*/ 99 h 289"/>
                <a:gd name="T26" fmla="*/ 29 w 289"/>
                <a:gd name="T27" fmla="*/ 106 h 289"/>
                <a:gd name="T28" fmla="*/ 23 w 289"/>
                <a:gd name="T29" fmla="*/ 153 h 289"/>
                <a:gd name="T30" fmla="*/ 0 w 289"/>
                <a:gd name="T31" fmla="*/ 155 h 289"/>
                <a:gd name="T32" fmla="*/ 15 w 289"/>
                <a:gd name="T33" fmla="*/ 209 h 289"/>
                <a:gd name="T34" fmla="*/ 35 w 289"/>
                <a:gd name="T35" fmla="*/ 199 h 289"/>
                <a:gd name="T36" fmla="*/ 65 w 289"/>
                <a:gd name="T37" fmla="*/ 237 h 289"/>
                <a:gd name="T38" fmla="*/ 49 w 289"/>
                <a:gd name="T39" fmla="*/ 254 h 289"/>
                <a:gd name="T40" fmla="*/ 99 w 289"/>
                <a:gd name="T41" fmla="*/ 282 h 289"/>
                <a:gd name="T42" fmla="*/ 106 w 289"/>
                <a:gd name="T43" fmla="*/ 260 h 289"/>
                <a:gd name="T44" fmla="*/ 145 w 289"/>
                <a:gd name="T45" fmla="*/ 267 h 289"/>
                <a:gd name="T46" fmla="*/ 153 w 289"/>
                <a:gd name="T47" fmla="*/ 266 h 289"/>
                <a:gd name="T48" fmla="*/ 155 w 289"/>
                <a:gd name="T49" fmla="*/ 289 h 289"/>
                <a:gd name="T50" fmla="*/ 209 w 289"/>
                <a:gd name="T51" fmla="*/ 274 h 289"/>
                <a:gd name="T52" fmla="*/ 199 w 289"/>
                <a:gd name="T53" fmla="*/ 254 h 289"/>
                <a:gd name="T54" fmla="*/ 237 w 289"/>
                <a:gd name="T55" fmla="*/ 225 h 289"/>
                <a:gd name="T56" fmla="*/ 254 w 289"/>
                <a:gd name="T57" fmla="*/ 240 h 289"/>
                <a:gd name="T58" fmla="*/ 282 w 289"/>
                <a:gd name="T59" fmla="*/ 191 h 289"/>
                <a:gd name="T60" fmla="*/ 260 w 289"/>
                <a:gd name="T61" fmla="*/ 183 h 289"/>
                <a:gd name="T62" fmla="*/ 266 w 289"/>
                <a:gd name="T63" fmla="*/ 136 h 289"/>
                <a:gd name="T64" fmla="*/ 289 w 289"/>
                <a:gd name="T65" fmla="*/ 134 h 289"/>
                <a:gd name="T66" fmla="*/ 274 w 289"/>
                <a:gd name="T67" fmla="*/ 80 h 289"/>
                <a:gd name="T68" fmla="*/ 254 w 289"/>
                <a:gd name="T69" fmla="*/ 90 h 289"/>
                <a:gd name="T70" fmla="*/ 225 w 289"/>
                <a:gd name="T71" fmla="*/ 52 h 289"/>
                <a:gd name="T72" fmla="*/ 240 w 289"/>
                <a:gd name="T73" fmla="*/ 35 h 289"/>
                <a:gd name="T74" fmla="*/ 192 w 289"/>
                <a:gd name="T75" fmla="*/ 7 h 289"/>
                <a:gd name="T76" fmla="*/ 190 w 289"/>
                <a:gd name="T77" fmla="*/ 10 h 289"/>
                <a:gd name="T78" fmla="*/ 183 w 289"/>
                <a:gd name="T79" fmla="*/ 29 h 289"/>
                <a:gd name="T80" fmla="*/ 145 w 289"/>
                <a:gd name="T81" fmla="*/ 22 h 289"/>
                <a:gd name="T82" fmla="*/ 136 w 289"/>
                <a:gd name="T83" fmla="*/ 23 h 289"/>
                <a:gd name="T84" fmla="*/ 134 w 289"/>
                <a:gd name="T85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9" h="289">
                  <a:moveTo>
                    <a:pt x="145" y="204"/>
                  </a:moveTo>
                  <a:cubicBezTo>
                    <a:pt x="138" y="204"/>
                    <a:pt x="132" y="203"/>
                    <a:pt x="126" y="201"/>
                  </a:cubicBezTo>
                  <a:cubicBezTo>
                    <a:pt x="95" y="190"/>
                    <a:pt x="78" y="157"/>
                    <a:pt x="89" y="126"/>
                  </a:cubicBezTo>
                  <a:cubicBezTo>
                    <a:pt x="97" y="101"/>
                    <a:pt x="120" y="85"/>
                    <a:pt x="145" y="85"/>
                  </a:cubicBezTo>
                  <a:cubicBezTo>
                    <a:pt x="151" y="85"/>
                    <a:pt x="157" y="86"/>
                    <a:pt x="163" y="89"/>
                  </a:cubicBezTo>
                  <a:cubicBezTo>
                    <a:pt x="194" y="99"/>
                    <a:pt x="211" y="132"/>
                    <a:pt x="201" y="163"/>
                  </a:cubicBezTo>
                  <a:cubicBezTo>
                    <a:pt x="192" y="188"/>
                    <a:pt x="169" y="204"/>
                    <a:pt x="145" y="204"/>
                  </a:cubicBezTo>
                  <a:moveTo>
                    <a:pt x="134" y="0"/>
                  </a:moveTo>
                  <a:cubicBezTo>
                    <a:pt x="115" y="1"/>
                    <a:pt x="97" y="6"/>
                    <a:pt x="80" y="15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76" y="42"/>
                    <a:pt x="63" y="52"/>
                    <a:pt x="52" y="65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23" y="63"/>
                    <a:pt x="13" y="80"/>
                    <a:pt x="7" y="99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24" y="122"/>
                    <a:pt x="22" y="138"/>
                    <a:pt x="23" y="153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" y="174"/>
                    <a:pt x="6" y="193"/>
                    <a:pt x="15" y="209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42" y="213"/>
                    <a:pt x="52" y="226"/>
                    <a:pt x="65" y="237"/>
                  </a:cubicBezTo>
                  <a:cubicBezTo>
                    <a:pt x="49" y="254"/>
                    <a:pt x="49" y="254"/>
                    <a:pt x="49" y="254"/>
                  </a:cubicBezTo>
                  <a:cubicBezTo>
                    <a:pt x="63" y="266"/>
                    <a:pt x="80" y="276"/>
                    <a:pt x="99" y="282"/>
                  </a:cubicBezTo>
                  <a:cubicBezTo>
                    <a:pt x="106" y="260"/>
                    <a:pt x="106" y="260"/>
                    <a:pt x="106" y="260"/>
                  </a:cubicBezTo>
                  <a:cubicBezTo>
                    <a:pt x="119" y="265"/>
                    <a:pt x="132" y="267"/>
                    <a:pt x="145" y="267"/>
                  </a:cubicBezTo>
                  <a:cubicBezTo>
                    <a:pt x="147" y="267"/>
                    <a:pt x="150" y="267"/>
                    <a:pt x="153" y="266"/>
                  </a:cubicBezTo>
                  <a:cubicBezTo>
                    <a:pt x="155" y="289"/>
                    <a:pt x="155" y="289"/>
                    <a:pt x="155" y="289"/>
                  </a:cubicBezTo>
                  <a:cubicBezTo>
                    <a:pt x="174" y="288"/>
                    <a:pt x="193" y="283"/>
                    <a:pt x="209" y="274"/>
                  </a:cubicBezTo>
                  <a:cubicBezTo>
                    <a:pt x="199" y="254"/>
                    <a:pt x="199" y="254"/>
                    <a:pt x="199" y="254"/>
                  </a:cubicBezTo>
                  <a:cubicBezTo>
                    <a:pt x="213" y="247"/>
                    <a:pt x="226" y="237"/>
                    <a:pt x="237" y="225"/>
                  </a:cubicBezTo>
                  <a:cubicBezTo>
                    <a:pt x="254" y="240"/>
                    <a:pt x="254" y="240"/>
                    <a:pt x="254" y="240"/>
                  </a:cubicBezTo>
                  <a:cubicBezTo>
                    <a:pt x="266" y="226"/>
                    <a:pt x="276" y="209"/>
                    <a:pt x="282" y="191"/>
                  </a:cubicBezTo>
                  <a:cubicBezTo>
                    <a:pt x="260" y="183"/>
                    <a:pt x="260" y="183"/>
                    <a:pt x="260" y="183"/>
                  </a:cubicBezTo>
                  <a:cubicBezTo>
                    <a:pt x="266" y="168"/>
                    <a:pt x="268" y="152"/>
                    <a:pt x="266" y="136"/>
                  </a:cubicBezTo>
                  <a:cubicBezTo>
                    <a:pt x="289" y="134"/>
                    <a:pt x="289" y="134"/>
                    <a:pt x="289" y="134"/>
                  </a:cubicBezTo>
                  <a:cubicBezTo>
                    <a:pt x="288" y="115"/>
                    <a:pt x="283" y="97"/>
                    <a:pt x="274" y="80"/>
                  </a:cubicBezTo>
                  <a:cubicBezTo>
                    <a:pt x="254" y="90"/>
                    <a:pt x="254" y="90"/>
                    <a:pt x="254" y="90"/>
                  </a:cubicBezTo>
                  <a:cubicBezTo>
                    <a:pt x="247" y="76"/>
                    <a:pt x="237" y="63"/>
                    <a:pt x="225" y="52"/>
                  </a:cubicBezTo>
                  <a:cubicBezTo>
                    <a:pt x="240" y="35"/>
                    <a:pt x="240" y="35"/>
                    <a:pt x="240" y="35"/>
                  </a:cubicBezTo>
                  <a:cubicBezTo>
                    <a:pt x="226" y="23"/>
                    <a:pt x="210" y="14"/>
                    <a:pt x="192" y="7"/>
                  </a:cubicBezTo>
                  <a:cubicBezTo>
                    <a:pt x="190" y="10"/>
                    <a:pt x="190" y="10"/>
                    <a:pt x="190" y="10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70" y="24"/>
                    <a:pt x="157" y="22"/>
                    <a:pt x="145" y="22"/>
                  </a:cubicBezTo>
                  <a:cubicBezTo>
                    <a:pt x="142" y="22"/>
                    <a:pt x="139" y="23"/>
                    <a:pt x="136" y="23"/>
                  </a:cubicBezTo>
                  <a:cubicBezTo>
                    <a:pt x="134" y="0"/>
                    <a:pt x="134" y="0"/>
                    <a:pt x="134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34" name="Freeform 64"/>
            <p:cNvSpPr>
              <a:spLocks/>
            </p:cNvSpPr>
            <p:nvPr/>
          </p:nvSpPr>
          <p:spPr bwMode="auto">
            <a:xfrm>
              <a:off x="4625979" y="4740278"/>
              <a:ext cx="7938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3 h 3"/>
                <a:gd name="T4" fmla="*/ 2 w 2"/>
                <a:gd name="T5" fmla="*/ 0 h 3"/>
                <a:gd name="T6" fmla="*/ 1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6633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35" name="Freeform 65"/>
            <p:cNvSpPr>
              <a:spLocks noEditPoints="1"/>
            </p:cNvSpPr>
            <p:nvPr/>
          </p:nvSpPr>
          <p:spPr bwMode="auto">
            <a:xfrm>
              <a:off x="5038729" y="4811715"/>
              <a:ext cx="762001" cy="758825"/>
            </a:xfrm>
            <a:custGeom>
              <a:avLst/>
              <a:gdLst>
                <a:gd name="T0" fmla="*/ 102 w 203"/>
                <a:gd name="T1" fmla="*/ 143 h 202"/>
                <a:gd name="T2" fmla="*/ 94 w 203"/>
                <a:gd name="T3" fmla="*/ 142 h 202"/>
                <a:gd name="T4" fmla="*/ 60 w 203"/>
                <a:gd name="T5" fmla="*/ 93 h 202"/>
                <a:gd name="T6" fmla="*/ 96 w 203"/>
                <a:gd name="T7" fmla="*/ 59 h 202"/>
                <a:gd name="T8" fmla="*/ 102 w 203"/>
                <a:gd name="T9" fmla="*/ 59 h 202"/>
                <a:gd name="T10" fmla="*/ 110 w 203"/>
                <a:gd name="T11" fmla="*/ 60 h 202"/>
                <a:gd name="T12" fmla="*/ 143 w 203"/>
                <a:gd name="T13" fmla="*/ 109 h 202"/>
                <a:gd name="T14" fmla="*/ 107 w 203"/>
                <a:gd name="T15" fmla="*/ 143 h 202"/>
                <a:gd name="T16" fmla="*/ 102 w 203"/>
                <a:gd name="T17" fmla="*/ 143 h 202"/>
                <a:gd name="T18" fmla="*/ 121 w 203"/>
                <a:gd name="T19" fmla="*/ 0 h 202"/>
                <a:gd name="T20" fmla="*/ 118 w 203"/>
                <a:gd name="T21" fmla="*/ 16 h 202"/>
                <a:gd name="T22" fmla="*/ 102 w 203"/>
                <a:gd name="T23" fmla="*/ 14 h 202"/>
                <a:gd name="T24" fmla="*/ 90 w 203"/>
                <a:gd name="T25" fmla="*/ 15 h 202"/>
                <a:gd name="T26" fmla="*/ 84 w 203"/>
                <a:gd name="T27" fmla="*/ 16 h 202"/>
                <a:gd name="T28" fmla="*/ 81 w 203"/>
                <a:gd name="T29" fmla="*/ 0 h 202"/>
                <a:gd name="T30" fmla="*/ 44 w 203"/>
                <a:gd name="T31" fmla="*/ 15 h 202"/>
                <a:gd name="T32" fmla="*/ 53 w 203"/>
                <a:gd name="T33" fmla="*/ 29 h 202"/>
                <a:gd name="T34" fmla="*/ 29 w 203"/>
                <a:gd name="T35" fmla="*/ 53 h 202"/>
                <a:gd name="T36" fmla="*/ 15 w 203"/>
                <a:gd name="T37" fmla="*/ 44 h 202"/>
                <a:gd name="T38" fmla="*/ 0 w 203"/>
                <a:gd name="T39" fmla="*/ 81 h 202"/>
                <a:gd name="T40" fmla="*/ 16 w 203"/>
                <a:gd name="T41" fmla="*/ 85 h 202"/>
                <a:gd name="T42" fmla="*/ 16 w 203"/>
                <a:gd name="T43" fmla="*/ 118 h 202"/>
                <a:gd name="T44" fmla="*/ 0 w 203"/>
                <a:gd name="T45" fmla="*/ 122 h 202"/>
                <a:gd name="T46" fmla="*/ 16 w 203"/>
                <a:gd name="T47" fmla="*/ 159 h 202"/>
                <a:gd name="T48" fmla="*/ 30 w 203"/>
                <a:gd name="T49" fmla="*/ 150 h 202"/>
                <a:gd name="T50" fmla="*/ 54 w 203"/>
                <a:gd name="T51" fmla="*/ 174 h 202"/>
                <a:gd name="T52" fmla="*/ 45 w 203"/>
                <a:gd name="T53" fmla="*/ 187 h 202"/>
                <a:gd name="T54" fmla="*/ 82 w 203"/>
                <a:gd name="T55" fmla="*/ 202 h 202"/>
                <a:gd name="T56" fmla="*/ 85 w 203"/>
                <a:gd name="T57" fmla="*/ 186 h 202"/>
                <a:gd name="T58" fmla="*/ 102 w 203"/>
                <a:gd name="T59" fmla="*/ 188 h 202"/>
                <a:gd name="T60" fmla="*/ 113 w 203"/>
                <a:gd name="T61" fmla="*/ 187 h 202"/>
                <a:gd name="T62" fmla="*/ 119 w 203"/>
                <a:gd name="T63" fmla="*/ 186 h 202"/>
                <a:gd name="T64" fmla="*/ 122 w 203"/>
                <a:gd name="T65" fmla="*/ 202 h 202"/>
                <a:gd name="T66" fmla="*/ 159 w 203"/>
                <a:gd name="T67" fmla="*/ 187 h 202"/>
                <a:gd name="T68" fmla="*/ 150 w 203"/>
                <a:gd name="T69" fmla="*/ 173 h 202"/>
                <a:gd name="T70" fmla="*/ 174 w 203"/>
                <a:gd name="T71" fmla="*/ 149 h 202"/>
                <a:gd name="T72" fmla="*/ 188 w 203"/>
                <a:gd name="T73" fmla="*/ 158 h 202"/>
                <a:gd name="T74" fmla="*/ 203 w 203"/>
                <a:gd name="T75" fmla="*/ 121 h 202"/>
                <a:gd name="T76" fmla="*/ 187 w 203"/>
                <a:gd name="T77" fmla="*/ 117 h 202"/>
                <a:gd name="T78" fmla="*/ 187 w 203"/>
                <a:gd name="T79" fmla="*/ 84 h 202"/>
                <a:gd name="T80" fmla="*/ 203 w 203"/>
                <a:gd name="T81" fmla="*/ 80 h 202"/>
                <a:gd name="T82" fmla="*/ 187 w 203"/>
                <a:gd name="T83" fmla="*/ 43 h 202"/>
                <a:gd name="T84" fmla="*/ 174 w 203"/>
                <a:gd name="T85" fmla="*/ 52 h 202"/>
                <a:gd name="T86" fmla="*/ 149 w 203"/>
                <a:gd name="T87" fmla="*/ 28 h 202"/>
                <a:gd name="T88" fmla="*/ 159 w 203"/>
                <a:gd name="T89" fmla="*/ 15 h 202"/>
                <a:gd name="T90" fmla="*/ 121 w 203"/>
                <a:gd name="T9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3" h="202">
                  <a:moveTo>
                    <a:pt x="102" y="143"/>
                  </a:moveTo>
                  <a:cubicBezTo>
                    <a:pt x="99" y="143"/>
                    <a:pt x="96" y="143"/>
                    <a:pt x="94" y="142"/>
                  </a:cubicBezTo>
                  <a:cubicBezTo>
                    <a:pt x="71" y="138"/>
                    <a:pt x="56" y="116"/>
                    <a:pt x="60" y="93"/>
                  </a:cubicBezTo>
                  <a:cubicBezTo>
                    <a:pt x="64" y="75"/>
                    <a:pt x="79" y="62"/>
                    <a:pt x="96" y="59"/>
                  </a:cubicBezTo>
                  <a:cubicBezTo>
                    <a:pt x="98" y="59"/>
                    <a:pt x="100" y="59"/>
                    <a:pt x="102" y="59"/>
                  </a:cubicBezTo>
                  <a:cubicBezTo>
                    <a:pt x="104" y="59"/>
                    <a:pt x="107" y="59"/>
                    <a:pt x="110" y="60"/>
                  </a:cubicBezTo>
                  <a:cubicBezTo>
                    <a:pt x="132" y="64"/>
                    <a:pt x="147" y="86"/>
                    <a:pt x="143" y="109"/>
                  </a:cubicBezTo>
                  <a:cubicBezTo>
                    <a:pt x="139" y="127"/>
                    <a:pt x="125" y="140"/>
                    <a:pt x="107" y="143"/>
                  </a:cubicBezTo>
                  <a:cubicBezTo>
                    <a:pt x="105" y="143"/>
                    <a:pt x="103" y="143"/>
                    <a:pt x="102" y="143"/>
                  </a:cubicBezTo>
                  <a:moveTo>
                    <a:pt x="121" y="0"/>
                  </a:moveTo>
                  <a:cubicBezTo>
                    <a:pt x="118" y="16"/>
                    <a:pt x="118" y="16"/>
                    <a:pt x="118" y="16"/>
                  </a:cubicBezTo>
                  <a:cubicBezTo>
                    <a:pt x="113" y="15"/>
                    <a:pt x="107" y="14"/>
                    <a:pt x="102" y="14"/>
                  </a:cubicBezTo>
                  <a:cubicBezTo>
                    <a:pt x="98" y="14"/>
                    <a:pt x="94" y="14"/>
                    <a:pt x="90" y="15"/>
                  </a:cubicBezTo>
                  <a:cubicBezTo>
                    <a:pt x="88" y="15"/>
                    <a:pt x="86" y="15"/>
                    <a:pt x="84" y="16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67" y="3"/>
                    <a:pt x="55" y="8"/>
                    <a:pt x="44" y="15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44" y="35"/>
                    <a:pt x="35" y="44"/>
                    <a:pt x="29" y="5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8" y="55"/>
                    <a:pt x="3" y="68"/>
                    <a:pt x="0" y="81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4" y="96"/>
                    <a:pt x="14" y="108"/>
                    <a:pt x="16" y="118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3" y="135"/>
                    <a:pt x="8" y="148"/>
                    <a:pt x="16" y="159"/>
                  </a:cubicBezTo>
                  <a:cubicBezTo>
                    <a:pt x="30" y="150"/>
                    <a:pt x="30" y="150"/>
                    <a:pt x="30" y="150"/>
                  </a:cubicBezTo>
                  <a:cubicBezTo>
                    <a:pt x="36" y="159"/>
                    <a:pt x="44" y="167"/>
                    <a:pt x="54" y="174"/>
                  </a:cubicBezTo>
                  <a:cubicBezTo>
                    <a:pt x="45" y="187"/>
                    <a:pt x="45" y="187"/>
                    <a:pt x="45" y="187"/>
                  </a:cubicBezTo>
                  <a:cubicBezTo>
                    <a:pt x="56" y="194"/>
                    <a:pt x="68" y="200"/>
                    <a:pt x="82" y="202"/>
                  </a:cubicBezTo>
                  <a:cubicBezTo>
                    <a:pt x="85" y="186"/>
                    <a:pt x="85" y="186"/>
                    <a:pt x="85" y="186"/>
                  </a:cubicBezTo>
                  <a:cubicBezTo>
                    <a:pt x="91" y="187"/>
                    <a:pt x="96" y="188"/>
                    <a:pt x="102" y="188"/>
                  </a:cubicBezTo>
                  <a:cubicBezTo>
                    <a:pt x="105" y="188"/>
                    <a:pt x="109" y="188"/>
                    <a:pt x="113" y="187"/>
                  </a:cubicBezTo>
                  <a:cubicBezTo>
                    <a:pt x="115" y="187"/>
                    <a:pt x="117" y="187"/>
                    <a:pt x="119" y="186"/>
                  </a:cubicBezTo>
                  <a:cubicBezTo>
                    <a:pt x="122" y="202"/>
                    <a:pt x="122" y="202"/>
                    <a:pt x="122" y="202"/>
                  </a:cubicBezTo>
                  <a:cubicBezTo>
                    <a:pt x="136" y="199"/>
                    <a:pt x="148" y="194"/>
                    <a:pt x="159" y="187"/>
                  </a:cubicBezTo>
                  <a:cubicBezTo>
                    <a:pt x="150" y="173"/>
                    <a:pt x="150" y="173"/>
                    <a:pt x="150" y="173"/>
                  </a:cubicBezTo>
                  <a:cubicBezTo>
                    <a:pt x="160" y="167"/>
                    <a:pt x="168" y="158"/>
                    <a:pt x="174" y="149"/>
                  </a:cubicBezTo>
                  <a:cubicBezTo>
                    <a:pt x="188" y="158"/>
                    <a:pt x="188" y="158"/>
                    <a:pt x="188" y="158"/>
                  </a:cubicBezTo>
                  <a:cubicBezTo>
                    <a:pt x="195" y="147"/>
                    <a:pt x="200" y="134"/>
                    <a:pt x="203" y="121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9" y="106"/>
                    <a:pt x="189" y="94"/>
                    <a:pt x="187" y="84"/>
                  </a:cubicBezTo>
                  <a:cubicBezTo>
                    <a:pt x="203" y="80"/>
                    <a:pt x="203" y="80"/>
                    <a:pt x="203" y="80"/>
                  </a:cubicBezTo>
                  <a:cubicBezTo>
                    <a:pt x="200" y="67"/>
                    <a:pt x="195" y="54"/>
                    <a:pt x="187" y="43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67" y="43"/>
                    <a:pt x="159" y="35"/>
                    <a:pt x="149" y="28"/>
                  </a:cubicBezTo>
                  <a:cubicBezTo>
                    <a:pt x="159" y="15"/>
                    <a:pt x="159" y="15"/>
                    <a:pt x="159" y="15"/>
                  </a:cubicBezTo>
                  <a:cubicBezTo>
                    <a:pt x="148" y="7"/>
                    <a:pt x="135" y="2"/>
                    <a:pt x="12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36" name="Freeform 66"/>
            <p:cNvSpPr>
              <a:spLocks noEditPoints="1"/>
            </p:cNvSpPr>
            <p:nvPr/>
          </p:nvSpPr>
          <p:spPr bwMode="auto">
            <a:xfrm>
              <a:off x="1900240" y="3576640"/>
              <a:ext cx="788988" cy="788988"/>
            </a:xfrm>
            <a:custGeom>
              <a:avLst/>
              <a:gdLst>
                <a:gd name="T0" fmla="*/ 105 w 210"/>
                <a:gd name="T1" fmla="*/ 143 h 210"/>
                <a:gd name="T2" fmla="*/ 93 w 210"/>
                <a:gd name="T3" fmla="*/ 141 h 210"/>
                <a:gd name="T4" fmla="*/ 68 w 210"/>
                <a:gd name="T5" fmla="*/ 93 h 210"/>
                <a:gd name="T6" fmla="*/ 105 w 210"/>
                <a:gd name="T7" fmla="*/ 67 h 210"/>
                <a:gd name="T8" fmla="*/ 117 w 210"/>
                <a:gd name="T9" fmla="*/ 68 h 210"/>
                <a:gd name="T10" fmla="*/ 141 w 210"/>
                <a:gd name="T11" fmla="*/ 117 h 210"/>
                <a:gd name="T12" fmla="*/ 105 w 210"/>
                <a:gd name="T13" fmla="*/ 143 h 210"/>
                <a:gd name="T14" fmla="*/ 97 w 210"/>
                <a:gd name="T15" fmla="*/ 0 h 210"/>
                <a:gd name="T16" fmla="*/ 58 w 210"/>
                <a:gd name="T17" fmla="*/ 11 h 210"/>
                <a:gd name="T18" fmla="*/ 65 w 210"/>
                <a:gd name="T19" fmla="*/ 26 h 210"/>
                <a:gd name="T20" fmla="*/ 38 w 210"/>
                <a:gd name="T21" fmla="*/ 47 h 210"/>
                <a:gd name="T22" fmla="*/ 25 w 210"/>
                <a:gd name="T23" fmla="*/ 36 h 210"/>
                <a:gd name="T24" fmla="*/ 5 w 210"/>
                <a:gd name="T25" fmla="*/ 72 h 210"/>
                <a:gd name="T26" fmla="*/ 21 w 210"/>
                <a:gd name="T27" fmla="*/ 77 h 210"/>
                <a:gd name="T28" fmla="*/ 17 w 210"/>
                <a:gd name="T29" fmla="*/ 111 h 210"/>
                <a:gd name="T30" fmla="*/ 0 w 210"/>
                <a:gd name="T31" fmla="*/ 112 h 210"/>
                <a:gd name="T32" fmla="*/ 11 w 210"/>
                <a:gd name="T33" fmla="*/ 152 h 210"/>
                <a:gd name="T34" fmla="*/ 26 w 210"/>
                <a:gd name="T35" fmla="*/ 144 h 210"/>
                <a:gd name="T36" fmla="*/ 47 w 210"/>
                <a:gd name="T37" fmla="*/ 172 h 210"/>
                <a:gd name="T38" fmla="*/ 36 w 210"/>
                <a:gd name="T39" fmla="*/ 184 h 210"/>
                <a:gd name="T40" fmla="*/ 71 w 210"/>
                <a:gd name="T41" fmla="*/ 205 h 210"/>
                <a:gd name="T42" fmla="*/ 77 w 210"/>
                <a:gd name="T43" fmla="*/ 189 h 210"/>
                <a:gd name="T44" fmla="*/ 105 w 210"/>
                <a:gd name="T45" fmla="*/ 193 h 210"/>
                <a:gd name="T46" fmla="*/ 111 w 210"/>
                <a:gd name="T47" fmla="*/ 193 h 210"/>
                <a:gd name="T48" fmla="*/ 112 w 210"/>
                <a:gd name="T49" fmla="*/ 210 h 210"/>
                <a:gd name="T50" fmla="*/ 152 w 210"/>
                <a:gd name="T51" fmla="*/ 199 h 210"/>
                <a:gd name="T52" fmla="*/ 144 w 210"/>
                <a:gd name="T53" fmla="*/ 184 h 210"/>
                <a:gd name="T54" fmla="*/ 171 w 210"/>
                <a:gd name="T55" fmla="*/ 163 h 210"/>
                <a:gd name="T56" fmla="*/ 184 w 210"/>
                <a:gd name="T57" fmla="*/ 174 h 210"/>
                <a:gd name="T58" fmla="*/ 204 w 210"/>
                <a:gd name="T59" fmla="*/ 138 h 210"/>
                <a:gd name="T60" fmla="*/ 189 w 210"/>
                <a:gd name="T61" fmla="*/ 133 h 210"/>
                <a:gd name="T62" fmla="*/ 193 w 210"/>
                <a:gd name="T63" fmla="*/ 99 h 210"/>
                <a:gd name="T64" fmla="*/ 210 w 210"/>
                <a:gd name="T65" fmla="*/ 98 h 210"/>
                <a:gd name="T66" fmla="*/ 199 w 210"/>
                <a:gd name="T67" fmla="*/ 58 h 210"/>
                <a:gd name="T68" fmla="*/ 184 w 210"/>
                <a:gd name="T69" fmla="*/ 65 h 210"/>
                <a:gd name="T70" fmla="*/ 163 w 210"/>
                <a:gd name="T71" fmla="*/ 38 h 210"/>
                <a:gd name="T72" fmla="*/ 174 w 210"/>
                <a:gd name="T73" fmla="*/ 26 h 210"/>
                <a:gd name="T74" fmla="*/ 138 w 210"/>
                <a:gd name="T75" fmla="*/ 5 h 210"/>
                <a:gd name="T76" fmla="*/ 133 w 210"/>
                <a:gd name="T77" fmla="*/ 21 h 210"/>
                <a:gd name="T78" fmla="*/ 105 w 210"/>
                <a:gd name="T79" fmla="*/ 17 h 210"/>
                <a:gd name="T80" fmla="*/ 98 w 210"/>
                <a:gd name="T81" fmla="*/ 17 h 210"/>
                <a:gd name="T82" fmla="*/ 97 w 210"/>
                <a:gd name="T8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0" h="210">
                  <a:moveTo>
                    <a:pt x="105" y="143"/>
                  </a:moveTo>
                  <a:cubicBezTo>
                    <a:pt x="101" y="143"/>
                    <a:pt x="97" y="143"/>
                    <a:pt x="93" y="141"/>
                  </a:cubicBezTo>
                  <a:cubicBezTo>
                    <a:pt x="72" y="135"/>
                    <a:pt x="62" y="113"/>
                    <a:pt x="68" y="93"/>
                  </a:cubicBezTo>
                  <a:cubicBezTo>
                    <a:pt x="74" y="77"/>
                    <a:pt x="89" y="67"/>
                    <a:pt x="105" y="67"/>
                  </a:cubicBezTo>
                  <a:cubicBezTo>
                    <a:pt x="109" y="67"/>
                    <a:pt x="113" y="67"/>
                    <a:pt x="117" y="68"/>
                  </a:cubicBezTo>
                  <a:cubicBezTo>
                    <a:pt x="137" y="75"/>
                    <a:pt x="148" y="97"/>
                    <a:pt x="141" y="117"/>
                  </a:cubicBezTo>
                  <a:cubicBezTo>
                    <a:pt x="136" y="133"/>
                    <a:pt x="121" y="143"/>
                    <a:pt x="105" y="143"/>
                  </a:cubicBezTo>
                  <a:moveTo>
                    <a:pt x="97" y="0"/>
                  </a:moveTo>
                  <a:cubicBezTo>
                    <a:pt x="83" y="1"/>
                    <a:pt x="70" y="5"/>
                    <a:pt x="58" y="11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55" y="31"/>
                    <a:pt x="46" y="38"/>
                    <a:pt x="38" y="4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17" y="46"/>
                    <a:pt x="10" y="58"/>
                    <a:pt x="5" y="72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17" y="88"/>
                    <a:pt x="16" y="100"/>
                    <a:pt x="17" y="111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" y="126"/>
                    <a:pt x="5" y="140"/>
                    <a:pt x="11" y="152"/>
                  </a:cubicBezTo>
                  <a:cubicBezTo>
                    <a:pt x="26" y="144"/>
                    <a:pt x="26" y="144"/>
                    <a:pt x="26" y="144"/>
                  </a:cubicBezTo>
                  <a:cubicBezTo>
                    <a:pt x="31" y="155"/>
                    <a:pt x="38" y="164"/>
                    <a:pt x="47" y="172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46" y="193"/>
                    <a:pt x="58" y="200"/>
                    <a:pt x="71" y="205"/>
                  </a:cubicBezTo>
                  <a:cubicBezTo>
                    <a:pt x="77" y="189"/>
                    <a:pt x="77" y="189"/>
                    <a:pt x="77" y="189"/>
                  </a:cubicBezTo>
                  <a:cubicBezTo>
                    <a:pt x="86" y="192"/>
                    <a:pt x="95" y="193"/>
                    <a:pt x="105" y="193"/>
                  </a:cubicBezTo>
                  <a:cubicBezTo>
                    <a:pt x="107" y="193"/>
                    <a:pt x="109" y="193"/>
                    <a:pt x="111" y="193"/>
                  </a:cubicBezTo>
                  <a:cubicBezTo>
                    <a:pt x="112" y="210"/>
                    <a:pt x="112" y="210"/>
                    <a:pt x="112" y="210"/>
                  </a:cubicBezTo>
                  <a:cubicBezTo>
                    <a:pt x="126" y="209"/>
                    <a:pt x="139" y="205"/>
                    <a:pt x="152" y="199"/>
                  </a:cubicBezTo>
                  <a:cubicBezTo>
                    <a:pt x="144" y="184"/>
                    <a:pt x="144" y="184"/>
                    <a:pt x="144" y="184"/>
                  </a:cubicBezTo>
                  <a:cubicBezTo>
                    <a:pt x="154" y="179"/>
                    <a:pt x="164" y="172"/>
                    <a:pt x="171" y="163"/>
                  </a:cubicBezTo>
                  <a:cubicBezTo>
                    <a:pt x="184" y="174"/>
                    <a:pt x="184" y="174"/>
                    <a:pt x="184" y="174"/>
                  </a:cubicBezTo>
                  <a:cubicBezTo>
                    <a:pt x="193" y="164"/>
                    <a:pt x="200" y="152"/>
                    <a:pt x="204" y="138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92" y="122"/>
                    <a:pt x="194" y="110"/>
                    <a:pt x="193" y="99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09" y="84"/>
                    <a:pt x="205" y="70"/>
                    <a:pt x="199" y="58"/>
                  </a:cubicBezTo>
                  <a:cubicBezTo>
                    <a:pt x="184" y="65"/>
                    <a:pt x="184" y="65"/>
                    <a:pt x="184" y="65"/>
                  </a:cubicBezTo>
                  <a:cubicBezTo>
                    <a:pt x="179" y="55"/>
                    <a:pt x="171" y="46"/>
                    <a:pt x="163" y="38"/>
                  </a:cubicBezTo>
                  <a:cubicBezTo>
                    <a:pt x="174" y="26"/>
                    <a:pt x="174" y="26"/>
                    <a:pt x="174" y="26"/>
                  </a:cubicBezTo>
                  <a:cubicBezTo>
                    <a:pt x="163" y="17"/>
                    <a:pt x="152" y="10"/>
                    <a:pt x="138" y="5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23" y="18"/>
                    <a:pt x="114" y="17"/>
                    <a:pt x="105" y="17"/>
                  </a:cubicBezTo>
                  <a:cubicBezTo>
                    <a:pt x="103" y="17"/>
                    <a:pt x="101" y="17"/>
                    <a:pt x="98" y="17"/>
                  </a:cubicBez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38" name="Freeform 67"/>
            <p:cNvSpPr>
              <a:spLocks noEditPoints="1"/>
            </p:cNvSpPr>
            <p:nvPr/>
          </p:nvSpPr>
          <p:spPr bwMode="auto">
            <a:xfrm>
              <a:off x="3740153" y="2795589"/>
              <a:ext cx="904876" cy="904875"/>
            </a:xfrm>
            <a:custGeom>
              <a:avLst/>
              <a:gdLst>
                <a:gd name="T0" fmla="*/ 121 w 241"/>
                <a:gd name="T1" fmla="*/ 170 h 241"/>
                <a:gd name="T2" fmla="*/ 109 w 241"/>
                <a:gd name="T3" fmla="*/ 168 h 241"/>
                <a:gd name="T4" fmla="*/ 73 w 241"/>
                <a:gd name="T5" fmla="*/ 108 h 241"/>
                <a:gd name="T6" fmla="*/ 117 w 241"/>
                <a:gd name="T7" fmla="*/ 71 h 241"/>
                <a:gd name="T8" fmla="*/ 121 w 241"/>
                <a:gd name="T9" fmla="*/ 71 h 241"/>
                <a:gd name="T10" fmla="*/ 132 w 241"/>
                <a:gd name="T11" fmla="*/ 72 h 241"/>
                <a:gd name="T12" fmla="*/ 169 w 241"/>
                <a:gd name="T13" fmla="*/ 132 h 241"/>
                <a:gd name="T14" fmla="*/ 125 w 241"/>
                <a:gd name="T15" fmla="*/ 170 h 241"/>
                <a:gd name="T16" fmla="*/ 121 w 241"/>
                <a:gd name="T17" fmla="*/ 170 h 241"/>
                <a:gd name="T18" fmla="*/ 102 w 241"/>
                <a:gd name="T19" fmla="*/ 0 h 241"/>
                <a:gd name="T20" fmla="*/ 57 w 241"/>
                <a:gd name="T21" fmla="*/ 16 h 241"/>
                <a:gd name="T22" fmla="*/ 67 w 241"/>
                <a:gd name="T23" fmla="*/ 33 h 241"/>
                <a:gd name="T24" fmla="*/ 38 w 241"/>
                <a:gd name="T25" fmla="*/ 60 h 241"/>
                <a:gd name="T26" fmla="*/ 22 w 241"/>
                <a:gd name="T27" fmla="*/ 48 h 241"/>
                <a:gd name="T28" fmla="*/ 2 w 241"/>
                <a:gd name="T29" fmla="*/ 91 h 241"/>
                <a:gd name="T30" fmla="*/ 21 w 241"/>
                <a:gd name="T31" fmla="*/ 96 h 241"/>
                <a:gd name="T32" fmla="*/ 19 w 241"/>
                <a:gd name="T33" fmla="*/ 136 h 241"/>
                <a:gd name="T34" fmla="*/ 0 w 241"/>
                <a:gd name="T35" fmla="*/ 139 h 241"/>
                <a:gd name="T36" fmla="*/ 17 w 241"/>
                <a:gd name="T37" fmla="*/ 184 h 241"/>
                <a:gd name="T38" fmla="*/ 33 w 241"/>
                <a:gd name="T39" fmla="*/ 173 h 241"/>
                <a:gd name="T40" fmla="*/ 60 w 241"/>
                <a:gd name="T41" fmla="*/ 203 h 241"/>
                <a:gd name="T42" fmla="*/ 49 w 241"/>
                <a:gd name="T43" fmla="*/ 219 h 241"/>
                <a:gd name="T44" fmla="*/ 92 w 241"/>
                <a:gd name="T45" fmla="*/ 239 h 241"/>
                <a:gd name="T46" fmla="*/ 96 w 241"/>
                <a:gd name="T47" fmla="*/ 220 h 241"/>
                <a:gd name="T48" fmla="*/ 121 w 241"/>
                <a:gd name="T49" fmla="*/ 223 h 241"/>
                <a:gd name="T50" fmla="*/ 129 w 241"/>
                <a:gd name="T51" fmla="*/ 222 h 241"/>
                <a:gd name="T52" fmla="*/ 136 w 241"/>
                <a:gd name="T53" fmla="*/ 222 h 241"/>
                <a:gd name="T54" fmla="*/ 139 w 241"/>
                <a:gd name="T55" fmla="*/ 241 h 241"/>
                <a:gd name="T56" fmla="*/ 184 w 241"/>
                <a:gd name="T57" fmla="*/ 224 h 241"/>
                <a:gd name="T58" fmla="*/ 174 w 241"/>
                <a:gd name="T59" fmla="*/ 208 h 241"/>
                <a:gd name="T60" fmla="*/ 203 w 241"/>
                <a:gd name="T61" fmla="*/ 181 h 241"/>
                <a:gd name="T62" fmla="*/ 219 w 241"/>
                <a:gd name="T63" fmla="*/ 192 h 241"/>
                <a:gd name="T64" fmla="*/ 239 w 241"/>
                <a:gd name="T65" fmla="*/ 149 h 241"/>
                <a:gd name="T66" fmla="*/ 220 w 241"/>
                <a:gd name="T67" fmla="*/ 144 h 241"/>
                <a:gd name="T68" fmla="*/ 222 w 241"/>
                <a:gd name="T69" fmla="*/ 104 h 241"/>
                <a:gd name="T70" fmla="*/ 241 w 241"/>
                <a:gd name="T71" fmla="*/ 102 h 241"/>
                <a:gd name="T72" fmla="*/ 225 w 241"/>
                <a:gd name="T73" fmla="*/ 57 h 241"/>
                <a:gd name="T74" fmla="*/ 208 w 241"/>
                <a:gd name="T75" fmla="*/ 67 h 241"/>
                <a:gd name="T76" fmla="*/ 181 w 241"/>
                <a:gd name="T77" fmla="*/ 37 h 241"/>
                <a:gd name="T78" fmla="*/ 193 w 241"/>
                <a:gd name="T79" fmla="*/ 22 h 241"/>
                <a:gd name="T80" fmla="*/ 150 w 241"/>
                <a:gd name="T81" fmla="*/ 2 h 241"/>
                <a:gd name="T82" fmla="*/ 145 w 241"/>
                <a:gd name="T83" fmla="*/ 21 h 241"/>
                <a:gd name="T84" fmla="*/ 121 w 241"/>
                <a:gd name="T85" fmla="*/ 18 h 241"/>
                <a:gd name="T86" fmla="*/ 112 w 241"/>
                <a:gd name="T87" fmla="*/ 18 h 241"/>
                <a:gd name="T88" fmla="*/ 105 w 241"/>
                <a:gd name="T89" fmla="*/ 19 h 241"/>
                <a:gd name="T90" fmla="*/ 102 w 241"/>
                <a:gd name="T91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1" h="241">
                  <a:moveTo>
                    <a:pt x="121" y="170"/>
                  </a:moveTo>
                  <a:cubicBezTo>
                    <a:pt x="117" y="170"/>
                    <a:pt x="113" y="169"/>
                    <a:pt x="109" y="168"/>
                  </a:cubicBezTo>
                  <a:cubicBezTo>
                    <a:pt x="82" y="162"/>
                    <a:pt x="66" y="135"/>
                    <a:pt x="73" y="108"/>
                  </a:cubicBezTo>
                  <a:cubicBezTo>
                    <a:pt x="78" y="87"/>
                    <a:pt x="96" y="73"/>
                    <a:pt x="117" y="71"/>
                  </a:cubicBezTo>
                  <a:cubicBezTo>
                    <a:pt x="118" y="71"/>
                    <a:pt x="119" y="71"/>
                    <a:pt x="121" y="71"/>
                  </a:cubicBezTo>
                  <a:cubicBezTo>
                    <a:pt x="125" y="71"/>
                    <a:pt x="129" y="71"/>
                    <a:pt x="132" y="72"/>
                  </a:cubicBezTo>
                  <a:cubicBezTo>
                    <a:pt x="159" y="79"/>
                    <a:pt x="175" y="105"/>
                    <a:pt x="169" y="132"/>
                  </a:cubicBezTo>
                  <a:cubicBezTo>
                    <a:pt x="164" y="153"/>
                    <a:pt x="146" y="168"/>
                    <a:pt x="125" y="170"/>
                  </a:cubicBezTo>
                  <a:cubicBezTo>
                    <a:pt x="123" y="170"/>
                    <a:pt x="122" y="170"/>
                    <a:pt x="121" y="170"/>
                  </a:cubicBezTo>
                  <a:moveTo>
                    <a:pt x="102" y="0"/>
                  </a:moveTo>
                  <a:cubicBezTo>
                    <a:pt x="86" y="2"/>
                    <a:pt x="71" y="8"/>
                    <a:pt x="57" y="16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56" y="40"/>
                    <a:pt x="46" y="49"/>
                    <a:pt x="38" y="6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13" y="61"/>
                    <a:pt x="6" y="75"/>
                    <a:pt x="2" y="91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18" y="110"/>
                    <a:pt x="17" y="123"/>
                    <a:pt x="19" y="136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3" y="155"/>
                    <a:pt x="8" y="170"/>
                    <a:pt x="17" y="184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40" y="185"/>
                    <a:pt x="49" y="195"/>
                    <a:pt x="60" y="203"/>
                  </a:cubicBezTo>
                  <a:cubicBezTo>
                    <a:pt x="49" y="219"/>
                    <a:pt x="49" y="219"/>
                    <a:pt x="49" y="219"/>
                  </a:cubicBezTo>
                  <a:cubicBezTo>
                    <a:pt x="61" y="228"/>
                    <a:pt x="76" y="235"/>
                    <a:pt x="92" y="239"/>
                  </a:cubicBezTo>
                  <a:cubicBezTo>
                    <a:pt x="96" y="220"/>
                    <a:pt x="96" y="220"/>
                    <a:pt x="96" y="220"/>
                  </a:cubicBezTo>
                  <a:cubicBezTo>
                    <a:pt x="105" y="222"/>
                    <a:pt x="113" y="223"/>
                    <a:pt x="121" y="223"/>
                  </a:cubicBezTo>
                  <a:cubicBezTo>
                    <a:pt x="124" y="223"/>
                    <a:pt x="126" y="223"/>
                    <a:pt x="129" y="222"/>
                  </a:cubicBezTo>
                  <a:cubicBezTo>
                    <a:pt x="132" y="222"/>
                    <a:pt x="134" y="222"/>
                    <a:pt x="136" y="222"/>
                  </a:cubicBezTo>
                  <a:cubicBezTo>
                    <a:pt x="139" y="241"/>
                    <a:pt x="139" y="241"/>
                    <a:pt x="139" y="241"/>
                  </a:cubicBezTo>
                  <a:cubicBezTo>
                    <a:pt x="155" y="238"/>
                    <a:pt x="170" y="233"/>
                    <a:pt x="184" y="224"/>
                  </a:cubicBezTo>
                  <a:cubicBezTo>
                    <a:pt x="174" y="208"/>
                    <a:pt x="174" y="208"/>
                    <a:pt x="174" y="208"/>
                  </a:cubicBezTo>
                  <a:cubicBezTo>
                    <a:pt x="185" y="201"/>
                    <a:pt x="195" y="192"/>
                    <a:pt x="203" y="181"/>
                  </a:cubicBezTo>
                  <a:cubicBezTo>
                    <a:pt x="219" y="192"/>
                    <a:pt x="219" y="192"/>
                    <a:pt x="219" y="192"/>
                  </a:cubicBezTo>
                  <a:cubicBezTo>
                    <a:pt x="228" y="180"/>
                    <a:pt x="235" y="165"/>
                    <a:pt x="239" y="149"/>
                  </a:cubicBezTo>
                  <a:cubicBezTo>
                    <a:pt x="220" y="144"/>
                    <a:pt x="220" y="144"/>
                    <a:pt x="220" y="144"/>
                  </a:cubicBezTo>
                  <a:cubicBezTo>
                    <a:pt x="224" y="131"/>
                    <a:pt x="224" y="117"/>
                    <a:pt x="222" y="104"/>
                  </a:cubicBezTo>
                  <a:cubicBezTo>
                    <a:pt x="241" y="102"/>
                    <a:pt x="241" y="102"/>
                    <a:pt x="241" y="102"/>
                  </a:cubicBezTo>
                  <a:cubicBezTo>
                    <a:pt x="239" y="86"/>
                    <a:pt x="233" y="70"/>
                    <a:pt x="225" y="57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1" y="56"/>
                    <a:pt x="192" y="46"/>
                    <a:pt x="181" y="37"/>
                  </a:cubicBezTo>
                  <a:cubicBezTo>
                    <a:pt x="193" y="22"/>
                    <a:pt x="193" y="22"/>
                    <a:pt x="193" y="22"/>
                  </a:cubicBezTo>
                  <a:cubicBezTo>
                    <a:pt x="180" y="13"/>
                    <a:pt x="166" y="6"/>
                    <a:pt x="150" y="2"/>
                  </a:cubicBezTo>
                  <a:cubicBezTo>
                    <a:pt x="145" y="21"/>
                    <a:pt x="145" y="21"/>
                    <a:pt x="145" y="21"/>
                  </a:cubicBezTo>
                  <a:cubicBezTo>
                    <a:pt x="137" y="19"/>
                    <a:pt x="129" y="18"/>
                    <a:pt x="121" y="18"/>
                  </a:cubicBezTo>
                  <a:cubicBezTo>
                    <a:pt x="118" y="18"/>
                    <a:pt x="115" y="18"/>
                    <a:pt x="112" y="18"/>
                  </a:cubicBezTo>
                  <a:cubicBezTo>
                    <a:pt x="110" y="18"/>
                    <a:pt x="107" y="19"/>
                    <a:pt x="105" y="19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39" name="Freeform 68"/>
            <p:cNvSpPr>
              <a:spLocks noEditPoints="1"/>
            </p:cNvSpPr>
            <p:nvPr/>
          </p:nvSpPr>
          <p:spPr bwMode="auto">
            <a:xfrm>
              <a:off x="3514728" y="2552702"/>
              <a:ext cx="379413" cy="379413"/>
            </a:xfrm>
            <a:custGeom>
              <a:avLst/>
              <a:gdLst>
                <a:gd name="T0" fmla="*/ 50 w 101"/>
                <a:gd name="T1" fmla="*/ 71 h 101"/>
                <a:gd name="T2" fmla="*/ 44 w 101"/>
                <a:gd name="T3" fmla="*/ 70 h 101"/>
                <a:gd name="T4" fmla="*/ 31 w 101"/>
                <a:gd name="T5" fmla="*/ 44 h 101"/>
                <a:gd name="T6" fmla="*/ 50 w 101"/>
                <a:gd name="T7" fmla="*/ 30 h 101"/>
                <a:gd name="T8" fmla="*/ 57 w 101"/>
                <a:gd name="T9" fmla="*/ 31 h 101"/>
                <a:gd name="T10" fmla="*/ 70 w 101"/>
                <a:gd name="T11" fmla="*/ 57 h 101"/>
                <a:gd name="T12" fmla="*/ 50 w 101"/>
                <a:gd name="T13" fmla="*/ 71 h 101"/>
                <a:gd name="T14" fmla="*/ 47 w 101"/>
                <a:gd name="T15" fmla="*/ 0 h 101"/>
                <a:gd name="T16" fmla="*/ 28 w 101"/>
                <a:gd name="T17" fmla="*/ 6 h 101"/>
                <a:gd name="T18" fmla="*/ 31 w 101"/>
                <a:gd name="T19" fmla="*/ 13 h 101"/>
                <a:gd name="T20" fmla="*/ 18 w 101"/>
                <a:gd name="T21" fmla="*/ 23 h 101"/>
                <a:gd name="T22" fmla="*/ 12 w 101"/>
                <a:gd name="T23" fmla="*/ 18 h 101"/>
                <a:gd name="T24" fmla="*/ 2 w 101"/>
                <a:gd name="T25" fmla="*/ 35 h 101"/>
                <a:gd name="T26" fmla="*/ 10 w 101"/>
                <a:gd name="T27" fmla="*/ 37 h 101"/>
                <a:gd name="T28" fmla="*/ 8 w 101"/>
                <a:gd name="T29" fmla="*/ 54 h 101"/>
                <a:gd name="T30" fmla="*/ 0 w 101"/>
                <a:gd name="T31" fmla="*/ 54 h 101"/>
                <a:gd name="T32" fmla="*/ 5 w 101"/>
                <a:gd name="T33" fmla="*/ 73 h 101"/>
                <a:gd name="T34" fmla="*/ 12 w 101"/>
                <a:gd name="T35" fmla="*/ 70 h 101"/>
                <a:gd name="T36" fmla="*/ 23 w 101"/>
                <a:gd name="T37" fmla="*/ 83 h 101"/>
                <a:gd name="T38" fmla="*/ 17 w 101"/>
                <a:gd name="T39" fmla="*/ 89 h 101"/>
                <a:gd name="T40" fmla="*/ 34 w 101"/>
                <a:gd name="T41" fmla="*/ 99 h 101"/>
                <a:gd name="T42" fmla="*/ 37 w 101"/>
                <a:gd name="T43" fmla="*/ 91 h 101"/>
                <a:gd name="T44" fmla="*/ 50 w 101"/>
                <a:gd name="T45" fmla="*/ 93 h 101"/>
                <a:gd name="T46" fmla="*/ 53 w 101"/>
                <a:gd name="T47" fmla="*/ 93 h 101"/>
                <a:gd name="T48" fmla="*/ 54 w 101"/>
                <a:gd name="T49" fmla="*/ 101 h 101"/>
                <a:gd name="T50" fmla="*/ 73 w 101"/>
                <a:gd name="T51" fmla="*/ 96 h 101"/>
                <a:gd name="T52" fmla="*/ 69 w 101"/>
                <a:gd name="T53" fmla="*/ 89 h 101"/>
                <a:gd name="T54" fmla="*/ 83 w 101"/>
                <a:gd name="T55" fmla="*/ 79 h 101"/>
                <a:gd name="T56" fmla="*/ 89 w 101"/>
                <a:gd name="T57" fmla="*/ 84 h 101"/>
                <a:gd name="T58" fmla="*/ 98 w 101"/>
                <a:gd name="T59" fmla="*/ 67 h 101"/>
                <a:gd name="T60" fmla="*/ 91 w 101"/>
                <a:gd name="T61" fmla="*/ 64 h 101"/>
                <a:gd name="T62" fmla="*/ 93 w 101"/>
                <a:gd name="T63" fmla="*/ 48 h 101"/>
                <a:gd name="T64" fmla="*/ 101 w 101"/>
                <a:gd name="T65" fmla="*/ 47 h 101"/>
                <a:gd name="T66" fmla="*/ 96 w 101"/>
                <a:gd name="T67" fmla="*/ 28 h 101"/>
                <a:gd name="T68" fmla="*/ 88 w 101"/>
                <a:gd name="T69" fmla="*/ 32 h 101"/>
                <a:gd name="T70" fmla="*/ 78 w 101"/>
                <a:gd name="T71" fmla="*/ 19 h 101"/>
                <a:gd name="T72" fmla="*/ 84 w 101"/>
                <a:gd name="T73" fmla="*/ 13 h 101"/>
                <a:gd name="T74" fmla="*/ 66 w 101"/>
                <a:gd name="T75" fmla="*/ 3 h 101"/>
                <a:gd name="T76" fmla="*/ 64 w 101"/>
                <a:gd name="T77" fmla="*/ 10 h 101"/>
                <a:gd name="T78" fmla="*/ 50 w 101"/>
                <a:gd name="T79" fmla="*/ 8 h 101"/>
                <a:gd name="T80" fmla="*/ 47 w 101"/>
                <a:gd name="T81" fmla="*/ 8 h 101"/>
                <a:gd name="T82" fmla="*/ 47 w 101"/>
                <a:gd name="T8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1" h="101">
                  <a:moveTo>
                    <a:pt x="50" y="71"/>
                  </a:moveTo>
                  <a:cubicBezTo>
                    <a:pt x="48" y="71"/>
                    <a:pt x="46" y="71"/>
                    <a:pt x="44" y="70"/>
                  </a:cubicBezTo>
                  <a:cubicBezTo>
                    <a:pt x="33" y="67"/>
                    <a:pt x="27" y="55"/>
                    <a:pt x="31" y="44"/>
                  </a:cubicBezTo>
                  <a:cubicBezTo>
                    <a:pt x="34" y="36"/>
                    <a:pt x="42" y="30"/>
                    <a:pt x="50" y="30"/>
                  </a:cubicBezTo>
                  <a:cubicBezTo>
                    <a:pt x="53" y="30"/>
                    <a:pt x="55" y="31"/>
                    <a:pt x="57" y="31"/>
                  </a:cubicBezTo>
                  <a:cubicBezTo>
                    <a:pt x="68" y="35"/>
                    <a:pt x="74" y="47"/>
                    <a:pt x="70" y="57"/>
                  </a:cubicBezTo>
                  <a:cubicBezTo>
                    <a:pt x="67" y="66"/>
                    <a:pt x="59" y="71"/>
                    <a:pt x="50" y="71"/>
                  </a:cubicBezTo>
                  <a:moveTo>
                    <a:pt x="47" y="0"/>
                  </a:moveTo>
                  <a:cubicBezTo>
                    <a:pt x="40" y="1"/>
                    <a:pt x="34" y="3"/>
                    <a:pt x="28" y="6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26" y="15"/>
                    <a:pt x="22" y="19"/>
                    <a:pt x="18" y="23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8" y="22"/>
                    <a:pt x="5" y="28"/>
                    <a:pt x="2" y="35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8" y="43"/>
                    <a:pt x="8" y="48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1"/>
                    <a:pt x="2" y="67"/>
                    <a:pt x="5" y="73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5" y="75"/>
                    <a:pt x="18" y="79"/>
                    <a:pt x="23" y="83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22" y="93"/>
                    <a:pt x="28" y="97"/>
                    <a:pt x="34" y="99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41" y="93"/>
                    <a:pt x="46" y="93"/>
                    <a:pt x="50" y="93"/>
                  </a:cubicBezTo>
                  <a:cubicBezTo>
                    <a:pt x="51" y="93"/>
                    <a:pt x="52" y="93"/>
                    <a:pt x="53" y="93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1" y="101"/>
                    <a:pt x="67" y="99"/>
                    <a:pt x="73" y="96"/>
                  </a:cubicBezTo>
                  <a:cubicBezTo>
                    <a:pt x="69" y="89"/>
                    <a:pt x="69" y="89"/>
                    <a:pt x="69" y="89"/>
                  </a:cubicBezTo>
                  <a:cubicBezTo>
                    <a:pt x="74" y="86"/>
                    <a:pt x="79" y="83"/>
                    <a:pt x="83" y="79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3" y="79"/>
                    <a:pt x="96" y="73"/>
                    <a:pt x="98" y="6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3" y="59"/>
                    <a:pt x="93" y="53"/>
                    <a:pt x="93" y="48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0" y="41"/>
                    <a:pt x="99" y="34"/>
                    <a:pt x="96" y="28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6" y="27"/>
                    <a:pt x="83" y="22"/>
                    <a:pt x="78" y="19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79" y="8"/>
                    <a:pt x="73" y="5"/>
                    <a:pt x="66" y="3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59" y="9"/>
                    <a:pt x="55" y="8"/>
                    <a:pt x="50" y="8"/>
                  </a:cubicBezTo>
                  <a:cubicBezTo>
                    <a:pt x="49" y="8"/>
                    <a:pt x="48" y="8"/>
                    <a:pt x="47" y="8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40" name="Freeform 69"/>
            <p:cNvSpPr>
              <a:spLocks noEditPoints="1"/>
            </p:cNvSpPr>
            <p:nvPr/>
          </p:nvSpPr>
          <p:spPr bwMode="auto">
            <a:xfrm>
              <a:off x="2505078" y="2784477"/>
              <a:ext cx="1185863" cy="1190626"/>
            </a:xfrm>
            <a:custGeom>
              <a:avLst/>
              <a:gdLst>
                <a:gd name="T0" fmla="*/ 158 w 316"/>
                <a:gd name="T1" fmla="*/ 259 h 317"/>
                <a:gd name="T2" fmla="*/ 57 w 316"/>
                <a:gd name="T3" fmla="*/ 160 h 317"/>
                <a:gd name="T4" fmla="*/ 156 w 316"/>
                <a:gd name="T5" fmla="*/ 58 h 317"/>
                <a:gd name="T6" fmla="*/ 156 w 316"/>
                <a:gd name="T7" fmla="*/ 58 h 317"/>
                <a:gd name="T8" fmla="*/ 158 w 316"/>
                <a:gd name="T9" fmla="*/ 58 h 317"/>
                <a:gd name="T10" fmla="*/ 258 w 316"/>
                <a:gd name="T11" fmla="*/ 157 h 317"/>
                <a:gd name="T12" fmla="*/ 159 w 316"/>
                <a:gd name="T13" fmla="*/ 259 h 317"/>
                <a:gd name="T14" fmla="*/ 159 w 316"/>
                <a:gd name="T15" fmla="*/ 259 h 317"/>
                <a:gd name="T16" fmla="*/ 158 w 316"/>
                <a:gd name="T17" fmla="*/ 259 h 317"/>
                <a:gd name="T18" fmla="*/ 181 w 316"/>
                <a:gd name="T19" fmla="*/ 0 h 317"/>
                <a:gd name="T20" fmla="*/ 156 w 316"/>
                <a:gd name="T21" fmla="*/ 1 h 317"/>
                <a:gd name="T22" fmla="*/ 131 w 316"/>
                <a:gd name="T23" fmla="*/ 1 h 317"/>
                <a:gd name="T24" fmla="*/ 131 w 316"/>
                <a:gd name="T25" fmla="*/ 25 h 317"/>
                <a:gd name="T26" fmla="*/ 79 w 316"/>
                <a:gd name="T27" fmla="*/ 47 h 317"/>
                <a:gd name="T28" fmla="*/ 62 w 316"/>
                <a:gd name="T29" fmla="*/ 31 h 317"/>
                <a:gd name="T30" fmla="*/ 27 w 316"/>
                <a:gd name="T31" fmla="*/ 66 h 317"/>
                <a:gd name="T32" fmla="*/ 44 w 316"/>
                <a:gd name="T33" fmla="*/ 83 h 317"/>
                <a:gd name="T34" fmla="*/ 23 w 316"/>
                <a:gd name="T35" fmla="*/ 135 h 317"/>
                <a:gd name="T36" fmla="*/ 0 w 316"/>
                <a:gd name="T37" fmla="*/ 136 h 317"/>
                <a:gd name="T38" fmla="*/ 0 w 316"/>
                <a:gd name="T39" fmla="*/ 186 h 317"/>
                <a:gd name="T40" fmla="*/ 24 w 316"/>
                <a:gd name="T41" fmla="*/ 185 h 317"/>
                <a:gd name="T42" fmla="*/ 46 w 316"/>
                <a:gd name="T43" fmla="*/ 237 h 317"/>
                <a:gd name="T44" fmla="*/ 30 w 316"/>
                <a:gd name="T45" fmla="*/ 254 h 317"/>
                <a:gd name="T46" fmla="*/ 65 w 316"/>
                <a:gd name="T47" fmla="*/ 289 h 317"/>
                <a:gd name="T48" fmla="*/ 82 w 316"/>
                <a:gd name="T49" fmla="*/ 272 h 317"/>
                <a:gd name="T50" fmla="*/ 135 w 316"/>
                <a:gd name="T51" fmla="*/ 293 h 317"/>
                <a:gd name="T52" fmla="*/ 135 w 316"/>
                <a:gd name="T53" fmla="*/ 317 h 317"/>
                <a:gd name="T54" fmla="*/ 160 w 316"/>
                <a:gd name="T55" fmla="*/ 316 h 317"/>
                <a:gd name="T56" fmla="*/ 185 w 316"/>
                <a:gd name="T57" fmla="*/ 316 h 317"/>
                <a:gd name="T58" fmla="*/ 184 w 316"/>
                <a:gd name="T59" fmla="*/ 292 h 317"/>
                <a:gd name="T60" fmla="*/ 236 w 316"/>
                <a:gd name="T61" fmla="*/ 270 h 317"/>
                <a:gd name="T62" fmla="*/ 253 w 316"/>
                <a:gd name="T63" fmla="*/ 287 h 317"/>
                <a:gd name="T64" fmla="*/ 288 w 316"/>
                <a:gd name="T65" fmla="*/ 251 h 317"/>
                <a:gd name="T66" fmla="*/ 271 w 316"/>
                <a:gd name="T67" fmla="*/ 234 h 317"/>
                <a:gd name="T68" fmla="*/ 292 w 316"/>
                <a:gd name="T69" fmla="*/ 182 h 317"/>
                <a:gd name="T70" fmla="*/ 316 w 316"/>
                <a:gd name="T71" fmla="*/ 181 h 317"/>
                <a:gd name="T72" fmla="*/ 315 w 316"/>
                <a:gd name="T73" fmla="*/ 132 h 317"/>
                <a:gd name="T74" fmla="*/ 292 w 316"/>
                <a:gd name="T75" fmla="*/ 132 h 317"/>
                <a:gd name="T76" fmla="*/ 269 w 316"/>
                <a:gd name="T77" fmla="*/ 80 h 317"/>
                <a:gd name="T78" fmla="*/ 286 w 316"/>
                <a:gd name="T79" fmla="*/ 63 h 317"/>
                <a:gd name="T80" fmla="*/ 250 w 316"/>
                <a:gd name="T81" fmla="*/ 28 h 317"/>
                <a:gd name="T82" fmla="*/ 234 w 316"/>
                <a:gd name="T83" fmla="*/ 45 h 317"/>
                <a:gd name="T84" fmla="*/ 181 w 316"/>
                <a:gd name="T85" fmla="*/ 24 h 317"/>
                <a:gd name="T86" fmla="*/ 181 w 316"/>
                <a:gd name="T8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6" h="317">
                  <a:moveTo>
                    <a:pt x="158" y="259"/>
                  </a:moveTo>
                  <a:cubicBezTo>
                    <a:pt x="103" y="259"/>
                    <a:pt x="58" y="215"/>
                    <a:pt x="57" y="160"/>
                  </a:cubicBezTo>
                  <a:cubicBezTo>
                    <a:pt x="56" y="104"/>
                    <a:pt x="101" y="59"/>
                    <a:pt x="156" y="58"/>
                  </a:cubicBezTo>
                  <a:cubicBezTo>
                    <a:pt x="156" y="58"/>
                    <a:pt x="156" y="58"/>
                    <a:pt x="156" y="58"/>
                  </a:cubicBezTo>
                  <a:cubicBezTo>
                    <a:pt x="157" y="58"/>
                    <a:pt x="157" y="58"/>
                    <a:pt x="158" y="58"/>
                  </a:cubicBezTo>
                  <a:cubicBezTo>
                    <a:pt x="213" y="58"/>
                    <a:pt x="258" y="102"/>
                    <a:pt x="258" y="157"/>
                  </a:cubicBezTo>
                  <a:cubicBezTo>
                    <a:pt x="259" y="213"/>
                    <a:pt x="215" y="259"/>
                    <a:pt x="159" y="259"/>
                  </a:cubicBezTo>
                  <a:cubicBezTo>
                    <a:pt x="159" y="259"/>
                    <a:pt x="159" y="259"/>
                    <a:pt x="159" y="259"/>
                  </a:cubicBezTo>
                  <a:cubicBezTo>
                    <a:pt x="159" y="259"/>
                    <a:pt x="158" y="259"/>
                    <a:pt x="158" y="259"/>
                  </a:cubicBezTo>
                  <a:moveTo>
                    <a:pt x="181" y="0"/>
                  </a:moveTo>
                  <a:cubicBezTo>
                    <a:pt x="156" y="1"/>
                    <a:pt x="156" y="1"/>
                    <a:pt x="156" y="1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12" y="29"/>
                    <a:pt x="94" y="36"/>
                    <a:pt x="79" y="47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34" y="98"/>
                    <a:pt x="27" y="116"/>
                    <a:pt x="23" y="13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8" y="204"/>
                    <a:pt x="35" y="222"/>
                    <a:pt x="46" y="237"/>
                  </a:cubicBezTo>
                  <a:cubicBezTo>
                    <a:pt x="30" y="254"/>
                    <a:pt x="30" y="254"/>
                    <a:pt x="30" y="254"/>
                  </a:cubicBezTo>
                  <a:cubicBezTo>
                    <a:pt x="65" y="289"/>
                    <a:pt x="65" y="289"/>
                    <a:pt x="65" y="289"/>
                  </a:cubicBezTo>
                  <a:cubicBezTo>
                    <a:pt x="82" y="272"/>
                    <a:pt x="82" y="272"/>
                    <a:pt x="82" y="272"/>
                  </a:cubicBezTo>
                  <a:cubicBezTo>
                    <a:pt x="98" y="283"/>
                    <a:pt x="115" y="290"/>
                    <a:pt x="135" y="293"/>
                  </a:cubicBezTo>
                  <a:cubicBezTo>
                    <a:pt x="135" y="317"/>
                    <a:pt x="135" y="317"/>
                    <a:pt x="135" y="317"/>
                  </a:cubicBezTo>
                  <a:cubicBezTo>
                    <a:pt x="160" y="316"/>
                    <a:pt x="160" y="316"/>
                    <a:pt x="160" y="316"/>
                  </a:cubicBezTo>
                  <a:cubicBezTo>
                    <a:pt x="185" y="316"/>
                    <a:pt x="185" y="316"/>
                    <a:pt x="185" y="316"/>
                  </a:cubicBezTo>
                  <a:cubicBezTo>
                    <a:pt x="184" y="292"/>
                    <a:pt x="184" y="292"/>
                    <a:pt x="184" y="292"/>
                  </a:cubicBezTo>
                  <a:cubicBezTo>
                    <a:pt x="203" y="289"/>
                    <a:pt x="221" y="281"/>
                    <a:pt x="236" y="270"/>
                  </a:cubicBezTo>
                  <a:cubicBezTo>
                    <a:pt x="253" y="287"/>
                    <a:pt x="253" y="287"/>
                    <a:pt x="253" y="287"/>
                  </a:cubicBezTo>
                  <a:cubicBezTo>
                    <a:pt x="288" y="251"/>
                    <a:pt x="288" y="251"/>
                    <a:pt x="288" y="251"/>
                  </a:cubicBezTo>
                  <a:cubicBezTo>
                    <a:pt x="271" y="234"/>
                    <a:pt x="271" y="234"/>
                    <a:pt x="271" y="234"/>
                  </a:cubicBezTo>
                  <a:cubicBezTo>
                    <a:pt x="282" y="219"/>
                    <a:pt x="289" y="201"/>
                    <a:pt x="292" y="182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5" y="132"/>
                    <a:pt x="315" y="132"/>
                    <a:pt x="315" y="132"/>
                  </a:cubicBezTo>
                  <a:cubicBezTo>
                    <a:pt x="292" y="132"/>
                    <a:pt x="292" y="132"/>
                    <a:pt x="292" y="132"/>
                  </a:cubicBezTo>
                  <a:cubicBezTo>
                    <a:pt x="288" y="113"/>
                    <a:pt x="280" y="95"/>
                    <a:pt x="269" y="80"/>
                  </a:cubicBezTo>
                  <a:cubicBezTo>
                    <a:pt x="286" y="63"/>
                    <a:pt x="286" y="63"/>
                    <a:pt x="286" y="63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34" y="45"/>
                    <a:pt x="234" y="45"/>
                    <a:pt x="234" y="45"/>
                  </a:cubicBezTo>
                  <a:cubicBezTo>
                    <a:pt x="218" y="35"/>
                    <a:pt x="200" y="27"/>
                    <a:pt x="181" y="24"/>
                  </a:cubicBezTo>
                  <a:cubicBezTo>
                    <a:pt x="181" y="0"/>
                    <a:pt x="181" y="0"/>
                    <a:pt x="18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41" name="Freeform 70"/>
            <p:cNvSpPr>
              <a:spLocks/>
            </p:cNvSpPr>
            <p:nvPr/>
          </p:nvSpPr>
          <p:spPr bwMode="auto">
            <a:xfrm>
              <a:off x="2843215" y="3127377"/>
              <a:ext cx="511175" cy="506413"/>
            </a:xfrm>
            <a:custGeom>
              <a:avLst/>
              <a:gdLst>
                <a:gd name="T0" fmla="*/ 68 w 136"/>
                <a:gd name="T1" fmla="*/ 0 h 135"/>
                <a:gd name="T2" fmla="*/ 67 w 136"/>
                <a:gd name="T3" fmla="*/ 0 h 135"/>
                <a:gd name="T4" fmla="*/ 67 w 136"/>
                <a:gd name="T5" fmla="*/ 0 h 135"/>
                <a:gd name="T6" fmla="*/ 0 w 136"/>
                <a:gd name="T7" fmla="*/ 68 h 135"/>
                <a:gd name="T8" fmla="*/ 68 w 136"/>
                <a:gd name="T9" fmla="*/ 135 h 135"/>
                <a:gd name="T10" fmla="*/ 69 w 136"/>
                <a:gd name="T11" fmla="*/ 135 h 135"/>
                <a:gd name="T12" fmla="*/ 69 w 136"/>
                <a:gd name="T13" fmla="*/ 135 h 135"/>
                <a:gd name="T14" fmla="*/ 135 w 136"/>
                <a:gd name="T15" fmla="*/ 67 h 135"/>
                <a:gd name="T16" fmla="*/ 68 w 136"/>
                <a:gd name="T1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35">
                  <a:moveTo>
                    <a:pt x="6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9" y="0"/>
                    <a:pt x="0" y="31"/>
                    <a:pt x="0" y="68"/>
                  </a:cubicBezTo>
                  <a:cubicBezTo>
                    <a:pt x="1" y="106"/>
                    <a:pt x="31" y="135"/>
                    <a:pt x="68" y="135"/>
                  </a:cubicBezTo>
                  <a:cubicBezTo>
                    <a:pt x="68" y="135"/>
                    <a:pt x="68" y="135"/>
                    <a:pt x="69" y="135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106" y="135"/>
                    <a:pt x="136" y="104"/>
                    <a:pt x="135" y="67"/>
                  </a:cubicBezTo>
                  <a:cubicBezTo>
                    <a:pt x="135" y="30"/>
                    <a:pt x="105" y="0"/>
                    <a:pt x="68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42" name="AutoShape 72"/>
            <p:cNvSpPr>
              <a:spLocks noChangeAspect="1" noChangeArrowheads="1" noTextEdit="1"/>
            </p:cNvSpPr>
            <p:nvPr/>
          </p:nvSpPr>
          <p:spPr bwMode="auto">
            <a:xfrm>
              <a:off x="4327527" y="3419758"/>
              <a:ext cx="1462088" cy="147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43" name="Freeform 36"/>
            <p:cNvSpPr>
              <a:spLocks noEditPoints="1"/>
            </p:cNvSpPr>
            <p:nvPr/>
          </p:nvSpPr>
          <p:spPr bwMode="auto">
            <a:xfrm>
              <a:off x="4324352" y="3422933"/>
              <a:ext cx="1465263" cy="1466850"/>
            </a:xfrm>
            <a:custGeom>
              <a:avLst/>
              <a:gdLst>
                <a:gd name="T0" fmla="*/ 194 w 388"/>
                <a:gd name="T1" fmla="*/ 304 h 388"/>
                <a:gd name="T2" fmla="*/ 84 w 388"/>
                <a:gd name="T3" fmla="*/ 194 h 388"/>
                <a:gd name="T4" fmla="*/ 194 w 388"/>
                <a:gd name="T5" fmla="*/ 85 h 388"/>
                <a:gd name="T6" fmla="*/ 194 w 388"/>
                <a:gd name="T7" fmla="*/ 85 h 388"/>
                <a:gd name="T8" fmla="*/ 303 w 388"/>
                <a:gd name="T9" fmla="*/ 194 h 388"/>
                <a:gd name="T10" fmla="*/ 194 w 388"/>
                <a:gd name="T11" fmla="*/ 304 h 388"/>
                <a:gd name="T12" fmla="*/ 194 w 388"/>
                <a:gd name="T13" fmla="*/ 304 h 388"/>
                <a:gd name="T14" fmla="*/ 224 w 388"/>
                <a:gd name="T15" fmla="*/ 0 h 388"/>
                <a:gd name="T16" fmla="*/ 194 w 388"/>
                <a:gd name="T17" fmla="*/ 0 h 388"/>
                <a:gd name="T18" fmla="*/ 163 w 388"/>
                <a:gd name="T19" fmla="*/ 0 h 388"/>
                <a:gd name="T20" fmla="*/ 163 w 388"/>
                <a:gd name="T21" fmla="*/ 29 h 388"/>
                <a:gd name="T22" fmla="*/ 99 w 388"/>
                <a:gd name="T23" fmla="*/ 56 h 388"/>
                <a:gd name="T24" fmla="*/ 78 w 388"/>
                <a:gd name="T25" fmla="*/ 35 h 388"/>
                <a:gd name="T26" fmla="*/ 35 w 388"/>
                <a:gd name="T27" fmla="*/ 79 h 388"/>
                <a:gd name="T28" fmla="*/ 55 w 388"/>
                <a:gd name="T29" fmla="*/ 99 h 388"/>
                <a:gd name="T30" fmla="*/ 29 w 388"/>
                <a:gd name="T31" fmla="*/ 164 h 388"/>
                <a:gd name="T32" fmla="*/ 0 w 388"/>
                <a:gd name="T33" fmla="*/ 164 h 388"/>
                <a:gd name="T34" fmla="*/ 0 w 388"/>
                <a:gd name="T35" fmla="*/ 225 h 388"/>
                <a:gd name="T36" fmla="*/ 29 w 388"/>
                <a:gd name="T37" fmla="*/ 225 h 388"/>
                <a:gd name="T38" fmla="*/ 55 w 388"/>
                <a:gd name="T39" fmla="*/ 289 h 388"/>
                <a:gd name="T40" fmla="*/ 35 w 388"/>
                <a:gd name="T41" fmla="*/ 310 h 388"/>
                <a:gd name="T42" fmla="*/ 78 w 388"/>
                <a:gd name="T43" fmla="*/ 353 h 388"/>
                <a:gd name="T44" fmla="*/ 99 w 388"/>
                <a:gd name="T45" fmla="*/ 333 h 388"/>
                <a:gd name="T46" fmla="*/ 163 w 388"/>
                <a:gd name="T47" fmla="*/ 359 h 388"/>
                <a:gd name="T48" fmla="*/ 163 w 388"/>
                <a:gd name="T49" fmla="*/ 388 h 388"/>
                <a:gd name="T50" fmla="*/ 194 w 388"/>
                <a:gd name="T51" fmla="*/ 388 h 388"/>
                <a:gd name="T52" fmla="*/ 224 w 388"/>
                <a:gd name="T53" fmla="*/ 388 h 388"/>
                <a:gd name="T54" fmla="*/ 224 w 388"/>
                <a:gd name="T55" fmla="*/ 359 h 388"/>
                <a:gd name="T56" fmla="*/ 289 w 388"/>
                <a:gd name="T57" fmla="*/ 333 h 388"/>
                <a:gd name="T58" fmla="*/ 309 w 388"/>
                <a:gd name="T59" fmla="*/ 353 h 388"/>
                <a:gd name="T60" fmla="*/ 353 w 388"/>
                <a:gd name="T61" fmla="*/ 310 h 388"/>
                <a:gd name="T62" fmla="*/ 332 w 388"/>
                <a:gd name="T63" fmla="*/ 289 h 388"/>
                <a:gd name="T64" fmla="*/ 359 w 388"/>
                <a:gd name="T65" fmla="*/ 225 h 388"/>
                <a:gd name="T66" fmla="*/ 388 w 388"/>
                <a:gd name="T67" fmla="*/ 225 h 388"/>
                <a:gd name="T68" fmla="*/ 388 w 388"/>
                <a:gd name="T69" fmla="*/ 164 h 388"/>
                <a:gd name="T70" fmla="*/ 359 w 388"/>
                <a:gd name="T71" fmla="*/ 164 h 388"/>
                <a:gd name="T72" fmla="*/ 332 w 388"/>
                <a:gd name="T73" fmla="*/ 99 h 388"/>
                <a:gd name="T74" fmla="*/ 353 w 388"/>
                <a:gd name="T75" fmla="*/ 79 h 388"/>
                <a:gd name="T76" fmla="*/ 309 w 388"/>
                <a:gd name="T77" fmla="*/ 35 h 388"/>
                <a:gd name="T78" fmla="*/ 289 w 388"/>
                <a:gd name="T79" fmla="*/ 56 h 388"/>
                <a:gd name="T80" fmla="*/ 224 w 388"/>
                <a:gd name="T81" fmla="*/ 29 h 388"/>
                <a:gd name="T82" fmla="*/ 224 w 388"/>
                <a:gd name="T83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8" h="388">
                  <a:moveTo>
                    <a:pt x="194" y="304"/>
                  </a:moveTo>
                  <a:cubicBezTo>
                    <a:pt x="133" y="304"/>
                    <a:pt x="84" y="255"/>
                    <a:pt x="84" y="194"/>
                  </a:cubicBezTo>
                  <a:cubicBezTo>
                    <a:pt x="84" y="134"/>
                    <a:pt x="133" y="85"/>
                    <a:pt x="194" y="85"/>
                  </a:cubicBezTo>
                  <a:cubicBezTo>
                    <a:pt x="194" y="85"/>
                    <a:pt x="194" y="85"/>
                    <a:pt x="194" y="85"/>
                  </a:cubicBezTo>
                  <a:cubicBezTo>
                    <a:pt x="254" y="85"/>
                    <a:pt x="303" y="134"/>
                    <a:pt x="303" y="194"/>
                  </a:cubicBezTo>
                  <a:cubicBezTo>
                    <a:pt x="303" y="255"/>
                    <a:pt x="254" y="304"/>
                    <a:pt x="194" y="304"/>
                  </a:cubicBezTo>
                  <a:cubicBezTo>
                    <a:pt x="194" y="304"/>
                    <a:pt x="194" y="304"/>
                    <a:pt x="194" y="304"/>
                  </a:cubicBezTo>
                  <a:moveTo>
                    <a:pt x="224" y="0"/>
                  </a:moveTo>
                  <a:cubicBezTo>
                    <a:pt x="194" y="0"/>
                    <a:pt x="194" y="0"/>
                    <a:pt x="19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29"/>
                    <a:pt x="163" y="29"/>
                    <a:pt x="163" y="29"/>
                  </a:cubicBezTo>
                  <a:cubicBezTo>
                    <a:pt x="139" y="34"/>
                    <a:pt x="118" y="43"/>
                    <a:pt x="99" y="56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42" y="118"/>
                    <a:pt x="33" y="140"/>
                    <a:pt x="29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33" y="249"/>
                    <a:pt x="42" y="270"/>
                    <a:pt x="55" y="289"/>
                  </a:cubicBezTo>
                  <a:cubicBezTo>
                    <a:pt x="35" y="310"/>
                    <a:pt x="35" y="310"/>
                    <a:pt x="35" y="310"/>
                  </a:cubicBezTo>
                  <a:cubicBezTo>
                    <a:pt x="78" y="353"/>
                    <a:pt x="78" y="353"/>
                    <a:pt x="78" y="353"/>
                  </a:cubicBezTo>
                  <a:cubicBezTo>
                    <a:pt x="99" y="333"/>
                    <a:pt x="99" y="333"/>
                    <a:pt x="99" y="333"/>
                  </a:cubicBezTo>
                  <a:cubicBezTo>
                    <a:pt x="118" y="346"/>
                    <a:pt x="139" y="355"/>
                    <a:pt x="163" y="359"/>
                  </a:cubicBezTo>
                  <a:cubicBezTo>
                    <a:pt x="163" y="388"/>
                    <a:pt x="163" y="388"/>
                    <a:pt x="163" y="388"/>
                  </a:cubicBezTo>
                  <a:cubicBezTo>
                    <a:pt x="194" y="388"/>
                    <a:pt x="194" y="388"/>
                    <a:pt x="194" y="388"/>
                  </a:cubicBezTo>
                  <a:cubicBezTo>
                    <a:pt x="224" y="388"/>
                    <a:pt x="224" y="388"/>
                    <a:pt x="224" y="388"/>
                  </a:cubicBezTo>
                  <a:cubicBezTo>
                    <a:pt x="224" y="359"/>
                    <a:pt x="224" y="359"/>
                    <a:pt x="224" y="359"/>
                  </a:cubicBezTo>
                  <a:cubicBezTo>
                    <a:pt x="248" y="355"/>
                    <a:pt x="270" y="346"/>
                    <a:pt x="289" y="33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53" y="310"/>
                    <a:pt x="353" y="310"/>
                    <a:pt x="353" y="310"/>
                  </a:cubicBezTo>
                  <a:cubicBezTo>
                    <a:pt x="332" y="289"/>
                    <a:pt x="332" y="289"/>
                    <a:pt x="332" y="289"/>
                  </a:cubicBezTo>
                  <a:cubicBezTo>
                    <a:pt x="345" y="270"/>
                    <a:pt x="354" y="249"/>
                    <a:pt x="359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164"/>
                    <a:pt x="388" y="164"/>
                    <a:pt x="388" y="164"/>
                  </a:cubicBezTo>
                  <a:cubicBezTo>
                    <a:pt x="359" y="164"/>
                    <a:pt x="359" y="164"/>
                    <a:pt x="359" y="164"/>
                  </a:cubicBezTo>
                  <a:cubicBezTo>
                    <a:pt x="354" y="140"/>
                    <a:pt x="345" y="118"/>
                    <a:pt x="332" y="99"/>
                  </a:cubicBezTo>
                  <a:cubicBezTo>
                    <a:pt x="353" y="79"/>
                    <a:pt x="353" y="79"/>
                    <a:pt x="353" y="79"/>
                  </a:cubicBezTo>
                  <a:cubicBezTo>
                    <a:pt x="309" y="35"/>
                    <a:pt x="309" y="35"/>
                    <a:pt x="309" y="35"/>
                  </a:cubicBezTo>
                  <a:cubicBezTo>
                    <a:pt x="289" y="56"/>
                    <a:pt x="289" y="56"/>
                    <a:pt x="289" y="56"/>
                  </a:cubicBezTo>
                  <a:cubicBezTo>
                    <a:pt x="270" y="43"/>
                    <a:pt x="248" y="34"/>
                    <a:pt x="224" y="29"/>
                  </a:cubicBezTo>
                  <a:cubicBezTo>
                    <a:pt x="224" y="0"/>
                    <a:pt x="224" y="0"/>
                    <a:pt x="22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</p:grpSp>
      <p:sp>
        <p:nvSpPr>
          <p:cNvPr id="44" name="Rectangle 37"/>
          <p:cNvSpPr/>
          <p:nvPr/>
        </p:nvSpPr>
        <p:spPr>
          <a:xfrm>
            <a:off x="1141718" y="1722144"/>
            <a:ext cx="2882595" cy="117788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lang="en-US" sz="1707">
              <a:cs typeface="+mn-ea"/>
              <a:sym typeface="+mn-lt"/>
            </a:endParaRPr>
          </a:p>
        </p:txBody>
      </p:sp>
      <p:grpSp>
        <p:nvGrpSpPr>
          <p:cNvPr id="53" name="Group 41"/>
          <p:cNvGrpSpPr/>
          <p:nvPr/>
        </p:nvGrpSpPr>
        <p:grpSpPr>
          <a:xfrm>
            <a:off x="1279294" y="1918033"/>
            <a:ext cx="840151" cy="796427"/>
            <a:chOff x="1279294" y="2166750"/>
            <a:chExt cx="840151" cy="796471"/>
          </a:xfrm>
        </p:grpSpPr>
        <p:sp>
          <p:nvSpPr>
            <p:cNvPr id="54" name="Oval 42"/>
            <p:cNvSpPr/>
            <p:nvPr/>
          </p:nvSpPr>
          <p:spPr>
            <a:xfrm>
              <a:off x="1279294" y="2166750"/>
              <a:ext cx="796471" cy="7964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55" name="TextBox 43"/>
            <p:cNvSpPr txBox="1"/>
            <p:nvPr/>
          </p:nvSpPr>
          <p:spPr>
            <a:xfrm>
              <a:off x="1291974" y="2270162"/>
              <a:ext cx="827471" cy="5885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24">
                  <a:solidFill>
                    <a:schemeClr val="bg1"/>
                  </a:solidFill>
                  <a:cs typeface="+mn-ea"/>
                  <a:sym typeface="+mn-lt"/>
                </a:rPr>
                <a:t>78%</a:t>
              </a:r>
            </a:p>
          </p:txBody>
        </p:sp>
      </p:grpSp>
      <p:grpSp>
        <p:nvGrpSpPr>
          <p:cNvPr id="68" name="Group 56"/>
          <p:cNvGrpSpPr/>
          <p:nvPr/>
        </p:nvGrpSpPr>
        <p:grpSpPr>
          <a:xfrm>
            <a:off x="6939372" y="5018406"/>
            <a:ext cx="670664" cy="670627"/>
            <a:chOff x="6939371" y="5267294"/>
            <a:chExt cx="670664" cy="670664"/>
          </a:xfrm>
        </p:grpSpPr>
        <p:sp>
          <p:nvSpPr>
            <p:cNvPr id="69" name="Rectangle 57"/>
            <p:cNvSpPr/>
            <p:nvPr/>
          </p:nvSpPr>
          <p:spPr>
            <a:xfrm>
              <a:off x="6939371" y="5267294"/>
              <a:ext cx="670664" cy="6706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4">
                <a:cs typeface="+mn-ea"/>
                <a:sym typeface="+mn-lt"/>
              </a:endParaRPr>
            </a:p>
          </p:txBody>
        </p:sp>
        <p:sp>
          <p:nvSpPr>
            <p:cNvPr id="70" name="AutoShape 82"/>
            <p:cNvSpPr>
              <a:spLocks noChangeAspect="1"/>
            </p:cNvSpPr>
            <p:nvPr/>
          </p:nvSpPr>
          <p:spPr bwMode="auto">
            <a:xfrm>
              <a:off x="7099847" y="5427725"/>
              <a:ext cx="349712" cy="34980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767" y="5419"/>
                  </a:moveTo>
                  <a:cubicBezTo>
                    <a:pt x="4051" y="5419"/>
                    <a:pt x="4271" y="5505"/>
                    <a:pt x="4428" y="5687"/>
                  </a:cubicBezTo>
                  <a:cubicBezTo>
                    <a:pt x="4586" y="5865"/>
                    <a:pt x="4701" y="6078"/>
                    <a:pt x="4766" y="6326"/>
                  </a:cubicBezTo>
                  <a:cubicBezTo>
                    <a:pt x="4835" y="6574"/>
                    <a:pt x="4879" y="6836"/>
                    <a:pt x="4893" y="7106"/>
                  </a:cubicBezTo>
                  <a:cubicBezTo>
                    <a:pt x="4910" y="7377"/>
                    <a:pt x="4917" y="7596"/>
                    <a:pt x="4917" y="7760"/>
                  </a:cubicBezTo>
                  <a:lnTo>
                    <a:pt x="4917" y="9856"/>
                  </a:lnTo>
                  <a:cubicBezTo>
                    <a:pt x="4809" y="9928"/>
                    <a:pt x="4720" y="10015"/>
                    <a:pt x="4646" y="10110"/>
                  </a:cubicBezTo>
                  <a:cubicBezTo>
                    <a:pt x="4574" y="10208"/>
                    <a:pt x="4468" y="10257"/>
                    <a:pt x="4329" y="10257"/>
                  </a:cubicBezTo>
                  <a:lnTo>
                    <a:pt x="561" y="10257"/>
                  </a:lnTo>
                  <a:cubicBezTo>
                    <a:pt x="439" y="10257"/>
                    <a:pt x="338" y="10208"/>
                    <a:pt x="256" y="10110"/>
                  </a:cubicBezTo>
                  <a:cubicBezTo>
                    <a:pt x="177" y="10015"/>
                    <a:pt x="93" y="9928"/>
                    <a:pt x="0" y="9856"/>
                  </a:cubicBezTo>
                  <a:lnTo>
                    <a:pt x="0" y="7760"/>
                  </a:lnTo>
                  <a:cubicBezTo>
                    <a:pt x="0" y="7596"/>
                    <a:pt x="4" y="7377"/>
                    <a:pt x="12" y="7106"/>
                  </a:cubicBezTo>
                  <a:cubicBezTo>
                    <a:pt x="19" y="6836"/>
                    <a:pt x="57" y="6574"/>
                    <a:pt x="124" y="6326"/>
                  </a:cubicBezTo>
                  <a:cubicBezTo>
                    <a:pt x="196" y="6078"/>
                    <a:pt x="309" y="5865"/>
                    <a:pt x="465" y="5687"/>
                  </a:cubicBezTo>
                  <a:cubicBezTo>
                    <a:pt x="624" y="5508"/>
                    <a:pt x="842" y="5419"/>
                    <a:pt x="1123" y="5419"/>
                  </a:cubicBezTo>
                  <a:cubicBezTo>
                    <a:pt x="782" y="5151"/>
                    <a:pt x="508" y="4803"/>
                    <a:pt x="304" y="4377"/>
                  </a:cubicBezTo>
                  <a:cubicBezTo>
                    <a:pt x="103" y="3950"/>
                    <a:pt x="0" y="3469"/>
                    <a:pt x="0" y="2937"/>
                  </a:cubicBezTo>
                  <a:cubicBezTo>
                    <a:pt x="0" y="2539"/>
                    <a:pt x="64" y="2162"/>
                    <a:pt x="189" y="1805"/>
                  </a:cubicBezTo>
                  <a:cubicBezTo>
                    <a:pt x="316" y="1448"/>
                    <a:pt x="491" y="1134"/>
                    <a:pt x="717" y="861"/>
                  </a:cubicBezTo>
                  <a:cubicBezTo>
                    <a:pt x="943" y="590"/>
                    <a:pt x="1207" y="380"/>
                    <a:pt x="1504" y="227"/>
                  </a:cubicBezTo>
                  <a:cubicBezTo>
                    <a:pt x="1804" y="77"/>
                    <a:pt x="2119" y="0"/>
                    <a:pt x="2445" y="0"/>
                  </a:cubicBezTo>
                  <a:cubicBezTo>
                    <a:pt x="2793" y="0"/>
                    <a:pt x="3115" y="77"/>
                    <a:pt x="3412" y="227"/>
                  </a:cubicBezTo>
                  <a:cubicBezTo>
                    <a:pt x="3712" y="380"/>
                    <a:pt x="3969" y="590"/>
                    <a:pt x="4188" y="861"/>
                  </a:cubicBezTo>
                  <a:cubicBezTo>
                    <a:pt x="4406" y="1134"/>
                    <a:pt x="4584" y="1448"/>
                    <a:pt x="4716" y="1805"/>
                  </a:cubicBezTo>
                  <a:cubicBezTo>
                    <a:pt x="4850" y="2162"/>
                    <a:pt x="4917" y="2539"/>
                    <a:pt x="4917" y="2937"/>
                  </a:cubicBezTo>
                  <a:cubicBezTo>
                    <a:pt x="4917" y="3458"/>
                    <a:pt x="4814" y="3939"/>
                    <a:pt x="4603" y="4371"/>
                  </a:cubicBezTo>
                  <a:cubicBezTo>
                    <a:pt x="4392" y="4800"/>
                    <a:pt x="4115" y="5151"/>
                    <a:pt x="3767" y="5419"/>
                  </a:cubicBezTo>
                  <a:moveTo>
                    <a:pt x="18165" y="12062"/>
                  </a:moveTo>
                  <a:cubicBezTo>
                    <a:pt x="18672" y="12604"/>
                    <a:pt x="19070" y="13142"/>
                    <a:pt x="19356" y="13669"/>
                  </a:cubicBezTo>
                  <a:cubicBezTo>
                    <a:pt x="19641" y="14196"/>
                    <a:pt x="19788" y="14801"/>
                    <a:pt x="19788" y="15480"/>
                  </a:cubicBezTo>
                  <a:lnTo>
                    <a:pt x="19788" y="20816"/>
                  </a:lnTo>
                  <a:cubicBezTo>
                    <a:pt x="19694" y="20868"/>
                    <a:pt x="19620" y="20931"/>
                    <a:pt x="19557" y="20995"/>
                  </a:cubicBezTo>
                  <a:cubicBezTo>
                    <a:pt x="19497" y="21061"/>
                    <a:pt x="19425" y="21122"/>
                    <a:pt x="19344" y="21191"/>
                  </a:cubicBezTo>
                  <a:cubicBezTo>
                    <a:pt x="19262" y="21251"/>
                    <a:pt x="19173" y="21317"/>
                    <a:pt x="19075" y="21386"/>
                  </a:cubicBezTo>
                  <a:cubicBezTo>
                    <a:pt x="18976" y="21455"/>
                    <a:pt x="18835" y="21528"/>
                    <a:pt x="18662" y="21599"/>
                  </a:cubicBezTo>
                  <a:lnTo>
                    <a:pt x="2942" y="21599"/>
                  </a:lnTo>
                  <a:cubicBezTo>
                    <a:pt x="2675" y="21599"/>
                    <a:pt x="2467" y="21499"/>
                    <a:pt x="2318" y="21291"/>
                  </a:cubicBezTo>
                  <a:cubicBezTo>
                    <a:pt x="2167" y="21081"/>
                    <a:pt x="2003" y="20926"/>
                    <a:pt x="1819" y="20816"/>
                  </a:cubicBezTo>
                  <a:lnTo>
                    <a:pt x="1819" y="15480"/>
                  </a:lnTo>
                  <a:cubicBezTo>
                    <a:pt x="1819" y="14763"/>
                    <a:pt x="1989" y="14127"/>
                    <a:pt x="2335" y="13571"/>
                  </a:cubicBezTo>
                  <a:cubicBezTo>
                    <a:pt x="2678" y="13018"/>
                    <a:pt x="3052" y="12511"/>
                    <a:pt x="3460" y="12062"/>
                  </a:cubicBezTo>
                  <a:cubicBezTo>
                    <a:pt x="3535" y="11970"/>
                    <a:pt x="3633" y="11869"/>
                    <a:pt x="3753" y="11766"/>
                  </a:cubicBezTo>
                  <a:cubicBezTo>
                    <a:pt x="3873" y="11659"/>
                    <a:pt x="4000" y="11590"/>
                    <a:pt x="4137" y="11553"/>
                  </a:cubicBezTo>
                  <a:cubicBezTo>
                    <a:pt x="4276" y="11495"/>
                    <a:pt x="4432" y="11466"/>
                    <a:pt x="4610" y="11455"/>
                  </a:cubicBezTo>
                  <a:cubicBezTo>
                    <a:pt x="4785" y="11446"/>
                    <a:pt x="4956" y="11423"/>
                    <a:pt x="5126" y="11388"/>
                  </a:cubicBezTo>
                  <a:cubicBezTo>
                    <a:pt x="5594" y="11299"/>
                    <a:pt x="6091" y="11210"/>
                    <a:pt x="6621" y="11121"/>
                  </a:cubicBezTo>
                  <a:cubicBezTo>
                    <a:pt x="7149" y="11034"/>
                    <a:pt x="7665" y="10945"/>
                    <a:pt x="8172" y="10853"/>
                  </a:cubicBezTo>
                  <a:cubicBezTo>
                    <a:pt x="7483" y="10326"/>
                    <a:pt x="6928" y="9632"/>
                    <a:pt x="6513" y="8762"/>
                  </a:cubicBezTo>
                  <a:cubicBezTo>
                    <a:pt x="6093" y="7896"/>
                    <a:pt x="5884" y="6940"/>
                    <a:pt x="5884" y="5903"/>
                  </a:cubicBezTo>
                  <a:cubicBezTo>
                    <a:pt x="5884" y="5097"/>
                    <a:pt x="6016" y="4331"/>
                    <a:pt x="6275" y="3608"/>
                  </a:cubicBezTo>
                  <a:cubicBezTo>
                    <a:pt x="6535" y="2885"/>
                    <a:pt x="6887" y="2260"/>
                    <a:pt x="7331" y="1733"/>
                  </a:cubicBezTo>
                  <a:cubicBezTo>
                    <a:pt x="7778" y="1203"/>
                    <a:pt x="8299" y="786"/>
                    <a:pt x="8894" y="472"/>
                  </a:cubicBezTo>
                  <a:cubicBezTo>
                    <a:pt x="9494" y="158"/>
                    <a:pt x="10125" y="3"/>
                    <a:pt x="10802" y="3"/>
                  </a:cubicBezTo>
                  <a:cubicBezTo>
                    <a:pt x="11476" y="3"/>
                    <a:pt x="12112" y="158"/>
                    <a:pt x="12710" y="472"/>
                  </a:cubicBezTo>
                  <a:cubicBezTo>
                    <a:pt x="13307" y="786"/>
                    <a:pt x="13826" y="1203"/>
                    <a:pt x="14272" y="1733"/>
                  </a:cubicBezTo>
                  <a:cubicBezTo>
                    <a:pt x="14716" y="2260"/>
                    <a:pt x="15067" y="2885"/>
                    <a:pt x="15328" y="3608"/>
                  </a:cubicBezTo>
                  <a:cubicBezTo>
                    <a:pt x="15590" y="4331"/>
                    <a:pt x="15719" y="5097"/>
                    <a:pt x="15719" y="5903"/>
                  </a:cubicBezTo>
                  <a:cubicBezTo>
                    <a:pt x="15719" y="6939"/>
                    <a:pt x="15513" y="7890"/>
                    <a:pt x="15100" y="8757"/>
                  </a:cubicBezTo>
                  <a:cubicBezTo>
                    <a:pt x="14685" y="9620"/>
                    <a:pt x="14128" y="10320"/>
                    <a:pt x="13432" y="10853"/>
                  </a:cubicBezTo>
                  <a:cubicBezTo>
                    <a:pt x="13936" y="10945"/>
                    <a:pt x="14452" y="11031"/>
                    <a:pt x="14978" y="11115"/>
                  </a:cubicBezTo>
                  <a:cubicBezTo>
                    <a:pt x="15504" y="11198"/>
                    <a:pt x="16005" y="11288"/>
                    <a:pt x="16478" y="11388"/>
                  </a:cubicBezTo>
                  <a:cubicBezTo>
                    <a:pt x="16653" y="11426"/>
                    <a:pt x="16826" y="11449"/>
                    <a:pt x="16994" y="11455"/>
                  </a:cubicBezTo>
                  <a:cubicBezTo>
                    <a:pt x="17162" y="11466"/>
                    <a:pt x="17323" y="11495"/>
                    <a:pt x="17467" y="11553"/>
                  </a:cubicBezTo>
                  <a:cubicBezTo>
                    <a:pt x="17603" y="11590"/>
                    <a:pt x="17731" y="11659"/>
                    <a:pt x="17851" y="11766"/>
                  </a:cubicBezTo>
                  <a:cubicBezTo>
                    <a:pt x="17966" y="11869"/>
                    <a:pt x="18074" y="11970"/>
                    <a:pt x="18165" y="12062"/>
                  </a:cubicBezTo>
                  <a:moveTo>
                    <a:pt x="20474" y="5419"/>
                  </a:moveTo>
                  <a:cubicBezTo>
                    <a:pt x="20757" y="5419"/>
                    <a:pt x="20973" y="5505"/>
                    <a:pt x="21124" y="5687"/>
                  </a:cubicBezTo>
                  <a:cubicBezTo>
                    <a:pt x="21271" y="5865"/>
                    <a:pt x="21381" y="6078"/>
                    <a:pt x="21448" y="6326"/>
                  </a:cubicBezTo>
                  <a:cubicBezTo>
                    <a:pt x="21520" y="6574"/>
                    <a:pt x="21561" y="6836"/>
                    <a:pt x="21576" y="7106"/>
                  </a:cubicBezTo>
                  <a:cubicBezTo>
                    <a:pt x="21592" y="7377"/>
                    <a:pt x="21599" y="7596"/>
                    <a:pt x="21599" y="7760"/>
                  </a:cubicBezTo>
                  <a:lnTo>
                    <a:pt x="21599" y="9856"/>
                  </a:lnTo>
                  <a:cubicBezTo>
                    <a:pt x="21508" y="9928"/>
                    <a:pt x="21422" y="10015"/>
                    <a:pt x="21340" y="10110"/>
                  </a:cubicBezTo>
                  <a:cubicBezTo>
                    <a:pt x="21261" y="10208"/>
                    <a:pt x="21158" y="10257"/>
                    <a:pt x="21036" y="10257"/>
                  </a:cubicBezTo>
                  <a:lnTo>
                    <a:pt x="17268" y="10257"/>
                  </a:lnTo>
                  <a:cubicBezTo>
                    <a:pt x="17131" y="10257"/>
                    <a:pt x="17023" y="10208"/>
                    <a:pt x="16953" y="10110"/>
                  </a:cubicBezTo>
                  <a:cubicBezTo>
                    <a:pt x="16879" y="10015"/>
                    <a:pt x="16790" y="9928"/>
                    <a:pt x="16682" y="9856"/>
                  </a:cubicBezTo>
                  <a:lnTo>
                    <a:pt x="16682" y="7760"/>
                  </a:lnTo>
                  <a:cubicBezTo>
                    <a:pt x="16682" y="7596"/>
                    <a:pt x="16692" y="7377"/>
                    <a:pt x="16706" y="7106"/>
                  </a:cubicBezTo>
                  <a:cubicBezTo>
                    <a:pt x="16720" y="6836"/>
                    <a:pt x="16766" y="6574"/>
                    <a:pt x="16836" y="6326"/>
                  </a:cubicBezTo>
                  <a:cubicBezTo>
                    <a:pt x="16912" y="6078"/>
                    <a:pt x="17023" y="5865"/>
                    <a:pt x="17183" y="5687"/>
                  </a:cubicBezTo>
                  <a:cubicBezTo>
                    <a:pt x="17337" y="5508"/>
                    <a:pt x="17556" y="5419"/>
                    <a:pt x="17829" y="5419"/>
                  </a:cubicBezTo>
                  <a:cubicBezTo>
                    <a:pt x="17488" y="5151"/>
                    <a:pt x="17210" y="4803"/>
                    <a:pt x="16999" y="4377"/>
                  </a:cubicBezTo>
                  <a:cubicBezTo>
                    <a:pt x="16788" y="3950"/>
                    <a:pt x="16682" y="3469"/>
                    <a:pt x="16682" y="2937"/>
                  </a:cubicBezTo>
                  <a:cubicBezTo>
                    <a:pt x="16682" y="2539"/>
                    <a:pt x="16744" y="2162"/>
                    <a:pt x="16872" y="1805"/>
                  </a:cubicBezTo>
                  <a:cubicBezTo>
                    <a:pt x="16999" y="1448"/>
                    <a:pt x="17174" y="1134"/>
                    <a:pt x="17400" y="861"/>
                  </a:cubicBezTo>
                  <a:cubicBezTo>
                    <a:pt x="17625" y="590"/>
                    <a:pt x="17889" y="380"/>
                    <a:pt x="18187" y="227"/>
                  </a:cubicBezTo>
                  <a:cubicBezTo>
                    <a:pt x="18487" y="77"/>
                    <a:pt x="18808" y="0"/>
                    <a:pt x="19152" y="0"/>
                  </a:cubicBezTo>
                  <a:cubicBezTo>
                    <a:pt x="19480" y="0"/>
                    <a:pt x="19795" y="77"/>
                    <a:pt x="20095" y="227"/>
                  </a:cubicBezTo>
                  <a:cubicBezTo>
                    <a:pt x="20395" y="380"/>
                    <a:pt x="20656" y="590"/>
                    <a:pt x="20882" y="861"/>
                  </a:cubicBezTo>
                  <a:cubicBezTo>
                    <a:pt x="21108" y="1134"/>
                    <a:pt x="21285" y="1448"/>
                    <a:pt x="21412" y="1805"/>
                  </a:cubicBezTo>
                  <a:cubicBezTo>
                    <a:pt x="21537" y="2162"/>
                    <a:pt x="21599" y="2539"/>
                    <a:pt x="21599" y="2937"/>
                  </a:cubicBezTo>
                  <a:cubicBezTo>
                    <a:pt x="21599" y="3458"/>
                    <a:pt x="21499" y="3939"/>
                    <a:pt x="21295" y="4371"/>
                  </a:cubicBezTo>
                  <a:cubicBezTo>
                    <a:pt x="21093" y="4800"/>
                    <a:pt x="20820" y="5151"/>
                    <a:pt x="20474" y="541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48155" tIns="48155" rIns="48155" bIns="48155" anchor="ctr"/>
            <a:lstStyle/>
            <a:p>
              <a:pPr defTabSz="457037">
                <a:defRPr/>
              </a:pPr>
              <a:endParaRPr lang="es-ES" sz="3603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71" name="Group 59"/>
          <p:cNvGrpSpPr/>
          <p:nvPr/>
        </p:nvGrpSpPr>
        <p:grpSpPr>
          <a:xfrm>
            <a:off x="6939372" y="3960240"/>
            <a:ext cx="670664" cy="670627"/>
            <a:chOff x="6939371" y="4209069"/>
            <a:chExt cx="670664" cy="670664"/>
          </a:xfrm>
        </p:grpSpPr>
        <p:sp>
          <p:nvSpPr>
            <p:cNvPr id="72" name="Rectangle 60"/>
            <p:cNvSpPr/>
            <p:nvPr/>
          </p:nvSpPr>
          <p:spPr>
            <a:xfrm>
              <a:off x="6939371" y="4209069"/>
              <a:ext cx="670664" cy="6706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4">
                <a:cs typeface="+mn-ea"/>
                <a:sym typeface="+mn-lt"/>
              </a:endParaRPr>
            </a:p>
          </p:txBody>
        </p:sp>
        <p:sp>
          <p:nvSpPr>
            <p:cNvPr id="73" name="AutoShape 115"/>
            <p:cNvSpPr>
              <a:spLocks noChangeAspect="1"/>
            </p:cNvSpPr>
            <p:nvPr/>
          </p:nvSpPr>
          <p:spPr bwMode="auto">
            <a:xfrm>
              <a:off x="7082679" y="4354524"/>
              <a:ext cx="394678" cy="390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48155" tIns="48155" rIns="48155" bIns="48155" anchor="ctr"/>
            <a:lstStyle/>
            <a:p>
              <a:pPr defTabSz="457037">
                <a:defRPr/>
              </a:pPr>
              <a:endParaRPr lang="es-ES" sz="3603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74" name="Group 62"/>
          <p:cNvGrpSpPr/>
          <p:nvPr/>
        </p:nvGrpSpPr>
        <p:grpSpPr>
          <a:xfrm>
            <a:off x="6939372" y="2904532"/>
            <a:ext cx="670664" cy="670627"/>
            <a:chOff x="6939371" y="3153303"/>
            <a:chExt cx="670664" cy="670664"/>
          </a:xfrm>
        </p:grpSpPr>
        <p:sp>
          <p:nvSpPr>
            <p:cNvPr id="75" name="Rectangle 63"/>
            <p:cNvSpPr/>
            <p:nvPr/>
          </p:nvSpPr>
          <p:spPr>
            <a:xfrm>
              <a:off x="6939371" y="3153303"/>
              <a:ext cx="670664" cy="6706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4">
                <a:cs typeface="+mn-ea"/>
                <a:sym typeface="+mn-lt"/>
              </a:endParaRPr>
            </a:p>
          </p:txBody>
        </p:sp>
        <p:sp>
          <p:nvSpPr>
            <p:cNvPr id="76" name="Freeform 64"/>
            <p:cNvSpPr>
              <a:spLocks noChangeAspect="1" noChangeArrowheads="1"/>
            </p:cNvSpPr>
            <p:nvPr/>
          </p:nvSpPr>
          <p:spPr bwMode="auto">
            <a:xfrm>
              <a:off x="7057865" y="3292117"/>
              <a:ext cx="433676" cy="393037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043" dirty="0">
                <a:cs typeface="+mn-ea"/>
                <a:sym typeface="+mn-lt"/>
              </a:endParaRPr>
            </a:p>
          </p:txBody>
        </p:sp>
      </p:grpSp>
      <p:grpSp>
        <p:nvGrpSpPr>
          <p:cNvPr id="77" name="Group 65"/>
          <p:cNvGrpSpPr/>
          <p:nvPr/>
        </p:nvGrpSpPr>
        <p:grpSpPr>
          <a:xfrm>
            <a:off x="6939372" y="1846364"/>
            <a:ext cx="670664" cy="670627"/>
            <a:chOff x="6939371" y="2095078"/>
            <a:chExt cx="670664" cy="670664"/>
          </a:xfrm>
        </p:grpSpPr>
        <p:sp>
          <p:nvSpPr>
            <p:cNvPr id="78" name="Rectangle 66"/>
            <p:cNvSpPr/>
            <p:nvPr/>
          </p:nvSpPr>
          <p:spPr>
            <a:xfrm>
              <a:off x="6939371" y="2095078"/>
              <a:ext cx="670664" cy="6706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4">
                <a:cs typeface="+mn-ea"/>
                <a:sym typeface="+mn-lt"/>
              </a:endParaRPr>
            </a:p>
          </p:txBody>
        </p:sp>
        <p:grpSp>
          <p:nvGrpSpPr>
            <p:cNvPr id="79" name="Group 4700"/>
            <p:cNvGrpSpPr>
              <a:grpSpLocks noChangeAspect="1"/>
            </p:cNvGrpSpPr>
            <p:nvPr/>
          </p:nvGrpSpPr>
          <p:grpSpPr bwMode="auto">
            <a:xfrm>
              <a:off x="7082887" y="2220617"/>
              <a:ext cx="422829" cy="422939"/>
              <a:chOff x="3062288" y="3998912"/>
              <a:chExt cx="412750" cy="412750"/>
            </a:xfrm>
            <a:solidFill>
              <a:schemeClr val="bg1"/>
            </a:solidFill>
          </p:grpSpPr>
          <p:sp>
            <p:nvSpPr>
              <p:cNvPr id="80" name="Freeform 408"/>
              <p:cNvSpPr>
                <a:spLocks noChangeArrowheads="1"/>
              </p:cNvSpPr>
              <p:nvPr/>
            </p:nvSpPr>
            <p:spPr bwMode="auto">
              <a:xfrm>
                <a:off x="3062288" y="3998912"/>
                <a:ext cx="328612" cy="315912"/>
              </a:xfrm>
              <a:custGeom>
                <a:avLst/>
                <a:gdLst>
                  <a:gd name="T0" fmla="*/ 911 w 912"/>
                  <a:gd name="T1" fmla="*/ 242 h 879"/>
                  <a:gd name="T2" fmla="*/ 594 w 912"/>
                  <a:gd name="T3" fmla="*/ 33 h 879"/>
                  <a:gd name="T4" fmla="*/ 75 w 912"/>
                  <a:gd name="T5" fmla="*/ 435 h 879"/>
                  <a:gd name="T6" fmla="*/ 242 w 912"/>
                  <a:gd name="T7" fmla="*/ 878 h 879"/>
                  <a:gd name="T8" fmla="*/ 343 w 912"/>
                  <a:gd name="T9" fmla="*/ 819 h 879"/>
                  <a:gd name="T10" fmla="*/ 911 w 912"/>
                  <a:gd name="T11" fmla="*/ 242 h 879"/>
                  <a:gd name="T12" fmla="*/ 451 w 912"/>
                  <a:gd name="T13" fmla="*/ 226 h 879"/>
                  <a:gd name="T14" fmla="*/ 577 w 912"/>
                  <a:gd name="T15" fmla="*/ 125 h 879"/>
                  <a:gd name="T16" fmla="*/ 669 w 912"/>
                  <a:gd name="T17" fmla="*/ 251 h 879"/>
                  <a:gd name="T18" fmla="*/ 543 w 912"/>
                  <a:gd name="T19" fmla="*/ 351 h 879"/>
                  <a:gd name="T20" fmla="*/ 451 w 912"/>
                  <a:gd name="T21" fmla="*/ 226 h 879"/>
                  <a:gd name="T22" fmla="*/ 226 w 912"/>
                  <a:gd name="T23" fmla="*/ 343 h 879"/>
                  <a:gd name="T24" fmla="*/ 318 w 912"/>
                  <a:gd name="T25" fmla="*/ 276 h 879"/>
                  <a:gd name="T26" fmla="*/ 385 w 912"/>
                  <a:gd name="T27" fmla="*/ 368 h 879"/>
                  <a:gd name="T28" fmla="*/ 293 w 912"/>
                  <a:gd name="T29" fmla="*/ 435 h 879"/>
                  <a:gd name="T30" fmla="*/ 226 w 912"/>
                  <a:gd name="T31" fmla="*/ 343 h 879"/>
                  <a:gd name="T32" fmla="*/ 251 w 912"/>
                  <a:gd name="T33" fmla="*/ 710 h 879"/>
                  <a:gd name="T34" fmla="*/ 176 w 912"/>
                  <a:gd name="T35" fmla="*/ 618 h 879"/>
                  <a:gd name="T36" fmla="*/ 267 w 912"/>
                  <a:gd name="T37" fmla="*/ 552 h 879"/>
                  <a:gd name="T38" fmla="*/ 343 w 912"/>
                  <a:gd name="T39" fmla="*/ 644 h 879"/>
                  <a:gd name="T40" fmla="*/ 251 w 912"/>
                  <a:gd name="T41" fmla="*/ 710 h 879"/>
                  <a:gd name="T42" fmla="*/ 251 w 912"/>
                  <a:gd name="T43" fmla="*/ 710 h 879"/>
                  <a:gd name="T44" fmla="*/ 251 w 912"/>
                  <a:gd name="T45" fmla="*/ 71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12" h="879">
                    <a:moveTo>
                      <a:pt x="911" y="242"/>
                    </a:moveTo>
                    <a:cubicBezTo>
                      <a:pt x="844" y="134"/>
                      <a:pt x="727" y="50"/>
                      <a:pt x="594" y="33"/>
                    </a:cubicBezTo>
                    <a:cubicBezTo>
                      <a:pt x="343" y="0"/>
                      <a:pt x="134" y="184"/>
                      <a:pt x="75" y="435"/>
                    </a:cubicBezTo>
                    <a:cubicBezTo>
                      <a:pt x="0" y="761"/>
                      <a:pt x="84" y="869"/>
                      <a:pt x="242" y="878"/>
                    </a:cubicBezTo>
                    <a:cubicBezTo>
                      <a:pt x="267" y="853"/>
                      <a:pt x="309" y="828"/>
                      <a:pt x="343" y="819"/>
                    </a:cubicBezTo>
                    <a:lnTo>
                      <a:pt x="911" y="242"/>
                    </a:lnTo>
                    <a:close/>
                    <a:moveTo>
                      <a:pt x="451" y="226"/>
                    </a:moveTo>
                    <a:cubicBezTo>
                      <a:pt x="460" y="167"/>
                      <a:pt x="518" y="117"/>
                      <a:pt x="577" y="125"/>
                    </a:cubicBezTo>
                    <a:cubicBezTo>
                      <a:pt x="635" y="134"/>
                      <a:pt x="677" y="192"/>
                      <a:pt x="669" y="251"/>
                    </a:cubicBezTo>
                    <a:cubicBezTo>
                      <a:pt x="660" y="317"/>
                      <a:pt x="610" y="359"/>
                      <a:pt x="543" y="351"/>
                    </a:cubicBezTo>
                    <a:cubicBezTo>
                      <a:pt x="485" y="343"/>
                      <a:pt x="443" y="284"/>
                      <a:pt x="451" y="226"/>
                    </a:cubicBezTo>
                    <a:close/>
                    <a:moveTo>
                      <a:pt x="226" y="343"/>
                    </a:moveTo>
                    <a:cubicBezTo>
                      <a:pt x="226" y="301"/>
                      <a:pt x="267" y="267"/>
                      <a:pt x="318" y="276"/>
                    </a:cubicBezTo>
                    <a:cubicBezTo>
                      <a:pt x="359" y="284"/>
                      <a:pt x="393" y="326"/>
                      <a:pt x="385" y="368"/>
                    </a:cubicBezTo>
                    <a:cubicBezTo>
                      <a:pt x="376" y="409"/>
                      <a:pt x="334" y="443"/>
                      <a:pt x="293" y="435"/>
                    </a:cubicBezTo>
                    <a:cubicBezTo>
                      <a:pt x="251" y="435"/>
                      <a:pt x="217" y="393"/>
                      <a:pt x="226" y="343"/>
                    </a:cubicBezTo>
                    <a:close/>
                    <a:moveTo>
                      <a:pt x="251" y="710"/>
                    </a:moveTo>
                    <a:cubicBezTo>
                      <a:pt x="200" y="710"/>
                      <a:pt x="167" y="669"/>
                      <a:pt x="176" y="618"/>
                    </a:cubicBezTo>
                    <a:cubicBezTo>
                      <a:pt x="184" y="577"/>
                      <a:pt x="226" y="543"/>
                      <a:pt x="267" y="552"/>
                    </a:cubicBezTo>
                    <a:cubicBezTo>
                      <a:pt x="318" y="560"/>
                      <a:pt x="343" y="602"/>
                      <a:pt x="343" y="644"/>
                    </a:cubicBezTo>
                    <a:cubicBezTo>
                      <a:pt x="334" y="685"/>
                      <a:pt x="293" y="719"/>
                      <a:pt x="251" y="710"/>
                    </a:cubicBezTo>
                    <a:close/>
                    <a:moveTo>
                      <a:pt x="251" y="710"/>
                    </a:moveTo>
                    <a:lnTo>
                      <a:pt x="251" y="71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370" dirty="0">
                  <a:cs typeface="+mn-ea"/>
                  <a:sym typeface="+mn-lt"/>
                </a:endParaRPr>
              </a:p>
            </p:txBody>
          </p:sp>
          <p:sp>
            <p:nvSpPr>
              <p:cNvPr id="81" name="Freeform 409"/>
              <p:cNvSpPr>
                <a:spLocks noChangeArrowheads="1"/>
              </p:cNvSpPr>
              <p:nvPr/>
            </p:nvSpPr>
            <p:spPr bwMode="auto">
              <a:xfrm>
                <a:off x="3270250" y="4052887"/>
                <a:ext cx="204788" cy="223837"/>
              </a:xfrm>
              <a:custGeom>
                <a:avLst/>
                <a:gdLst>
                  <a:gd name="T0" fmla="*/ 142 w 569"/>
                  <a:gd name="T1" fmla="*/ 619 h 620"/>
                  <a:gd name="T2" fmla="*/ 150 w 569"/>
                  <a:gd name="T3" fmla="*/ 611 h 620"/>
                  <a:gd name="T4" fmla="*/ 568 w 569"/>
                  <a:gd name="T5" fmla="*/ 67 h 620"/>
                  <a:gd name="T6" fmla="*/ 543 w 569"/>
                  <a:gd name="T7" fmla="*/ 25 h 620"/>
                  <a:gd name="T8" fmla="*/ 493 w 569"/>
                  <a:gd name="T9" fmla="*/ 17 h 620"/>
                  <a:gd name="T10" fmla="*/ 8 w 569"/>
                  <a:gd name="T11" fmla="*/ 485 h 620"/>
                  <a:gd name="T12" fmla="*/ 0 w 569"/>
                  <a:gd name="T13" fmla="*/ 494 h 620"/>
                  <a:gd name="T14" fmla="*/ 142 w 569"/>
                  <a:gd name="T15" fmla="*/ 619 h 620"/>
                  <a:gd name="T16" fmla="*/ 142 w 569"/>
                  <a:gd name="T17" fmla="*/ 619 h 620"/>
                  <a:gd name="T18" fmla="*/ 142 w 569"/>
                  <a:gd name="T19" fmla="*/ 619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9" h="620">
                    <a:moveTo>
                      <a:pt x="142" y="619"/>
                    </a:moveTo>
                    <a:cubicBezTo>
                      <a:pt x="150" y="611"/>
                      <a:pt x="150" y="611"/>
                      <a:pt x="150" y="611"/>
                    </a:cubicBezTo>
                    <a:cubicBezTo>
                      <a:pt x="568" y="67"/>
                      <a:pt x="568" y="67"/>
                      <a:pt x="568" y="67"/>
                    </a:cubicBezTo>
                    <a:cubicBezTo>
                      <a:pt x="568" y="59"/>
                      <a:pt x="560" y="42"/>
                      <a:pt x="543" y="25"/>
                    </a:cubicBezTo>
                    <a:cubicBezTo>
                      <a:pt x="518" y="0"/>
                      <a:pt x="493" y="17"/>
                      <a:pt x="493" y="17"/>
                    </a:cubicBezTo>
                    <a:cubicBezTo>
                      <a:pt x="8" y="485"/>
                      <a:pt x="8" y="485"/>
                      <a:pt x="8" y="485"/>
                    </a:cubicBezTo>
                    <a:cubicBezTo>
                      <a:pt x="0" y="494"/>
                      <a:pt x="0" y="494"/>
                      <a:pt x="0" y="494"/>
                    </a:cubicBezTo>
                    <a:lnTo>
                      <a:pt x="142" y="619"/>
                    </a:lnTo>
                    <a:close/>
                    <a:moveTo>
                      <a:pt x="142" y="619"/>
                    </a:moveTo>
                    <a:lnTo>
                      <a:pt x="142" y="6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370" dirty="0">
                  <a:cs typeface="+mn-ea"/>
                  <a:sym typeface="+mn-lt"/>
                </a:endParaRPr>
              </a:p>
            </p:txBody>
          </p:sp>
          <p:sp>
            <p:nvSpPr>
              <p:cNvPr id="82" name="Freeform 410"/>
              <p:cNvSpPr>
                <a:spLocks noChangeArrowheads="1"/>
              </p:cNvSpPr>
              <p:nvPr/>
            </p:nvSpPr>
            <p:spPr bwMode="auto">
              <a:xfrm>
                <a:off x="3209925" y="4241799"/>
                <a:ext cx="103188" cy="103188"/>
              </a:xfrm>
              <a:custGeom>
                <a:avLst/>
                <a:gdLst>
                  <a:gd name="T0" fmla="*/ 143 w 286"/>
                  <a:gd name="T1" fmla="*/ 284 h 285"/>
                  <a:gd name="T2" fmla="*/ 151 w 286"/>
                  <a:gd name="T3" fmla="*/ 268 h 285"/>
                  <a:gd name="T4" fmla="*/ 285 w 286"/>
                  <a:gd name="T5" fmla="*/ 125 h 285"/>
                  <a:gd name="T6" fmla="*/ 143 w 286"/>
                  <a:gd name="T7" fmla="*/ 0 h 285"/>
                  <a:gd name="T8" fmla="*/ 9 w 286"/>
                  <a:gd name="T9" fmla="*/ 142 h 285"/>
                  <a:gd name="T10" fmla="*/ 0 w 286"/>
                  <a:gd name="T11" fmla="*/ 151 h 285"/>
                  <a:gd name="T12" fmla="*/ 143 w 286"/>
                  <a:gd name="T13" fmla="*/ 284 h 285"/>
                  <a:gd name="T14" fmla="*/ 59 w 286"/>
                  <a:gd name="T15" fmla="*/ 134 h 285"/>
                  <a:gd name="T16" fmla="*/ 126 w 286"/>
                  <a:gd name="T17" fmla="*/ 59 h 285"/>
                  <a:gd name="T18" fmla="*/ 151 w 286"/>
                  <a:gd name="T19" fmla="*/ 59 h 285"/>
                  <a:gd name="T20" fmla="*/ 159 w 286"/>
                  <a:gd name="T21" fmla="*/ 67 h 285"/>
                  <a:gd name="T22" fmla="*/ 159 w 286"/>
                  <a:gd name="T23" fmla="*/ 75 h 285"/>
                  <a:gd name="T24" fmla="*/ 159 w 286"/>
                  <a:gd name="T25" fmla="*/ 92 h 285"/>
                  <a:gd name="T26" fmla="*/ 92 w 286"/>
                  <a:gd name="T27" fmla="*/ 159 h 285"/>
                  <a:gd name="T28" fmla="*/ 68 w 286"/>
                  <a:gd name="T29" fmla="*/ 167 h 285"/>
                  <a:gd name="T30" fmla="*/ 59 w 286"/>
                  <a:gd name="T31" fmla="*/ 159 h 285"/>
                  <a:gd name="T32" fmla="*/ 59 w 286"/>
                  <a:gd name="T33" fmla="*/ 142 h 285"/>
                  <a:gd name="T34" fmla="*/ 59 w 286"/>
                  <a:gd name="T35" fmla="*/ 134 h 285"/>
                  <a:gd name="T36" fmla="*/ 59 w 286"/>
                  <a:gd name="T37" fmla="*/ 134 h 285"/>
                  <a:gd name="T38" fmla="*/ 59 w 286"/>
                  <a:gd name="T39" fmla="*/ 134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6" h="285">
                    <a:moveTo>
                      <a:pt x="143" y="284"/>
                    </a:moveTo>
                    <a:cubicBezTo>
                      <a:pt x="151" y="268"/>
                      <a:pt x="151" y="268"/>
                      <a:pt x="151" y="268"/>
                    </a:cubicBezTo>
                    <a:cubicBezTo>
                      <a:pt x="285" y="125"/>
                      <a:pt x="285" y="125"/>
                      <a:pt x="285" y="125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9" y="142"/>
                      <a:pt x="9" y="142"/>
                      <a:pt x="9" y="142"/>
                    </a:cubicBezTo>
                    <a:cubicBezTo>
                      <a:pt x="0" y="151"/>
                      <a:pt x="0" y="151"/>
                      <a:pt x="0" y="151"/>
                    </a:cubicBezTo>
                    <a:lnTo>
                      <a:pt x="143" y="284"/>
                    </a:lnTo>
                    <a:close/>
                    <a:moveTo>
                      <a:pt x="59" y="134"/>
                    </a:moveTo>
                    <a:cubicBezTo>
                      <a:pt x="126" y="59"/>
                      <a:pt x="126" y="59"/>
                      <a:pt x="126" y="59"/>
                    </a:cubicBezTo>
                    <a:cubicBezTo>
                      <a:pt x="134" y="50"/>
                      <a:pt x="143" y="50"/>
                      <a:pt x="151" y="59"/>
                    </a:cubicBezTo>
                    <a:cubicBezTo>
                      <a:pt x="159" y="67"/>
                      <a:pt x="159" y="67"/>
                      <a:pt x="159" y="67"/>
                    </a:cubicBezTo>
                    <a:lnTo>
                      <a:pt x="159" y="75"/>
                    </a:lnTo>
                    <a:cubicBezTo>
                      <a:pt x="159" y="84"/>
                      <a:pt x="159" y="84"/>
                      <a:pt x="159" y="92"/>
                    </a:cubicBezTo>
                    <a:cubicBezTo>
                      <a:pt x="92" y="159"/>
                      <a:pt x="92" y="159"/>
                      <a:pt x="92" y="159"/>
                    </a:cubicBezTo>
                    <a:cubicBezTo>
                      <a:pt x="84" y="167"/>
                      <a:pt x="76" y="167"/>
                      <a:pt x="68" y="167"/>
                    </a:cubicBezTo>
                    <a:cubicBezTo>
                      <a:pt x="59" y="159"/>
                      <a:pt x="59" y="159"/>
                      <a:pt x="59" y="159"/>
                    </a:cubicBezTo>
                    <a:cubicBezTo>
                      <a:pt x="59" y="151"/>
                      <a:pt x="59" y="151"/>
                      <a:pt x="59" y="142"/>
                    </a:cubicBezTo>
                    <a:lnTo>
                      <a:pt x="59" y="134"/>
                    </a:lnTo>
                    <a:close/>
                    <a:moveTo>
                      <a:pt x="59" y="134"/>
                    </a:moveTo>
                    <a:lnTo>
                      <a:pt x="59" y="13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370" dirty="0">
                  <a:cs typeface="+mn-ea"/>
                  <a:sym typeface="+mn-lt"/>
                </a:endParaRPr>
              </a:p>
            </p:txBody>
          </p:sp>
          <p:sp>
            <p:nvSpPr>
              <p:cNvPr id="83" name="Freeform 411"/>
              <p:cNvSpPr>
                <a:spLocks noChangeArrowheads="1"/>
              </p:cNvSpPr>
              <p:nvPr/>
            </p:nvSpPr>
            <p:spPr bwMode="auto">
              <a:xfrm>
                <a:off x="3122613" y="4308474"/>
                <a:ext cx="127000" cy="103188"/>
              </a:xfrm>
              <a:custGeom>
                <a:avLst/>
                <a:gdLst>
                  <a:gd name="T0" fmla="*/ 343 w 352"/>
                  <a:gd name="T1" fmla="*/ 134 h 285"/>
                  <a:gd name="T2" fmla="*/ 351 w 352"/>
                  <a:gd name="T3" fmla="*/ 125 h 285"/>
                  <a:gd name="T4" fmla="*/ 218 w 352"/>
                  <a:gd name="T5" fmla="*/ 0 h 285"/>
                  <a:gd name="T6" fmla="*/ 209 w 352"/>
                  <a:gd name="T7" fmla="*/ 8 h 285"/>
                  <a:gd name="T8" fmla="*/ 100 w 352"/>
                  <a:gd name="T9" fmla="*/ 276 h 285"/>
                  <a:gd name="T10" fmla="*/ 126 w 352"/>
                  <a:gd name="T11" fmla="*/ 276 h 285"/>
                  <a:gd name="T12" fmla="*/ 134 w 352"/>
                  <a:gd name="T13" fmla="*/ 268 h 285"/>
                  <a:gd name="T14" fmla="*/ 159 w 352"/>
                  <a:gd name="T15" fmla="*/ 217 h 285"/>
                  <a:gd name="T16" fmla="*/ 343 w 352"/>
                  <a:gd name="T17" fmla="*/ 134 h 285"/>
                  <a:gd name="T18" fmla="*/ 218 w 352"/>
                  <a:gd name="T19" fmla="*/ 167 h 285"/>
                  <a:gd name="T20" fmla="*/ 142 w 352"/>
                  <a:gd name="T21" fmla="*/ 192 h 285"/>
                  <a:gd name="T22" fmla="*/ 126 w 352"/>
                  <a:gd name="T23" fmla="*/ 201 h 285"/>
                  <a:gd name="T24" fmla="*/ 109 w 352"/>
                  <a:gd name="T25" fmla="*/ 209 h 285"/>
                  <a:gd name="T26" fmla="*/ 100 w 352"/>
                  <a:gd name="T27" fmla="*/ 201 h 285"/>
                  <a:gd name="T28" fmla="*/ 100 w 352"/>
                  <a:gd name="T29" fmla="*/ 142 h 285"/>
                  <a:gd name="T30" fmla="*/ 109 w 352"/>
                  <a:gd name="T31" fmla="*/ 109 h 285"/>
                  <a:gd name="T32" fmla="*/ 209 w 352"/>
                  <a:gd name="T33" fmla="*/ 150 h 285"/>
                  <a:gd name="T34" fmla="*/ 284 w 352"/>
                  <a:gd name="T35" fmla="*/ 150 h 285"/>
                  <a:gd name="T36" fmla="*/ 218 w 352"/>
                  <a:gd name="T37" fmla="*/ 167 h 285"/>
                  <a:gd name="T38" fmla="*/ 218 w 352"/>
                  <a:gd name="T39" fmla="*/ 167 h 285"/>
                  <a:gd name="T40" fmla="*/ 218 w 352"/>
                  <a:gd name="T41" fmla="*/ 167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2" h="285">
                    <a:moveTo>
                      <a:pt x="343" y="134"/>
                    </a:moveTo>
                    <a:lnTo>
                      <a:pt x="351" y="125"/>
                    </a:lnTo>
                    <a:cubicBezTo>
                      <a:pt x="218" y="0"/>
                      <a:pt x="218" y="0"/>
                      <a:pt x="218" y="0"/>
                    </a:cubicBezTo>
                    <a:cubicBezTo>
                      <a:pt x="218" y="0"/>
                      <a:pt x="209" y="0"/>
                      <a:pt x="209" y="8"/>
                    </a:cubicBezTo>
                    <a:cubicBezTo>
                      <a:pt x="100" y="34"/>
                      <a:pt x="0" y="142"/>
                      <a:pt x="100" y="276"/>
                    </a:cubicBezTo>
                    <a:cubicBezTo>
                      <a:pt x="109" y="276"/>
                      <a:pt x="117" y="284"/>
                      <a:pt x="126" y="276"/>
                    </a:cubicBezTo>
                    <a:cubicBezTo>
                      <a:pt x="134" y="276"/>
                      <a:pt x="134" y="276"/>
                      <a:pt x="134" y="268"/>
                    </a:cubicBezTo>
                    <a:cubicBezTo>
                      <a:pt x="142" y="251"/>
                      <a:pt x="151" y="226"/>
                      <a:pt x="159" y="217"/>
                    </a:cubicBezTo>
                    <a:cubicBezTo>
                      <a:pt x="192" y="184"/>
                      <a:pt x="284" y="234"/>
                      <a:pt x="343" y="134"/>
                    </a:cubicBezTo>
                    <a:close/>
                    <a:moveTo>
                      <a:pt x="218" y="167"/>
                    </a:moveTo>
                    <a:cubicBezTo>
                      <a:pt x="184" y="167"/>
                      <a:pt x="159" y="167"/>
                      <a:pt x="142" y="192"/>
                    </a:cubicBezTo>
                    <a:cubicBezTo>
                      <a:pt x="134" y="192"/>
                      <a:pt x="134" y="201"/>
                      <a:pt x="126" y="201"/>
                    </a:cubicBezTo>
                    <a:cubicBezTo>
                      <a:pt x="126" y="209"/>
                      <a:pt x="117" y="209"/>
                      <a:pt x="109" y="209"/>
                    </a:cubicBezTo>
                    <a:lnTo>
                      <a:pt x="100" y="201"/>
                    </a:lnTo>
                    <a:cubicBezTo>
                      <a:pt x="92" y="176"/>
                      <a:pt x="92" y="159"/>
                      <a:pt x="100" y="142"/>
                    </a:cubicBezTo>
                    <a:cubicBezTo>
                      <a:pt x="100" y="125"/>
                      <a:pt x="109" y="117"/>
                      <a:pt x="109" y="109"/>
                    </a:cubicBezTo>
                    <a:cubicBezTo>
                      <a:pt x="142" y="134"/>
                      <a:pt x="167" y="150"/>
                      <a:pt x="209" y="150"/>
                    </a:cubicBezTo>
                    <a:cubicBezTo>
                      <a:pt x="234" y="142"/>
                      <a:pt x="259" y="150"/>
                      <a:pt x="284" y="150"/>
                    </a:cubicBezTo>
                    <a:cubicBezTo>
                      <a:pt x="259" y="167"/>
                      <a:pt x="234" y="167"/>
                      <a:pt x="218" y="167"/>
                    </a:cubicBezTo>
                    <a:close/>
                    <a:moveTo>
                      <a:pt x="218" y="167"/>
                    </a:moveTo>
                    <a:lnTo>
                      <a:pt x="218" y="16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37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88" name="išľíďè">
            <a:extLst>
              <a:ext uri="{FF2B5EF4-FFF2-40B4-BE49-F238E27FC236}">
                <a16:creationId xmlns:a16="http://schemas.microsoft.com/office/drawing/2014/main" xmlns="" id="{A3F3E979-283D-4400-B321-C0DA7A4C6D0A}"/>
              </a:ext>
            </a:extLst>
          </p:cNvPr>
          <p:cNvSpPr/>
          <p:nvPr/>
        </p:nvSpPr>
        <p:spPr bwMode="auto">
          <a:xfrm>
            <a:off x="7761488" y="2032923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89" name="iSlíďè">
            <a:extLst>
              <a:ext uri="{FF2B5EF4-FFF2-40B4-BE49-F238E27FC236}">
                <a16:creationId xmlns:a16="http://schemas.microsoft.com/office/drawing/2014/main" xmlns="" id="{87D07C81-4ED2-48C9-89C8-AA02C017CA6B}"/>
              </a:ext>
            </a:extLst>
          </p:cNvPr>
          <p:cNvSpPr txBox="1"/>
          <p:nvPr/>
        </p:nvSpPr>
        <p:spPr bwMode="auto">
          <a:xfrm>
            <a:off x="7768881" y="1698472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90" name="išľíďè">
            <a:extLst>
              <a:ext uri="{FF2B5EF4-FFF2-40B4-BE49-F238E27FC236}">
                <a16:creationId xmlns:a16="http://schemas.microsoft.com/office/drawing/2014/main" xmlns="" id="{CC34AD68-0A7A-491F-A647-18AF2D5FEF7A}"/>
              </a:ext>
            </a:extLst>
          </p:cNvPr>
          <p:cNvSpPr/>
          <p:nvPr/>
        </p:nvSpPr>
        <p:spPr bwMode="auto">
          <a:xfrm>
            <a:off x="7796505" y="3088315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91" name="iSlíďè">
            <a:extLst>
              <a:ext uri="{FF2B5EF4-FFF2-40B4-BE49-F238E27FC236}">
                <a16:creationId xmlns:a16="http://schemas.microsoft.com/office/drawing/2014/main" xmlns="" id="{912526AB-241A-44FE-9D10-C0AFD2FBC7D5}"/>
              </a:ext>
            </a:extLst>
          </p:cNvPr>
          <p:cNvSpPr txBox="1"/>
          <p:nvPr/>
        </p:nvSpPr>
        <p:spPr bwMode="auto">
          <a:xfrm>
            <a:off x="7803898" y="2753864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92" name="išľíďè">
            <a:extLst>
              <a:ext uri="{FF2B5EF4-FFF2-40B4-BE49-F238E27FC236}">
                <a16:creationId xmlns:a16="http://schemas.microsoft.com/office/drawing/2014/main" xmlns="" id="{788E1092-A957-497B-9D06-29F2D094E81B}"/>
              </a:ext>
            </a:extLst>
          </p:cNvPr>
          <p:cNvSpPr/>
          <p:nvPr/>
        </p:nvSpPr>
        <p:spPr bwMode="auto">
          <a:xfrm>
            <a:off x="7803898" y="4178970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93" name="iSlíďè">
            <a:extLst>
              <a:ext uri="{FF2B5EF4-FFF2-40B4-BE49-F238E27FC236}">
                <a16:creationId xmlns:a16="http://schemas.microsoft.com/office/drawing/2014/main" xmlns="" id="{669AB9F7-2895-48D1-8642-08BD1D823449}"/>
              </a:ext>
            </a:extLst>
          </p:cNvPr>
          <p:cNvSpPr txBox="1"/>
          <p:nvPr/>
        </p:nvSpPr>
        <p:spPr bwMode="auto">
          <a:xfrm>
            <a:off x="7811291" y="3844519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94" name="išľíďè">
            <a:extLst>
              <a:ext uri="{FF2B5EF4-FFF2-40B4-BE49-F238E27FC236}">
                <a16:creationId xmlns:a16="http://schemas.microsoft.com/office/drawing/2014/main" xmlns="" id="{2D3E2440-800F-46A3-9471-0AE279551F8B}"/>
              </a:ext>
            </a:extLst>
          </p:cNvPr>
          <p:cNvSpPr/>
          <p:nvPr/>
        </p:nvSpPr>
        <p:spPr bwMode="auto">
          <a:xfrm>
            <a:off x="7803898" y="5291288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95" name="iSlíďè">
            <a:extLst>
              <a:ext uri="{FF2B5EF4-FFF2-40B4-BE49-F238E27FC236}">
                <a16:creationId xmlns:a16="http://schemas.microsoft.com/office/drawing/2014/main" xmlns="" id="{E8BEB493-2D6A-4BAF-9B16-F6C890F1EDA4}"/>
              </a:ext>
            </a:extLst>
          </p:cNvPr>
          <p:cNvSpPr txBox="1"/>
          <p:nvPr/>
        </p:nvSpPr>
        <p:spPr bwMode="auto">
          <a:xfrm>
            <a:off x="7811291" y="4956837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96" name="išľíďè">
            <a:extLst>
              <a:ext uri="{FF2B5EF4-FFF2-40B4-BE49-F238E27FC236}">
                <a16:creationId xmlns:a16="http://schemas.microsoft.com/office/drawing/2014/main" xmlns="" id="{3923DA29-F69E-4030-8F62-21948DEA20C8}"/>
              </a:ext>
            </a:extLst>
          </p:cNvPr>
          <p:cNvSpPr/>
          <p:nvPr/>
        </p:nvSpPr>
        <p:spPr bwMode="auto">
          <a:xfrm>
            <a:off x="2159323" y="2049632"/>
            <a:ext cx="1769280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grpSp>
        <p:nvGrpSpPr>
          <p:cNvPr id="97" name="组合 96">
            <a:extLst>
              <a:ext uri="{FF2B5EF4-FFF2-40B4-BE49-F238E27FC236}">
                <a16:creationId xmlns:a16="http://schemas.microsoft.com/office/drawing/2014/main" xmlns="" id="{4F289FA7-C2F8-4BC7-B5D9-D195BCE10DD8}"/>
              </a:ext>
            </a:extLst>
          </p:cNvPr>
          <p:cNvGrpSpPr/>
          <p:nvPr/>
        </p:nvGrpSpPr>
        <p:grpSpPr>
          <a:xfrm>
            <a:off x="282538" y="96999"/>
            <a:ext cx="11746018" cy="287919"/>
            <a:chOff x="231493" y="95831"/>
            <a:chExt cx="8646289" cy="176685"/>
          </a:xfrm>
        </p:grpSpPr>
        <p:sp>
          <p:nvSpPr>
            <p:cNvPr id="98" name="矩形 97">
              <a:extLst>
                <a:ext uri="{FF2B5EF4-FFF2-40B4-BE49-F238E27FC236}">
                  <a16:creationId xmlns:a16="http://schemas.microsoft.com/office/drawing/2014/main" xmlns="" id="{079C25AE-87C6-4909-91F0-1B43F24E0873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99" name="TextBox 76">
              <a:extLst>
                <a:ext uri="{FF2B5EF4-FFF2-40B4-BE49-F238E27FC236}">
                  <a16:creationId xmlns:a16="http://schemas.microsoft.com/office/drawing/2014/main" xmlns="" id="{9EAE2D39-F23C-4E54-A95F-CE5FD903F459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成功项目展示</a:t>
              </a:r>
            </a:p>
          </p:txBody>
        </p:sp>
        <p:cxnSp>
          <p:nvCxnSpPr>
            <p:cNvPr id="100" name="直接连接符 99">
              <a:extLst>
                <a:ext uri="{FF2B5EF4-FFF2-40B4-BE49-F238E27FC236}">
                  <a16:creationId xmlns:a16="http://schemas.microsoft.com/office/drawing/2014/main" xmlns="" id="{37DF800D-E197-4883-99F9-B919B0FF5C54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47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3cde6326-0030-49e0-ad00-374322b3f0a9">
            <a:extLst>
              <a:ext uri="{FF2B5EF4-FFF2-40B4-BE49-F238E27FC236}">
                <a16:creationId xmlns:a16="http://schemas.microsoft.com/office/drawing/2014/main" xmlns="" id="{13E4F56A-B99F-4DE7-9F66-4B4E79C66190}"/>
              </a:ext>
            </a:extLst>
          </p:cNvPr>
          <p:cNvGrpSpPr>
            <a:grpSpLocks noChangeAspect="1"/>
          </p:cNvGrpSpPr>
          <p:nvPr/>
        </p:nvGrpSpPr>
        <p:grpSpPr>
          <a:xfrm>
            <a:off x="2074345" y="1257911"/>
            <a:ext cx="8810956" cy="4370072"/>
            <a:chOff x="1690522" y="1506266"/>
            <a:chExt cx="8810956" cy="4370072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B09F4EA8-83B9-4BA0-9325-074D06C5A950}"/>
                </a:ext>
              </a:extLst>
            </p:cNvPr>
            <p:cNvGrpSpPr/>
            <p:nvPr/>
          </p:nvGrpSpPr>
          <p:grpSpPr>
            <a:xfrm>
              <a:off x="2387849" y="1506266"/>
              <a:ext cx="7417463" cy="4370072"/>
              <a:chOff x="538163" y="19050"/>
              <a:chExt cx="7673975" cy="4521200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85" name="任意多边形: 形状 84">
                <a:extLst>
                  <a:ext uri="{FF2B5EF4-FFF2-40B4-BE49-F238E27FC236}">
                    <a16:creationId xmlns:a16="http://schemas.microsoft.com/office/drawing/2014/main" xmlns="" id="{3CDB97C1-0586-4E53-84A3-4F317277B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163" y="19050"/>
                <a:ext cx="3540125" cy="4521200"/>
              </a:xfrm>
              <a:custGeom>
                <a:avLst/>
                <a:gdLst>
                  <a:gd name="T0" fmla="*/ 43 w 943"/>
                  <a:gd name="T1" fmla="*/ 0 h 1203"/>
                  <a:gd name="T2" fmla="*/ 0 w 943"/>
                  <a:gd name="T3" fmla="*/ 42 h 1203"/>
                  <a:gd name="T4" fmla="*/ 0 w 943"/>
                  <a:gd name="T5" fmla="*/ 1160 h 1203"/>
                  <a:gd name="T6" fmla="*/ 43 w 943"/>
                  <a:gd name="T7" fmla="*/ 1203 h 1203"/>
                  <a:gd name="T8" fmla="*/ 943 w 943"/>
                  <a:gd name="T9" fmla="*/ 1203 h 1203"/>
                  <a:gd name="T10" fmla="*/ 943 w 943"/>
                  <a:gd name="T11" fmla="*/ 0 h 1203"/>
                  <a:gd name="T12" fmla="*/ 43 w 943"/>
                  <a:gd name="T13" fmla="*/ 0 h 1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3" h="1203">
                    <a:moveTo>
                      <a:pt x="43" y="0"/>
                    </a:moveTo>
                    <a:cubicBezTo>
                      <a:pt x="20" y="0"/>
                      <a:pt x="0" y="19"/>
                      <a:pt x="0" y="42"/>
                    </a:cubicBezTo>
                    <a:cubicBezTo>
                      <a:pt x="0" y="1160"/>
                      <a:pt x="0" y="1160"/>
                      <a:pt x="0" y="1160"/>
                    </a:cubicBezTo>
                    <a:cubicBezTo>
                      <a:pt x="0" y="1184"/>
                      <a:pt x="20" y="1203"/>
                      <a:pt x="43" y="1203"/>
                    </a:cubicBezTo>
                    <a:cubicBezTo>
                      <a:pt x="943" y="1203"/>
                      <a:pt x="943" y="1203"/>
                      <a:pt x="943" y="1203"/>
                    </a:cubicBezTo>
                    <a:cubicBezTo>
                      <a:pt x="943" y="0"/>
                      <a:pt x="943" y="0"/>
                      <a:pt x="943" y="0"/>
                    </a:cubicBez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6" name="任意多边形: 形状 85">
                <a:extLst>
                  <a:ext uri="{FF2B5EF4-FFF2-40B4-BE49-F238E27FC236}">
                    <a16:creationId xmlns:a16="http://schemas.microsoft.com/office/drawing/2014/main" xmlns="" id="{776344ED-56F7-478D-B487-CD54EC369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188" y="19050"/>
                <a:ext cx="3536950" cy="4521200"/>
              </a:xfrm>
              <a:custGeom>
                <a:avLst/>
                <a:gdLst>
                  <a:gd name="T0" fmla="*/ 899 w 942"/>
                  <a:gd name="T1" fmla="*/ 1203 h 1203"/>
                  <a:gd name="T2" fmla="*/ 942 w 942"/>
                  <a:gd name="T3" fmla="*/ 1160 h 1203"/>
                  <a:gd name="T4" fmla="*/ 942 w 942"/>
                  <a:gd name="T5" fmla="*/ 42 h 1203"/>
                  <a:gd name="T6" fmla="*/ 899 w 942"/>
                  <a:gd name="T7" fmla="*/ 0 h 1203"/>
                  <a:gd name="T8" fmla="*/ 0 w 942"/>
                  <a:gd name="T9" fmla="*/ 0 h 1203"/>
                  <a:gd name="T10" fmla="*/ 0 w 942"/>
                  <a:gd name="T11" fmla="*/ 1203 h 1203"/>
                  <a:gd name="T12" fmla="*/ 899 w 942"/>
                  <a:gd name="T13" fmla="*/ 1203 h 1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2" h="1203">
                    <a:moveTo>
                      <a:pt x="899" y="1203"/>
                    </a:moveTo>
                    <a:cubicBezTo>
                      <a:pt x="923" y="1203"/>
                      <a:pt x="942" y="1184"/>
                      <a:pt x="942" y="1160"/>
                    </a:cubicBezTo>
                    <a:cubicBezTo>
                      <a:pt x="942" y="42"/>
                      <a:pt x="942" y="42"/>
                      <a:pt x="942" y="42"/>
                    </a:cubicBezTo>
                    <a:cubicBezTo>
                      <a:pt x="942" y="19"/>
                      <a:pt x="923" y="0"/>
                      <a:pt x="89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03"/>
                      <a:pt x="0" y="1203"/>
                      <a:pt x="0" y="1203"/>
                    </a:cubicBezTo>
                    <a:lnTo>
                      <a:pt x="899" y="120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22549E4A-1E61-4233-B68C-F448D0F2BD51}"/>
                </a:ext>
              </a:extLst>
            </p:cNvPr>
            <p:cNvGrpSpPr/>
            <p:nvPr/>
          </p:nvGrpSpPr>
          <p:grpSpPr>
            <a:xfrm>
              <a:off x="5809641" y="1506266"/>
              <a:ext cx="576947" cy="4370072"/>
              <a:chOff x="4078288" y="19050"/>
              <a:chExt cx="596899" cy="4521200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83" name="任意多边形: 形状 82">
                <a:extLst>
                  <a:ext uri="{FF2B5EF4-FFF2-40B4-BE49-F238E27FC236}">
                    <a16:creationId xmlns:a16="http://schemas.microsoft.com/office/drawing/2014/main" xmlns="" id="{98F4E145-123B-4086-A644-5A56E62790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8288" y="19050"/>
                <a:ext cx="296862" cy="4521200"/>
              </a:xfrm>
              <a:custGeom>
                <a:avLst/>
                <a:gdLst>
                  <a:gd name="T0" fmla="*/ 0 w 79"/>
                  <a:gd name="T1" fmla="*/ 1203 h 1203"/>
                  <a:gd name="T2" fmla="*/ 79 w 79"/>
                  <a:gd name="T3" fmla="*/ 1203 h 1203"/>
                  <a:gd name="T4" fmla="*/ 79 w 79"/>
                  <a:gd name="T5" fmla="*/ 0 h 1203"/>
                  <a:gd name="T6" fmla="*/ 0 w 79"/>
                  <a:gd name="T7" fmla="*/ 0 h 1203"/>
                  <a:gd name="T8" fmla="*/ 0 w 79"/>
                  <a:gd name="T9" fmla="*/ 1203 h 1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203">
                    <a:moveTo>
                      <a:pt x="0" y="1203"/>
                    </a:moveTo>
                    <a:cubicBezTo>
                      <a:pt x="9" y="1203"/>
                      <a:pt x="44" y="1203"/>
                      <a:pt x="79" y="1203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20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4" name="任意多边形: 形状 83">
                <a:extLst>
                  <a:ext uri="{FF2B5EF4-FFF2-40B4-BE49-F238E27FC236}">
                    <a16:creationId xmlns:a16="http://schemas.microsoft.com/office/drawing/2014/main" xmlns="" id="{E2570775-0D84-4C3E-94CB-2952327A29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5150" y="19050"/>
                <a:ext cx="300037" cy="4521200"/>
              </a:xfrm>
              <a:custGeom>
                <a:avLst/>
                <a:gdLst>
                  <a:gd name="T0" fmla="*/ 80 w 80"/>
                  <a:gd name="T1" fmla="*/ 1203 h 1203"/>
                  <a:gd name="T2" fmla="*/ 80 w 80"/>
                  <a:gd name="T3" fmla="*/ 0 h 1203"/>
                  <a:gd name="T4" fmla="*/ 0 w 80"/>
                  <a:gd name="T5" fmla="*/ 0 h 1203"/>
                  <a:gd name="T6" fmla="*/ 0 w 80"/>
                  <a:gd name="T7" fmla="*/ 1203 h 1203"/>
                  <a:gd name="T8" fmla="*/ 80 w 80"/>
                  <a:gd name="T9" fmla="*/ 1203 h 1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203">
                    <a:moveTo>
                      <a:pt x="80" y="1203"/>
                    </a:moveTo>
                    <a:cubicBezTo>
                      <a:pt x="80" y="0"/>
                      <a:pt x="80" y="0"/>
                      <a:pt x="8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03"/>
                      <a:pt x="0" y="1203"/>
                      <a:pt x="0" y="1203"/>
                    </a:cubicBezTo>
                    <a:cubicBezTo>
                      <a:pt x="36" y="1203"/>
                      <a:pt x="71" y="1203"/>
                      <a:pt x="80" y="120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5CC48B9-4A3E-4862-A946-FEB737B3EBB8}"/>
                </a:ext>
              </a:extLst>
            </p:cNvPr>
            <p:cNvGrpSpPr/>
            <p:nvPr/>
          </p:nvGrpSpPr>
          <p:grpSpPr>
            <a:xfrm>
              <a:off x="2459967" y="1578385"/>
              <a:ext cx="7273226" cy="4225835"/>
              <a:chOff x="612775" y="93663"/>
              <a:chExt cx="7524750" cy="4371975"/>
            </a:xfrm>
            <a:solidFill>
              <a:schemeClr val="bg1">
                <a:lumMod val="65000"/>
              </a:schemeClr>
            </a:solidFill>
          </p:grpSpPr>
          <p:sp>
            <p:nvSpPr>
              <p:cNvPr id="81" name="任意多边形: 形状 80">
                <a:extLst>
                  <a:ext uri="{FF2B5EF4-FFF2-40B4-BE49-F238E27FC236}">
                    <a16:creationId xmlns:a16="http://schemas.microsoft.com/office/drawing/2014/main" xmlns="" id="{D468C132-4DA4-4507-B5F5-D276F916F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775" y="93663"/>
                <a:ext cx="3338512" cy="4371975"/>
              </a:xfrm>
              <a:custGeom>
                <a:avLst/>
                <a:gdLst>
                  <a:gd name="T0" fmla="*/ 0 w 889"/>
                  <a:gd name="T1" fmla="*/ 1140 h 1163"/>
                  <a:gd name="T2" fmla="*/ 23 w 889"/>
                  <a:gd name="T3" fmla="*/ 1163 h 1163"/>
                  <a:gd name="T4" fmla="*/ 867 w 889"/>
                  <a:gd name="T5" fmla="*/ 1163 h 1163"/>
                  <a:gd name="T6" fmla="*/ 889 w 889"/>
                  <a:gd name="T7" fmla="*/ 1140 h 1163"/>
                  <a:gd name="T8" fmla="*/ 889 w 889"/>
                  <a:gd name="T9" fmla="*/ 22 h 1163"/>
                  <a:gd name="T10" fmla="*/ 867 w 889"/>
                  <a:gd name="T11" fmla="*/ 0 h 1163"/>
                  <a:gd name="T12" fmla="*/ 23 w 889"/>
                  <a:gd name="T13" fmla="*/ 0 h 1163"/>
                  <a:gd name="T14" fmla="*/ 0 w 889"/>
                  <a:gd name="T15" fmla="*/ 22 h 1163"/>
                  <a:gd name="T16" fmla="*/ 0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0" y="1140"/>
                    </a:moveTo>
                    <a:cubicBezTo>
                      <a:pt x="0" y="1153"/>
                      <a:pt x="11" y="1163"/>
                      <a:pt x="23" y="1163"/>
                    </a:cubicBezTo>
                    <a:cubicBezTo>
                      <a:pt x="867" y="1163"/>
                      <a:pt x="867" y="1163"/>
                      <a:pt x="867" y="1163"/>
                    </a:cubicBezTo>
                    <a:cubicBezTo>
                      <a:pt x="879" y="1163"/>
                      <a:pt x="889" y="1153"/>
                      <a:pt x="889" y="1140"/>
                    </a:cubicBezTo>
                    <a:cubicBezTo>
                      <a:pt x="889" y="22"/>
                      <a:pt x="889" y="22"/>
                      <a:pt x="889" y="22"/>
                    </a:cubicBezTo>
                    <a:cubicBezTo>
                      <a:pt x="889" y="10"/>
                      <a:pt x="879" y="0"/>
                      <a:pt x="86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2"/>
                    </a:cubicBezTo>
                    <a:lnTo>
                      <a:pt x="0" y="1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2" name="任意多边形: 形状 81">
                <a:extLst>
                  <a:ext uri="{FF2B5EF4-FFF2-40B4-BE49-F238E27FC236}">
                    <a16:creationId xmlns:a16="http://schemas.microsoft.com/office/drawing/2014/main" xmlns="" id="{62159F43-6E2B-4597-981A-CD589D258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9013" y="93663"/>
                <a:ext cx="3338512" cy="4371975"/>
              </a:xfrm>
              <a:custGeom>
                <a:avLst/>
                <a:gdLst>
                  <a:gd name="T0" fmla="*/ 889 w 889"/>
                  <a:gd name="T1" fmla="*/ 1140 h 1163"/>
                  <a:gd name="T2" fmla="*/ 866 w 889"/>
                  <a:gd name="T3" fmla="*/ 1163 h 1163"/>
                  <a:gd name="T4" fmla="*/ 23 w 889"/>
                  <a:gd name="T5" fmla="*/ 1163 h 1163"/>
                  <a:gd name="T6" fmla="*/ 0 w 889"/>
                  <a:gd name="T7" fmla="*/ 1140 h 1163"/>
                  <a:gd name="T8" fmla="*/ 0 w 889"/>
                  <a:gd name="T9" fmla="*/ 22 h 1163"/>
                  <a:gd name="T10" fmla="*/ 23 w 889"/>
                  <a:gd name="T11" fmla="*/ 0 h 1163"/>
                  <a:gd name="T12" fmla="*/ 866 w 889"/>
                  <a:gd name="T13" fmla="*/ 0 h 1163"/>
                  <a:gd name="T14" fmla="*/ 889 w 889"/>
                  <a:gd name="T15" fmla="*/ 22 h 1163"/>
                  <a:gd name="T16" fmla="*/ 889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889" y="1140"/>
                    </a:moveTo>
                    <a:cubicBezTo>
                      <a:pt x="889" y="1153"/>
                      <a:pt x="879" y="1163"/>
                      <a:pt x="866" y="1163"/>
                    </a:cubicBezTo>
                    <a:cubicBezTo>
                      <a:pt x="23" y="1163"/>
                      <a:pt x="23" y="1163"/>
                      <a:pt x="23" y="1163"/>
                    </a:cubicBezTo>
                    <a:cubicBezTo>
                      <a:pt x="10" y="1163"/>
                      <a:pt x="0" y="1153"/>
                      <a:pt x="0" y="114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866" y="0"/>
                      <a:pt x="866" y="0"/>
                      <a:pt x="866" y="0"/>
                    </a:cubicBezTo>
                    <a:cubicBezTo>
                      <a:pt x="879" y="0"/>
                      <a:pt x="889" y="10"/>
                      <a:pt x="889" y="22"/>
                    </a:cubicBezTo>
                    <a:lnTo>
                      <a:pt x="889" y="1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BD2EFF0D-AF24-4AAD-A945-B81606AE3866}"/>
                </a:ext>
              </a:extLst>
            </p:cNvPr>
            <p:cNvGrpSpPr/>
            <p:nvPr/>
          </p:nvGrpSpPr>
          <p:grpSpPr>
            <a:xfrm>
              <a:off x="2518276" y="1578385"/>
              <a:ext cx="7156609" cy="4225835"/>
              <a:chOff x="673100" y="93663"/>
              <a:chExt cx="7404100" cy="4371975"/>
            </a:xfrm>
            <a:solidFill>
              <a:schemeClr val="bg1">
                <a:lumMod val="75000"/>
              </a:schemeClr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79" name="任意多边形: 形状 78">
                <a:extLst>
                  <a:ext uri="{FF2B5EF4-FFF2-40B4-BE49-F238E27FC236}">
                    <a16:creationId xmlns:a16="http://schemas.microsoft.com/office/drawing/2014/main" xmlns="" id="{7E512F17-E46A-48F3-A6DD-8C65D15E9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100" y="93663"/>
                <a:ext cx="3338512" cy="4371975"/>
              </a:xfrm>
              <a:custGeom>
                <a:avLst/>
                <a:gdLst>
                  <a:gd name="T0" fmla="*/ 0 w 889"/>
                  <a:gd name="T1" fmla="*/ 1140 h 1163"/>
                  <a:gd name="T2" fmla="*/ 23 w 889"/>
                  <a:gd name="T3" fmla="*/ 1163 h 1163"/>
                  <a:gd name="T4" fmla="*/ 867 w 889"/>
                  <a:gd name="T5" fmla="*/ 1163 h 1163"/>
                  <a:gd name="T6" fmla="*/ 889 w 889"/>
                  <a:gd name="T7" fmla="*/ 1140 h 1163"/>
                  <a:gd name="T8" fmla="*/ 889 w 889"/>
                  <a:gd name="T9" fmla="*/ 22 h 1163"/>
                  <a:gd name="T10" fmla="*/ 867 w 889"/>
                  <a:gd name="T11" fmla="*/ 0 h 1163"/>
                  <a:gd name="T12" fmla="*/ 23 w 889"/>
                  <a:gd name="T13" fmla="*/ 0 h 1163"/>
                  <a:gd name="T14" fmla="*/ 0 w 889"/>
                  <a:gd name="T15" fmla="*/ 22 h 1163"/>
                  <a:gd name="T16" fmla="*/ 0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0" y="1140"/>
                    </a:moveTo>
                    <a:cubicBezTo>
                      <a:pt x="0" y="1153"/>
                      <a:pt x="11" y="1163"/>
                      <a:pt x="23" y="1163"/>
                    </a:cubicBezTo>
                    <a:cubicBezTo>
                      <a:pt x="867" y="1163"/>
                      <a:pt x="867" y="1163"/>
                      <a:pt x="867" y="1163"/>
                    </a:cubicBezTo>
                    <a:cubicBezTo>
                      <a:pt x="879" y="1163"/>
                      <a:pt x="889" y="1153"/>
                      <a:pt x="889" y="1140"/>
                    </a:cubicBezTo>
                    <a:cubicBezTo>
                      <a:pt x="889" y="22"/>
                      <a:pt x="889" y="22"/>
                      <a:pt x="889" y="22"/>
                    </a:cubicBezTo>
                    <a:cubicBezTo>
                      <a:pt x="889" y="10"/>
                      <a:pt x="879" y="0"/>
                      <a:pt x="86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2"/>
                    </a:cubicBezTo>
                    <a:lnTo>
                      <a:pt x="0" y="1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80" name="任意多边形: 形状 79">
                <a:extLst>
                  <a:ext uri="{FF2B5EF4-FFF2-40B4-BE49-F238E27FC236}">
                    <a16:creationId xmlns:a16="http://schemas.microsoft.com/office/drawing/2014/main" xmlns="" id="{4D0121EA-D33E-4D0A-AE7F-D263665E5B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0275" y="93663"/>
                <a:ext cx="3336925" cy="4371975"/>
              </a:xfrm>
              <a:custGeom>
                <a:avLst/>
                <a:gdLst>
                  <a:gd name="T0" fmla="*/ 889 w 889"/>
                  <a:gd name="T1" fmla="*/ 1140 h 1163"/>
                  <a:gd name="T2" fmla="*/ 866 w 889"/>
                  <a:gd name="T3" fmla="*/ 1163 h 1163"/>
                  <a:gd name="T4" fmla="*/ 23 w 889"/>
                  <a:gd name="T5" fmla="*/ 1163 h 1163"/>
                  <a:gd name="T6" fmla="*/ 0 w 889"/>
                  <a:gd name="T7" fmla="*/ 1140 h 1163"/>
                  <a:gd name="T8" fmla="*/ 0 w 889"/>
                  <a:gd name="T9" fmla="*/ 22 h 1163"/>
                  <a:gd name="T10" fmla="*/ 23 w 889"/>
                  <a:gd name="T11" fmla="*/ 0 h 1163"/>
                  <a:gd name="T12" fmla="*/ 866 w 889"/>
                  <a:gd name="T13" fmla="*/ 0 h 1163"/>
                  <a:gd name="T14" fmla="*/ 889 w 889"/>
                  <a:gd name="T15" fmla="*/ 22 h 1163"/>
                  <a:gd name="T16" fmla="*/ 889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889" y="1140"/>
                    </a:moveTo>
                    <a:cubicBezTo>
                      <a:pt x="889" y="1153"/>
                      <a:pt x="879" y="1163"/>
                      <a:pt x="866" y="1163"/>
                    </a:cubicBezTo>
                    <a:cubicBezTo>
                      <a:pt x="23" y="1163"/>
                      <a:pt x="23" y="1163"/>
                      <a:pt x="23" y="1163"/>
                    </a:cubicBezTo>
                    <a:cubicBezTo>
                      <a:pt x="10" y="1163"/>
                      <a:pt x="0" y="1153"/>
                      <a:pt x="0" y="114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866" y="0"/>
                      <a:pt x="866" y="0"/>
                      <a:pt x="866" y="0"/>
                    </a:cubicBezTo>
                    <a:cubicBezTo>
                      <a:pt x="879" y="0"/>
                      <a:pt x="889" y="10"/>
                      <a:pt x="889" y="22"/>
                    </a:cubicBezTo>
                    <a:lnTo>
                      <a:pt x="889" y="1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0D40DF66-B62D-4384-A185-F07F085BBD9C}"/>
                </a:ext>
              </a:extLst>
            </p:cNvPr>
            <p:cNvGrpSpPr/>
            <p:nvPr/>
          </p:nvGrpSpPr>
          <p:grpSpPr>
            <a:xfrm>
              <a:off x="2576585" y="1578385"/>
              <a:ext cx="7039991" cy="4225835"/>
              <a:chOff x="733425" y="93663"/>
              <a:chExt cx="7283450" cy="4371975"/>
            </a:xfrm>
            <a:solidFill>
              <a:schemeClr val="bg1">
                <a:lumMod val="85000"/>
              </a:schemeClr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77" name="任意多边形: 形状 76">
                <a:extLst>
                  <a:ext uri="{FF2B5EF4-FFF2-40B4-BE49-F238E27FC236}">
                    <a16:creationId xmlns:a16="http://schemas.microsoft.com/office/drawing/2014/main" xmlns="" id="{ACDCC350-6362-4040-B64F-D4E0B5C50C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25" y="93663"/>
                <a:ext cx="3338512" cy="4371975"/>
              </a:xfrm>
              <a:custGeom>
                <a:avLst/>
                <a:gdLst>
                  <a:gd name="T0" fmla="*/ 0 w 889"/>
                  <a:gd name="T1" fmla="*/ 1140 h 1163"/>
                  <a:gd name="T2" fmla="*/ 23 w 889"/>
                  <a:gd name="T3" fmla="*/ 1163 h 1163"/>
                  <a:gd name="T4" fmla="*/ 867 w 889"/>
                  <a:gd name="T5" fmla="*/ 1163 h 1163"/>
                  <a:gd name="T6" fmla="*/ 889 w 889"/>
                  <a:gd name="T7" fmla="*/ 1140 h 1163"/>
                  <a:gd name="T8" fmla="*/ 889 w 889"/>
                  <a:gd name="T9" fmla="*/ 22 h 1163"/>
                  <a:gd name="T10" fmla="*/ 867 w 889"/>
                  <a:gd name="T11" fmla="*/ 0 h 1163"/>
                  <a:gd name="T12" fmla="*/ 23 w 889"/>
                  <a:gd name="T13" fmla="*/ 0 h 1163"/>
                  <a:gd name="T14" fmla="*/ 0 w 889"/>
                  <a:gd name="T15" fmla="*/ 22 h 1163"/>
                  <a:gd name="T16" fmla="*/ 0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0" y="1140"/>
                    </a:moveTo>
                    <a:cubicBezTo>
                      <a:pt x="0" y="1153"/>
                      <a:pt x="11" y="1163"/>
                      <a:pt x="23" y="1163"/>
                    </a:cubicBezTo>
                    <a:cubicBezTo>
                      <a:pt x="867" y="1163"/>
                      <a:pt x="867" y="1163"/>
                      <a:pt x="867" y="1163"/>
                    </a:cubicBezTo>
                    <a:cubicBezTo>
                      <a:pt x="879" y="1163"/>
                      <a:pt x="889" y="1153"/>
                      <a:pt x="889" y="1140"/>
                    </a:cubicBezTo>
                    <a:cubicBezTo>
                      <a:pt x="889" y="22"/>
                      <a:pt x="889" y="22"/>
                      <a:pt x="889" y="22"/>
                    </a:cubicBezTo>
                    <a:cubicBezTo>
                      <a:pt x="889" y="10"/>
                      <a:pt x="879" y="0"/>
                      <a:pt x="86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2"/>
                    </a:cubicBezTo>
                    <a:lnTo>
                      <a:pt x="0" y="1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8" name="任意多边形: 形状 77">
                <a:extLst>
                  <a:ext uri="{FF2B5EF4-FFF2-40B4-BE49-F238E27FC236}">
                    <a16:creationId xmlns:a16="http://schemas.microsoft.com/office/drawing/2014/main" xmlns="" id="{5BF08129-0D4C-455C-ADBC-C0B48C386A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9950" y="93663"/>
                <a:ext cx="3336925" cy="4371975"/>
              </a:xfrm>
              <a:custGeom>
                <a:avLst/>
                <a:gdLst>
                  <a:gd name="T0" fmla="*/ 889 w 889"/>
                  <a:gd name="T1" fmla="*/ 1140 h 1163"/>
                  <a:gd name="T2" fmla="*/ 866 w 889"/>
                  <a:gd name="T3" fmla="*/ 1163 h 1163"/>
                  <a:gd name="T4" fmla="*/ 23 w 889"/>
                  <a:gd name="T5" fmla="*/ 1163 h 1163"/>
                  <a:gd name="T6" fmla="*/ 0 w 889"/>
                  <a:gd name="T7" fmla="*/ 1140 h 1163"/>
                  <a:gd name="T8" fmla="*/ 0 w 889"/>
                  <a:gd name="T9" fmla="*/ 22 h 1163"/>
                  <a:gd name="T10" fmla="*/ 23 w 889"/>
                  <a:gd name="T11" fmla="*/ 0 h 1163"/>
                  <a:gd name="T12" fmla="*/ 866 w 889"/>
                  <a:gd name="T13" fmla="*/ 0 h 1163"/>
                  <a:gd name="T14" fmla="*/ 889 w 889"/>
                  <a:gd name="T15" fmla="*/ 22 h 1163"/>
                  <a:gd name="T16" fmla="*/ 889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889" y="1140"/>
                    </a:moveTo>
                    <a:cubicBezTo>
                      <a:pt x="889" y="1153"/>
                      <a:pt x="879" y="1163"/>
                      <a:pt x="866" y="1163"/>
                    </a:cubicBezTo>
                    <a:cubicBezTo>
                      <a:pt x="23" y="1163"/>
                      <a:pt x="23" y="1163"/>
                      <a:pt x="23" y="1163"/>
                    </a:cubicBezTo>
                    <a:cubicBezTo>
                      <a:pt x="10" y="1163"/>
                      <a:pt x="0" y="1153"/>
                      <a:pt x="0" y="114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866" y="0"/>
                      <a:pt x="866" y="0"/>
                      <a:pt x="866" y="0"/>
                    </a:cubicBezTo>
                    <a:cubicBezTo>
                      <a:pt x="879" y="0"/>
                      <a:pt x="889" y="10"/>
                      <a:pt x="889" y="22"/>
                    </a:cubicBezTo>
                    <a:lnTo>
                      <a:pt x="889" y="1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6C48C7CB-FBC6-4322-BBE6-F2CF9245C310}"/>
                </a:ext>
              </a:extLst>
            </p:cNvPr>
            <p:cNvGrpSpPr/>
            <p:nvPr/>
          </p:nvGrpSpPr>
          <p:grpSpPr>
            <a:xfrm>
              <a:off x="2634894" y="1578385"/>
              <a:ext cx="6924908" cy="4225835"/>
              <a:chOff x="793750" y="93663"/>
              <a:chExt cx="7164387" cy="4371975"/>
            </a:xfrm>
            <a:solidFill>
              <a:schemeClr val="bg1">
                <a:lumMod val="85000"/>
              </a:schemeClr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75" name="任意多边形: 形状 74">
                <a:extLst>
                  <a:ext uri="{FF2B5EF4-FFF2-40B4-BE49-F238E27FC236}">
                    <a16:creationId xmlns:a16="http://schemas.microsoft.com/office/drawing/2014/main" xmlns="" id="{840B2190-6407-4D1C-BB48-C47DD18428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3750" y="93663"/>
                <a:ext cx="3336925" cy="4371975"/>
              </a:xfrm>
              <a:custGeom>
                <a:avLst/>
                <a:gdLst>
                  <a:gd name="T0" fmla="*/ 0 w 889"/>
                  <a:gd name="T1" fmla="*/ 1140 h 1163"/>
                  <a:gd name="T2" fmla="*/ 23 w 889"/>
                  <a:gd name="T3" fmla="*/ 1163 h 1163"/>
                  <a:gd name="T4" fmla="*/ 867 w 889"/>
                  <a:gd name="T5" fmla="*/ 1163 h 1163"/>
                  <a:gd name="T6" fmla="*/ 889 w 889"/>
                  <a:gd name="T7" fmla="*/ 1140 h 1163"/>
                  <a:gd name="T8" fmla="*/ 889 w 889"/>
                  <a:gd name="T9" fmla="*/ 22 h 1163"/>
                  <a:gd name="T10" fmla="*/ 867 w 889"/>
                  <a:gd name="T11" fmla="*/ 0 h 1163"/>
                  <a:gd name="T12" fmla="*/ 23 w 889"/>
                  <a:gd name="T13" fmla="*/ 0 h 1163"/>
                  <a:gd name="T14" fmla="*/ 0 w 889"/>
                  <a:gd name="T15" fmla="*/ 22 h 1163"/>
                  <a:gd name="T16" fmla="*/ 0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0" y="1140"/>
                    </a:moveTo>
                    <a:cubicBezTo>
                      <a:pt x="0" y="1153"/>
                      <a:pt x="11" y="1163"/>
                      <a:pt x="23" y="1163"/>
                    </a:cubicBezTo>
                    <a:cubicBezTo>
                      <a:pt x="867" y="1163"/>
                      <a:pt x="867" y="1163"/>
                      <a:pt x="867" y="1163"/>
                    </a:cubicBezTo>
                    <a:cubicBezTo>
                      <a:pt x="879" y="1163"/>
                      <a:pt x="889" y="1153"/>
                      <a:pt x="889" y="1140"/>
                    </a:cubicBezTo>
                    <a:cubicBezTo>
                      <a:pt x="889" y="22"/>
                      <a:pt x="889" y="22"/>
                      <a:pt x="889" y="22"/>
                    </a:cubicBezTo>
                    <a:cubicBezTo>
                      <a:pt x="889" y="10"/>
                      <a:pt x="879" y="0"/>
                      <a:pt x="86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2"/>
                    </a:cubicBezTo>
                    <a:lnTo>
                      <a:pt x="0" y="1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6" name="任意多边形: 形状 75">
                <a:extLst>
                  <a:ext uri="{FF2B5EF4-FFF2-40B4-BE49-F238E27FC236}">
                    <a16:creationId xmlns:a16="http://schemas.microsoft.com/office/drawing/2014/main" xmlns="" id="{74FCE330-4A4F-4A2E-9C9B-62472F98E6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9625" y="93663"/>
                <a:ext cx="3338512" cy="4371975"/>
              </a:xfrm>
              <a:custGeom>
                <a:avLst/>
                <a:gdLst>
                  <a:gd name="T0" fmla="*/ 889 w 889"/>
                  <a:gd name="T1" fmla="*/ 1140 h 1163"/>
                  <a:gd name="T2" fmla="*/ 866 w 889"/>
                  <a:gd name="T3" fmla="*/ 1163 h 1163"/>
                  <a:gd name="T4" fmla="*/ 23 w 889"/>
                  <a:gd name="T5" fmla="*/ 1163 h 1163"/>
                  <a:gd name="T6" fmla="*/ 0 w 889"/>
                  <a:gd name="T7" fmla="*/ 1140 h 1163"/>
                  <a:gd name="T8" fmla="*/ 0 w 889"/>
                  <a:gd name="T9" fmla="*/ 22 h 1163"/>
                  <a:gd name="T10" fmla="*/ 23 w 889"/>
                  <a:gd name="T11" fmla="*/ 0 h 1163"/>
                  <a:gd name="T12" fmla="*/ 866 w 889"/>
                  <a:gd name="T13" fmla="*/ 0 h 1163"/>
                  <a:gd name="T14" fmla="*/ 889 w 889"/>
                  <a:gd name="T15" fmla="*/ 22 h 1163"/>
                  <a:gd name="T16" fmla="*/ 889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889" y="1140"/>
                    </a:moveTo>
                    <a:cubicBezTo>
                      <a:pt x="889" y="1153"/>
                      <a:pt x="879" y="1163"/>
                      <a:pt x="866" y="1163"/>
                    </a:cubicBezTo>
                    <a:cubicBezTo>
                      <a:pt x="23" y="1163"/>
                      <a:pt x="23" y="1163"/>
                      <a:pt x="23" y="1163"/>
                    </a:cubicBezTo>
                    <a:cubicBezTo>
                      <a:pt x="10" y="1163"/>
                      <a:pt x="0" y="1153"/>
                      <a:pt x="0" y="114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866" y="0"/>
                      <a:pt x="866" y="0"/>
                      <a:pt x="866" y="0"/>
                    </a:cubicBezTo>
                    <a:cubicBezTo>
                      <a:pt x="879" y="0"/>
                      <a:pt x="889" y="10"/>
                      <a:pt x="889" y="22"/>
                    </a:cubicBezTo>
                    <a:lnTo>
                      <a:pt x="889" y="1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C065D6B6-2BC4-4A6C-9D44-FDE408BACF33}"/>
                </a:ext>
              </a:extLst>
            </p:cNvPr>
            <p:cNvGrpSpPr/>
            <p:nvPr/>
          </p:nvGrpSpPr>
          <p:grpSpPr>
            <a:xfrm>
              <a:off x="2693202" y="1578385"/>
              <a:ext cx="6808291" cy="4225835"/>
              <a:chOff x="854075" y="93663"/>
              <a:chExt cx="7043737" cy="4371975"/>
            </a:xfrm>
            <a:solidFill>
              <a:schemeClr val="bg1">
                <a:lumMod val="85000"/>
              </a:schemeClr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73" name="任意多边形: 形状 72">
                <a:extLst>
                  <a:ext uri="{FF2B5EF4-FFF2-40B4-BE49-F238E27FC236}">
                    <a16:creationId xmlns:a16="http://schemas.microsoft.com/office/drawing/2014/main" xmlns="" id="{BB2145C8-ED89-4E01-AE64-BDBBC42D0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075" y="93663"/>
                <a:ext cx="3336925" cy="4371975"/>
              </a:xfrm>
              <a:custGeom>
                <a:avLst/>
                <a:gdLst>
                  <a:gd name="T0" fmla="*/ 0 w 889"/>
                  <a:gd name="T1" fmla="*/ 1140 h 1163"/>
                  <a:gd name="T2" fmla="*/ 23 w 889"/>
                  <a:gd name="T3" fmla="*/ 1163 h 1163"/>
                  <a:gd name="T4" fmla="*/ 867 w 889"/>
                  <a:gd name="T5" fmla="*/ 1163 h 1163"/>
                  <a:gd name="T6" fmla="*/ 889 w 889"/>
                  <a:gd name="T7" fmla="*/ 1140 h 1163"/>
                  <a:gd name="T8" fmla="*/ 889 w 889"/>
                  <a:gd name="T9" fmla="*/ 22 h 1163"/>
                  <a:gd name="T10" fmla="*/ 867 w 889"/>
                  <a:gd name="T11" fmla="*/ 0 h 1163"/>
                  <a:gd name="T12" fmla="*/ 23 w 889"/>
                  <a:gd name="T13" fmla="*/ 0 h 1163"/>
                  <a:gd name="T14" fmla="*/ 0 w 889"/>
                  <a:gd name="T15" fmla="*/ 22 h 1163"/>
                  <a:gd name="T16" fmla="*/ 0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0" y="1140"/>
                    </a:moveTo>
                    <a:cubicBezTo>
                      <a:pt x="0" y="1153"/>
                      <a:pt x="11" y="1163"/>
                      <a:pt x="23" y="1163"/>
                    </a:cubicBezTo>
                    <a:cubicBezTo>
                      <a:pt x="867" y="1163"/>
                      <a:pt x="867" y="1163"/>
                      <a:pt x="867" y="1163"/>
                    </a:cubicBezTo>
                    <a:cubicBezTo>
                      <a:pt x="879" y="1163"/>
                      <a:pt x="889" y="1153"/>
                      <a:pt x="889" y="1140"/>
                    </a:cubicBezTo>
                    <a:cubicBezTo>
                      <a:pt x="889" y="22"/>
                      <a:pt x="889" y="22"/>
                      <a:pt x="889" y="22"/>
                    </a:cubicBezTo>
                    <a:cubicBezTo>
                      <a:pt x="889" y="10"/>
                      <a:pt x="879" y="0"/>
                      <a:pt x="86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2"/>
                    </a:cubicBezTo>
                    <a:lnTo>
                      <a:pt x="0" y="1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4" name="任意多边形: 形状 73">
                <a:extLst>
                  <a:ext uri="{FF2B5EF4-FFF2-40B4-BE49-F238E27FC236}">
                    <a16:creationId xmlns:a16="http://schemas.microsoft.com/office/drawing/2014/main" xmlns="" id="{C3284FCE-A20A-444B-9A00-6E41B5500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9300" y="93663"/>
                <a:ext cx="3338512" cy="4371975"/>
              </a:xfrm>
              <a:custGeom>
                <a:avLst/>
                <a:gdLst>
                  <a:gd name="T0" fmla="*/ 889 w 889"/>
                  <a:gd name="T1" fmla="*/ 1140 h 1163"/>
                  <a:gd name="T2" fmla="*/ 866 w 889"/>
                  <a:gd name="T3" fmla="*/ 1163 h 1163"/>
                  <a:gd name="T4" fmla="*/ 23 w 889"/>
                  <a:gd name="T5" fmla="*/ 1163 h 1163"/>
                  <a:gd name="T6" fmla="*/ 0 w 889"/>
                  <a:gd name="T7" fmla="*/ 1140 h 1163"/>
                  <a:gd name="T8" fmla="*/ 0 w 889"/>
                  <a:gd name="T9" fmla="*/ 22 h 1163"/>
                  <a:gd name="T10" fmla="*/ 23 w 889"/>
                  <a:gd name="T11" fmla="*/ 0 h 1163"/>
                  <a:gd name="T12" fmla="*/ 866 w 889"/>
                  <a:gd name="T13" fmla="*/ 0 h 1163"/>
                  <a:gd name="T14" fmla="*/ 889 w 889"/>
                  <a:gd name="T15" fmla="*/ 22 h 1163"/>
                  <a:gd name="T16" fmla="*/ 889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889" y="1140"/>
                    </a:moveTo>
                    <a:cubicBezTo>
                      <a:pt x="889" y="1153"/>
                      <a:pt x="879" y="1163"/>
                      <a:pt x="866" y="1163"/>
                    </a:cubicBezTo>
                    <a:cubicBezTo>
                      <a:pt x="23" y="1163"/>
                      <a:pt x="23" y="1163"/>
                      <a:pt x="23" y="1163"/>
                    </a:cubicBezTo>
                    <a:cubicBezTo>
                      <a:pt x="10" y="1163"/>
                      <a:pt x="0" y="1153"/>
                      <a:pt x="0" y="114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866" y="0"/>
                      <a:pt x="866" y="0"/>
                      <a:pt x="866" y="0"/>
                    </a:cubicBezTo>
                    <a:cubicBezTo>
                      <a:pt x="879" y="0"/>
                      <a:pt x="889" y="10"/>
                      <a:pt x="889" y="22"/>
                    </a:cubicBezTo>
                    <a:lnTo>
                      <a:pt x="889" y="1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7A531750-F704-48A7-8B10-98BC5345021E}"/>
                </a:ext>
              </a:extLst>
            </p:cNvPr>
            <p:cNvGrpSpPr/>
            <p:nvPr/>
          </p:nvGrpSpPr>
          <p:grpSpPr>
            <a:xfrm>
              <a:off x="2749977" y="1578385"/>
              <a:ext cx="6693208" cy="4225835"/>
              <a:chOff x="912813" y="93663"/>
              <a:chExt cx="6924674" cy="4371975"/>
            </a:xfrm>
            <a:solidFill>
              <a:schemeClr val="bg1">
                <a:lumMod val="95000"/>
              </a:schemeClr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任意多边形: 形状 70">
                <a:extLst>
                  <a:ext uri="{FF2B5EF4-FFF2-40B4-BE49-F238E27FC236}">
                    <a16:creationId xmlns:a16="http://schemas.microsoft.com/office/drawing/2014/main" xmlns="" id="{BABDA7D3-293D-40C7-818A-0BF4DAA8A5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813" y="93663"/>
                <a:ext cx="3338512" cy="4371975"/>
              </a:xfrm>
              <a:custGeom>
                <a:avLst/>
                <a:gdLst>
                  <a:gd name="T0" fmla="*/ 0 w 889"/>
                  <a:gd name="T1" fmla="*/ 1140 h 1163"/>
                  <a:gd name="T2" fmla="*/ 23 w 889"/>
                  <a:gd name="T3" fmla="*/ 1163 h 1163"/>
                  <a:gd name="T4" fmla="*/ 867 w 889"/>
                  <a:gd name="T5" fmla="*/ 1163 h 1163"/>
                  <a:gd name="T6" fmla="*/ 889 w 889"/>
                  <a:gd name="T7" fmla="*/ 1140 h 1163"/>
                  <a:gd name="T8" fmla="*/ 889 w 889"/>
                  <a:gd name="T9" fmla="*/ 22 h 1163"/>
                  <a:gd name="T10" fmla="*/ 867 w 889"/>
                  <a:gd name="T11" fmla="*/ 0 h 1163"/>
                  <a:gd name="T12" fmla="*/ 23 w 889"/>
                  <a:gd name="T13" fmla="*/ 0 h 1163"/>
                  <a:gd name="T14" fmla="*/ 0 w 889"/>
                  <a:gd name="T15" fmla="*/ 22 h 1163"/>
                  <a:gd name="T16" fmla="*/ 0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0" y="1140"/>
                    </a:moveTo>
                    <a:cubicBezTo>
                      <a:pt x="0" y="1153"/>
                      <a:pt x="11" y="1163"/>
                      <a:pt x="23" y="1163"/>
                    </a:cubicBezTo>
                    <a:cubicBezTo>
                      <a:pt x="867" y="1163"/>
                      <a:pt x="867" y="1163"/>
                      <a:pt x="867" y="1163"/>
                    </a:cubicBezTo>
                    <a:cubicBezTo>
                      <a:pt x="879" y="1163"/>
                      <a:pt x="889" y="1153"/>
                      <a:pt x="889" y="1140"/>
                    </a:cubicBezTo>
                    <a:cubicBezTo>
                      <a:pt x="889" y="22"/>
                      <a:pt x="889" y="22"/>
                      <a:pt x="889" y="22"/>
                    </a:cubicBezTo>
                    <a:cubicBezTo>
                      <a:pt x="889" y="10"/>
                      <a:pt x="879" y="0"/>
                      <a:pt x="86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2"/>
                    </a:cubicBezTo>
                    <a:lnTo>
                      <a:pt x="0" y="1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2" name="任意多边形: 形状 71">
                <a:extLst>
                  <a:ext uri="{FF2B5EF4-FFF2-40B4-BE49-F238E27FC236}">
                    <a16:creationId xmlns:a16="http://schemas.microsoft.com/office/drawing/2014/main" xmlns="" id="{ADFB65A6-EF49-44F4-9E81-2752C7D90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8975" y="93663"/>
                <a:ext cx="3338512" cy="4371975"/>
              </a:xfrm>
              <a:custGeom>
                <a:avLst/>
                <a:gdLst>
                  <a:gd name="T0" fmla="*/ 889 w 889"/>
                  <a:gd name="T1" fmla="*/ 1140 h 1163"/>
                  <a:gd name="T2" fmla="*/ 866 w 889"/>
                  <a:gd name="T3" fmla="*/ 1163 h 1163"/>
                  <a:gd name="T4" fmla="*/ 23 w 889"/>
                  <a:gd name="T5" fmla="*/ 1163 h 1163"/>
                  <a:gd name="T6" fmla="*/ 0 w 889"/>
                  <a:gd name="T7" fmla="*/ 1140 h 1163"/>
                  <a:gd name="T8" fmla="*/ 0 w 889"/>
                  <a:gd name="T9" fmla="*/ 22 h 1163"/>
                  <a:gd name="T10" fmla="*/ 23 w 889"/>
                  <a:gd name="T11" fmla="*/ 0 h 1163"/>
                  <a:gd name="T12" fmla="*/ 866 w 889"/>
                  <a:gd name="T13" fmla="*/ 0 h 1163"/>
                  <a:gd name="T14" fmla="*/ 889 w 889"/>
                  <a:gd name="T15" fmla="*/ 22 h 1163"/>
                  <a:gd name="T16" fmla="*/ 889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889" y="1140"/>
                    </a:moveTo>
                    <a:cubicBezTo>
                      <a:pt x="889" y="1153"/>
                      <a:pt x="879" y="1163"/>
                      <a:pt x="866" y="1163"/>
                    </a:cubicBezTo>
                    <a:cubicBezTo>
                      <a:pt x="23" y="1163"/>
                      <a:pt x="23" y="1163"/>
                      <a:pt x="23" y="1163"/>
                    </a:cubicBezTo>
                    <a:cubicBezTo>
                      <a:pt x="10" y="1163"/>
                      <a:pt x="0" y="1153"/>
                      <a:pt x="0" y="114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866" y="0"/>
                      <a:pt x="866" y="0"/>
                      <a:pt x="866" y="0"/>
                    </a:cubicBezTo>
                    <a:cubicBezTo>
                      <a:pt x="879" y="0"/>
                      <a:pt x="889" y="10"/>
                      <a:pt x="889" y="22"/>
                    </a:cubicBezTo>
                    <a:lnTo>
                      <a:pt x="889" y="1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2666CC8B-CBDC-4BBE-AB8B-5555D57622FF}"/>
                </a:ext>
              </a:extLst>
            </p:cNvPr>
            <p:cNvGrpSpPr/>
            <p:nvPr/>
          </p:nvGrpSpPr>
          <p:grpSpPr>
            <a:xfrm>
              <a:off x="2808285" y="1578385"/>
              <a:ext cx="6576591" cy="4225835"/>
              <a:chOff x="973138" y="93663"/>
              <a:chExt cx="6804024" cy="4371975"/>
            </a:xfrm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69" name="任意多边形: 形状 68">
                <a:extLst>
                  <a:ext uri="{FF2B5EF4-FFF2-40B4-BE49-F238E27FC236}">
                    <a16:creationId xmlns:a16="http://schemas.microsoft.com/office/drawing/2014/main" xmlns="" id="{95D79101-4CE2-4B67-A068-A351F37942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3138" y="93663"/>
                <a:ext cx="3338512" cy="4371975"/>
              </a:xfrm>
              <a:custGeom>
                <a:avLst/>
                <a:gdLst>
                  <a:gd name="T0" fmla="*/ 0 w 889"/>
                  <a:gd name="T1" fmla="*/ 1140 h 1163"/>
                  <a:gd name="T2" fmla="*/ 23 w 889"/>
                  <a:gd name="T3" fmla="*/ 1163 h 1163"/>
                  <a:gd name="T4" fmla="*/ 867 w 889"/>
                  <a:gd name="T5" fmla="*/ 1163 h 1163"/>
                  <a:gd name="T6" fmla="*/ 889 w 889"/>
                  <a:gd name="T7" fmla="*/ 1140 h 1163"/>
                  <a:gd name="T8" fmla="*/ 889 w 889"/>
                  <a:gd name="T9" fmla="*/ 22 h 1163"/>
                  <a:gd name="T10" fmla="*/ 867 w 889"/>
                  <a:gd name="T11" fmla="*/ 0 h 1163"/>
                  <a:gd name="T12" fmla="*/ 23 w 889"/>
                  <a:gd name="T13" fmla="*/ 0 h 1163"/>
                  <a:gd name="T14" fmla="*/ 0 w 889"/>
                  <a:gd name="T15" fmla="*/ 22 h 1163"/>
                  <a:gd name="T16" fmla="*/ 0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0" y="1140"/>
                    </a:moveTo>
                    <a:cubicBezTo>
                      <a:pt x="0" y="1153"/>
                      <a:pt x="11" y="1163"/>
                      <a:pt x="23" y="1163"/>
                    </a:cubicBezTo>
                    <a:cubicBezTo>
                      <a:pt x="867" y="1163"/>
                      <a:pt x="867" y="1163"/>
                      <a:pt x="867" y="1163"/>
                    </a:cubicBezTo>
                    <a:cubicBezTo>
                      <a:pt x="879" y="1163"/>
                      <a:pt x="889" y="1153"/>
                      <a:pt x="889" y="1140"/>
                    </a:cubicBezTo>
                    <a:cubicBezTo>
                      <a:pt x="889" y="22"/>
                      <a:pt x="889" y="22"/>
                      <a:pt x="889" y="22"/>
                    </a:cubicBezTo>
                    <a:cubicBezTo>
                      <a:pt x="889" y="10"/>
                      <a:pt x="879" y="0"/>
                      <a:pt x="86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2"/>
                    </a:cubicBezTo>
                    <a:lnTo>
                      <a:pt x="0" y="11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0" name="任意多边形: 形状 69">
                <a:extLst>
                  <a:ext uri="{FF2B5EF4-FFF2-40B4-BE49-F238E27FC236}">
                    <a16:creationId xmlns:a16="http://schemas.microsoft.com/office/drawing/2014/main" xmlns="" id="{5FB1F5DC-2F39-4EB1-B525-CE08BF504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8650" y="93663"/>
                <a:ext cx="3338512" cy="4371975"/>
              </a:xfrm>
              <a:custGeom>
                <a:avLst/>
                <a:gdLst>
                  <a:gd name="T0" fmla="*/ 889 w 889"/>
                  <a:gd name="T1" fmla="*/ 1140 h 1163"/>
                  <a:gd name="T2" fmla="*/ 866 w 889"/>
                  <a:gd name="T3" fmla="*/ 1163 h 1163"/>
                  <a:gd name="T4" fmla="*/ 23 w 889"/>
                  <a:gd name="T5" fmla="*/ 1163 h 1163"/>
                  <a:gd name="T6" fmla="*/ 0 w 889"/>
                  <a:gd name="T7" fmla="*/ 1140 h 1163"/>
                  <a:gd name="T8" fmla="*/ 0 w 889"/>
                  <a:gd name="T9" fmla="*/ 22 h 1163"/>
                  <a:gd name="T10" fmla="*/ 23 w 889"/>
                  <a:gd name="T11" fmla="*/ 0 h 1163"/>
                  <a:gd name="T12" fmla="*/ 866 w 889"/>
                  <a:gd name="T13" fmla="*/ 0 h 1163"/>
                  <a:gd name="T14" fmla="*/ 889 w 889"/>
                  <a:gd name="T15" fmla="*/ 22 h 1163"/>
                  <a:gd name="T16" fmla="*/ 889 w 889"/>
                  <a:gd name="T17" fmla="*/ 114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9" h="1163">
                    <a:moveTo>
                      <a:pt x="889" y="1140"/>
                    </a:moveTo>
                    <a:cubicBezTo>
                      <a:pt x="889" y="1153"/>
                      <a:pt x="879" y="1163"/>
                      <a:pt x="866" y="1163"/>
                    </a:cubicBezTo>
                    <a:cubicBezTo>
                      <a:pt x="23" y="1163"/>
                      <a:pt x="23" y="1163"/>
                      <a:pt x="23" y="1163"/>
                    </a:cubicBezTo>
                    <a:cubicBezTo>
                      <a:pt x="10" y="1163"/>
                      <a:pt x="0" y="1153"/>
                      <a:pt x="0" y="114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866" y="0"/>
                      <a:pt x="866" y="0"/>
                      <a:pt x="866" y="0"/>
                    </a:cubicBezTo>
                    <a:cubicBezTo>
                      <a:pt x="879" y="0"/>
                      <a:pt x="889" y="10"/>
                      <a:pt x="889" y="22"/>
                    </a:cubicBezTo>
                    <a:lnTo>
                      <a:pt x="889" y="11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xmlns="" id="{A30DDF5D-3CC2-41F1-9F8F-44F145391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2248" y="1843842"/>
              <a:ext cx="115082" cy="3691851"/>
            </a:xfrm>
            <a:custGeom>
              <a:avLst/>
              <a:gdLst>
                <a:gd name="T0" fmla="*/ 16 w 32"/>
                <a:gd name="T1" fmla="*/ 0 h 1016"/>
                <a:gd name="T2" fmla="*/ 16 w 32"/>
                <a:gd name="T3" fmla="*/ 32 h 1016"/>
                <a:gd name="T4" fmla="*/ 16 w 32"/>
                <a:gd name="T5" fmla="*/ 82 h 1016"/>
                <a:gd name="T6" fmla="*/ 16 w 32"/>
                <a:gd name="T7" fmla="*/ 114 h 1016"/>
                <a:gd name="T8" fmla="*/ 16 w 32"/>
                <a:gd name="T9" fmla="*/ 82 h 1016"/>
                <a:gd name="T10" fmla="*/ 0 w 32"/>
                <a:gd name="T11" fmla="*/ 180 h 1016"/>
                <a:gd name="T12" fmla="*/ 32 w 32"/>
                <a:gd name="T13" fmla="*/ 180 h 1016"/>
                <a:gd name="T14" fmla="*/ 16 w 32"/>
                <a:gd name="T15" fmla="*/ 246 h 1016"/>
                <a:gd name="T16" fmla="*/ 16 w 32"/>
                <a:gd name="T17" fmla="*/ 278 h 1016"/>
                <a:gd name="T18" fmla="*/ 16 w 32"/>
                <a:gd name="T19" fmla="*/ 246 h 1016"/>
                <a:gd name="T20" fmla="*/ 0 w 32"/>
                <a:gd name="T21" fmla="*/ 344 h 1016"/>
                <a:gd name="T22" fmla="*/ 32 w 32"/>
                <a:gd name="T23" fmla="*/ 344 h 1016"/>
                <a:gd name="T24" fmla="*/ 16 w 32"/>
                <a:gd name="T25" fmla="*/ 410 h 1016"/>
                <a:gd name="T26" fmla="*/ 16 w 32"/>
                <a:gd name="T27" fmla="*/ 442 h 1016"/>
                <a:gd name="T28" fmla="*/ 16 w 32"/>
                <a:gd name="T29" fmla="*/ 410 h 1016"/>
                <a:gd name="T30" fmla="*/ 0 w 32"/>
                <a:gd name="T31" fmla="*/ 508 h 1016"/>
                <a:gd name="T32" fmla="*/ 32 w 32"/>
                <a:gd name="T33" fmla="*/ 508 h 1016"/>
                <a:gd name="T34" fmla="*/ 16 w 32"/>
                <a:gd name="T35" fmla="*/ 574 h 1016"/>
                <a:gd name="T36" fmla="*/ 16 w 32"/>
                <a:gd name="T37" fmla="*/ 606 h 1016"/>
                <a:gd name="T38" fmla="*/ 16 w 32"/>
                <a:gd name="T39" fmla="*/ 574 h 1016"/>
                <a:gd name="T40" fmla="*/ 0 w 32"/>
                <a:gd name="T41" fmla="*/ 672 h 1016"/>
                <a:gd name="T42" fmla="*/ 32 w 32"/>
                <a:gd name="T43" fmla="*/ 672 h 1016"/>
                <a:gd name="T44" fmla="*/ 16 w 32"/>
                <a:gd name="T45" fmla="*/ 738 h 1016"/>
                <a:gd name="T46" fmla="*/ 16 w 32"/>
                <a:gd name="T47" fmla="*/ 770 h 1016"/>
                <a:gd name="T48" fmla="*/ 16 w 32"/>
                <a:gd name="T49" fmla="*/ 738 h 1016"/>
                <a:gd name="T50" fmla="*/ 0 w 32"/>
                <a:gd name="T51" fmla="*/ 836 h 1016"/>
                <a:gd name="T52" fmla="*/ 32 w 32"/>
                <a:gd name="T53" fmla="*/ 836 h 1016"/>
                <a:gd name="T54" fmla="*/ 16 w 32"/>
                <a:gd name="T55" fmla="*/ 902 h 1016"/>
                <a:gd name="T56" fmla="*/ 16 w 32"/>
                <a:gd name="T57" fmla="*/ 934 h 1016"/>
                <a:gd name="T58" fmla="*/ 16 w 32"/>
                <a:gd name="T59" fmla="*/ 902 h 1016"/>
                <a:gd name="T60" fmla="*/ 0 w 32"/>
                <a:gd name="T61" fmla="*/ 1000 h 1016"/>
                <a:gd name="T62" fmla="*/ 32 w 32"/>
                <a:gd name="T63" fmla="*/ 100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1016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lose/>
                  <a:moveTo>
                    <a:pt x="16" y="82"/>
                  </a:moveTo>
                  <a:cubicBezTo>
                    <a:pt x="7" y="82"/>
                    <a:pt x="0" y="89"/>
                    <a:pt x="0" y="98"/>
                  </a:cubicBezTo>
                  <a:cubicBezTo>
                    <a:pt x="0" y="107"/>
                    <a:pt x="7" y="114"/>
                    <a:pt x="16" y="114"/>
                  </a:cubicBezTo>
                  <a:cubicBezTo>
                    <a:pt x="25" y="114"/>
                    <a:pt x="32" y="107"/>
                    <a:pt x="32" y="98"/>
                  </a:cubicBezTo>
                  <a:cubicBezTo>
                    <a:pt x="32" y="89"/>
                    <a:pt x="25" y="82"/>
                    <a:pt x="16" y="82"/>
                  </a:cubicBezTo>
                  <a:close/>
                  <a:moveTo>
                    <a:pt x="16" y="164"/>
                  </a:moveTo>
                  <a:cubicBezTo>
                    <a:pt x="7" y="164"/>
                    <a:pt x="0" y="171"/>
                    <a:pt x="0" y="180"/>
                  </a:cubicBezTo>
                  <a:cubicBezTo>
                    <a:pt x="0" y="189"/>
                    <a:pt x="7" y="196"/>
                    <a:pt x="16" y="196"/>
                  </a:cubicBezTo>
                  <a:cubicBezTo>
                    <a:pt x="25" y="196"/>
                    <a:pt x="32" y="189"/>
                    <a:pt x="32" y="180"/>
                  </a:cubicBezTo>
                  <a:cubicBezTo>
                    <a:pt x="32" y="171"/>
                    <a:pt x="25" y="164"/>
                    <a:pt x="16" y="164"/>
                  </a:cubicBezTo>
                  <a:close/>
                  <a:moveTo>
                    <a:pt x="16" y="246"/>
                  </a:moveTo>
                  <a:cubicBezTo>
                    <a:pt x="7" y="246"/>
                    <a:pt x="0" y="253"/>
                    <a:pt x="0" y="262"/>
                  </a:cubicBezTo>
                  <a:cubicBezTo>
                    <a:pt x="0" y="271"/>
                    <a:pt x="7" y="278"/>
                    <a:pt x="16" y="278"/>
                  </a:cubicBezTo>
                  <a:cubicBezTo>
                    <a:pt x="25" y="278"/>
                    <a:pt x="32" y="271"/>
                    <a:pt x="32" y="262"/>
                  </a:cubicBezTo>
                  <a:cubicBezTo>
                    <a:pt x="32" y="253"/>
                    <a:pt x="25" y="246"/>
                    <a:pt x="16" y="246"/>
                  </a:cubicBezTo>
                  <a:close/>
                  <a:moveTo>
                    <a:pt x="16" y="328"/>
                  </a:moveTo>
                  <a:cubicBezTo>
                    <a:pt x="7" y="328"/>
                    <a:pt x="0" y="335"/>
                    <a:pt x="0" y="344"/>
                  </a:cubicBezTo>
                  <a:cubicBezTo>
                    <a:pt x="0" y="353"/>
                    <a:pt x="7" y="360"/>
                    <a:pt x="16" y="360"/>
                  </a:cubicBezTo>
                  <a:cubicBezTo>
                    <a:pt x="25" y="360"/>
                    <a:pt x="32" y="353"/>
                    <a:pt x="32" y="344"/>
                  </a:cubicBezTo>
                  <a:cubicBezTo>
                    <a:pt x="32" y="335"/>
                    <a:pt x="25" y="328"/>
                    <a:pt x="16" y="328"/>
                  </a:cubicBezTo>
                  <a:close/>
                  <a:moveTo>
                    <a:pt x="16" y="410"/>
                  </a:moveTo>
                  <a:cubicBezTo>
                    <a:pt x="7" y="410"/>
                    <a:pt x="0" y="417"/>
                    <a:pt x="0" y="426"/>
                  </a:cubicBezTo>
                  <a:cubicBezTo>
                    <a:pt x="0" y="435"/>
                    <a:pt x="7" y="442"/>
                    <a:pt x="16" y="442"/>
                  </a:cubicBezTo>
                  <a:cubicBezTo>
                    <a:pt x="25" y="442"/>
                    <a:pt x="32" y="435"/>
                    <a:pt x="32" y="426"/>
                  </a:cubicBezTo>
                  <a:cubicBezTo>
                    <a:pt x="32" y="417"/>
                    <a:pt x="25" y="410"/>
                    <a:pt x="16" y="410"/>
                  </a:cubicBezTo>
                  <a:close/>
                  <a:moveTo>
                    <a:pt x="16" y="492"/>
                  </a:moveTo>
                  <a:cubicBezTo>
                    <a:pt x="7" y="492"/>
                    <a:pt x="0" y="499"/>
                    <a:pt x="0" y="508"/>
                  </a:cubicBezTo>
                  <a:cubicBezTo>
                    <a:pt x="0" y="517"/>
                    <a:pt x="7" y="524"/>
                    <a:pt x="16" y="524"/>
                  </a:cubicBezTo>
                  <a:cubicBezTo>
                    <a:pt x="25" y="524"/>
                    <a:pt x="32" y="517"/>
                    <a:pt x="32" y="508"/>
                  </a:cubicBezTo>
                  <a:cubicBezTo>
                    <a:pt x="32" y="499"/>
                    <a:pt x="25" y="492"/>
                    <a:pt x="16" y="492"/>
                  </a:cubicBezTo>
                  <a:close/>
                  <a:moveTo>
                    <a:pt x="16" y="574"/>
                  </a:moveTo>
                  <a:cubicBezTo>
                    <a:pt x="7" y="574"/>
                    <a:pt x="0" y="581"/>
                    <a:pt x="0" y="590"/>
                  </a:cubicBezTo>
                  <a:cubicBezTo>
                    <a:pt x="0" y="599"/>
                    <a:pt x="7" y="606"/>
                    <a:pt x="16" y="606"/>
                  </a:cubicBezTo>
                  <a:cubicBezTo>
                    <a:pt x="25" y="606"/>
                    <a:pt x="32" y="599"/>
                    <a:pt x="32" y="590"/>
                  </a:cubicBezTo>
                  <a:cubicBezTo>
                    <a:pt x="32" y="581"/>
                    <a:pt x="25" y="574"/>
                    <a:pt x="16" y="574"/>
                  </a:cubicBezTo>
                  <a:close/>
                  <a:moveTo>
                    <a:pt x="16" y="656"/>
                  </a:moveTo>
                  <a:cubicBezTo>
                    <a:pt x="7" y="656"/>
                    <a:pt x="0" y="663"/>
                    <a:pt x="0" y="672"/>
                  </a:cubicBezTo>
                  <a:cubicBezTo>
                    <a:pt x="0" y="681"/>
                    <a:pt x="7" y="688"/>
                    <a:pt x="16" y="688"/>
                  </a:cubicBezTo>
                  <a:cubicBezTo>
                    <a:pt x="25" y="688"/>
                    <a:pt x="32" y="681"/>
                    <a:pt x="32" y="672"/>
                  </a:cubicBezTo>
                  <a:cubicBezTo>
                    <a:pt x="32" y="663"/>
                    <a:pt x="25" y="656"/>
                    <a:pt x="16" y="656"/>
                  </a:cubicBezTo>
                  <a:close/>
                  <a:moveTo>
                    <a:pt x="16" y="738"/>
                  </a:moveTo>
                  <a:cubicBezTo>
                    <a:pt x="7" y="738"/>
                    <a:pt x="0" y="745"/>
                    <a:pt x="0" y="754"/>
                  </a:cubicBezTo>
                  <a:cubicBezTo>
                    <a:pt x="0" y="763"/>
                    <a:pt x="7" y="770"/>
                    <a:pt x="16" y="770"/>
                  </a:cubicBezTo>
                  <a:cubicBezTo>
                    <a:pt x="25" y="770"/>
                    <a:pt x="32" y="763"/>
                    <a:pt x="32" y="754"/>
                  </a:cubicBezTo>
                  <a:cubicBezTo>
                    <a:pt x="32" y="745"/>
                    <a:pt x="25" y="738"/>
                    <a:pt x="16" y="738"/>
                  </a:cubicBezTo>
                  <a:close/>
                  <a:moveTo>
                    <a:pt x="16" y="820"/>
                  </a:moveTo>
                  <a:cubicBezTo>
                    <a:pt x="7" y="820"/>
                    <a:pt x="0" y="827"/>
                    <a:pt x="0" y="836"/>
                  </a:cubicBezTo>
                  <a:cubicBezTo>
                    <a:pt x="0" y="845"/>
                    <a:pt x="7" y="852"/>
                    <a:pt x="16" y="852"/>
                  </a:cubicBezTo>
                  <a:cubicBezTo>
                    <a:pt x="25" y="852"/>
                    <a:pt x="32" y="845"/>
                    <a:pt x="32" y="836"/>
                  </a:cubicBezTo>
                  <a:cubicBezTo>
                    <a:pt x="32" y="827"/>
                    <a:pt x="25" y="820"/>
                    <a:pt x="16" y="820"/>
                  </a:cubicBezTo>
                  <a:close/>
                  <a:moveTo>
                    <a:pt x="16" y="902"/>
                  </a:moveTo>
                  <a:cubicBezTo>
                    <a:pt x="7" y="902"/>
                    <a:pt x="0" y="909"/>
                    <a:pt x="0" y="918"/>
                  </a:cubicBezTo>
                  <a:cubicBezTo>
                    <a:pt x="0" y="927"/>
                    <a:pt x="7" y="934"/>
                    <a:pt x="16" y="934"/>
                  </a:cubicBezTo>
                  <a:cubicBezTo>
                    <a:pt x="25" y="934"/>
                    <a:pt x="32" y="927"/>
                    <a:pt x="32" y="918"/>
                  </a:cubicBezTo>
                  <a:cubicBezTo>
                    <a:pt x="32" y="909"/>
                    <a:pt x="25" y="902"/>
                    <a:pt x="16" y="902"/>
                  </a:cubicBezTo>
                  <a:close/>
                  <a:moveTo>
                    <a:pt x="16" y="984"/>
                  </a:moveTo>
                  <a:cubicBezTo>
                    <a:pt x="7" y="984"/>
                    <a:pt x="0" y="991"/>
                    <a:pt x="0" y="1000"/>
                  </a:cubicBezTo>
                  <a:cubicBezTo>
                    <a:pt x="0" y="1009"/>
                    <a:pt x="7" y="1016"/>
                    <a:pt x="16" y="1016"/>
                  </a:cubicBezTo>
                  <a:cubicBezTo>
                    <a:pt x="25" y="1016"/>
                    <a:pt x="32" y="1009"/>
                    <a:pt x="32" y="1000"/>
                  </a:cubicBezTo>
                  <a:cubicBezTo>
                    <a:pt x="32" y="991"/>
                    <a:pt x="25" y="984"/>
                    <a:pt x="16" y="98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xmlns="" id="{8FBDCAE7-66E4-48EF-B5AF-B4A206D79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2248" y="1843842"/>
              <a:ext cx="75187" cy="3691851"/>
            </a:xfrm>
            <a:custGeom>
              <a:avLst/>
              <a:gdLst>
                <a:gd name="T0" fmla="*/ 16 w 21"/>
                <a:gd name="T1" fmla="*/ 246 h 1016"/>
                <a:gd name="T2" fmla="*/ 9 w 21"/>
                <a:gd name="T3" fmla="*/ 262 h 1016"/>
                <a:gd name="T4" fmla="*/ 16 w 21"/>
                <a:gd name="T5" fmla="*/ 278 h 1016"/>
                <a:gd name="T6" fmla="*/ 16 w 21"/>
                <a:gd name="T7" fmla="*/ 524 h 1016"/>
                <a:gd name="T8" fmla="*/ 9 w 21"/>
                <a:gd name="T9" fmla="*/ 508 h 1016"/>
                <a:gd name="T10" fmla="*/ 16 w 21"/>
                <a:gd name="T11" fmla="*/ 492 h 1016"/>
                <a:gd name="T12" fmla="*/ 16 w 21"/>
                <a:gd name="T13" fmla="*/ 524 h 1016"/>
                <a:gd name="T14" fmla="*/ 21 w 21"/>
                <a:gd name="T15" fmla="*/ 359 h 1016"/>
                <a:gd name="T16" fmla="*/ 21 w 21"/>
                <a:gd name="T17" fmla="*/ 329 h 1016"/>
                <a:gd name="T18" fmla="*/ 0 w 21"/>
                <a:gd name="T19" fmla="*/ 344 h 1016"/>
                <a:gd name="T20" fmla="*/ 16 w 21"/>
                <a:gd name="T21" fmla="*/ 442 h 1016"/>
                <a:gd name="T22" fmla="*/ 9 w 21"/>
                <a:gd name="T23" fmla="*/ 426 h 1016"/>
                <a:gd name="T24" fmla="*/ 16 w 21"/>
                <a:gd name="T25" fmla="*/ 410 h 1016"/>
                <a:gd name="T26" fmla="*/ 16 w 21"/>
                <a:gd name="T27" fmla="*/ 442 h 1016"/>
                <a:gd name="T28" fmla="*/ 21 w 21"/>
                <a:gd name="T29" fmla="*/ 113 h 1016"/>
                <a:gd name="T30" fmla="*/ 21 w 21"/>
                <a:gd name="T31" fmla="*/ 83 h 1016"/>
                <a:gd name="T32" fmla="*/ 0 w 21"/>
                <a:gd name="T33" fmla="*/ 98 h 1016"/>
                <a:gd name="T34" fmla="*/ 16 w 21"/>
                <a:gd name="T35" fmla="*/ 32 h 1016"/>
                <a:gd name="T36" fmla="*/ 9 w 21"/>
                <a:gd name="T37" fmla="*/ 16 h 1016"/>
                <a:gd name="T38" fmla="*/ 16 w 21"/>
                <a:gd name="T39" fmla="*/ 0 h 1016"/>
                <a:gd name="T40" fmla="*/ 16 w 21"/>
                <a:gd name="T41" fmla="*/ 32 h 1016"/>
                <a:gd name="T42" fmla="*/ 21 w 21"/>
                <a:gd name="T43" fmla="*/ 195 h 1016"/>
                <a:gd name="T44" fmla="*/ 21 w 21"/>
                <a:gd name="T45" fmla="*/ 165 h 1016"/>
                <a:gd name="T46" fmla="*/ 0 w 21"/>
                <a:gd name="T47" fmla="*/ 180 h 1016"/>
                <a:gd name="T48" fmla="*/ 16 w 21"/>
                <a:gd name="T49" fmla="*/ 934 h 1016"/>
                <a:gd name="T50" fmla="*/ 9 w 21"/>
                <a:gd name="T51" fmla="*/ 918 h 1016"/>
                <a:gd name="T52" fmla="*/ 16 w 21"/>
                <a:gd name="T53" fmla="*/ 902 h 1016"/>
                <a:gd name="T54" fmla="*/ 16 w 21"/>
                <a:gd name="T55" fmla="*/ 934 h 1016"/>
                <a:gd name="T56" fmla="*/ 21 w 21"/>
                <a:gd name="T57" fmla="*/ 985 h 1016"/>
                <a:gd name="T58" fmla="*/ 0 w 21"/>
                <a:gd name="T59" fmla="*/ 1000 h 1016"/>
                <a:gd name="T60" fmla="*/ 21 w 21"/>
                <a:gd name="T61" fmla="*/ 1015 h 1016"/>
                <a:gd name="T62" fmla="*/ 16 w 21"/>
                <a:gd name="T63" fmla="*/ 852 h 1016"/>
                <a:gd name="T64" fmla="*/ 9 w 21"/>
                <a:gd name="T65" fmla="*/ 836 h 1016"/>
                <a:gd name="T66" fmla="*/ 16 w 21"/>
                <a:gd name="T67" fmla="*/ 820 h 1016"/>
                <a:gd name="T68" fmla="*/ 16 w 21"/>
                <a:gd name="T69" fmla="*/ 852 h 1016"/>
                <a:gd name="T70" fmla="*/ 21 w 21"/>
                <a:gd name="T71" fmla="*/ 687 h 1016"/>
                <a:gd name="T72" fmla="*/ 21 w 21"/>
                <a:gd name="T73" fmla="*/ 657 h 1016"/>
                <a:gd name="T74" fmla="*/ 0 w 21"/>
                <a:gd name="T75" fmla="*/ 672 h 1016"/>
                <a:gd name="T76" fmla="*/ 16 w 21"/>
                <a:gd name="T77" fmla="*/ 770 h 1016"/>
                <a:gd name="T78" fmla="*/ 9 w 21"/>
                <a:gd name="T79" fmla="*/ 754 h 1016"/>
                <a:gd name="T80" fmla="*/ 16 w 21"/>
                <a:gd name="T81" fmla="*/ 738 h 1016"/>
                <a:gd name="T82" fmla="*/ 16 w 21"/>
                <a:gd name="T83" fmla="*/ 770 h 1016"/>
                <a:gd name="T84" fmla="*/ 21 w 21"/>
                <a:gd name="T85" fmla="*/ 605 h 1016"/>
                <a:gd name="T86" fmla="*/ 21 w 21"/>
                <a:gd name="T87" fmla="*/ 575 h 1016"/>
                <a:gd name="T88" fmla="*/ 0 w 21"/>
                <a:gd name="T89" fmla="*/ 59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" h="1016">
                  <a:moveTo>
                    <a:pt x="0" y="262"/>
                  </a:moveTo>
                  <a:cubicBezTo>
                    <a:pt x="0" y="253"/>
                    <a:pt x="7" y="246"/>
                    <a:pt x="16" y="246"/>
                  </a:cubicBezTo>
                  <a:cubicBezTo>
                    <a:pt x="18" y="246"/>
                    <a:pt x="19" y="247"/>
                    <a:pt x="21" y="247"/>
                  </a:cubicBezTo>
                  <a:cubicBezTo>
                    <a:pt x="14" y="249"/>
                    <a:pt x="9" y="255"/>
                    <a:pt x="9" y="262"/>
                  </a:cubicBezTo>
                  <a:cubicBezTo>
                    <a:pt x="9" y="269"/>
                    <a:pt x="14" y="275"/>
                    <a:pt x="21" y="277"/>
                  </a:cubicBezTo>
                  <a:cubicBezTo>
                    <a:pt x="19" y="278"/>
                    <a:pt x="18" y="278"/>
                    <a:pt x="16" y="278"/>
                  </a:cubicBezTo>
                  <a:cubicBezTo>
                    <a:pt x="7" y="278"/>
                    <a:pt x="0" y="271"/>
                    <a:pt x="0" y="262"/>
                  </a:cubicBezTo>
                  <a:close/>
                  <a:moveTo>
                    <a:pt x="16" y="524"/>
                  </a:moveTo>
                  <a:cubicBezTo>
                    <a:pt x="18" y="524"/>
                    <a:pt x="19" y="524"/>
                    <a:pt x="21" y="523"/>
                  </a:cubicBezTo>
                  <a:cubicBezTo>
                    <a:pt x="14" y="521"/>
                    <a:pt x="9" y="515"/>
                    <a:pt x="9" y="508"/>
                  </a:cubicBezTo>
                  <a:cubicBezTo>
                    <a:pt x="9" y="501"/>
                    <a:pt x="14" y="495"/>
                    <a:pt x="21" y="493"/>
                  </a:cubicBezTo>
                  <a:cubicBezTo>
                    <a:pt x="19" y="493"/>
                    <a:pt x="18" y="492"/>
                    <a:pt x="16" y="492"/>
                  </a:cubicBezTo>
                  <a:cubicBezTo>
                    <a:pt x="7" y="492"/>
                    <a:pt x="0" y="499"/>
                    <a:pt x="0" y="508"/>
                  </a:cubicBezTo>
                  <a:cubicBezTo>
                    <a:pt x="0" y="517"/>
                    <a:pt x="7" y="524"/>
                    <a:pt x="16" y="524"/>
                  </a:cubicBezTo>
                  <a:close/>
                  <a:moveTo>
                    <a:pt x="16" y="360"/>
                  </a:moveTo>
                  <a:cubicBezTo>
                    <a:pt x="18" y="360"/>
                    <a:pt x="19" y="360"/>
                    <a:pt x="21" y="359"/>
                  </a:cubicBezTo>
                  <a:cubicBezTo>
                    <a:pt x="14" y="357"/>
                    <a:pt x="9" y="351"/>
                    <a:pt x="9" y="344"/>
                  </a:cubicBezTo>
                  <a:cubicBezTo>
                    <a:pt x="9" y="337"/>
                    <a:pt x="14" y="331"/>
                    <a:pt x="21" y="329"/>
                  </a:cubicBezTo>
                  <a:cubicBezTo>
                    <a:pt x="19" y="329"/>
                    <a:pt x="18" y="328"/>
                    <a:pt x="16" y="328"/>
                  </a:cubicBezTo>
                  <a:cubicBezTo>
                    <a:pt x="7" y="328"/>
                    <a:pt x="0" y="335"/>
                    <a:pt x="0" y="344"/>
                  </a:cubicBezTo>
                  <a:cubicBezTo>
                    <a:pt x="0" y="353"/>
                    <a:pt x="7" y="360"/>
                    <a:pt x="16" y="360"/>
                  </a:cubicBezTo>
                  <a:close/>
                  <a:moveTo>
                    <a:pt x="16" y="442"/>
                  </a:moveTo>
                  <a:cubicBezTo>
                    <a:pt x="18" y="442"/>
                    <a:pt x="19" y="442"/>
                    <a:pt x="21" y="441"/>
                  </a:cubicBezTo>
                  <a:cubicBezTo>
                    <a:pt x="14" y="439"/>
                    <a:pt x="9" y="433"/>
                    <a:pt x="9" y="426"/>
                  </a:cubicBezTo>
                  <a:cubicBezTo>
                    <a:pt x="9" y="419"/>
                    <a:pt x="14" y="413"/>
                    <a:pt x="21" y="411"/>
                  </a:cubicBezTo>
                  <a:cubicBezTo>
                    <a:pt x="19" y="411"/>
                    <a:pt x="18" y="410"/>
                    <a:pt x="16" y="410"/>
                  </a:cubicBezTo>
                  <a:cubicBezTo>
                    <a:pt x="7" y="410"/>
                    <a:pt x="0" y="417"/>
                    <a:pt x="0" y="426"/>
                  </a:cubicBezTo>
                  <a:cubicBezTo>
                    <a:pt x="0" y="435"/>
                    <a:pt x="7" y="442"/>
                    <a:pt x="16" y="442"/>
                  </a:cubicBezTo>
                  <a:close/>
                  <a:moveTo>
                    <a:pt x="16" y="114"/>
                  </a:moveTo>
                  <a:cubicBezTo>
                    <a:pt x="18" y="114"/>
                    <a:pt x="19" y="114"/>
                    <a:pt x="21" y="113"/>
                  </a:cubicBezTo>
                  <a:cubicBezTo>
                    <a:pt x="14" y="111"/>
                    <a:pt x="9" y="105"/>
                    <a:pt x="9" y="98"/>
                  </a:cubicBezTo>
                  <a:cubicBezTo>
                    <a:pt x="9" y="91"/>
                    <a:pt x="14" y="85"/>
                    <a:pt x="21" y="83"/>
                  </a:cubicBezTo>
                  <a:cubicBezTo>
                    <a:pt x="19" y="83"/>
                    <a:pt x="18" y="82"/>
                    <a:pt x="16" y="82"/>
                  </a:cubicBezTo>
                  <a:cubicBezTo>
                    <a:pt x="7" y="82"/>
                    <a:pt x="0" y="89"/>
                    <a:pt x="0" y="98"/>
                  </a:cubicBezTo>
                  <a:cubicBezTo>
                    <a:pt x="0" y="107"/>
                    <a:pt x="7" y="114"/>
                    <a:pt x="16" y="114"/>
                  </a:cubicBezTo>
                  <a:close/>
                  <a:moveTo>
                    <a:pt x="16" y="32"/>
                  </a:moveTo>
                  <a:cubicBezTo>
                    <a:pt x="18" y="32"/>
                    <a:pt x="19" y="32"/>
                    <a:pt x="21" y="31"/>
                  </a:cubicBezTo>
                  <a:cubicBezTo>
                    <a:pt x="14" y="29"/>
                    <a:pt x="9" y="23"/>
                    <a:pt x="9" y="16"/>
                  </a:cubicBezTo>
                  <a:cubicBezTo>
                    <a:pt x="9" y="9"/>
                    <a:pt x="14" y="3"/>
                    <a:pt x="21" y="1"/>
                  </a:cubicBezTo>
                  <a:cubicBezTo>
                    <a:pt x="19" y="1"/>
                    <a:pt x="18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lose/>
                  <a:moveTo>
                    <a:pt x="16" y="196"/>
                  </a:moveTo>
                  <a:cubicBezTo>
                    <a:pt x="18" y="196"/>
                    <a:pt x="19" y="196"/>
                    <a:pt x="21" y="195"/>
                  </a:cubicBezTo>
                  <a:cubicBezTo>
                    <a:pt x="14" y="193"/>
                    <a:pt x="9" y="187"/>
                    <a:pt x="9" y="180"/>
                  </a:cubicBezTo>
                  <a:cubicBezTo>
                    <a:pt x="9" y="173"/>
                    <a:pt x="14" y="167"/>
                    <a:pt x="21" y="165"/>
                  </a:cubicBezTo>
                  <a:cubicBezTo>
                    <a:pt x="19" y="165"/>
                    <a:pt x="18" y="164"/>
                    <a:pt x="16" y="164"/>
                  </a:cubicBezTo>
                  <a:cubicBezTo>
                    <a:pt x="7" y="164"/>
                    <a:pt x="0" y="171"/>
                    <a:pt x="0" y="180"/>
                  </a:cubicBezTo>
                  <a:cubicBezTo>
                    <a:pt x="0" y="189"/>
                    <a:pt x="7" y="196"/>
                    <a:pt x="16" y="196"/>
                  </a:cubicBezTo>
                  <a:close/>
                  <a:moveTo>
                    <a:pt x="16" y="934"/>
                  </a:moveTo>
                  <a:cubicBezTo>
                    <a:pt x="18" y="934"/>
                    <a:pt x="19" y="934"/>
                    <a:pt x="21" y="933"/>
                  </a:cubicBezTo>
                  <a:cubicBezTo>
                    <a:pt x="14" y="931"/>
                    <a:pt x="9" y="925"/>
                    <a:pt x="9" y="918"/>
                  </a:cubicBezTo>
                  <a:cubicBezTo>
                    <a:pt x="9" y="911"/>
                    <a:pt x="14" y="905"/>
                    <a:pt x="21" y="903"/>
                  </a:cubicBezTo>
                  <a:cubicBezTo>
                    <a:pt x="19" y="903"/>
                    <a:pt x="18" y="902"/>
                    <a:pt x="16" y="902"/>
                  </a:cubicBezTo>
                  <a:cubicBezTo>
                    <a:pt x="7" y="902"/>
                    <a:pt x="0" y="909"/>
                    <a:pt x="0" y="918"/>
                  </a:cubicBezTo>
                  <a:cubicBezTo>
                    <a:pt x="0" y="927"/>
                    <a:pt x="7" y="934"/>
                    <a:pt x="16" y="934"/>
                  </a:cubicBezTo>
                  <a:close/>
                  <a:moveTo>
                    <a:pt x="9" y="1000"/>
                  </a:moveTo>
                  <a:cubicBezTo>
                    <a:pt x="9" y="993"/>
                    <a:pt x="14" y="987"/>
                    <a:pt x="21" y="985"/>
                  </a:cubicBezTo>
                  <a:cubicBezTo>
                    <a:pt x="19" y="985"/>
                    <a:pt x="18" y="984"/>
                    <a:pt x="16" y="984"/>
                  </a:cubicBezTo>
                  <a:cubicBezTo>
                    <a:pt x="7" y="984"/>
                    <a:pt x="0" y="991"/>
                    <a:pt x="0" y="1000"/>
                  </a:cubicBezTo>
                  <a:cubicBezTo>
                    <a:pt x="0" y="1009"/>
                    <a:pt x="7" y="1016"/>
                    <a:pt x="16" y="1016"/>
                  </a:cubicBezTo>
                  <a:cubicBezTo>
                    <a:pt x="18" y="1016"/>
                    <a:pt x="19" y="1016"/>
                    <a:pt x="21" y="1015"/>
                  </a:cubicBezTo>
                  <a:cubicBezTo>
                    <a:pt x="14" y="1013"/>
                    <a:pt x="9" y="1007"/>
                    <a:pt x="9" y="1000"/>
                  </a:cubicBezTo>
                  <a:close/>
                  <a:moveTo>
                    <a:pt x="16" y="852"/>
                  </a:moveTo>
                  <a:cubicBezTo>
                    <a:pt x="18" y="852"/>
                    <a:pt x="19" y="852"/>
                    <a:pt x="21" y="851"/>
                  </a:cubicBezTo>
                  <a:cubicBezTo>
                    <a:pt x="14" y="849"/>
                    <a:pt x="9" y="843"/>
                    <a:pt x="9" y="836"/>
                  </a:cubicBezTo>
                  <a:cubicBezTo>
                    <a:pt x="9" y="829"/>
                    <a:pt x="14" y="823"/>
                    <a:pt x="21" y="821"/>
                  </a:cubicBezTo>
                  <a:cubicBezTo>
                    <a:pt x="19" y="821"/>
                    <a:pt x="18" y="820"/>
                    <a:pt x="16" y="820"/>
                  </a:cubicBezTo>
                  <a:cubicBezTo>
                    <a:pt x="7" y="820"/>
                    <a:pt x="0" y="827"/>
                    <a:pt x="0" y="836"/>
                  </a:cubicBezTo>
                  <a:cubicBezTo>
                    <a:pt x="0" y="845"/>
                    <a:pt x="7" y="852"/>
                    <a:pt x="16" y="852"/>
                  </a:cubicBezTo>
                  <a:close/>
                  <a:moveTo>
                    <a:pt x="16" y="688"/>
                  </a:moveTo>
                  <a:cubicBezTo>
                    <a:pt x="18" y="688"/>
                    <a:pt x="19" y="688"/>
                    <a:pt x="21" y="687"/>
                  </a:cubicBezTo>
                  <a:cubicBezTo>
                    <a:pt x="14" y="685"/>
                    <a:pt x="9" y="679"/>
                    <a:pt x="9" y="672"/>
                  </a:cubicBezTo>
                  <a:cubicBezTo>
                    <a:pt x="9" y="665"/>
                    <a:pt x="14" y="659"/>
                    <a:pt x="21" y="657"/>
                  </a:cubicBezTo>
                  <a:cubicBezTo>
                    <a:pt x="19" y="657"/>
                    <a:pt x="18" y="656"/>
                    <a:pt x="16" y="656"/>
                  </a:cubicBezTo>
                  <a:cubicBezTo>
                    <a:pt x="7" y="656"/>
                    <a:pt x="0" y="663"/>
                    <a:pt x="0" y="672"/>
                  </a:cubicBezTo>
                  <a:cubicBezTo>
                    <a:pt x="0" y="681"/>
                    <a:pt x="7" y="688"/>
                    <a:pt x="16" y="688"/>
                  </a:cubicBezTo>
                  <a:close/>
                  <a:moveTo>
                    <a:pt x="16" y="770"/>
                  </a:moveTo>
                  <a:cubicBezTo>
                    <a:pt x="18" y="770"/>
                    <a:pt x="19" y="770"/>
                    <a:pt x="21" y="769"/>
                  </a:cubicBezTo>
                  <a:cubicBezTo>
                    <a:pt x="14" y="767"/>
                    <a:pt x="9" y="761"/>
                    <a:pt x="9" y="754"/>
                  </a:cubicBezTo>
                  <a:cubicBezTo>
                    <a:pt x="9" y="747"/>
                    <a:pt x="14" y="741"/>
                    <a:pt x="21" y="739"/>
                  </a:cubicBezTo>
                  <a:cubicBezTo>
                    <a:pt x="19" y="739"/>
                    <a:pt x="18" y="738"/>
                    <a:pt x="16" y="738"/>
                  </a:cubicBezTo>
                  <a:cubicBezTo>
                    <a:pt x="7" y="738"/>
                    <a:pt x="0" y="745"/>
                    <a:pt x="0" y="754"/>
                  </a:cubicBezTo>
                  <a:cubicBezTo>
                    <a:pt x="0" y="763"/>
                    <a:pt x="7" y="770"/>
                    <a:pt x="16" y="770"/>
                  </a:cubicBezTo>
                  <a:close/>
                  <a:moveTo>
                    <a:pt x="16" y="606"/>
                  </a:moveTo>
                  <a:cubicBezTo>
                    <a:pt x="18" y="606"/>
                    <a:pt x="19" y="606"/>
                    <a:pt x="21" y="605"/>
                  </a:cubicBezTo>
                  <a:cubicBezTo>
                    <a:pt x="14" y="603"/>
                    <a:pt x="9" y="597"/>
                    <a:pt x="9" y="590"/>
                  </a:cubicBezTo>
                  <a:cubicBezTo>
                    <a:pt x="9" y="583"/>
                    <a:pt x="14" y="577"/>
                    <a:pt x="21" y="575"/>
                  </a:cubicBezTo>
                  <a:cubicBezTo>
                    <a:pt x="19" y="575"/>
                    <a:pt x="18" y="574"/>
                    <a:pt x="16" y="574"/>
                  </a:cubicBezTo>
                  <a:cubicBezTo>
                    <a:pt x="7" y="574"/>
                    <a:pt x="0" y="581"/>
                    <a:pt x="0" y="590"/>
                  </a:cubicBezTo>
                  <a:cubicBezTo>
                    <a:pt x="0" y="599"/>
                    <a:pt x="7" y="606"/>
                    <a:pt x="16" y="60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xmlns="" id="{3BB225EE-386C-4C56-856E-9343D25ED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831" y="1843842"/>
              <a:ext cx="116617" cy="3691851"/>
            </a:xfrm>
            <a:custGeom>
              <a:avLst/>
              <a:gdLst>
                <a:gd name="T0" fmla="*/ 0 w 32"/>
                <a:gd name="T1" fmla="*/ 16 h 1016"/>
                <a:gd name="T2" fmla="*/ 32 w 32"/>
                <a:gd name="T3" fmla="*/ 16 h 1016"/>
                <a:gd name="T4" fmla="*/ 0 w 32"/>
                <a:gd name="T5" fmla="*/ 98 h 1016"/>
                <a:gd name="T6" fmla="*/ 32 w 32"/>
                <a:gd name="T7" fmla="*/ 98 h 1016"/>
                <a:gd name="T8" fmla="*/ 0 w 32"/>
                <a:gd name="T9" fmla="*/ 98 h 1016"/>
                <a:gd name="T10" fmla="*/ 16 w 32"/>
                <a:gd name="T11" fmla="*/ 196 h 1016"/>
                <a:gd name="T12" fmla="*/ 16 w 32"/>
                <a:gd name="T13" fmla="*/ 164 h 1016"/>
                <a:gd name="T14" fmla="*/ 0 w 32"/>
                <a:gd name="T15" fmla="*/ 262 h 1016"/>
                <a:gd name="T16" fmla="*/ 32 w 32"/>
                <a:gd name="T17" fmla="*/ 262 h 1016"/>
                <a:gd name="T18" fmla="*/ 0 w 32"/>
                <a:gd name="T19" fmla="*/ 262 h 1016"/>
                <a:gd name="T20" fmla="*/ 16 w 32"/>
                <a:gd name="T21" fmla="*/ 360 h 1016"/>
                <a:gd name="T22" fmla="*/ 16 w 32"/>
                <a:gd name="T23" fmla="*/ 328 h 1016"/>
                <a:gd name="T24" fmla="*/ 0 w 32"/>
                <a:gd name="T25" fmla="*/ 426 h 1016"/>
                <a:gd name="T26" fmla="*/ 32 w 32"/>
                <a:gd name="T27" fmla="*/ 426 h 1016"/>
                <a:gd name="T28" fmla="*/ 0 w 32"/>
                <a:gd name="T29" fmla="*/ 426 h 1016"/>
                <a:gd name="T30" fmla="*/ 16 w 32"/>
                <a:gd name="T31" fmla="*/ 524 h 1016"/>
                <a:gd name="T32" fmla="*/ 16 w 32"/>
                <a:gd name="T33" fmla="*/ 492 h 1016"/>
                <a:gd name="T34" fmla="*/ 0 w 32"/>
                <a:gd name="T35" fmla="*/ 590 h 1016"/>
                <a:gd name="T36" fmla="*/ 32 w 32"/>
                <a:gd name="T37" fmla="*/ 590 h 1016"/>
                <a:gd name="T38" fmla="*/ 0 w 32"/>
                <a:gd name="T39" fmla="*/ 590 h 1016"/>
                <a:gd name="T40" fmla="*/ 16 w 32"/>
                <a:gd name="T41" fmla="*/ 688 h 1016"/>
                <a:gd name="T42" fmla="*/ 16 w 32"/>
                <a:gd name="T43" fmla="*/ 656 h 1016"/>
                <a:gd name="T44" fmla="*/ 0 w 32"/>
                <a:gd name="T45" fmla="*/ 754 h 1016"/>
                <a:gd name="T46" fmla="*/ 32 w 32"/>
                <a:gd name="T47" fmla="*/ 754 h 1016"/>
                <a:gd name="T48" fmla="*/ 0 w 32"/>
                <a:gd name="T49" fmla="*/ 754 h 1016"/>
                <a:gd name="T50" fmla="*/ 16 w 32"/>
                <a:gd name="T51" fmla="*/ 852 h 1016"/>
                <a:gd name="T52" fmla="*/ 16 w 32"/>
                <a:gd name="T53" fmla="*/ 820 h 1016"/>
                <a:gd name="T54" fmla="*/ 0 w 32"/>
                <a:gd name="T55" fmla="*/ 918 h 1016"/>
                <a:gd name="T56" fmla="*/ 32 w 32"/>
                <a:gd name="T57" fmla="*/ 918 h 1016"/>
                <a:gd name="T58" fmla="*/ 0 w 32"/>
                <a:gd name="T59" fmla="*/ 918 h 1016"/>
                <a:gd name="T60" fmla="*/ 16 w 32"/>
                <a:gd name="T61" fmla="*/ 1016 h 1016"/>
                <a:gd name="T62" fmla="*/ 16 w 32"/>
                <a:gd name="T63" fmla="*/ 984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1016">
                  <a:moveTo>
                    <a:pt x="16" y="32"/>
                  </a:moveTo>
                  <a:cubicBezTo>
                    <a:pt x="8" y="32"/>
                    <a:pt x="0" y="25"/>
                    <a:pt x="0" y="16"/>
                  </a:cubicBezTo>
                  <a:cubicBezTo>
                    <a:pt x="0" y="7"/>
                    <a:pt x="8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  <a:moveTo>
                    <a:pt x="0" y="98"/>
                  </a:moveTo>
                  <a:cubicBezTo>
                    <a:pt x="0" y="107"/>
                    <a:pt x="8" y="114"/>
                    <a:pt x="16" y="114"/>
                  </a:cubicBezTo>
                  <a:cubicBezTo>
                    <a:pt x="25" y="114"/>
                    <a:pt x="32" y="107"/>
                    <a:pt x="32" y="98"/>
                  </a:cubicBezTo>
                  <a:cubicBezTo>
                    <a:pt x="32" y="89"/>
                    <a:pt x="25" y="82"/>
                    <a:pt x="16" y="82"/>
                  </a:cubicBezTo>
                  <a:cubicBezTo>
                    <a:pt x="8" y="82"/>
                    <a:pt x="0" y="89"/>
                    <a:pt x="0" y="98"/>
                  </a:cubicBezTo>
                  <a:close/>
                  <a:moveTo>
                    <a:pt x="0" y="180"/>
                  </a:moveTo>
                  <a:cubicBezTo>
                    <a:pt x="0" y="189"/>
                    <a:pt x="8" y="196"/>
                    <a:pt x="16" y="196"/>
                  </a:cubicBezTo>
                  <a:cubicBezTo>
                    <a:pt x="25" y="196"/>
                    <a:pt x="32" y="189"/>
                    <a:pt x="32" y="180"/>
                  </a:cubicBezTo>
                  <a:cubicBezTo>
                    <a:pt x="32" y="171"/>
                    <a:pt x="25" y="164"/>
                    <a:pt x="16" y="164"/>
                  </a:cubicBezTo>
                  <a:cubicBezTo>
                    <a:pt x="8" y="164"/>
                    <a:pt x="0" y="171"/>
                    <a:pt x="0" y="180"/>
                  </a:cubicBezTo>
                  <a:close/>
                  <a:moveTo>
                    <a:pt x="0" y="262"/>
                  </a:moveTo>
                  <a:cubicBezTo>
                    <a:pt x="0" y="271"/>
                    <a:pt x="8" y="278"/>
                    <a:pt x="16" y="278"/>
                  </a:cubicBezTo>
                  <a:cubicBezTo>
                    <a:pt x="25" y="278"/>
                    <a:pt x="32" y="271"/>
                    <a:pt x="32" y="262"/>
                  </a:cubicBezTo>
                  <a:cubicBezTo>
                    <a:pt x="32" y="253"/>
                    <a:pt x="25" y="246"/>
                    <a:pt x="16" y="246"/>
                  </a:cubicBezTo>
                  <a:cubicBezTo>
                    <a:pt x="8" y="246"/>
                    <a:pt x="0" y="253"/>
                    <a:pt x="0" y="262"/>
                  </a:cubicBezTo>
                  <a:close/>
                  <a:moveTo>
                    <a:pt x="0" y="344"/>
                  </a:moveTo>
                  <a:cubicBezTo>
                    <a:pt x="0" y="353"/>
                    <a:pt x="8" y="360"/>
                    <a:pt x="16" y="360"/>
                  </a:cubicBezTo>
                  <a:cubicBezTo>
                    <a:pt x="25" y="360"/>
                    <a:pt x="32" y="353"/>
                    <a:pt x="32" y="344"/>
                  </a:cubicBezTo>
                  <a:cubicBezTo>
                    <a:pt x="32" y="335"/>
                    <a:pt x="25" y="328"/>
                    <a:pt x="16" y="328"/>
                  </a:cubicBezTo>
                  <a:cubicBezTo>
                    <a:pt x="8" y="328"/>
                    <a:pt x="0" y="335"/>
                    <a:pt x="0" y="344"/>
                  </a:cubicBezTo>
                  <a:close/>
                  <a:moveTo>
                    <a:pt x="0" y="426"/>
                  </a:moveTo>
                  <a:cubicBezTo>
                    <a:pt x="0" y="435"/>
                    <a:pt x="8" y="442"/>
                    <a:pt x="16" y="442"/>
                  </a:cubicBezTo>
                  <a:cubicBezTo>
                    <a:pt x="25" y="442"/>
                    <a:pt x="32" y="435"/>
                    <a:pt x="32" y="426"/>
                  </a:cubicBezTo>
                  <a:cubicBezTo>
                    <a:pt x="32" y="417"/>
                    <a:pt x="25" y="410"/>
                    <a:pt x="16" y="410"/>
                  </a:cubicBezTo>
                  <a:cubicBezTo>
                    <a:pt x="8" y="410"/>
                    <a:pt x="0" y="417"/>
                    <a:pt x="0" y="426"/>
                  </a:cubicBezTo>
                  <a:close/>
                  <a:moveTo>
                    <a:pt x="0" y="508"/>
                  </a:moveTo>
                  <a:cubicBezTo>
                    <a:pt x="0" y="517"/>
                    <a:pt x="8" y="524"/>
                    <a:pt x="16" y="524"/>
                  </a:cubicBezTo>
                  <a:cubicBezTo>
                    <a:pt x="25" y="524"/>
                    <a:pt x="32" y="517"/>
                    <a:pt x="32" y="508"/>
                  </a:cubicBezTo>
                  <a:cubicBezTo>
                    <a:pt x="32" y="499"/>
                    <a:pt x="25" y="492"/>
                    <a:pt x="16" y="492"/>
                  </a:cubicBezTo>
                  <a:cubicBezTo>
                    <a:pt x="8" y="492"/>
                    <a:pt x="0" y="499"/>
                    <a:pt x="0" y="508"/>
                  </a:cubicBezTo>
                  <a:close/>
                  <a:moveTo>
                    <a:pt x="0" y="590"/>
                  </a:moveTo>
                  <a:cubicBezTo>
                    <a:pt x="0" y="599"/>
                    <a:pt x="8" y="606"/>
                    <a:pt x="16" y="606"/>
                  </a:cubicBezTo>
                  <a:cubicBezTo>
                    <a:pt x="25" y="606"/>
                    <a:pt x="32" y="599"/>
                    <a:pt x="32" y="590"/>
                  </a:cubicBezTo>
                  <a:cubicBezTo>
                    <a:pt x="32" y="581"/>
                    <a:pt x="25" y="574"/>
                    <a:pt x="16" y="574"/>
                  </a:cubicBezTo>
                  <a:cubicBezTo>
                    <a:pt x="8" y="574"/>
                    <a:pt x="0" y="581"/>
                    <a:pt x="0" y="590"/>
                  </a:cubicBezTo>
                  <a:close/>
                  <a:moveTo>
                    <a:pt x="0" y="672"/>
                  </a:moveTo>
                  <a:cubicBezTo>
                    <a:pt x="0" y="681"/>
                    <a:pt x="8" y="688"/>
                    <a:pt x="16" y="688"/>
                  </a:cubicBezTo>
                  <a:cubicBezTo>
                    <a:pt x="25" y="688"/>
                    <a:pt x="32" y="681"/>
                    <a:pt x="32" y="672"/>
                  </a:cubicBezTo>
                  <a:cubicBezTo>
                    <a:pt x="32" y="663"/>
                    <a:pt x="25" y="656"/>
                    <a:pt x="16" y="656"/>
                  </a:cubicBezTo>
                  <a:cubicBezTo>
                    <a:pt x="8" y="656"/>
                    <a:pt x="0" y="663"/>
                    <a:pt x="0" y="672"/>
                  </a:cubicBezTo>
                  <a:close/>
                  <a:moveTo>
                    <a:pt x="0" y="754"/>
                  </a:moveTo>
                  <a:cubicBezTo>
                    <a:pt x="0" y="763"/>
                    <a:pt x="8" y="770"/>
                    <a:pt x="16" y="770"/>
                  </a:cubicBezTo>
                  <a:cubicBezTo>
                    <a:pt x="25" y="770"/>
                    <a:pt x="32" y="763"/>
                    <a:pt x="32" y="754"/>
                  </a:cubicBezTo>
                  <a:cubicBezTo>
                    <a:pt x="32" y="745"/>
                    <a:pt x="25" y="738"/>
                    <a:pt x="16" y="738"/>
                  </a:cubicBezTo>
                  <a:cubicBezTo>
                    <a:pt x="8" y="738"/>
                    <a:pt x="0" y="745"/>
                    <a:pt x="0" y="754"/>
                  </a:cubicBezTo>
                  <a:close/>
                  <a:moveTo>
                    <a:pt x="0" y="836"/>
                  </a:moveTo>
                  <a:cubicBezTo>
                    <a:pt x="0" y="845"/>
                    <a:pt x="8" y="852"/>
                    <a:pt x="16" y="852"/>
                  </a:cubicBezTo>
                  <a:cubicBezTo>
                    <a:pt x="25" y="852"/>
                    <a:pt x="32" y="845"/>
                    <a:pt x="32" y="836"/>
                  </a:cubicBezTo>
                  <a:cubicBezTo>
                    <a:pt x="32" y="827"/>
                    <a:pt x="25" y="820"/>
                    <a:pt x="16" y="820"/>
                  </a:cubicBezTo>
                  <a:cubicBezTo>
                    <a:pt x="8" y="820"/>
                    <a:pt x="0" y="827"/>
                    <a:pt x="0" y="836"/>
                  </a:cubicBezTo>
                  <a:close/>
                  <a:moveTo>
                    <a:pt x="0" y="918"/>
                  </a:moveTo>
                  <a:cubicBezTo>
                    <a:pt x="0" y="927"/>
                    <a:pt x="8" y="934"/>
                    <a:pt x="16" y="934"/>
                  </a:cubicBezTo>
                  <a:cubicBezTo>
                    <a:pt x="25" y="934"/>
                    <a:pt x="32" y="927"/>
                    <a:pt x="32" y="918"/>
                  </a:cubicBezTo>
                  <a:cubicBezTo>
                    <a:pt x="32" y="909"/>
                    <a:pt x="25" y="902"/>
                    <a:pt x="16" y="902"/>
                  </a:cubicBezTo>
                  <a:cubicBezTo>
                    <a:pt x="8" y="902"/>
                    <a:pt x="0" y="909"/>
                    <a:pt x="0" y="918"/>
                  </a:cubicBezTo>
                  <a:close/>
                  <a:moveTo>
                    <a:pt x="0" y="1000"/>
                  </a:moveTo>
                  <a:cubicBezTo>
                    <a:pt x="0" y="1009"/>
                    <a:pt x="8" y="1016"/>
                    <a:pt x="16" y="1016"/>
                  </a:cubicBezTo>
                  <a:cubicBezTo>
                    <a:pt x="25" y="1016"/>
                    <a:pt x="32" y="1009"/>
                    <a:pt x="32" y="1000"/>
                  </a:cubicBezTo>
                  <a:cubicBezTo>
                    <a:pt x="32" y="991"/>
                    <a:pt x="25" y="984"/>
                    <a:pt x="16" y="984"/>
                  </a:cubicBezTo>
                  <a:cubicBezTo>
                    <a:pt x="8" y="984"/>
                    <a:pt x="0" y="991"/>
                    <a:pt x="0" y="100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xmlns="" id="{6178E20F-239F-4874-89B8-1D0F43B2D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8795" y="1843842"/>
              <a:ext cx="73653" cy="3691851"/>
            </a:xfrm>
            <a:custGeom>
              <a:avLst/>
              <a:gdLst>
                <a:gd name="T0" fmla="*/ 0 w 20"/>
                <a:gd name="T1" fmla="*/ 277 h 1016"/>
                <a:gd name="T2" fmla="*/ 0 w 20"/>
                <a:gd name="T3" fmla="*/ 247 h 1016"/>
                <a:gd name="T4" fmla="*/ 20 w 20"/>
                <a:gd name="T5" fmla="*/ 262 h 1016"/>
                <a:gd name="T6" fmla="*/ 20 w 20"/>
                <a:gd name="T7" fmla="*/ 508 h 1016"/>
                <a:gd name="T8" fmla="*/ 0 w 20"/>
                <a:gd name="T9" fmla="*/ 493 h 1016"/>
                <a:gd name="T10" fmla="*/ 0 w 20"/>
                <a:gd name="T11" fmla="*/ 523 h 1016"/>
                <a:gd name="T12" fmla="*/ 20 w 20"/>
                <a:gd name="T13" fmla="*/ 508 h 1016"/>
                <a:gd name="T14" fmla="*/ 4 w 20"/>
                <a:gd name="T15" fmla="*/ 328 h 1016"/>
                <a:gd name="T16" fmla="*/ 11 w 20"/>
                <a:gd name="T17" fmla="*/ 344 h 1016"/>
                <a:gd name="T18" fmla="*/ 4 w 20"/>
                <a:gd name="T19" fmla="*/ 360 h 1016"/>
                <a:gd name="T20" fmla="*/ 20 w 20"/>
                <a:gd name="T21" fmla="*/ 426 h 1016"/>
                <a:gd name="T22" fmla="*/ 0 w 20"/>
                <a:gd name="T23" fmla="*/ 411 h 1016"/>
                <a:gd name="T24" fmla="*/ 0 w 20"/>
                <a:gd name="T25" fmla="*/ 441 h 1016"/>
                <a:gd name="T26" fmla="*/ 20 w 20"/>
                <a:gd name="T27" fmla="*/ 426 h 1016"/>
                <a:gd name="T28" fmla="*/ 4 w 20"/>
                <a:gd name="T29" fmla="*/ 82 h 1016"/>
                <a:gd name="T30" fmla="*/ 11 w 20"/>
                <a:gd name="T31" fmla="*/ 98 h 1016"/>
                <a:gd name="T32" fmla="*/ 4 w 20"/>
                <a:gd name="T33" fmla="*/ 114 h 1016"/>
                <a:gd name="T34" fmla="*/ 20 w 20"/>
                <a:gd name="T35" fmla="*/ 16 h 1016"/>
                <a:gd name="T36" fmla="*/ 0 w 20"/>
                <a:gd name="T37" fmla="*/ 1 h 1016"/>
                <a:gd name="T38" fmla="*/ 0 w 20"/>
                <a:gd name="T39" fmla="*/ 31 h 1016"/>
                <a:gd name="T40" fmla="*/ 20 w 20"/>
                <a:gd name="T41" fmla="*/ 16 h 1016"/>
                <a:gd name="T42" fmla="*/ 4 w 20"/>
                <a:gd name="T43" fmla="*/ 164 h 1016"/>
                <a:gd name="T44" fmla="*/ 11 w 20"/>
                <a:gd name="T45" fmla="*/ 180 h 1016"/>
                <a:gd name="T46" fmla="*/ 4 w 20"/>
                <a:gd name="T47" fmla="*/ 196 h 1016"/>
                <a:gd name="T48" fmla="*/ 20 w 20"/>
                <a:gd name="T49" fmla="*/ 918 h 1016"/>
                <a:gd name="T50" fmla="*/ 0 w 20"/>
                <a:gd name="T51" fmla="*/ 903 h 1016"/>
                <a:gd name="T52" fmla="*/ 0 w 20"/>
                <a:gd name="T53" fmla="*/ 933 h 1016"/>
                <a:gd name="T54" fmla="*/ 20 w 20"/>
                <a:gd name="T55" fmla="*/ 918 h 1016"/>
                <a:gd name="T56" fmla="*/ 4 w 20"/>
                <a:gd name="T57" fmla="*/ 1016 h 1016"/>
                <a:gd name="T58" fmla="*/ 4 w 20"/>
                <a:gd name="T59" fmla="*/ 984 h 1016"/>
                <a:gd name="T60" fmla="*/ 11 w 20"/>
                <a:gd name="T61" fmla="*/ 1000 h 1016"/>
                <a:gd name="T62" fmla="*/ 20 w 20"/>
                <a:gd name="T63" fmla="*/ 836 h 1016"/>
                <a:gd name="T64" fmla="*/ 0 w 20"/>
                <a:gd name="T65" fmla="*/ 821 h 1016"/>
                <a:gd name="T66" fmla="*/ 0 w 20"/>
                <a:gd name="T67" fmla="*/ 851 h 1016"/>
                <a:gd name="T68" fmla="*/ 20 w 20"/>
                <a:gd name="T69" fmla="*/ 836 h 1016"/>
                <a:gd name="T70" fmla="*/ 4 w 20"/>
                <a:gd name="T71" fmla="*/ 656 h 1016"/>
                <a:gd name="T72" fmla="*/ 11 w 20"/>
                <a:gd name="T73" fmla="*/ 672 h 1016"/>
                <a:gd name="T74" fmla="*/ 4 w 20"/>
                <a:gd name="T75" fmla="*/ 688 h 1016"/>
                <a:gd name="T76" fmla="*/ 20 w 20"/>
                <a:gd name="T77" fmla="*/ 754 h 1016"/>
                <a:gd name="T78" fmla="*/ 0 w 20"/>
                <a:gd name="T79" fmla="*/ 739 h 1016"/>
                <a:gd name="T80" fmla="*/ 0 w 20"/>
                <a:gd name="T81" fmla="*/ 769 h 1016"/>
                <a:gd name="T82" fmla="*/ 20 w 20"/>
                <a:gd name="T83" fmla="*/ 754 h 1016"/>
                <a:gd name="T84" fmla="*/ 4 w 20"/>
                <a:gd name="T85" fmla="*/ 574 h 1016"/>
                <a:gd name="T86" fmla="*/ 11 w 20"/>
                <a:gd name="T87" fmla="*/ 590 h 1016"/>
                <a:gd name="T88" fmla="*/ 4 w 20"/>
                <a:gd name="T89" fmla="*/ 60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" h="1016">
                  <a:moveTo>
                    <a:pt x="4" y="278"/>
                  </a:moveTo>
                  <a:cubicBezTo>
                    <a:pt x="3" y="278"/>
                    <a:pt x="1" y="278"/>
                    <a:pt x="0" y="277"/>
                  </a:cubicBezTo>
                  <a:cubicBezTo>
                    <a:pt x="6" y="275"/>
                    <a:pt x="11" y="269"/>
                    <a:pt x="11" y="262"/>
                  </a:cubicBezTo>
                  <a:cubicBezTo>
                    <a:pt x="11" y="255"/>
                    <a:pt x="6" y="249"/>
                    <a:pt x="0" y="247"/>
                  </a:cubicBezTo>
                  <a:cubicBezTo>
                    <a:pt x="1" y="247"/>
                    <a:pt x="3" y="246"/>
                    <a:pt x="4" y="246"/>
                  </a:cubicBezTo>
                  <a:cubicBezTo>
                    <a:pt x="13" y="246"/>
                    <a:pt x="20" y="253"/>
                    <a:pt x="20" y="262"/>
                  </a:cubicBezTo>
                  <a:cubicBezTo>
                    <a:pt x="20" y="271"/>
                    <a:pt x="13" y="278"/>
                    <a:pt x="4" y="278"/>
                  </a:cubicBezTo>
                  <a:close/>
                  <a:moveTo>
                    <a:pt x="20" y="508"/>
                  </a:moveTo>
                  <a:cubicBezTo>
                    <a:pt x="20" y="499"/>
                    <a:pt x="13" y="492"/>
                    <a:pt x="4" y="492"/>
                  </a:cubicBezTo>
                  <a:cubicBezTo>
                    <a:pt x="3" y="492"/>
                    <a:pt x="1" y="493"/>
                    <a:pt x="0" y="493"/>
                  </a:cubicBezTo>
                  <a:cubicBezTo>
                    <a:pt x="6" y="495"/>
                    <a:pt x="11" y="501"/>
                    <a:pt x="11" y="508"/>
                  </a:cubicBezTo>
                  <a:cubicBezTo>
                    <a:pt x="11" y="515"/>
                    <a:pt x="6" y="521"/>
                    <a:pt x="0" y="523"/>
                  </a:cubicBezTo>
                  <a:cubicBezTo>
                    <a:pt x="1" y="524"/>
                    <a:pt x="3" y="524"/>
                    <a:pt x="4" y="524"/>
                  </a:cubicBezTo>
                  <a:cubicBezTo>
                    <a:pt x="13" y="524"/>
                    <a:pt x="20" y="517"/>
                    <a:pt x="20" y="508"/>
                  </a:cubicBezTo>
                  <a:close/>
                  <a:moveTo>
                    <a:pt x="20" y="344"/>
                  </a:moveTo>
                  <a:cubicBezTo>
                    <a:pt x="20" y="335"/>
                    <a:pt x="13" y="328"/>
                    <a:pt x="4" y="328"/>
                  </a:cubicBezTo>
                  <a:cubicBezTo>
                    <a:pt x="3" y="328"/>
                    <a:pt x="1" y="329"/>
                    <a:pt x="0" y="329"/>
                  </a:cubicBezTo>
                  <a:cubicBezTo>
                    <a:pt x="6" y="331"/>
                    <a:pt x="11" y="337"/>
                    <a:pt x="11" y="344"/>
                  </a:cubicBezTo>
                  <a:cubicBezTo>
                    <a:pt x="11" y="351"/>
                    <a:pt x="6" y="357"/>
                    <a:pt x="0" y="359"/>
                  </a:cubicBezTo>
                  <a:cubicBezTo>
                    <a:pt x="1" y="360"/>
                    <a:pt x="3" y="360"/>
                    <a:pt x="4" y="360"/>
                  </a:cubicBezTo>
                  <a:cubicBezTo>
                    <a:pt x="13" y="360"/>
                    <a:pt x="20" y="353"/>
                    <a:pt x="20" y="344"/>
                  </a:cubicBezTo>
                  <a:close/>
                  <a:moveTo>
                    <a:pt x="20" y="426"/>
                  </a:moveTo>
                  <a:cubicBezTo>
                    <a:pt x="20" y="417"/>
                    <a:pt x="13" y="410"/>
                    <a:pt x="4" y="410"/>
                  </a:cubicBezTo>
                  <a:cubicBezTo>
                    <a:pt x="3" y="410"/>
                    <a:pt x="1" y="411"/>
                    <a:pt x="0" y="411"/>
                  </a:cubicBezTo>
                  <a:cubicBezTo>
                    <a:pt x="6" y="413"/>
                    <a:pt x="11" y="419"/>
                    <a:pt x="11" y="426"/>
                  </a:cubicBezTo>
                  <a:cubicBezTo>
                    <a:pt x="11" y="433"/>
                    <a:pt x="6" y="439"/>
                    <a:pt x="0" y="441"/>
                  </a:cubicBezTo>
                  <a:cubicBezTo>
                    <a:pt x="1" y="442"/>
                    <a:pt x="3" y="442"/>
                    <a:pt x="4" y="442"/>
                  </a:cubicBezTo>
                  <a:cubicBezTo>
                    <a:pt x="13" y="442"/>
                    <a:pt x="20" y="435"/>
                    <a:pt x="20" y="426"/>
                  </a:cubicBezTo>
                  <a:close/>
                  <a:moveTo>
                    <a:pt x="20" y="98"/>
                  </a:moveTo>
                  <a:cubicBezTo>
                    <a:pt x="20" y="89"/>
                    <a:pt x="13" y="82"/>
                    <a:pt x="4" y="82"/>
                  </a:cubicBezTo>
                  <a:cubicBezTo>
                    <a:pt x="3" y="82"/>
                    <a:pt x="1" y="83"/>
                    <a:pt x="0" y="83"/>
                  </a:cubicBezTo>
                  <a:cubicBezTo>
                    <a:pt x="6" y="85"/>
                    <a:pt x="11" y="91"/>
                    <a:pt x="11" y="98"/>
                  </a:cubicBezTo>
                  <a:cubicBezTo>
                    <a:pt x="11" y="105"/>
                    <a:pt x="6" y="111"/>
                    <a:pt x="0" y="113"/>
                  </a:cubicBezTo>
                  <a:cubicBezTo>
                    <a:pt x="1" y="114"/>
                    <a:pt x="3" y="114"/>
                    <a:pt x="4" y="114"/>
                  </a:cubicBezTo>
                  <a:cubicBezTo>
                    <a:pt x="13" y="114"/>
                    <a:pt x="20" y="107"/>
                    <a:pt x="20" y="98"/>
                  </a:cubicBezTo>
                  <a:close/>
                  <a:moveTo>
                    <a:pt x="20" y="16"/>
                  </a:moveTo>
                  <a:cubicBezTo>
                    <a:pt x="20" y="7"/>
                    <a:pt x="13" y="0"/>
                    <a:pt x="4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6" y="3"/>
                    <a:pt x="11" y="9"/>
                    <a:pt x="11" y="16"/>
                  </a:cubicBezTo>
                  <a:cubicBezTo>
                    <a:pt x="11" y="23"/>
                    <a:pt x="6" y="29"/>
                    <a:pt x="0" y="31"/>
                  </a:cubicBezTo>
                  <a:cubicBezTo>
                    <a:pt x="1" y="32"/>
                    <a:pt x="3" y="32"/>
                    <a:pt x="4" y="32"/>
                  </a:cubicBezTo>
                  <a:cubicBezTo>
                    <a:pt x="13" y="32"/>
                    <a:pt x="20" y="25"/>
                    <a:pt x="20" y="16"/>
                  </a:cubicBezTo>
                  <a:close/>
                  <a:moveTo>
                    <a:pt x="20" y="180"/>
                  </a:moveTo>
                  <a:cubicBezTo>
                    <a:pt x="20" y="171"/>
                    <a:pt x="13" y="164"/>
                    <a:pt x="4" y="164"/>
                  </a:cubicBezTo>
                  <a:cubicBezTo>
                    <a:pt x="3" y="164"/>
                    <a:pt x="1" y="165"/>
                    <a:pt x="0" y="165"/>
                  </a:cubicBezTo>
                  <a:cubicBezTo>
                    <a:pt x="6" y="167"/>
                    <a:pt x="11" y="173"/>
                    <a:pt x="11" y="180"/>
                  </a:cubicBezTo>
                  <a:cubicBezTo>
                    <a:pt x="11" y="187"/>
                    <a:pt x="6" y="193"/>
                    <a:pt x="0" y="195"/>
                  </a:cubicBezTo>
                  <a:cubicBezTo>
                    <a:pt x="1" y="196"/>
                    <a:pt x="3" y="196"/>
                    <a:pt x="4" y="196"/>
                  </a:cubicBezTo>
                  <a:cubicBezTo>
                    <a:pt x="13" y="196"/>
                    <a:pt x="20" y="189"/>
                    <a:pt x="20" y="180"/>
                  </a:cubicBezTo>
                  <a:close/>
                  <a:moveTo>
                    <a:pt x="20" y="918"/>
                  </a:moveTo>
                  <a:cubicBezTo>
                    <a:pt x="20" y="909"/>
                    <a:pt x="13" y="902"/>
                    <a:pt x="4" y="902"/>
                  </a:cubicBezTo>
                  <a:cubicBezTo>
                    <a:pt x="3" y="902"/>
                    <a:pt x="1" y="903"/>
                    <a:pt x="0" y="903"/>
                  </a:cubicBezTo>
                  <a:cubicBezTo>
                    <a:pt x="6" y="905"/>
                    <a:pt x="11" y="911"/>
                    <a:pt x="11" y="918"/>
                  </a:cubicBezTo>
                  <a:cubicBezTo>
                    <a:pt x="11" y="925"/>
                    <a:pt x="6" y="931"/>
                    <a:pt x="0" y="933"/>
                  </a:cubicBezTo>
                  <a:cubicBezTo>
                    <a:pt x="1" y="934"/>
                    <a:pt x="3" y="934"/>
                    <a:pt x="4" y="934"/>
                  </a:cubicBezTo>
                  <a:cubicBezTo>
                    <a:pt x="13" y="934"/>
                    <a:pt x="20" y="927"/>
                    <a:pt x="20" y="918"/>
                  </a:cubicBezTo>
                  <a:close/>
                  <a:moveTo>
                    <a:pt x="0" y="1015"/>
                  </a:moveTo>
                  <a:cubicBezTo>
                    <a:pt x="1" y="1016"/>
                    <a:pt x="3" y="1016"/>
                    <a:pt x="4" y="1016"/>
                  </a:cubicBezTo>
                  <a:cubicBezTo>
                    <a:pt x="13" y="1016"/>
                    <a:pt x="20" y="1009"/>
                    <a:pt x="20" y="1000"/>
                  </a:cubicBezTo>
                  <a:cubicBezTo>
                    <a:pt x="20" y="991"/>
                    <a:pt x="13" y="984"/>
                    <a:pt x="4" y="984"/>
                  </a:cubicBezTo>
                  <a:cubicBezTo>
                    <a:pt x="3" y="984"/>
                    <a:pt x="1" y="985"/>
                    <a:pt x="0" y="985"/>
                  </a:cubicBezTo>
                  <a:cubicBezTo>
                    <a:pt x="6" y="987"/>
                    <a:pt x="11" y="993"/>
                    <a:pt x="11" y="1000"/>
                  </a:cubicBezTo>
                  <a:cubicBezTo>
                    <a:pt x="11" y="1007"/>
                    <a:pt x="6" y="1013"/>
                    <a:pt x="0" y="1015"/>
                  </a:cubicBezTo>
                  <a:close/>
                  <a:moveTo>
                    <a:pt x="20" y="836"/>
                  </a:moveTo>
                  <a:cubicBezTo>
                    <a:pt x="20" y="827"/>
                    <a:pt x="13" y="820"/>
                    <a:pt x="4" y="820"/>
                  </a:cubicBezTo>
                  <a:cubicBezTo>
                    <a:pt x="3" y="820"/>
                    <a:pt x="1" y="821"/>
                    <a:pt x="0" y="821"/>
                  </a:cubicBezTo>
                  <a:cubicBezTo>
                    <a:pt x="6" y="823"/>
                    <a:pt x="11" y="829"/>
                    <a:pt x="11" y="836"/>
                  </a:cubicBezTo>
                  <a:cubicBezTo>
                    <a:pt x="11" y="843"/>
                    <a:pt x="6" y="849"/>
                    <a:pt x="0" y="851"/>
                  </a:cubicBezTo>
                  <a:cubicBezTo>
                    <a:pt x="1" y="852"/>
                    <a:pt x="3" y="852"/>
                    <a:pt x="4" y="852"/>
                  </a:cubicBezTo>
                  <a:cubicBezTo>
                    <a:pt x="13" y="852"/>
                    <a:pt x="20" y="845"/>
                    <a:pt x="20" y="836"/>
                  </a:cubicBezTo>
                  <a:close/>
                  <a:moveTo>
                    <a:pt x="20" y="672"/>
                  </a:moveTo>
                  <a:cubicBezTo>
                    <a:pt x="20" y="663"/>
                    <a:pt x="13" y="656"/>
                    <a:pt x="4" y="656"/>
                  </a:cubicBezTo>
                  <a:cubicBezTo>
                    <a:pt x="3" y="656"/>
                    <a:pt x="1" y="657"/>
                    <a:pt x="0" y="657"/>
                  </a:cubicBezTo>
                  <a:cubicBezTo>
                    <a:pt x="6" y="659"/>
                    <a:pt x="11" y="665"/>
                    <a:pt x="11" y="672"/>
                  </a:cubicBezTo>
                  <a:cubicBezTo>
                    <a:pt x="11" y="679"/>
                    <a:pt x="6" y="685"/>
                    <a:pt x="0" y="687"/>
                  </a:cubicBezTo>
                  <a:cubicBezTo>
                    <a:pt x="1" y="688"/>
                    <a:pt x="3" y="688"/>
                    <a:pt x="4" y="688"/>
                  </a:cubicBezTo>
                  <a:cubicBezTo>
                    <a:pt x="13" y="688"/>
                    <a:pt x="20" y="681"/>
                    <a:pt x="20" y="672"/>
                  </a:cubicBezTo>
                  <a:close/>
                  <a:moveTo>
                    <a:pt x="20" y="754"/>
                  </a:moveTo>
                  <a:cubicBezTo>
                    <a:pt x="20" y="745"/>
                    <a:pt x="13" y="738"/>
                    <a:pt x="4" y="738"/>
                  </a:cubicBezTo>
                  <a:cubicBezTo>
                    <a:pt x="3" y="738"/>
                    <a:pt x="1" y="739"/>
                    <a:pt x="0" y="739"/>
                  </a:cubicBezTo>
                  <a:cubicBezTo>
                    <a:pt x="6" y="741"/>
                    <a:pt x="11" y="747"/>
                    <a:pt x="11" y="754"/>
                  </a:cubicBezTo>
                  <a:cubicBezTo>
                    <a:pt x="11" y="761"/>
                    <a:pt x="6" y="767"/>
                    <a:pt x="0" y="769"/>
                  </a:cubicBezTo>
                  <a:cubicBezTo>
                    <a:pt x="1" y="770"/>
                    <a:pt x="3" y="770"/>
                    <a:pt x="4" y="770"/>
                  </a:cubicBezTo>
                  <a:cubicBezTo>
                    <a:pt x="13" y="770"/>
                    <a:pt x="20" y="763"/>
                    <a:pt x="20" y="754"/>
                  </a:cubicBezTo>
                  <a:close/>
                  <a:moveTo>
                    <a:pt x="20" y="590"/>
                  </a:moveTo>
                  <a:cubicBezTo>
                    <a:pt x="20" y="581"/>
                    <a:pt x="13" y="574"/>
                    <a:pt x="4" y="574"/>
                  </a:cubicBezTo>
                  <a:cubicBezTo>
                    <a:pt x="3" y="574"/>
                    <a:pt x="1" y="575"/>
                    <a:pt x="0" y="575"/>
                  </a:cubicBezTo>
                  <a:cubicBezTo>
                    <a:pt x="6" y="577"/>
                    <a:pt x="11" y="583"/>
                    <a:pt x="11" y="590"/>
                  </a:cubicBezTo>
                  <a:cubicBezTo>
                    <a:pt x="11" y="597"/>
                    <a:pt x="6" y="603"/>
                    <a:pt x="0" y="605"/>
                  </a:cubicBezTo>
                  <a:cubicBezTo>
                    <a:pt x="1" y="606"/>
                    <a:pt x="3" y="606"/>
                    <a:pt x="4" y="606"/>
                  </a:cubicBezTo>
                  <a:cubicBezTo>
                    <a:pt x="13" y="606"/>
                    <a:pt x="20" y="599"/>
                    <a:pt x="20" y="59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92C8FB24-BEBC-4736-B593-BDB1B0EFB1CD}"/>
                </a:ext>
              </a:extLst>
            </p:cNvPr>
            <p:cNvGrpSpPr/>
            <p:nvPr/>
          </p:nvGrpSpPr>
          <p:grpSpPr>
            <a:xfrm>
              <a:off x="5828054" y="1865324"/>
              <a:ext cx="537053" cy="3648888"/>
              <a:chOff x="4097337" y="390525"/>
              <a:chExt cx="555626" cy="3775076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66" name="任意多边形: 形状 65">
                <a:extLst>
                  <a:ext uri="{FF2B5EF4-FFF2-40B4-BE49-F238E27FC236}">
                    <a16:creationId xmlns:a16="http://schemas.microsoft.com/office/drawing/2014/main" xmlns="" id="{673D95E6-5E02-4139-A250-30244F9A6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390525"/>
                <a:ext cx="555625" cy="3775075"/>
              </a:xfrm>
              <a:custGeom>
                <a:avLst/>
                <a:gdLst>
                  <a:gd name="T0" fmla="*/ 10 w 148"/>
                  <a:gd name="T1" fmla="*/ 0 h 1004"/>
                  <a:gd name="T2" fmla="*/ 148 w 148"/>
                  <a:gd name="T3" fmla="*/ 10 h 1004"/>
                  <a:gd name="T4" fmla="*/ 10 w 148"/>
                  <a:gd name="T5" fmla="*/ 20 h 1004"/>
                  <a:gd name="T6" fmla="*/ 138 w 148"/>
                  <a:gd name="T7" fmla="*/ 82 h 1004"/>
                  <a:gd name="T8" fmla="*/ 0 w 148"/>
                  <a:gd name="T9" fmla="*/ 92 h 1004"/>
                  <a:gd name="T10" fmla="*/ 138 w 148"/>
                  <a:gd name="T11" fmla="*/ 102 h 1004"/>
                  <a:gd name="T12" fmla="*/ 138 w 148"/>
                  <a:gd name="T13" fmla="*/ 82 h 1004"/>
                  <a:gd name="T14" fmla="*/ 10 w 148"/>
                  <a:gd name="T15" fmla="*/ 164 h 1004"/>
                  <a:gd name="T16" fmla="*/ 10 w 148"/>
                  <a:gd name="T17" fmla="*/ 184 h 1004"/>
                  <a:gd name="T18" fmla="*/ 148 w 148"/>
                  <a:gd name="T19" fmla="*/ 174 h 1004"/>
                  <a:gd name="T20" fmla="*/ 138 w 148"/>
                  <a:gd name="T21" fmla="*/ 246 h 1004"/>
                  <a:gd name="T22" fmla="*/ 0 w 148"/>
                  <a:gd name="T23" fmla="*/ 256 h 1004"/>
                  <a:gd name="T24" fmla="*/ 138 w 148"/>
                  <a:gd name="T25" fmla="*/ 266 h 1004"/>
                  <a:gd name="T26" fmla="*/ 138 w 148"/>
                  <a:gd name="T27" fmla="*/ 246 h 1004"/>
                  <a:gd name="T28" fmla="*/ 10 w 148"/>
                  <a:gd name="T29" fmla="*/ 328 h 1004"/>
                  <a:gd name="T30" fmla="*/ 10 w 148"/>
                  <a:gd name="T31" fmla="*/ 348 h 1004"/>
                  <a:gd name="T32" fmla="*/ 148 w 148"/>
                  <a:gd name="T33" fmla="*/ 338 h 1004"/>
                  <a:gd name="T34" fmla="*/ 138 w 148"/>
                  <a:gd name="T35" fmla="*/ 410 h 1004"/>
                  <a:gd name="T36" fmla="*/ 0 w 148"/>
                  <a:gd name="T37" fmla="*/ 420 h 1004"/>
                  <a:gd name="T38" fmla="*/ 138 w 148"/>
                  <a:gd name="T39" fmla="*/ 430 h 1004"/>
                  <a:gd name="T40" fmla="*/ 138 w 148"/>
                  <a:gd name="T41" fmla="*/ 410 h 1004"/>
                  <a:gd name="T42" fmla="*/ 10 w 148"/>
                  <a:gd name="T43" fmla="*/ 492 h 1004"/>
                  <a:gd name="T44" fmla="*/ 10 w 148"/>
                  <a:gd name="T45" fmla="*/ 512 h 1004"/>
                  <a:gd name="T46" fmla="*/ 148 w 148"/>
                  <a:gd name="T47" fmla="*/ 502 h 1004"/>
                  <a:gd name="T48" fmla="*/ 138 w 148"/>
                  <a:gd name="T49" fmla="*/ 574 h 1004"/>
                  <a:gd name="T50" fmla="*/ 0 w 148"/>
                  <a:gd name="T51" fmla="*/ 584 h 1004"/>
                  <a:gd name="T52" fmla="*/ 138 w 148"/>
                  <a:gd name="T53" fmla="*/ 594 h 1004"/>
                  <a:gd name="T54" fmla="*/ 138 w 148"/>
                  <a:gd name="T55" fmla="*/ 574 h 1004"/>
                  <a:gd name="T56" fmla="*/ 10 w 148"/>
                  <a:gd name="T57" fmla="*/ 656 h 1004"/>
                  <a:gd name="T58" fmla="*/ 10 w 148"/>
                  <a:gd name="T59" fmla="*/ 676 h 1004"/>
                  <a:gd name="T60" fmla="*/ 148 w 148"/>
                  <a:gd name="T61" fmla="*/ 666 h 1004"/>
                  <a:gd name="T62" fmla="*/ 138 w 148"/>
                  <a:gd name="T63" fmla="*/ 738 h 1004"/>
                  <a:gd name="T64" fmla="*/ 0 w 148"/>
                  <a:gd name="T65" fmla="*/ 748 h 1004"/>
                  <a:gd name="T66" fmla="*/ 138 w 148"/>
                  <a:gd name="T67" fmla="*/ 758 h 1004"/>
                  <a:gd name="T68" fmla="*/ 138 w 148"/>
                  <a:gd name="T69" fmla="*/ 738 h 1004"/>
                  <a:gd name="T70" fmla="*/ 10 w 148"/>
                  <a:gd name="T71" fmla="*/ 820 h 1004"/>
                  <a:gd name="T72" fmla="*/ 10 w 148"/>
                  <a:gd name="T73" fmla="*/ 840 h 1004"/>
                  <a:gd name="T74" fmla="*/ 148 w 148"/>
                  <a:gd name="T75" fmla="*/ 830 h 1004"/>
                  <a:gd name="T76" fmla="*/ 138 w 148"/>
                  <a:gd name="T77" fmla="*/ 902 h 1004"/>
                  <a:gd name="T78" fmla="*/ 0 w 148"/>
                  <a:gd name="T79" fmla="*/ 912 h 1004"/>
                  <a:gd name="T80" fmla="*/ 138 w 148"/>
                  <a:gd name="T81" fmla="*/ 922 h 1004"/>
                  <a:gd name="T82" fmla="*/ 138 w 148"/>
                  <a:gd name="T83" fmla="*/ 902 h 1004"/>
                  <a:gd name="T84" fmla="*/ 10 w 148"/>
                  <a:gd name="T85" fmla="*/ 984 h 1004"/>
                  <a:gd name="T86" fmla="*/ 10 w 148"/>
                  <a:gd name="T87" fmla="*/ 1004 h 1004"/>
                  <a:gd name="T88" fmla="*/ 148 w 148"/>
                  <a:gd name="T89" fmla="*/ 994 h 10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8" h="1004">
                    <a:moveTo>
                      <a:pt x="0" y="10"/>
                    </a:moveTo>
                    <a:cubicBezTo>
                      <a:pt x="0" y="5"/>
                      <a:pt x="5" y="0"/>
                      <a:pt x="10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44" y="0"/>
                      <a:pt x="148" y="5"/>
                      <a:pt x="148" y="10"/>
                    </a:cubicBezTo>
                    <a:cubicBezTo>
                      <a:pt x="148" y="16"/>
                      <a:pt x="144" y="20"/>
                      <a:pt x="138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5" y="20"/>
                      <a:pt x="0" y="16"/>
                      <a:pt x="0" y="10"/>
                    </a:cubicBezTo>
                    <a:close/>
                    <a:moveTo>
                      <a:pt x="138" y="82"/>
                    </a:moveTo>
                    <a:cubicBezTo>
                      <a:pt x="10" y="82"/>
                      <a:pt x="10" y="82"/>
                      <a:pt x="10" y="82"/>
                    </a:cubicBezTo>
                    <a:cubicBezTo>
                      <a:pt x="5" y="82"/>
                      <a:pt x="0" y="87"/>
                      <a:pt x="0" y="92"/>
                    </a:cubicBezTo>
                    <a:cubicBezTo>
                      <a:pt x="0" y="98"/>
                      <a:pt x="5" y="102"/>
                      <a:pt x="10" y="102"/>
                    </a:cubicBezTo>
                    <a:cubicBezTo>
                      <a:pt x="138" y="102"/>
                      <a:pt x="138" y="102"/>
                      <a:pt x="138" y="102"/>
                    </a:cubicBezTo>
                    <a:cubicBezTo>
                      <a:pt x="144" y="102"/>
                      <a:pt x="148" y="98"/>
                      <a:pt x="148" y="92"/>
                    </a:cubicBezTo>
                    <a:cubicBezTo>
                      <a:pt x="148" y="87"/>
                      <a:pt x="144" y="82"/>
                      <a:pt x="138" y="82"/>
                    </a:cubicBezTo>
                    <a:close/>
                    <a:moveTo>
                      <a:pt x="138" y="164"/>
                    </a:moveTo>
                    <a:cubicBezTo>
                      <a:pt x="10" y="164"/>
                      <a:pt x="10" y="164"/>
                      <a:pt x="10" y="164"/>
                    </a:cubicBezTo>
                    <a:cubicBezTo>
                      <a:pt x="5" y="164"/>
                      <a:pt x="0" y="169"/>
                      <a:pt x="0" y="174"/>
                    </a:cubicBezTo>
                    <a:cubicBezTo>
                      <a:pt x="0" y="180"/>
                      <a:pt x="5" y="184"/>
                      <a:pt x="10" y="184"/>
                    </a:cubicBezTo>
                    <a:cubicBezTo>
                      <a:pt x="138" y="184"/>
                      <a:pt x="138" y="184"/>
                      <a:pt x="138" y="184"/>
                    </a:cubicBezTo>
                    <a:cubicBezTo>
                      <a:pt x="144" y="184"/>
                      <a:pt x="148" y="180"/>
                      <a:pt x="148" y="174"/>
                    </a:cubicBezTo>
                    <a:cubicBezTo>
                      <a:pt x="148" y="169"/>
                      <a:pt x="144" y="164"/>
                      <a:pt x="138" y="164"/>
                    </a:cubicBezTo>
                    <a:close/>
                    <a:moveTo>
                      <a:pt x="138" y="246"/>
                    </a:moveTo>
                    <a:cubicBezTo>
                      <a:pt x="10" y="246"/>
                      <a:pt x="10" y="246"/>
                      <a:pt x="10" y="246"/>
                    </a:cubicBezTo>
                    <a:cubicBezTo>
                      <a:pt x="5" y="246"/>
                      <a:pt x="0" y="251"/>
                      <a:pt x="0" y="256"/>
                    </a:cubicBezTo>
                    <a:cubicBezTo>
                      <a:pt x="0" y="262"/>
                      <a:pt x="5" y="266"/>
                      <a:pt x="10" y="266"/>
                    </a:cubicBezTo>
                    <a:cubicBezTo>
                      <a:pt x="138" y="266"/>
                      <a:pt x="138" y="266"/>
                      <a:pt x="138" y="266"/>
                    </a:cubicBezTo>
                    <a:cubicBezTo>
                      <a:pt x="144" y="266"/>
                      <a:pt x="148" y="262"/>
                      <a:pt x="148" y="256"/>
                    </a:cubicBezTo>
                    <a:cubicBezTo>
                      <a:pt x="148" y="251"/>
                      <a:pt x="144" y="246"/>
                      <a:pt x="138" y="246"/>
                    </a:cubicBezTo>
                    <a:close/>
                    <a:moveTo>
                      <a:pt x="138" y="328"/>
                    </a:moveTo>
                    <a:cubicBezTo>
                      <a:pt x="10" y="328"/>
                      <a:pt x="10" y="328"/>
                      <a:pt x="10" y="328"/>
                    </a:cubicBezTo>
                    <a:cubicBezTo>
                      <a:pt x="5" y="328"/>
                      <a:pt x="0" y="333"/>
                      <a:pt x="0" y="338"/>
                    </a:cubicBezTo>
                    <a:cubicBezTo>
                      <a:pt x="0" y="344"/>
                      <a:pt x="5" y="348"/>
                      <a:pt x="10" y="348"/>
                    </a:cubicBezTo>
                    <a:cubicBezTo>
                      <a:pt x="138" y="348"/>
                      <a:pt x="138" y="348"/>
                      <a:pt x="138" y="348"/>
                    </a:cubicBezTo>
                    <a:cubicBezTo>
                      <a:pt x="144" y="348"/>
                      <a:pt x="148" y="344"/>
                      <a:pt x="148" y="338"/>
                    </a:cubicBezTo>
                    <a:cubicBezTo>
                      <a:pt x="148" y="333"/>
                      <a:pt x="144" y="328"/>
                      <a:pt x="138" y="328"/>
                    </a:cubicBezTo>
                    <a:close/>
                    <a:moveTo>
                      <a:pt x="138" y="410"/>
                    </a:moveTo>
                    <a:cubicBezTo>
                      <a:pt x="10" y="410"/>
                      <a:pt x="10" y="410"/>
                      <a:pt x="10" y="410"/>
                    </a:cubicBezTo>
                    <a:cubicBezTo>
                      <a:pt x="5" y="410"/>
                      <a:pt x="0" y="415"/>
                      <a:pt x="0" y="420"/>
                    </a:cubicBezTo>
                    <a:cubicBezTo>
                      <a:pt x="0" y="426"/>
                      <a:pt x="5" y="430"/>
                      <a:pt x="10" y="430"/>
                    </a:cubicBezTo>
                    <a:cubicBezTo>
                      <a:pt x="138" y="430"/>
                      <a:pt x="138" y="430"/>
                      <a:pt x="138" y="430"/>
                    </a:cubicBezTo>
                    <a:cubicBezTo>
                      <a:pt x="144" y="430"/>
                      <a:pt x="148" y="426"/>
                      <a:pt x="148" y="420"/>
                    </a:cubicBezTo>
                    <a:cubicBezTo>
                      <a:pt x="148" y="415"/>
                      <a:pt x="144" y="410"/>
                      <a:pt x="138" y="410"/>
                    </a:cubicBezTo>
                    <a:close/>
                    <a:moveTo>
                      <a:pt x="138" y="492"/>
                    </a:moveTo>
                    <a:cubicBezTo>
                      <a:pt x="10" y="492"/>
                      <a:pt x="10" y="492"/>
                      <a:pt x="10" y="492"/>
                    </a:cubicBezTo>
                    <a:cubicBezTo>
                      <a:pt x="5" y="492"/>
                      <a:pt x="0" y="497"/>
                      <a:pt x="0" y="502"/>
                    </a:cubicBezTo>
                    <a:cubicBezTo>
                      <a:pt x="0" y="508"/>
                      <a:pt x="5" y="512"/>
                      <a:pt x="10" y="512"/>
                    </a:cubicBezTo>
                    <a:cubicBezTo>
                      <a:pt x="138" y="512"/>
                      <a:pt x="138" y="512"/>
                      <a:pt x="138" y="512"/>
                    </a:cubicBezTo>
                    <a:cubicBezTo>
                      <a:pt x="144" y="512"/>
                      <a:pt x="148" y="508"/>
                      <a:pt x="148" y="502"/>
                    </a:cubicBezTo>
                    <a:cubicBezTo>
                      <a:pt x="148" y="497"/>
                      <a:pt x="144" y="492"/>
                      <a:pt x="138" y="492"/>
                    </a:cubicBezTo>
                    <a:close/>
                    <a:moveTo>
                      <a:pt x="138" y="574"/>
                    </a:moveTo>
                    <a:cubicBezTo>
                      <a:pt x="10" y="574"/>
                      <a:pt x="10" y="574"/>
                      <a:pt x="10" y="574"/>
                    </a:cubicBezTo>
                    <a:cubicBezTo>
                      <a:pt x="5" y="574"/>
                      <a:pt x="0" y="579"/>
                      <a:pt x="0" y="584"/>
                    </a:cubicBezTo>
                    <a:cubicBezTo>
                      <a:pt x="0" y="590"/>
                      <a:pt x="5" y="594"/>
                      <a:pt x="10" y="594"/>
                    </a:cubicBezTo>
                    <a:cubicBezTo>
                      <a:pt x="138" y="594"/>
                      <a:pt x="138" y="594"/>
                      <a:pt x="138" y="594"/>
                    </a:cubicBezTo>
                    <a:cubicBezTo>
                      <a:pt x="144" y="594"/>
                      <a:pt x="148" y="590"/>
                      <a:pt x="148" y="584"/>
                    </a:cubicBezTo>
                    <a:cubicBezTo>
                      <a:pt x="148" y="579"/>
                      <a:pt x="144" y="574"/>
                      <a:pt x="138" y="574"/>
                    </a:cubicBezTo>
                    <a:close/>
                    <a:moveTo>
                      <a:pt x="138" y="656"/>
                    </a:moveTo>
                    <a:cubicBezTo>
                      <a:pt x="10" y="656"/>
                      <a:pt x="10" y="656"/>
                      <a:pt x="10" y="656"/>
                    </a:cubicBezTo>
                    <a:cubicBezTo>
                      <a:pt x="5" y="656"/>
                      <a:pt x="0" y="661"/>
                      <a:pt x="0" y="666"/>
                    </a:cubicBezTo>
                    <a:cubicBezTo>
                      <a:pt x="0" y="672"/>
                      <a:pt x="5" y="676"/>
                      <a:pt x="10" y="676"/>
                    </a:cubicBezTo>
                    <a:cubicBezTo>
                      <a:pt x="138" y="676"/>
                      <a:pt x="138" y="676"/>
                      <a:pt x="138" y="676"/>
                    </a:cubicBezTo>
                    <a:cubicBezTo>
                      <a:pt x="144" y="676"/>
                      <a:pt x="148" y="672"/>
                      <a:pt x="148" y="666"/>
                    </a:cubicBezTo>
                    <a:cubicBezTo>
                      <a:pt x="148" y="661"/>
                      <a:pt x="144" y="656"/>
                      <a:pt x="138" y="656"/>
                    </a:cubicBezTo>
                    <a:close/>
                    <a:moveTo>
                      <a:pt x="138" y="738"/>
                    </a:moveTo>
                    <a:cubicBezTo>
                      <a:pt x="10" y="738"/>
                      <a:pt x="10" y="738"/>
                      <a:pt x="10" y="738"/>
                    </a:cubicBezTo>
                    <a:cubicBezTo>
                      <a:pt x="5" y="738"/>
                      <a:pt x="0" y="743"/>
                      <a:pt x="0" y="748"/>
                    </a:cubicBezTo>
                    <a:cubicBezTo>
                      <a:pt x="0" y="754"/>
                      <a:pt x="5" y="758"/>
                      <a:pt x="10" y="758"/>
                    </a:cubicBezTo>
                    <a:cubicBezTo>
                      <a:pt x="138" y="758"/>
                      <a:pt x="138" y="758"/>
                      <a:pt x="138" y="758"/>
                    </a:cubicBezTo>
                    <a:cubicBezTo>
                      <a:pt x="144" y="758"/>
                      <a:pt x="148" y="754"/>
                      <a:pt x="148" y="748"/>
                    </a:cubicBezTo>
                    <a:cubicBezTo>
                      <a:pt x="148" y="743"/>
                      <a:pt x="144" y="738"/>
                      <a:pt x="138" y="738"/>
                    </a:cubicBezTo>
                    <a:close/>
                    <a:moveTo>
                      <a:pt x="138" y="820"/>
                    </a:moveTo>
                    <a:cubicBezTo>
                      <a:pt x="10" y="820"/>
                      <a:pt x="10" y="820"/>
                      <a:pt x="10" y="820"/>
                    </a:cubicBezTo>
                    <a:cubicBezTo>
                      <a:pt x="5" y="820"/>
                      <a:pt x="0" y="825"/>
                      <a:pt x="0" y="830"/>
                    </a:cubicBezTo>
                    <a:cubicBezTo>
                      <a:pt x="0" y="836"/>
                      <a:pt x="5" y="840"/>
                      <a:pt x="10" y="840"/>
                    </a:cubicBezTo>
                    <a:cubicBezTo>
                      <a:pt x="138" y="840"/>
                      <a:pt x="138" y="840"/>
                      <a:pt x="138" y="840"/>
                    </a:cubicBezTo>
                    <a:cubicBezTo>
                      <a:pt x="144" y="840"/>
                      <a:pt x="148" y="836"/>
                      <a:pt x="148" y="830"/>
                    </a:cubicBezTo>
                    <a:cubicBezTo>
                      <a:pt x="148" y="825"/>
                      <a:pt x="144" y="820"/>
                      <a:pt x="138" y="820"/>
                    </a:cubicBezTo>
                    <a:close/>
                    <a:moveTo>
                      <a:pt x="138" y="902"/>
                    </a:moveTo>
                    <a:cubicBezTo>
                      <a:pt x="10" y="902"/>
                      <a:pt x="10" y="902"/>
                      <a:pt x="10" y="902"/>
                    </a:cubicBezTo>
                    <a:cubicBezTo>
                      <a:pt x="5" y="902"/>
                      <a:pt x="0" y="907"/>
                      <a:pt x="0" y="912"/>
                    </a:cubicBezTo>
                    <a:cubicBezTo>
                      <a:pt x="0" y="918"/>
                      <a:pt x="5" y="922"/>
                      <a:pt x="10" y="922"/>
                    </a:cubicBezTo>
                    <a:cubicBezTo>
                      <a:pt x="138" y="922"/>
                      <a:pt x="138" y="922"/>
                      <a:pt x="138" y="922"/>
                    </a:cubicBezTo>
                    <a:cubicBezTo>
                      <a:pt x="144" y="922"/>
                      <a:pt x="148" y="918"/>
                      <a:pt x="148" y="912"/>
                    </a:cubicBezTo>
                    <a:cubicBezTo>
                      <a:pt x="148" y="907"/>
                      <a:pt x="144" y="902"/>
                      <a:pt x="138" y="902"/>
                    </a:cubicBezTo>
                    <a:close/>
                    <a:moveTo>
                      <a:pt x="138" y="984"/>
                    </a:moveTo>
                    <a:cubicBezTo>
                      <a:pt x="10" y="984"/>
                      <a:pt x="10" y="984"/>
                      <a:pt x="10" y="984"/>
                    </a:cubicBezTo>
                    <a:cubicBezTo>
                      <a:pt x="5" y="984"/>
                      <a:pt x="0" y="989"/>
                      <a:pt x="0" y="994"/>
                    </a:cubicBezTo>
                    <a:cubicBezTo>
                      <a:pt x="0" y="1000"/>
                      <a:pt x="5" y="1004"/>
                      <a:pt x="10" y="1004"/>
                    </a:cubicBezTo>
                    <a:cubicBezTo>
                      <a:pt x="138" y="1004"/>
                      <a:pt x="138" y="1004"/>
                      <a:pt x="138" y="1004"/>
                    </a:cubicBezTo>
                    <a:cubicBezTo>
                      <a:pt x="144" y="1004"/>
                      <a:pt x="148" y="1000"/>
                      <a:pt x="148" y="994"/>
                    </a:cubicBezTo>
                    <a:cubicBezTo>
                      <a:pt x="148" y="989"/>
                      <a:pt x="144" y="984"/>
                      <a:pt x="138" y="984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/>
                  </a:gs>
                  <a:gs pos="15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50000"/>
                    </a:schemeClr>
                  </a:gs>
                  <a:gs pos="85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7" name="任意多边形: 形状 66">
                <a:extLst>
                  <a:ext uri="{FF2B5EF4-FFF2-40B4-BE49-F238E27FC236}">
                    <a16:creationId xmlns:a16="http://schemas.microsoft.com/office/drawing/2014/main" xmlns="" id="{6FC8A2B4-6F6F-4ABF-AE4E-D6DF67857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3213" y="390525"/>
                <a:ext cx="528637" cy="3709988"/>
              </a:xfrm>
              <a:custGeom>
                <a:avLst/>
                <a:gdLst>
                  <a:gd name="T0" fmla="*/ 141 w 141"/>
                  <a:gd name="T1" fmla="*/ 659 h 987"/>
                  <a:gd name="T2" fmla="*/ 6 w 141"/>
                  <a:gd name="T3" fmla="*/ 656 h 987"/>
                  <a:gd name="T4" fmla="*/ 6 w 141"/>
                  <a:gd name="T5" fmla="*/ 410 h 987"/>
                  <a:gd name="T6" fmla="*/ 141 w 141"/>
                  <a:gd name="T7" fmla="*/ 413 h 987"/>
                  <a:gd name="T8" fmla="*/ 6 w 141"/>
                  <a:gd name="T9" fmla="*/ 410 h 987"/>
                  <a:gd name="T10" fmla="*/ 0 w 141"/>
                  <a:gd name="T11" fmla="*/ 495 h 987"/>
                  <a:gd name="T12" fmla="*/ 134 w 141"/>
                  <a:gd name="T13" fmla="*/ 492 h 987"/>
                  <a:gd name="T14" fmla="*/ 6 w 141"/>
                  <a:gd name="T15" fmla="*/ 574 h 987"/>
                  <a:gd name="T16" fmla="*/ 141 w 141"/>
                  <a:gd name="T17" fmla="*/ 577 h 987"/>
                  <a:gd name="T18" fmla="*/ 6 w 141"/>
                  <a:gd name="T19" fmla="*/ 574 h 987"/>
                  <a:gd name="T20" fmla="*/ 0 w 141"/>
                  <a:gd name="T21" fmla="*/ 741 h 987"/>
                  <a:gd name="T22" fmla="*/ 134 w 141"/>
                  <a:gd name="T23" fmla="*/ 738 h 987"/>
                  <a:gd name="T24" fmla="*/ 6 w 141"/>
                  <a:gd name="T25" fmla="*/ 902 h 987"/>
                  <a:gd name="T26" fmla="*/ 141 w 141"/>
                  <a:gd name="T27" fmla="*/ 905 h 987"/>
                  <a:gd name="T28" fmla="*/ 6 w 141"/>
                  <a:gd name="T29" fmla="*/ 902 h 987"/>
                  <a:gd name="T30" fmla="*/ 0 w 141"/>
                  <a:gd name="T31" fmla="*/ 823 h 987"/>
                  <a:gd name="T32" fmla="*/ 134 w 141"/>
                  <a:gd name="T33" fmla="*/ 820 h 987"/>
                  <a:gd name="T34" fmla="*/ 6 w 141"/>
                  <a:gd name="T35" fmla="*/ 984 h 987"/>
                  <a:gd name="T36" fmla="*/ 141 w 141"/>
                  <a:gd name="T37" fmla="*/ 987 h 987"/>
                  <a:gd name="T38" fmla="*/ 6 w 141"/>
                  <a:gd name="T39" fmla="*/ 984 h 987"/>
                  <a:gd name="T40" fmla="*/ 0 w 141"/>
                  <a:gd name="T41" fmla="*/ 85 h 987"/>
                  <a:gd name="T42" fmla="*/ 134 w 141"/>
                  <a:gd name="T43" fmla="*/ 82 h 987"/>
                  <a:gd name="T44" fmla="*/ 134 w 141"/>
                  <a:gd name="T45" fmla="*/ 0 h 987"/>
                  <a:gd name="T46" fmla="*/ 0 w 141"/>
                  <a:gd name="T47" fmla="*/ 3 h 987"/>
                  <a:gd name="T48" fmla="*/ 134 w 141"/>
                  <a:gd name="T49" fmla="*/ 0 h 987"/>
                  <a:gd name="T50" fmla="*/ 0 w 141"/>
                  <a:gd name="T51" fmla="*/ 331 h 987"/>
                  <a:gd name="T52" fmla="*/ 134 w 141"/>
                  <a:gd name="T53" fmla="*/ 328 h 987"/>
                  <a:gd name="T54" fmla="*/ 6 w 141"/>
                  <a:gd name="T55" fmla="*/ 164 h 987"/>
                  <a:gd name="T56" fmla="*/ 141 w 141"/>
                  <a:gd name="T57" fmla="*/ 167 h 987"/>
                  <a:gd name="T58" fmla="*/ 6 w 141"/>
                  <a:gd name="T59" fmla="*/ 164 h 987"/>
                  <a:gd name="T60" fmla="*/ 0 w 141"/>
                  <a:gd name="T61" fmla="*/ 249 h 987"/>
                  <a:gd name="T62" fmla="*/ 134 w 141"/>
                  <a:gd name="T63" fmla="*/ 246 h 9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1" h="987">
                    <a:moveTo>
                      <a:pt x="134" y="656"/>
                    </a:moveTo>
                    <a:cubicBezTo>
                      <a:pt x="137" y="656"/>
                      <a:pt x="139" y="657"/>
                      <a:pt x="141" y="659"/>
                    </a:cubicBezTo>
                    <a:cubicBezTo>
                      <a:pt x="0" y="659"/>
                      <a:pt x="0" y="659"/>
                      <a:pt x="0" y="659"/>
                    </a:cubicBezTo>
                    <a:cubicBezTo>
                      <a:pt x="1" y="657"/>
                      <a:pt x="4" y="656"/>
                      <a:pt x="6" y="656"/>
                    </a:cubicBezTo>
                    <a:lnTo>
                      <a:pt x="134" y="656"/>
                    </a:lnTo>
                    <a:close/>
                    <a:moveTo>
                      <a:pt x="6" y="410"/>
                    </a:moveTo>
                    <a:cubicBezTo>
                      <a:pt x="4" y="410"/>
                      <a:pt x="1" y="411"/>
                      <a:pt x="0" y="413"/>
                    </a:cubicBezTo>
                    <a:cubicBezTo>
                      <a:pt x="141" y="413"/>
                      <a:pt x="141" y="413"/>
                      <a:pt x="141" y="413"/>
                    </a:cubicBezTo>
                    <a:cubicBezTo>
                      <a:pt x="139" y="411"/>
                      <a:pt x="137" y="410"/>
                      <a:pt x="134" y="410"/>
                    </a:cubicBezTo>
                    <a:lnTo>
                      <a:pt x="6" y="410"/>
                    </a:lnTo>
                    <a:close/>
                    <a:moveTo>
                      <a:pt x="6" y="492"/>
                    </a:moveTo>
                    <a:cubicBezTo>
                      <a:pt x="4" y="492"/>
                      <a:pt x="1" y="493"/>
                      <a:pt x="0" y="495"/>
                    </a:cubicBezTo>
                    <a:cubicBezTo>
                      <a:pt x="141" y="495"/>
                      <a:pt x="141" y="495"/>
                      <a:pt x="141" y="495"/>
                    </a:cubicBezTo>
                    <a:cubicBezTo>
                      <a:pt x="139" y="493"/>
                      <a:pt x="137" y="492"/>
                      <a:pt x="134" y="492"/>
                    </a:cubicBezTo>
                    <a:lnTo>
                      <a:pt x="6" y="492"/>
                    </a:lnTo>
                    <a:close/>
                    <a:moveTo>
                      <a:pt x="6" y="574"/>
                    </a:moveTo>
                    <a:cubicBezTo>
                      <a:pt x="4" y="574"/>
                      <a:pt x="1" y="575"/>
                      <a:pt x="0" y="577"/>
                    </a:cubicBezTo>
                    <a:cubicBezTo>
                      <a:pt x="141" y="577"/>
                      <a:pt x="141" y="577"/>
                      <a:pt x="141" y="577"/>
                    </a:cubicBezTo>
                    <a:cubicBezTo>
                      <a:pt x="139" y="575"/>
                      <a:pt x="137" y="574"/>
                      <a:pt x="134" y="574"/>
                    </a:cubicBezTo>
                    <a:lnTo>
                      <a:pt x="6" y="574"/>
                    </a:lnTo>
                    <a:close/>
                    <a:moveTo>
                      <a:pt x="6" y="738"/>
                    </a:moveTo>
                    <a:cubicBezTo>
                      <a:pt x="4" y="738"/>
                      <a:pt x="1" y="739"/>
                      <a:pt x="0" y="741"/>
                    </a:cubicBezTo>
                    <a:cubicBezTo>
                      <a:pt x="141" y="741"/>
                      <a:pt x="141" y="741"/>
                      <a:pt x="141" y="741"/>
                    </a:cubicBezTo>
                    <a:cubicBezTo>
                      <a:pt x="139" y="739"/>
                      <a:pt x="137" y="738"/>
                      <a:pt x="134" y="738"/>
                    </a:cubicBezTo>
                    <a:lnTo>
                      <a:pt x="6" y="738"/>
                    </a:lnTo>
                    <a:close/>
                    <a:moveTo>
                      <a:pt x="6" y="902"/>
                    </a:moveTo>
                    <a:cubicBezTo>
                      <a:pt x="4" y="902"/>
                      <a:pt x="1" y="903"/>
                      <a:pt x="0" y="905"/>
                    </a:cubicBezTo>
                    <a:cubicBezTo>
                      <a:pt x="141" y="905"/>
                      <a:pt x="141" y="905"/>
                      <a:pt x="141" y="905"/>
                    </a:cubicBezTo>
                    <a:cubicBezTo>
                      <a:pt x="139" y="903"/>
                      <a:pt x="137" y="902"/>
                      <a:pt x="134" y="902"/>
                    </a:cubicBezTo>
                    <a:lnTo>
                      <a:pt x="6" y="902"/>
                    </a:lnTo>
                    <a:close/>
                    <a:moveTo>
                      <a:pt x="6" y="820"/>
                    </a:moveTo>
                    <a:cubicBezTo>
                      <a:pt x="4" y="820"/>
                      <a:pt x="1" y="821"/>
                      <a:pt x="0" y="823"/>
                    </a:cubicBezTo>
                    <a:cubicBezTo>
                      <a:pt x="141" y="823"/>
                      <a:pt x="141" y="823"/>
                      <a:pt x="141" y="823"/>
                    </a:cubicBezTo>
                    <a:cubicBezTo>
                      <a:pt x="139" y="821"/>
                      <a:pt x="137" y="820"/>
                      <a:pt x="134" y="820"/>
                    </a:cubicBezTo>
                    <a:lnTo>
                      <a:pt x="6" y="820"/>
                    </a:lnTo>
                    <a:close/>
                    <a:moveTo>
                      <a:pt x="6" y="984"/>
                    </a:moveTo>
                    <a:cubicBezTo>
                      <a:pt x="4" y="984"/>
                      <a:pt x="1" y="985"/>
                      <a:pt x="0" y="987"/>
                    </a:cubicBezTo>
                    <a:cubicBezTo>
                      <a:pt x="141" y="987"/>
                      <a:pt x="141" y="987"/>
                      <a:pt x="141" y="987"/>
                    </a:cubicBezTo>
                    <a:cubicBezTo>
                      <a:pt x="139" y="985"/>
                      <a:pt x="137" y="984"/>
                      <a:pt x="134" y="984"/>
                    </a:cubicBezTo>
                    <a:lnTo>
                      <a:pt x="6" y="984"/>
                    </a:lnTo>
                    <a:close/>
                    <a:moveTo>
                      <a:pt x="6" y="82"/>
                    </a:moveTo>
                    <a:cubicBezTo>
                      <a:pt x="4" y="82"/>
                      <a:pt x="1" y="83"/>
                      <a:pt x="0" y="85"/>
                    </a:cubicBezTo>
                    <a:cubicBezTo>
                      <a:pt x="141" y="85"/>
                      <a:pt x="141" y="85"/>
                      <a:pt x="141" y="85"/>
                    </a:cubicBezTo>
                    <a:cubicBezTo>
                      <a:pt x="139" y="83"/>
                      <a:pt x="137" y="82"/>
                      <a:pt x="134" y="82"/>
                    </a:cubicBezTo>
                    <a:lnTo>
                      <a:pt x="6" y="82"/>
                    </a:lnTo>
                    <a:close/>
                    <a:moveTo>
                      <a:pt x="13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1" y="1"/>
                      <a:pt x="0" y="3"/>
                    </a:cubicBezTo>
                    <a:cubicBezTo>
                      <a:pt x="141" y="3"/>
                      <a:pt x="141" y="3"/>
                      <a:pt x="141" y="3"/>
                    </a:cubicBezTo>
                    <a:cubicBezTo>
                      <a:pt x="139" y="1"/>
                      <a:pt x="137" y="0"/>
                      <a:pt x="134" y="0"/>
                    </a:cubicBezTo>
                    <a:close/>
                    <a:moveTo>
                      <a:pt x="6" y="328"/>
                    </a:moveTo>
                    <a:cubicBezTo>
                      <a:pt x="4" y="328"/>
                      <a:pt x="1" y="329"/>
                      <a:pt x="0" y="331"/>
                    </a:cubicBezTo>
                    <a:cubicBezTo>
                      <a:pt x="141" y="331"/>
                      <a:pt x="141" y="331"/>
                      <a:pt x="141" y="331"/>
                    </a:cubicBezTo>
                    <a:cubicBezTo>
                      <a:pt x="139" y="329"/>
                      <a:pt x="137" y="328"/>
                      <a:pt x="134" y="328"/>
                    </a:cubicBezTo>
                    <a:lnTo>
                      <a:pt x="6" y="328"/>
                    </a:lnTo>
                    <a:close/>
                    <a:moveTo>
                      <a:pt x="6" y="164"/>
                    </a:moveTo>
                    <a:cubicBezTo>
                      <a:pt x="4" y="164"/>
                      <a:pt x="1" y="165"/>
                      <a:pt x="0" y="167"/>
                    </a:cubicBezTo>
                    <a:cubicBezTo>
                      <a:pt x="141" y="167"/>
                      <a:pt x="141" y="167"/>
                      <a:pt x="141" y="167"/>
                    </a:cubicBezTo>
                    <a:cubicBezTo>
                      <a:pt x="139" y="165"/>
                      <a:pt x="137" y="164"/>
                      <a:pt x="134" y="164"/>
                    </a:cubicBezTo>
                    <a:lnTo>
                      <a:pt x="6" y="164"/>
                    </a:lnTo>
                    <a:close/>
                    <a:moveTo>
                      <a:pt x="6" y="246"/>
                    </a:moveTo>
                    <a:cubicBezTo>
                      <a:pt x="4" y="246"/>
                      <a:pt x="1" y="247"/>
                      <a:pt x="0" y="249"/>
                    </a:cubicBezTo>
                    <a:cubicBezTo>
                      <a:pt x="141" y="249"/>
                      <a:pt x="141" y="249"/>
                      <a:pt x="141" y="249"/>
                    </a:cubicBezTo>
                    <a:cubicBezTo>
                      <a:pt x="139" y="247"/>
                      <a:pt x="137" y="246"/>
                      <a:pt x="134" y="246"/>
                    </a:cubicBezTo>
                    <a:lnTo>
                      <a:pt x="6" y="24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8" name="任意多边形: 形状 67">
                <a:extLst>
                  <a:ext uri="{FF2B5EF4-FFF2-40B4-BE49-F238E27FC236}">
                    <a16:creationId xmlns:a16="http://schemas.microsoft.com/office/drawing/2014/main" xmlns="" id="{F6787B4B-F9D0-4F4F-B259-599B37ACE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7" y="439738"/>
                <a:ext cx="555625" cy="3725863"/>
              </a:xfrm>
              <a:custGeom>
                <a:avLst/>
                <a:gdLst>
                  <a:gd name="T0" fmla="*/ 138 w 148"/>
                  <a:gd name="T1" fmla="*/ 663 h 991"/>
                  <a:gd name="T2" fmla="*/ 0 w 148"/>
                  <a:gd name="T3" fmla="*/ 656 h 991"/>
                  <a:gd name="T4" fmla="*/ 142 w 148"/>
                  <a:gd name="T5" fmla="*/ 657 h 991"/>
                  <a:gd name="T6" fmla="*/ 142 w 148"/>
                  <a:gd name="T7" fmla="*/ 739 h 991"/>
                  <a:gd name="T8" fmla="*/ 0 w 148"/>
                  <a:gd name="T9" fmla="*/ 738 h 991"/>
                  <a:gd name="T10" fmla="*/ 138 w 148"/>
                  <a:gd name="T11" fmla="*/ 745 h 991"/>
                  <a:gd name="T12" fmla="*/ 142 w 148"/>
                  <a:gd name="T13" fmla="*/ 739 h 991"/>
                  <a:gd name="T14" fmla="*/ 6 w 148"/>
                  <a:gd name="T15" fmla="*/ 575 h 991"/>
                  <a:gd name="T16" fmla="*/ 10 w 148"/>
                  <a:gd name="T17" fmla="*/ 581 h 991"/>
                  <a:gd name="T18" fmla="*/ 148 w 148"/>
                  <a:gd name="T19" fmla="*/ 574 h 991"/>
                  <a:gd name="T20" fmla="*/ 148 w 148"/>
                  <a:gd name="T21" fmla="*/ 902 h 991"/>
                  <a:gd name="T22" fmla="*/ 6 w 148"/>
                  <a:gd name="T23" fmla="*/ 903 h 991"/>
                  <a:gd name="T24" fmla="*/ 10 w 148"/>
                  <a:gd name="T25" fmla="*/ 909 h 991"/>
                  <a:gd name="T26" fmla="*/ 148 w 148"/>
                  <a:gd name="T27" fmla="*/ 902 h 991"/>
                  <a:gd name="T28" fmla="*/ 6 w 148"/>
                  <a:gd name="T29" fmla="*/ 821 h 991"/>
                  <a:gd name="T30" fmla="*/ 10 w 148"/>
                  <a:gd name="T31" fmla="*/ 827 h 991"/>
                  <a:gd name="T32" fmla="*/ 148 w 148"/>
                  <a:gd name="T33" fmla="*/ 820 h 991"/>
                  <a:gd name="T34" fmla="*/ 10 w 148"/>
                  <a:gd name="T35" fmla="*/ 7 h 991"/>
                  <a:gd name="T36" fmla="*/ 148 w 148"/>
                  <a:gd name="T37" fmla="*/ 0 h 991"/>
                  <a:gd name="T38" fmla="*/ 6 w 148"/>
                  <a:gd name="T39" fmla="*/ 1 h 991"/>
                  <a:gd name="T40" fmla="*/ 10 w 148"/>
                  <a:gd name="T41" fmla="*/ 7 h 991"/>
                  <a:gd name="T42" fmla="*/ 6 w 148"/>
                  <a:gd name="T43" fmla="*/ 493 h 991"/>
                  <a:gd name="T44" fmla="*/ 10 w 148"/>
                  <a:gd name="T45" fmla="*/ 499 h 991"/>
                  <a:gd name="T46" fmla="*/ 148 w 148"/>
                  <a:gd name="T47" fmla="*/ 492 h 991"/>
                  <a:gd name="T48" fmla="*/ 142 w 148"/>
                  <a:gd name="T49" fmla="*/ 83 h 991"/>
                  <a:gd name="T50" fmla="*/ 0 w 148"/>
                  <a:gd name="T51" fmla="*/ 82 h 991"/>
                  <a:gd name="T52" fmla="*/ 138 w 148"/>
                  <a:gd name="T53" fmla="*/ 89 h 991"/>
                  <a:gd name="T54" fmla="*/ 142 w 148"/>
                  <a:gd name="T55" fmla="*/ 83 h 991"/>
                  <a:gd name="T56" fmla="*/ 6 w 148"/>
                  <a:gd name="T57" fmla="*/ 985 h 991"/>
                  <a:gd name="T58" fmla="*/ 10 w 148"/>
                  <a:gd name="T59" fmla="*/ 991 h 991"/>
                  <a:gd name="T60" fmla="*/ 148 w 148"/>
                  <a:gd name="T61" fmla="*/ 984 h 991"/>
                  <a:gd name="T62" fmla="*/ 142 w 148"/>
                  <a:gd name="T63" fmla="*/ 411 h 991"/>
                  <a:gd name="T64" fmla="*/ 0 w 148"/>
                  <a:gd name="T65" fmla="*/ 410 h 991"/>
                  <a:gd name="T66" fmla="*/ 138 w 148"/>
                  <a:gd name="T67" fmla="*/ 417 h 991"/>
                  <a:gd name="T68" fmla="*/ 142 w 148"/>
                  <a:gd name="T69" fmla="*/ 411 h 991"/>
                  <a:gd name="T70" fmla="*/ 6 w 148"/>
                  <a:gd name="T71" fmla="*/ 165 h 991"/>
                  <a:gd name="T72" fmla="*/ 10 w 148"/>
                  <a:gd name="T73" fmla="*/ 171 h 991"/>
                  <a:gd name="T74" fmla="*/ 148 w 148"/>
                  <a:gd name="T75" fmla="*/ 164 h 991"/>
                  <a:gd name="T76" fmla="*/ 142 w 148"/>
                  <a:gd name="T77" fmla="*/ 329 h 991"/>
                  <a:gd name="T78" fmla="*/ 0 w 148"/>
                  <a:gd name="T79" fmla="*/ 328 h 991"/>
                  <a:gd name="T80" fmla="*/ 138 w 148"/>
                  <a:gd name="T81" fmla="*/ 335 h 991"/>
                  <a:gd name="T82" fmla="*/ 142 w 148"/>
                  <a:gd name="T83" fmla="*/ 329 h 991"/>
                  <a:gd name="T84" fmla="*/ 6 w 148"/>
                  <a:gd name="T85" fmla="*/ 247 h 991"/>
                  <a:gd name="T86" fmla="*/ 10 w 148"/>
                  <a:gd name="T87" fmla="*/ 253 h 991"/>
                  <a:gd name="T88" fmla="*/ 148 w 148"/>
                  <a:gd name="T89" fmla="*/ 246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8" h="991">
                    <a:moveTo>
                      <a:pt x="148" y="656"/>
                    </a:moveTo>
                    <a:cubicBezTo>
                      <a:pt x="147" y="660"/>
                      <a:pt x="143" y="663"/>
                      <a:pt x="138" y="663"/>
                    </a:cubicBezTo>
                    <a:cubicBezTo>
                      <a:pt x="10" y="663"/>
                      <a:pt x="10" y="663"/>
                      <a:pt x="10" y="663"/>
                    </a:cubicBezTo>
                    <a:cubicBezTo>
                      <a:pt x="5" y="663"/>
                      <a:pt x="2" y="660"/>
                      <a:pt x="0" y="656"/>
                    </a:cubicBezTo>
                    <a:cubicBezTo>
                      <a:pt x="2" y="657"/>
                      <a:pt x="4" y="657"/>
                      <a:pt x="6" y="657"/>
                    </a:cubicBezTo>
                    <a:cubicBezTo>
                      <a:pt x="142" y="657"/>
                      <a:pt x="142" y="657"/>
                      <a:pt x="142" y="657"/>
                    </a:cubicBezTo>
                    <a:cubicBezTo>
                      <a:pt x="144" y="657"/>
                      <a:pt x="146" y="657"/>
                      <a:pt x="148" y="656"/>
                    </a:cubicBezTo>
                    <a:close/>
                    <a:moveTo>
                      <a:pt x="142" y="739"/>
                    </a:moveTo>
                    <a:cubicBezTo>
                      <a:pt x="6" y="739"/>
                      <a:pt x="6" y="739"/>
                      <a:pt x="6" y="739"/>
                    </a:cubicBezTo>
                    <a:cubicBezTo>
                      <a:pt x="4" y="739"/>
                      <a:pt x="2" y="739"/>
                      <a:pt x="0" y="738"/>
                    </a:cubicBezTo>
                    <a:cubicBezTo>
                      <a:pt x="2" y="742"/>
                      <a:pt x="5" y="745"/>
                      <a:pt x="10" y="745"/>
                    </a:cubicBezTo>
                    <a:cubicBezTo>
                      <a:pt x="138" y="745"/>
                      <a:pt x="138" y="745"/>
                      <a:pt x="138" y="745"/>
                    </a:cubicBezTo>
                    <a:cubicBezTo>
                      <a:pt x="143" y="745"/>
                      <a:pt x="147" y="742"/>
                      <a:pt x="148" y="738"/>
                    </a:cubicBezTo>
                    <a:cubicBezTo>
                      <a:pt x="146" y="739"/>
                      <a:pt x="144" y="739"/>
                      <a:pt x="142" y="739"/>
                    </a:cubicBezTo>
                    <a:close/>
                    <a:moveTo>
                      <a:pt x="142" y="575"/>
                    </a:moveTo>
                    <a:cubicBezTo>
                      <a:pt x="6" y="575"/>
                      <a:pt x="6" y="575"/>
                      <a:pt x="6" y="575"/>
                    </a:cubicBezTo>
                    <a:cubicBezTo>
                      <a:pt x="4" y="575"/>
                      <a:pt x="2" y="575"/>
                      <a:pt x="0" y="574"/>
                    </a:cubicBezTo>
                    <a:cubicBezTo>
                      <a:pt x="2" y="578"/>
                      <a:pt x="5" y="581"/>
                      <a:pt x="10" y="581"/>
                    </a:cubicBezTo>
                    <a:cubicBezTo>
                      <a:pt x="138" y="581"/>
                      <a:pt x="138" y="581"/>
                      <a:pt x="138" y="581"/>
                    </a:cubicBezTo>
                    <a:cubicBezTo>
                      <a:pt x="143" y="581"/>
                      <a:pt x="147" y="578"/>
                      <a:pt x="148" y="574"/>
                    </a:cubicBezTo>
                    <a:cubicBezTo>
                      <a:pt x="146" y="575"/>
                      <a:pt x="144" y="575"/>
                      <a:pt x="142" y="575"/>
                    </a:cubicBezTo>
                    <a:close/>
                    <a:moveTo>
                      <a:pt x="148" y="902"/>
                    </a:moveTo>
                    <a:cubicBezTo>
                      <a:pt x="146" y="903"/>
                      <a:pt x="144" y="903"/>
                      <a:pt x="142" y="903"/>
                    </a:cubicBezTo>
                    <a:cubicBezTo>
                      <a:pt x="6" y="903"/>
                      <a:pt x="6" y="903"/>
                      <a:pt x="6" y="903"/>
                    </a:cubicBezTo>
                    <a:cubicBezTo>
                      <a:pt x="4" y="903"/>
                      <a:pt x="2" y="903"/>
                      <a:pt x="0" y="902"/>
                    </a:cubicBezTo>
                    <a:cubicBezTo>
                      <a:pt x="2" y="906"/>
                      <a:pt x="5" y="909"/>
                      <a:pt x="10" y="909"/>
                    </a:cubicBezTo>
                    <a:cubicBezTo>
                      <a:pt x="138" y="909"/>
                      <a:pt x="138" y="909"/>
                      <a:pt x="138" y="909"/>
                    </a:cubicBezTo>
                    <a:cubicBezTo>
                      <a:pt x="143" y="909"/>
                      <a:pt x="147" y="906"/>
                      <a:pt x="148" y="902"/>
                    </a:cubicBezTo>
                    <a:close/>
                    <a:moveTo>
                      <a:pt x="142" y="821"/>
                    </a:moveTo>
                    <a:cubicBezTo>
                      <a:pt x="6" y="821"/>
                      <a:pt x="6" y="821"/>
                      <a:pt x="6" y="821"/>
                    </a:cubicBezTo>
                    <a:cubicBezTo>
                      <a:pt x="4" y="821"/>
                      <a:pt x="2" y="821"/>
                      <a:pt x="0" y="820"/>
                    </a:cubicBezTo>
                    <a:cubicBezTo>
                      <a:pt x="2" y="824"/>
                      <a:pt x="5" y="827"/>
                      <a:pt x="10" y="827"/>
                    </a:cubicBezTo>
                    <a:cubicBezTo>
                      <a:pt x="138" y="827"/>
                      <a:pt x="138" y="827"/>
                      <a:pt x="138" y="827"/>
                    </a:cubicBezTo>
                    <a:cubicBezTo>
                      <a:pt x="143" y="827"/>
                      <a:pt x="147" y="824"/>
                      <a:pt x="148" y="820"/>
                    </a:cubicBezTo>
                    <a:cubicBezTo>
                      <a:pt x="146" y="821"/>
                      <a:pt x="144" y="821"/>
                      <a:pt x="142" y="821"/>
                    </a:cubicBezTo>
                    <a:close/>
                    <a:moveTo>
                      <a:pt x="10" y="7"/>
                    </a:moveTo>
                    <a:cubicBezTo>
                      <a:pt x="138" y="7"/>
                      <a:pt x="138" y="7"/>
                      <a:pt x="138" y="7"/>
                    </a:cubicBezTo>
                    <a:cubicBezTo>
                      <a:pt x="143" y="7"/>
                      <a:pt x="147" y="4"/>
                      <a:pt x="148" y="0"/>
                    </a:cubicBezTo>
                    <a:cubicBezTo>
                      <a:pt x="146" y="1"/>
                      <a:pt x="144" y="1"/>
                      <a:pt x="142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4" y="1"/>
                      <a:pt x="2" y="1"/>
                      <a:pt x="0" y="0"/>
                    </a:cubicBezTo>
                    <a:cubicBezTo>
                      <a:pt x="2" y="4"/>
                      <a:pt x="5" y="7"/>
                      <a:pt x="10" y="7"/>
                    </a:cubicBezTo>
                    <a:close/>
                    <a:moveTo>
                      <a:pt x="142" y="493"/>
                    </a:moveTo>
                    <a:cubicBezTo>
                      <a:pt x="6" y="493"/>
                      <a:pt x="6" y="493"/>
                      <a:pt x="6" y="493"/>
                    </a:cubicBezTo>
                    <a:cubicBezTo>
                      <a:pt x="4" y="493"/>
                      <a:pt x="2" y="493"/>
                      <a:pt x="0" y="492"/>
                    </a:cubicBezTo>
                    <a:cubicBezTo>
                      <a:pt x="2" y="496"/>
                      <a:pt x="5" y="499"/>
                      <a:pt x="10" y="499"/>
                    </a:cubicBezTo>
                    <a:cubicBezTo>
                      <a:pt x="138" y="499"/>
                      <a:pt x="138" y="499"/>
                      <a:pt x="138" y="499"/>
                    </a:cubicBezTo>
                    <a:cubicBezTo>
                      <a:pt x="143" y="499"/>
                      <a:pt x="147" y="496"/>
                      <a:pt x="148" y="492"/>
                    </a:cubicBezTo>
                    <a:cubicBezTo>
                      <a:pt x="146" y="493"/>
                      <a:pt x="144" y="493"/>
                      <a:pt x="142" y="493"/>
                    </a:cubicBezTo>
                    <a:close/>
                    <a:moveTo>
                      <a:pt x="142" y="83"/>
                    </a:moveTo>
                    <a:cubicBezTo>
                      <a:pt x="6" y="83"/>
                      <a:pt x="6" y="83"/>
                      <a:pt x="6" y="83"/>
                    </a:cubicBezTo>
                    <a:cubicBezTo>
                      <a:pt x="4" y="83"/>
                      <a:pt x="2" y="83"/>
                      <a:pt x="0" y="82"/>
                    </a:cubicBezTo>
                    <a:cubicBezTo>
                      <a:pt x="2" y="86"/>
                      <a:pt x="5" y="89"/>
                      <a:pt x="10" y="89"/>
                    </a:cubicBezTo>
                    <a:cubicBezTo>
                      <a:pt x="138" y="89"/>
                      <a:pt x="138" y="89"/>
                      <a:pt x="138" y="89"/>
                    </a:cubicBezTo>
                    <a:cubicBezTo>
                      <a:pt x="143" y="89"/>
                      <a:pt x="147" y="86"/>
                      <a:pt x="148" y="82"/>
                    </a:cubicBezTo>
                    <a:cubicBezTo>
                      <a:pt x="146" y="83"/>
                      <a:pt x="144" y="83"/>
                      <a:pt x="142" y="83"/>
                    </a:cubicBezTo>
                    <a:close/>
                    <a:moveTo>
                      <a:pt x="142" y="985"/>
                    </a:moveTo>
                    <a:cubicBezTo>
                      <a:pt x="6" y="985"/>
                      <a:pt x="6" y="985"/>
                      <a:pt x="6" y="985"/>
                    </a:cubicBezTo>
                    <a:cubicBezTo>
                      <a:pt x="4" y="985"/>
                      <a:pt x="2" y="985"/>
                      <a:pt x="0" y="984"/>
                    </a:cubicBezTo>
                    <a:cubicBezTo>
                      <a:pt x="2" y="988"/>
                      <a:pt x="5" y="991"/>
                      <a:pt x="10" y="991"/>
                    </a:cubicBezTo>
                    <a:cubicBezTo>
                      <a:pt x="138" y="991"/>
                      <a:pt x="138" y="991"/>
                      <a:pt x="138" y="991"/>
                    </a:cubicBezTo>
                    <a:cubicBezTo>
                      <a:pt x="143" y="991"/>
                      <a:pt x="147" y="988"/>
                      <a:pt x="148" y="984"/>
                    </a:cubicBezTo>
                    <a:cubicBezTo>
                      <a:pt x="146" y="985"/>
                      <a:pt x="144" y="985"/>
                      <a:pt x="142" y="985"/>
                    </a:cubicBezTo>
                    <a:close/>
                    <a:moveTo>
                      <a:pt x="142" y="411"/>
                    </a:moveTo>
                    <a:cubicBezTo>
                      <a:pt x="6" y="411"/>
                      <a:pt x="6" y="411"/>
                      <a:pt x="6" y="411"/>
                    </a:cubicBezTo>
                    <a:cubicBezTo>
                      <a:pt x="4" y="411"/>
                      <a:pt x="2" y="411"/>
                      <a:pt x="0" y="410"/>
                    </a:cubicBezTo>
                    <a:cubicBezTo>
                      <a:pt x="2" y="414"/>
                      <a:pt x="5" y="417"/>
                      <a:pt x="10" y="417"/>
                    </a:cubicBezTo>
                    <a:cubicBezTo>
                      <a:pt x="138" y="417"/>
                      <a:pt x="138" y="417"/>
                      <a:pt x="138" y="417"/>
                    </a:cubicBezTo>
                    <a:cubicBezTo>
                      <a:pt x="143" y="417"/>
                      <a:pt x="147" y="414"/>
                      <a:pt x="148" y="410"/>
                    </a:cubicBezTo>
                    <a:cubicBezTo>
                      <a:pt x="146" y="411"/>
                      <a:pt x="144" y="411"/>
                      <a:pt x="142" y="411"/>
                    </a:cubicBezTo>
                    <a:close/>
                    <a:moveTo>
                      <a:pt x="142" y="165"/>
                    </a:moveTo>
                    <a:cubicBezTo>
                      <a:pt x="6" y="165"/>
                      <a:pt x="6" y="165"/>
                      <a:pt x="6" y="165"/>
                    </a:cubicBezTo>
                    <a:cubicBezTo>
                      <a:pt x="4" y="165"/>
                      <a:pt x="2" y="165"/>
                      <a:pt x="0" y="164"/>
                    </a:cubicBezTo>
                    <a:cubicBezTo>
                      <a:pt x="2" y="168"/>
                      <a:pt x="5" y="171"/>
                      <a:pt x="10" y="171"/>
                    </a:cubicBezTo>
                    <a:cubicBezTo>
                      <a:pt x="138" y="171"/>
                      <a:pt x="138" y="171"/>
                      <a:pt x="138" y="171"/>
                    </a:cubicBezTo>
                    <a:cubicBezTo>
                      <a:pt x="143" y="171"/>
                      <a:pt x="147" y="168"/>
                      <a:pt x="148" y="164"/>
                    </a:cubicBezTo>
                    <a:cubicBezTo>
                      <a:pt x="146" y="165"/>
                      <a:pt x="144" y="165"/>
                      <a:pt x="142" y="165"/>
                    </a:cubicBezTo>
                    <a:close/>
                    <a:moveTo>
                      <a:pt x="142" y="329"/>
                    </a:moveTo>
                    <a:cubicBezTo>
                      <a:pt x="6" y="329"/>
                      <a:pt x="6" y="329"/>
                      <a:pt x="6" y="329"/>
                    </a:cubicBezTo>
                    <a:cubicBezTo>
                      <a:pt x="4" y="329"/>
                      <a:pt x="2" y="329"/>
                      <a:pt x="0" y="328"/>
                    </a:cubicBezTo>
                    <a:cubicBezTo>
                      <a:pt x="2" y="332"/>
                      <a:pt x="5" y="335"/>
                      <a:pt x="10" y="335"/>
                    </a:cubicBezTo>
                    <a:cubicBezTo>
                      <a:pt x="138" y="335"/>
                      <a:pt x="138" y="335"/>
                      <a:pt x="138" y="335"/>
                    </a:cubicBezTo>
                    <a:cubicBezTo>
                      <a:pt x="143" y="335"/>
                      <a:pt x="147" y="332"/>
                      <a:pt x="148" y="328"/>
                    </a:cubicBezTo>
                    <a:cubicBezTo>
                      <a:pt x="146" y="329"/>
                      <a:pt x="144" y="329"/>
                      <a:pt x="142" y="329"/>
                    </a:cubicBezTo>
                    <a:close/>
                    <a:moveTo>
                      <a:pt x="142" y="247"/>
                    </a:moveTo>
                    <a:cubicBezTo>
                      <a:pt x="6" y="247"/>
                      <a:pt x="6" y="247"/>
                      <a:pt x="6" y="247"/>
                    </a:cubicBezTo>
                    <a:cubicBezTo>
                      <a:pt x="4" y="247"/>
                      <a:pt x="2" y="247"/>
                      <a:pt x="0" y="246"/>
                    </a:cubicBezTo>
                    <a:cubicBezTo>
                      <a:pt x="2" y="250"/>
                      <a:pt x="5" y="253"/>
                      <a:pt x="10" y="253"/>
                    </a:cubicBezTo>
                    <a:cubicBezTo>
                      <a:pt x="138" y="253"/>
                      <a:pt x="138" y="253"/>
                      <a:pt x="138" y="253"/>
                    </a:cubicBezTo>
                    <a:cubicBezTo>
                      <a:pt x="143" y="253"/>
                      <a:pt x="147" y="250"/>
                      <a:pt x="148" y="246"/>
                    </a:cubicBezTo>
                    <a:cubicBezTo>
                      <a:pt x="146" y="247"/>
                      <a:pt x="144" y="247"/>
                      <a:pt x="142" y="24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3FEEA206-3EE7-4294-AA87-A6D91CC3EB1C}"/>
                </a:ext>
              </a:extLst>
            </p:cNvPr>
            <p:cNvCxnSpPr/>
            <p:nvPr/>
          </p:nvCxnSpPr>
          <p:spPr>
            <a:xfrm>
              <a:off x="2808285" y="2130034"/>
              <a:ext cx="2578877" cy="0"/>
            </a:xfrm>
            <a:prstGeom prst="line">
              <a:avLst/>
            </a:prstGeom>
            <a:ln w="3175"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8DE5FBAB-54A9-447E-9771-3A8019E51DAC}"/>
                </a:ext>
              </a:extLst>
            </p:cNvPr>
            <p:cNvCxnSpPr/>
            <p:nvPr/>
          </p:nvCxnSpPr>
          <p:spPr>
            <a:xfrm>
              <a:off x="2808285" y="3519355"/>
              <a:ext cx="2578877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4B8C2562-8B62-4074-8B16-18FF8F811C06}"/>
                </a:ext>
              </a:extLst>
            </p:cNvPr>
            <p:cNvCxnSpPr/>
            <p:nvPr/>
          </p:nvCxnSpPr>
          <p:spPr>
            <a:xfrm>
              <a:off x="2808285" y="4937030"/>
              <a:ext cx="2578877" cy="0"/>
            </a:xfrm>
            <a:prstGeom prst="line">
              <a:avLst/>
            </a:prstGeom>
            <a:ln w="3175">
              <a:solidFill>
                <a:schemeClr val="accent3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D5A42146-10C8-4A88-87C4-9DD586C3F983}"/>
                </a:ext>
              </a:extLst>
            </p:cNvPr>
            <p:cNvCxnSpPr/>
            <p:nvPr/>
          </p:nvCxnSpPr>
          <p:spPr>
            <a:xfrm flipH="1">
              <a:off x="6804891" y="2130034"/>
              <a:ext cx="2578877" cy="0"/>
            </a:xfrm>
            <a:prstGeom prst="line">
              <a:avLst/>
            </a:prstGeom>
            <a:ln w="3175">
              <a:solidFill>
                <a:schemeClr val="accent4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965A7644-C1C0-4809-B668-0526FB6BB2D3}"/>
                </a:ext>
              </a:extLst>
            </p:cNvPr>
            <p:cNvCxnSpPr/>
            <p:nvPr/>
          </p:nvCxnSpPr>
          <p:spPr>
            <a:xfrm flipH="1">
              <a:off x="6804891" y="3519355"/>
              <a:ext cx="2578877" cy="0"/>
            </a:xfrm>
            <a:prstGeom prst="line">
              <a:avLst/>
            </a:prstGeom>
            <a:ln w="3175">
              <a:solidFill>
                <a:schemeClr val="accent5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970AD97A-91C8-4925-B6EE-53B5C2257815}"/>
                </a:ext>
              </a:extLst>
            </p:cNvPr>
            <p:cNvCxnSpPr/>
            <p:nvPr/>
          </p:nvCxnSpPr>
          <p:spPr>
            <a:xfrm flipH="1">
              <a:off x="6804891" y="4937030"/>
              <a:ext cx="2578877" cy="0"/>
            </a:xfrm>
            <a:prstGeom prst="line">
              <a:avLst/>
            </a:prstGeom>
            <a:ln w="3175">
              <a:solidFill>
                <a:schemeClr val="accent6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39F22004-C7CE-41BF-A2AE-59E85CE46840}"/>
                </a:ext>
              </a:extLst>
            </p:cNvPr>
            <p:cNvGrpSpPr/>
            <p:nvPr/>
          </p:nvGrpSpPr>
          <p:grpSpPr>
            <a:xfrm>
              <a:off x="1808690" y="3229117"/>
              <a:ext cx="827733" cy="540647"/>
              <a:chOff x="1356518" y="2695642"/>
              <a:chExt cx="620800" cy="405485"/>
            </a:xfrm>
          </p:grpSpPr>
          <p:grpSp>
            <p:nvGrpSpPr>
              <p:cNvPr id="62" name="组合 61">
                <a:extLst>
                  <a:ext uri="{FF2B5EF4-FFF2-40B4-BE49-F238E27FC236}">
                    <a16:creationId xmlns:a16="http://schemas.microsoft.com/office/drawing/2014/main" xmlns="" id="{0610BC55-1A17-4022-9C49-5684EFFB5533}"/>
                  </a:ext>
                </a:extLst>
              </p:cNvPr>
              <p:cNvGrpSpPr/>
              <p:nvPr/>
            </p:nvGrpSpPr>
            <p:grpSpPr>
              <a:xfrm>
                <a:off x="1356518" y="2695642"/>
                <a:ext cx="620800" cy="405485"/>
                <a:chOff x="1588" y="2074863"/>
                <a:chExt cx="627062" cy="409575"/>
              </a:xfrm>
            </p:grpSpPr>
            <p:sp>
              <p:nvSpPr>
                <p:cNvPr id="64" name="任意多边形: 形状 63">
                  <a:extLst>
                    <a:ext uri="{FF2B5EF4-FFF2-40B4-BE49-F238E27FC236}">
                      <a16:creationId xmlns:a16="http://schemas.microsoft.com/office/drawing/2014/main" xmlns="" id="{81AC97A1-59A8-430C-A5AD-04A8F2DC38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8" y="2074863"/>
                  <a:ext cx="627062" cy="409575"/>
                </a:xfrm>
                <a:custGeom>
                  <a:avLst/>
                  <a:gdLst>
                    <a:gd name="T0" fmla="*/ 0 w 395"/>
                    <a:gd name="T1" fmla="*/ 0 h 258"/>
                    <a:gd name="T2" fmla="*/ 82 w 395"/>
                    <a:gd name="T3" fmla="*/ 128 h 258"/>
                    <a:gd name="T4" fmla="*/ 0 w 395"/>
                    <a:gd name="T5" fmla="*/ 258 h 258"/>
                    <a:gd name="T6" fmla="*/ 395 w 395"/>
                    <a:gd name="T7" fmla="*/ 258 h 258"/>
                    <a:gd name="T8" fmla="*/ 395 w 395"/>
                    <a:gd name="T9" fmla="*/ 0 h 258"/>
                    <a:gd name="T10" fmla="*/ 0 w 395"/>
                    <a:gd name="T11" fmla="*/ 0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5" h="258">
                      <a:moveTo>
                        <a:pt x="0" y="0"/>
                      </a:moveTo>
                      <a:lnTo>
                        <a:pt x="82" y="128"/>
                      </a:lnTo>
                      <a:lnTo>
                        <a:pt x="0" y="258"/>
                      </a:lnTo>
                      <a:lnTo>
                        <a:pt x="395" y="258"/>
                      </a:lnTo>
                      <a:lnTo>
                        <a:pt x="3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65" name="任意多边形: 形状 64">
                  <a:extLst>
                    <a:ext uri="{FF2B5EF4-FFF2-40B4-BE49-F238E27FC236}">
                      <a16:creationId xmlns:a16="http://schemas.microsoft.com/office/drawing/2014/main" xmlns="" id="{D6C37B90-3148-4C6C-9149-C705721AD1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550" y="2074863"/>
                  <a:ext cx="165100" cy="409575"/>
                </a:xfrm>
                <a:custGeom>
                  <a:avLst/>
                  <a:gdLst>
                    <a:gd name="T0" fmla="*/ 0 w 44"/>
                    <a:gd name="T1" fmla="*/ 54 h 109"/>
                    <a:gd name="T2" fmla="*/ 10 w 44"/>
                    <a:gd name="T3" fmla="*/ 109 h 109"/>
                    <a:gd name="T4" fmla="*/ 44 w 44"/>
                    <a:gd name="T5" fmla="*/ 109 h 109"/>
                    <a:gd name="T6" fmla="*/ 44 w 44"/>
                    <a:gd name="T7" fmla="*/ 0 h 109"/>
                    <a:gd name="T8" fmla="*/ 10 w 44"/>
                    <a:gd name="T9" fmla="*/ 0 h 109"/>
                    <a:gd name="T10" fmla="*/ 0 w 44"/>
                    <a:gd name="T11" fmla="*/ 54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109">
                      <a:moveTo>
                        <a:pt x="0" y="54"/>
                      </a:moveTo>
                      <a:cubicBezTo>
                        <a:pt x="0" y="75"/>
                        <a:pt x="4" y="95"/>
                        <a:pt x="10" y="109"/>
                      </a:cubicBezTo>
                      <a:cubicBezTo>
                        <a:pt x="44" y="109"/>
                        <a:pt x="44" y="109"/>
                        <a:pt x="44" y="109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4"/>
                        <a:pt x="0" y="33"/>
                        <a:pt x="0" y="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2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</p:grpSp>
          <p:sp>
            <p:nvSpPr>
              <p:cNvPr id="63" name="任意多边形: 形状 62">
                <a:extLst>
                  <a:ext uri="{FF2B5EF4-FFF2-40B4-BE49-F238E27FC236}">
                    <a16:creationId xmlns:a16="http://schemas.microsoft.com/office/drawing/2014/main" xmlns="" id="{BB898F65-DBEB-4067-9C97-314FA8598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0372" y="2799734"/>
                <a:ext cx="250077" cy="194504"/>
              </a:xfrm>
              <a:custGeom>
                <a:avLst/>
                <a:gdLst>
                  <a:gd name="T0" fmla="*/ 26 w 80"/>
                  <a:gd name="T1" fmla="*/ 35 h 60"/>
                  <a:gd name="T2" fmla="*/ 25 w 80"/>
                  <a:gd name="T3" fmla="*/ 25 h 60"/>
                  <a:gd name="T4" fmla="*/ 12 w 80"/>
                  <a:gd name="T5" fmla="*/ 25 h 60"/>
                  <a:gd name="T6" fmla="*/ 5 w 80"/>
                  <a:gd name="T7" fmla="*/ 35 h 60"/>
                  <a:gd name="T8" fmla="*/ 25 w 80"/>
                  <a:gd name="T9" fmla="*/ 36 h 60"/>
                  <a:gd name="T10" fmla="*/ 24 w 80"/>
                  <a:gd name="T11" fmla="*/ 27 h 60"/>
                  <a:gd name="T12" fmla="*/ 8 w 80"/>
                  <a:gd name="T13" fmla="*/ 34 h 60"/>
                  <a:gd name="T14" fmla="*/ 18 w 80"/>
                  <a:gd name="T15" fmla="*/ 39 h 60"/>
                  <a:gd name="T16" fmla="*/ 13 w 80"/>
                  <a:gd name="T17" fmla="*/ 41 h 60"/>
                  <a:gd name="T18" fmla="*/ 13 w 80"/>
                  <a:gd name="T19" fmla="*/ 38 h 60"/>
                  <a:gd name="T20" fmla="*/ 18 w 80"/>
                  <a:gd name="T21" fmla="*/ 39 h 60"/>
                  <a:gd name="T22" fmla="*/ 73 w 80"/>
                  <a:gd name="T23" fmla="*/ 42 h 60"/>
                  <a:gd name="T24" fmla="*/ 79 w 80"/>
                  <a:gd name="T25" fmla="*/ 20 h 60"/>
                  <a:gd name="T26" fmla="*/ 74 w 80"/>
                  <a:gd name="T27" fmla="*/ 20 h 60"/>
                  <a:gd name="T28" fmla="*/ 53 w 80"/>
                  <a:gd name="T29" fmla="*/ 0 h 60"/>
                  <a:gd name="T30" fmla="*/ 33 w 80"/>
                  <a:gd name="T31" fmla="*/ 13 h 60"/>
                  <a:gd name="T32" fmla="*/ 25 w 80"/>
                  <a:gd name="T33" fmla="*/ 12 h 60"/>
                  <a:gd name="T34" fmla="*/ 25 w 80"/>
                  <a:gd name="T35" fmla="*/ 15 h 60"/>
                  <a:gd name="T36" fmla="*/ 32 w 80"/>
                  <a:gd name="T37" fmla="*/ 21 h 60"/>
                  <a:gd name="T38" fmla="*/ 35 w 80"/>
                  <a:gd name="T39" fmla="*/ 42 h 60"/>
                  <a:gd name="T40" fmla="*/ 55 w 80"/>
                  <a:gd name="T41" fmla="*/ 43 h 60"/>
                  <a:gd name="T42" fmla="*/ 31 w 80"/>
                  <a:gd name="T43" fmla="*/ 45 h 60"/>
                  <a:gd name="T44" fmla="*/ 29 w 80"/>
                  <a:gd name="T45" fmla="*/ 20 h 60"/>
                  <a:gd name="T46" fmla="*/ 9 w 80"/>
                  <a:gd name="T47" fmla="*/ 20 h 60"/>
                  <a:gd name="T48" fmla="*/ 0 w 80"/>
                  <a:gd name="T49" fmla="*/ 35 h 60"/>
                  <a:gd name="T50" fmla="*/ 0 w 80"/>
                  <a:gd name="T51" fmla="*/ 52 h 60"/>
                  <a:gd name="T52" fmla="*/ 8 w 80"/>
                  <a:gd name="T53" fmla="*/ 54 h 60"/>
                  <a:gd name="T54" fmla="*/ 24 w 80"/>
                  <a:gd name="T55" fmla="*/ 54 h 60"/>
                  <a:gd name="T56" fmla="*/ 57 w 80"/>
                  <a:gd name="T57" fmla="*/ 60 h 60"/>
                  <a:gd name="T58" fmla="*/ 75 w 80"/>
                  <a:gd name="T59" fmla="*/ 54 h 60"/>
                  <a:gd name="T60" fmla="*/ 76 w 80"/>
                  <a:gd name="T61" fmla="*/ 46 h 60"/>
                  <a:gd name="T62" fmla="*/ 62 w 80"/>
                  <a:gd name="T63" fmla="*/ 45 h 60"/>
                  <a:gd name="T64" fmla="*/ 72 w 80"/>
                  <a:gd name="T65" fmla="*/ 43 h 60"/>
                  <a:gd name="T66" fmla="*/ 24 w 80"/>
                  <a:gd name="T67" fmla="*/ 51 h 60"/>
                  <a:gd name="T68" fmla="*/ 29 w 80"/>
                  <a:gd name="T69" fmla="*/ 48 h 60"/>
                  <a:gd name="T70" fmla="*/ 49 w 80"/>
                  <a:gd name="T71" fmla="*/ 51 h 60"/>
                  <a:gd name="T72" fmla="*/ 11 w 80"/>
                  <a:gd name="T73" fmla="*/ 23 h 60"/>
                  <a:gd name="T74" fmla="*/ 28 w 80"/>
                  <a:gd name="T75" fmla="*/ 45 h 60"/>
                  <a:gd name="T76" fmla="*/ 16 w 80"/>
                  <a:gd name="T77" fmla="*/ 43 h 60"/>
                  <a:gd name="T78" fmla="*/ 3 w 80"/>
                  <a:gd name="T79" fmla="*/ 45 h 60"/>
                  <a:gd name="T80" fmla="*/ 3 w 80"/>
                  <a:gd name="T81" fmla="*/ 48 h 60"/>
                  <a:gd name="T82" fmla="*/ 8 w 80"/>
                  <a:gd name="T83" fmla="*/ 51 h 60"/>
                  <a:gd name="T84" fmla="*/ 3 w 80"/>
                  <a:gd name="T85" fmla="*/ 48 h 60"/>
                  <a:gd name="T86" fmla="*/ 12 w 80"/>
                  <a:gd name="T87" fmla="*/ 51 h 60"/>
                  <a:gd name="T88" fmla="*/ 21 w 80"/>
                  <a:gd name="T89" fmla="*/ 51 h 60"/>
                  <a:gd name="T90" fmla="*/ 57 w 80"/>
                  <a:gd name="T91" fmla="*/ 56 h 60"/>
                  <a:gd name="T92" fmla="*/ 57 w 80"/>
                  <a:gd name="T93" fmla="*/ 47 h 60"/>
                  <a:gd name="T94" fmla="*/ 57 w 80"/>
                  <a:gd name="T95" fmla="*/ 56 h 60"/>
                  <a:gd name="T96" fmla="*/ 65 w 80"/>
                  <a:gd name="T97" fmla="*/ 51 h 60"/>
                  <a:gd name="T98" fmla="*/ 73 w 80"/>
                  <a:gd name="T99" fmla="*/ 48 h 60"/>
                  <a:gd name="T100" fmla="*/ 54 w 80"/>
                  <a:gd name="T101" fmla="*/ 3 h 60"/>
                  <a:gd name="T102" fmla="*/ 38 w 80"/>
                  <a:gd name="T103" fmla="*/ 20 h 60"/>
                  <a:gd name="T104" fmla="*/ 35 w 80"/>
                  <a:gd name="T105" fmla="*/ 23 h 60"/>
                  <a:gd name="T106" fmla="*/ 71 w 80"/>
                  <a:gd name="T107" fmla="*/ 40 h 60"/>
                  <a:gd name="T108" fmla="*/ 35 w 80"/>
                  <a:gd name="T109" fmla="*/ 2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60">
                    <a:moveTo>
                      <a:pt x="25" y="36"/>
                    </a:moveTo>
                    <a:cubicBezTo>
                      <a:pt x="25" y="36"/>
                      <a:pt x="26" y="35"/>
                      <a:pt x="26" y="35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6" y="25"/>
                      <a:pt x="25" y="25"/>
                      <a:pt x="25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3" y="25"/>
                      <a:pt x="12" y="25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34"/>
                      <a:pt x="5" y="35"/>
                      <a:pt x="5" y="35"/>
                    </a:cubicBezTo>
                    <a:cubicBezTo>
                      <a:pt x="6" y="36"/>
                      <a:pt x="6" y="36"/>
                      <a:pt x="6" y="36"/>
                    </a:cubicBezTo>
                    <a:lnTo>
                      <a:pt x="25" y="36"/>
                    </a:lnTo>
                    <a:close/>
                    <a:moveTo>
                      <a:pt x="14" y="27"/>
                    </a:move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8" y="34"/>
                      <a:pt x="8" y="34"/>
                      <a:pt x="8" y="34"/>
                    </a:cubicBezTo>
                    <a:lnTo>
                      <a:pt x="14" y="27"/>
                    </a:lnTo>
                    <a:close/>
                    <a:moveTo>
                      <a:pt x="18" y="39"/>
                    </a:moveTo>
                    <a:cubicBezTo>
                      <a:pt x="18" y="40"/>
                      <a:pt x="17" y="41"/>
                      <a:pt x="16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2" y="41"/>
                      <a:pt x="12" y="40"/>
                      <a:pt x="12" y="39"/>
                    </a:cubicBezTo>
                    <a:cubicBezTo>
                      <a:pt x="12" y="38"/>
                      <a:pt x="12" y="38"/>
                      <a:pt x="13" y="38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8" y="38"/>
                      <a:pt x="18" y="39"/>
                    </a:cubicBezTo>
                    <a:close/>
                    <a:moveTo>
                      <a:pt x="72" y="43"/>
                    </a:moveTo>
                    <a:cubicBezTo>
                      <a:pt x="73" y="43"/>
                      <a:pt x="73" y="43"/>
                      <a:pt x="73" y="42"/>
                    </a:cubicBezTo>
                    <a:cubicBezTo>
                      <a:pt x="80" y="21"/>
                      <a:pt x="80" y="21"/>
                      <a:pt x="80" y="21"/>
                    </a:cubicBezTo>
                    <a:cubicBezTo>
                      <a:pt x="80" y="21"/>
                      <a:pt x="80" y="21"/>
                      <a:pt x="79" y="20"/>
                    </a:cubicBezTo>
                    <a:cubicBezTo>
                      <a:pt x="79" y="20"/>
                      <a:pt x="79" y="20"/>
                      <a:pt x="78" y="20"/>
                    </a:cubicBezTo>
                    <a:cubicBezTo>
                      <a:pt x="74" y="20"/>
                      <a:pt x="74" y="20"/>
                      <a:pt x="74" y="2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4" y="0"/>
                      <a:pt x="53" y="0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4" y="12"/>
                      <a:pt x="23" y="13"/>
                      <a:pt x="23" y="13"/>
                    </a:cubicBezTo>
                    <a:cubicBezTo>
                      <a:pt x="23" y="14"/>
                      <a:pt x="24" y="15"/>
                      <a:pt x="25" y="15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5" y="43"/>
                      <a:pt x="36" y="43"/>
                      <a:pt x="36" y="43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4" y="43"/>
                      <a:pt x="53" y="44"/>
                      <a:pt x="52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0"/>
                      <a:pt x="30" y="20"/>
                      <a:pt x="29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5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0" y="54"/>
                      <a:pt x="1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9" y="57"/>
                      <a:pt x="13" y="60"/>
                      <a:pt x="16" y="60"/>
                    </a:cubicBezTo>
                    <a:cubicBezTo>
                      <a:pt x="20" y="60"/>
                      <a:pt x="23" y="57"/>
                      <a:pt x="24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50" y="57"/>
                      <a:pt x="53" y="60"/>
                      <a:pt x="57" y="60"/>
                    </a:cubicBezTo>
                    <a:cubicBezTo>
                      <a:pt x="61" y="60"/>
                      <a:pt x="64" y="57"/>
                      <a:pt x="65" y="54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75" y="54"/>
                      <a:pt x="76" y="53"/>
                      <a:pt x="76" y="52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5"/>
                      <a:pt x="75" y="45"/>
                      <a:pt x="75" y="45"/>
                    </a:cubicBezTo>
                    <a:cubicBezTo>
                      <a:pt x="62" y="45"/>
                      <a:pt x="62" y="45"/>
                      <a:pt x="62" y="45"/>
                    </a:cubicBezTo>
                    <a:cubicBezTo>
                      <a:pt x="61" y="44"/>
                      <a:pt x="60" y="43"/>
                      <a:pt x="59" y="43"/>
                    </a:cubicBezTo>
                    <a:lnTo>
                      <a:pt x="72" y="43"/>
                    </a:lnTo>
                    <a:close/>
                    <a:moveTo>
                      <a:pt x="49" y="51"/>
                    </a:move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0"/>
                      <a:pt x="24" y="49"/>
                      <a:pt x="24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49" y="49"/>
                      <a:pt x="49" y="50"/>
                      <a:pt x="49" y="51"/>
                    </a:cubicBezTo>
                    <a:close/>
                    <a:moveTo>
                      <a:pt x="3" y="35"/>
                    </a:moveTo>
                    <a:cubicBezTo>
                      <a:pt x="11" y="23"/>
                      <a:pt x="11" y="23"/>
                      <a:pt x="11" y="23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0" y="44"/>
                      <a:pt x="18" y="43"/>
                      <a:pt x="16" y="43"/>
                    </a:cubicBezTo>
                    <a:cubicBezTo>
                      <a:pt x="14" y="43"/>
                      <a:pt x="13" y="44"/>
                      <a:pt x="11" y="45"/>
                    </a:cubicBezTo>
                    <a:cubicBezTo>
                      <a:pt x="3" y="45"/>
                      <a:pt x="3" y="45"/>
                      <a:pt x="3" y="45"/>
                    </a:cubicBezTo>
                    <a:lnTo>
                      <a:pt x="3" y="35"/>
                    </a:lnTo>
                    <a:close/>
                    <a:moveTo>
                      <a:pt x="3" y="48"/>
                    </a:moveTo>
                    <a:cubicBezTo>
                      <a:pt x="9" y="48"/>
                      <a:pt x="9" y="48"/>
                      <a:pt x="9" y="48"/>
                    </a:cubicBezTo>
                    <a:cubicBezTo>
                      <a:pt x="8" y="49"/>
                      <a:pt x="8" y="50"/>
                      <a:pt x="8" y="51"/>
                    </a:cubicBezTo>
                    <a:cubicBezTo>
                      <a:pt x="3" y="51"/>
                      <a:pt x="3" y="51"/>
                      <a:pt x="3" y="51"/>
                    </a:cubicBezTo>
                    <a:lnTo>
                      <a:pt x="3" y="48"/>
                    </a:lnTo>
                    <a:close/>
                    <a:moveTo>
                      <a:pt x="16" y="56"/>
                    </a:moveTo>
                    <a:cubicBezTo>
                      <a:pt x="14" y="56"/>
                      <a:pt x="12" y="54"/>
                      <a:pt x="12" y="51"/>
                    </a:cubicBezTo>
                    <a:cubicBezTo>
                      <a:pt x="12" y="49"/>
                      <a:pt x="14" y="47"/>
                      <a:pt x="16" y="47"/>
                    </a:cubicBezTo>
                    <a:cubicBezTo>
                      <a:pt x="19" y="47"/>
                      <a:pt x="21" y="49"/>
                      <a:pt x="21" y="51"/>
                    </a:cubicBezTo>
                    <a:cubicBezTo>
                      <a:pt x="21" y="54"/>
                      <a:pt x="19" y="56"/>
                      <a:pt x="16" y="56"/>
                    </a:cubicBezTo>
                    <a:close/>
                    <a:moveTo>
                      <a:pt x="57" y="56"/>
                    </a:moveTo>
                    <a:cubicBezTo>
                      <a:pt x="55" y="56"/>
                      <a:pt x="53" y="54"/>
                      <a:pt x="53" y="51"/>
                    </a:cubicBezTo>
                    <a:cubicBezTo>
                      <a:pt x="53" y="49"/>
                      <a:pt x="55" y="47"/>
                      <a:pt x="57" y="47"/>
                    </a:cubicBezTo>
                    <a:cubicBezTo>
                      <a:pt x="59" y="47"/>
                      <a:pt x="61" y="49"/>
                      <a:pt x="61" y="51"/>
                    </a:cubicBezTo>
                    <a:cubicBezTo>
                      <a:pt x="61" y="54"/>
                      <a:pt x="59" y="56"/>
                      <a:pt x="57" y="56"/>
                    </a:cubicBezTo>
                    <a:close/>
                    <a:moveTo>
                      <a:pt x="73" y="51"/>
                    </a:moveTo>
                    <a:cubicBezTo>
                      <a:pt x="65" y="51"/>
                      <a:pt x="65" y="51"/>
                      <a:pt x="65" y="51"/>
                    </a:cubicBezTo>
                    <a:cubicBezTo>
                      <a:pt x="65" y="50"/>
                      <a:pt x="65" y="49"/>
                      <a:pt x="64" y="48"/>
                    </a:cubicBezTo>
                    <a:cubicBezTo>
                      <a:pt x="73" y="48"/>
                      <a:pt x="73" y="48"/>
                      <a:pt x="73" y="48"/>
                    </a:cubicBezTo>
                    <a:lnTo>
                      <a:pt x="73" y="51"/>
                    </a:lnTo>
                    <a:close/>
                    <a:moveTo>
                      <a:pt x="54" y="3"/>
                    </a:moveTo>
                    <a:cubicBezTo>
                      <a:pt x="70" y="20"/>
                      <a:pt x="70" y="20"/>
                      <a:pt x="70" y="20"/>
                    </a:cubicBezTo>
                    <a:cubicBezTo>
                      <a:pt x="38" y="20"/>
                      <a:pt x="38" y="20"/>
                      <a:pt x="38" y="20"/>
                    </a:cubicBezTo>
                    <a:lnTo>
                      <a:pt x="54" y="3"/>
                    </a:lnTo>
                    <a:close/>
                    <a:moveTo>
                      <a:pt x="35" y="23"/>
                    </a:moveTo>
                    <a:cubicBezTo>
                      <a:pt x="76" y="23"/>
                      <a:pt x="76" y="23"/>
                      <a:pt x="76" y="23"/>
                    </a:cubicBezTo>
                    <a:cubicBezTo>
                      <a:pt x="71" y="40"/>
                      <a:pt x="71" y="40"/>
                      <a:pt x="71" y="40"/>
                    </a:cubicBezTo>
                    <a:cubicBezTo>
                      <a:pt x="38" y="40"/>
                      <a:pt x="38" y="40"/>
                      <a:pt x="38" y="40"/>
                    </a:cubicBezTo>
                    <a:lnTo>
                      <a:pt x="35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91FE93EF-FD1D-4484-BD03-1021C93A637A}"/>
                </a:ext>
              </a:extLst>
            </p:cNvPr>
            <p:cNvGrpSpPr/>
            <p:nvPr/>
          </p:nvGrpSpPr>
          <p:grpSpPr>
            <a:xfrm>
              <a:off x="9673745" y="4621991"/>
              <a:ext cx="827733" cy="540645"/>
              <a:chOff x="7255309" y="3740298"/>
              <a:chExt cx="620800" cy="405484"/>
            </a:xfrm>
          </p:grpSpPr>
          <p:grpSp>
            <p:nvGrpSpPr>
              <p:cNvPr id="58" name="组合 57">
                <a:extLst>
                  <a:ext uri="{FF2B5EF4-FFF2-40B4-BE49-F238E27FC236}">
                    <a16:creationId xmlns:a16="http://schemas.microsoft.com/office/drawing/2014/main" xmlns="" id="{222482F0-A001-4897-A059-60A57D6673FF}"/>
                  </a:ext>
                </a:extLst>
              </p:cNvPr>
              <p:cNvGrpSpPr/>
              <p:nvPr/>
            </p:nvGrpSpPr>
            <p:grpSpPr>
              <a:xfrm flipH="1">
                <a:off x="7255309" y="3740298"/>
                <a:ext cx="620800" cy="405484"/>
                <a:chOff x="1588" y="2074863"/>
                <a:chExt cx="627062" cy="409575"/>
              </a:xfrm>
            </p:grpSpPr>
            <p:sp>
              <p:nvSpPr>
                <p:cNvPr id="60" name="任意多边形: 形状 59">
                  <a:extLst>
                    <a:ext uri="{FF2B5EF4-FFF2-40B4-BE49-F238E27FC236}">
                      <a16:creationId xmlns:a16="http://schemas.microsoft.com/office/drawing/2014/main" xmlns="" id="{D03B1552-27F4-4E5C-9F8A-8E2511130A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8" y="2074863"/>
                  <a:ext cx="627062" cy="409575"/>
                </a:xfrm>
                <a:custGeom>
                  <a:avLst/>
                  <a:gdLst>
                    <a:gd name="T0" fmla="*/ 0 w 395"/>
                    <a:gd name="T1" fmla="*/ 0 h 258"/>
                    <a:gd name="T2" fmla="*/ 82 w 395"/>
                    <a:gd name="T3" fmla="*/ 128 h 258"/>
                    <a:gd name="T4" fmla="*/ 0 w 395"/>
                    <a:gd name="T5" fmla="*/ 258 h 258"/>
                    <a:gd name="T6" fmla="*/ 395 w 395"/>
                    <a:gd name="T7" fmla="*/ 258 h 258"/>
                    <a:gd name="T8" fmla="*/ 395 w 395"/>
                    <a:gd name="T9" fmla="*/ 0 h 258"/>
                    <a:gd name="T10" fmla="*/ 0 w 395"/>
                    <a:gd name="T11" fmla="*/ 0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5" h="258">
                      <a:moveTo>
                        <a:pt x="0" y="0"/>
                      </a:moveTo>
                      <a:lnTo>
                        <a:pt x="82" y="128"/>
                      </a:lnTo>
                      <a:lnTo>
                        <a:pt x="0" y="258"/>
                      </a:lnTo>
                      <a:lnTo>
                        <a:pt x="395" y="258"/>
                      </a:lnTo>
                      <a:lnTo>
                        <a:pt x="3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61" name="任意多边形: 形状 60">
                  <a:extLst>
                    <a:ext uri="{FF2B5EF4-FFF2-40B4-BE49-F238E27FC236}">
                      <a16:creationId xmlns:a16="http://schemas.microsoft.com/office/drawing/2014/main" xmlns="" id="{97C0D056-76C4-49A3-8E44-2DE0CA7C14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550" y="2074863"/>
                  <a:ext cx="165100" cy="409575"/>
                </a:xfrm>
                <a:custGeom>
                  <a:avLst/>
                  <a:gdLst>
                    <a:gd name="T0" fmla="*/ 0 w 44"/>
                    <a:gd name="T1" fmla="*/ 54 h 109"/>
                    <a:gd name="T2" fmla="*/ 10 w 44"/>
                    <a:gd name="T3" fmla="*/ 109 h 109"/>
                    <a:gd name="T4" fmla="*/ 44 w 44"/>
                    <a:gd name="T5" fmla="*/ 109 h 109"/>
                    <a:gd name="T6" fmla="*/ 44 w 44"/>
                    <a:gd name="T7" fmla="*/ 0 h 109"/>
                    <a:gd name="T8" fmla="*/ 10 w 44"/>
                    <a:gd name="T9" fmla="*/ 0 h 109"/>
                    <a:gd name="T10" fmla="*/ 0 w 44"/>
                    <a:gd name="T11" fmla="*/ 54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109">
                      <a:moveTo>
                        <a:pt x="0" y="54"/>
                      </a:moveTo>
                      <a:cubicBezTo>
                        <a:pt x="0" y="75"/>
                        <a:pt x="4" y="95"/>
                        <a:pt x="10" y="109"/>
                      </a:cubicBezTo>
                      <a:cubicBezTo>
                        <a:pt x="44" y="109"/>
                        <a:pt x="44" y="109"/>
                        <a:pt x="44" y="109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4"/>
                        <a:pt x="0" y="33"/>
                        <a:pt x="0" y="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2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</p:grpSp>
          <p:sp>
            <p:nvSpPr>
              <p:cNvPr id="59" name="任意多边形: 形状 58">
                <a:extLst>
                  <a:ext uri="{FF2B5EF4-FFF2-40B4-BE49-F238E27FC236}">
                    <a16:creationId xmlns:a16="http://schemas.microsoft.com/office/drawing/2014/main" xmlns="" id="{67A0723D-7A86-433F-ABCB-1EF27C0BF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3295" y="3860271"/>
                <a:ext cx="227583" cy="194504"/>
              </a:xfrm>
              <a:custGeom>
                <a:avLst/>
                <a:gdLst>
                  <a:gd name="T0" fmla="*/ 64 w 73"/>
                  <a:gd name="T1" fmla="*/ 20 h 60"/>
                  <a:gd name="T2" fmla="*/ 65 w 73"/>
                  <a:gd name="T3" fmla="*/ 7 h 60"/>
                  <a:gd name="T4" fmla="*/ 54 w 73"/>
                  <a:gd name="T5" fmla="*/ 6 h 60"/>
                  <a:gd name="T6" fmla="*/ 48 w 73"/>
                  <a:gd name="T7" fmla="*/ 19 h 60"/>
                  <a:gd name="T8" fmla="*/ 50 w 73"/>
                  <a:gd name="T9" fmla="*/ 12 h 60"/>
                  <a:gd name="T10" fmla="*/ 63 w 73"/>
                  <a:gd name="T11" fmla="*/ 8 h 60"/>
                  <a:gd name="T12" fmla="*/ 50 w 73"/>
                  <a:gd name="T13" fmla="*/ 18 h 60"/>
                  <a:gd name="T14" fmla="*/ 72 w 73"/>
                  <a:gd name="T15" fmla="*/ 0 h 60"/>
                  <a:gd name="T16" fmla="*/ 42 w 73"/>
                  <a:gd name="T17" fmla="*/ 12 h 60"/>
                  <a:gd name="T18" fmla="*/ 22 w 73"/>
                  <a:gd name="T19" fmla="*/ 23 h 60"/>
                  <a:gd name="T20" fmla="*/ 23 w 73"/>
                  <a:gd name="T21" fmla="*/ 17 h 60"/>
                  <a:gd name="T22" fmla="*/ 24 w 73"/>
                  <a:gd name="T23" fmla="*/ 11 h 60"/>
                  <a:gd name="T24" fmla="*/ 10 w 73"/>
                  <a:gd name="T25" fmla="*/ 9 h 60"/>
                  <a:gd name="T26" fmla="*/ 9 w 73"/>
                  <a:gd name="T27" fmla="*/ 15 h 60"/>
                  <a:gd name="T28" fmla="*/ 12 w 73"/>
                  <a:gd name="T29" fmla="*/ 17 h 60"/>
                  <a:gd name="T30" fmla="*/ 6 w 73"/>
                  <a:gd name="T31" fmla="*/ 23 h 60"/>
                  <a:gd name="T32" fmla="*/ 4 w 73"/>
                  <a:gd name="T33" fmla="*/ 38 h 60"/>
                  <a:gd name="T34" fmla="*/ 0 w 73"/>
                  <a:gd name="T35" fmla="*/ 39 h 60"/>
                  <a:gd name="T36" fmla="*/ 1 w 73"/>
                  <a:gd name="T37" fmla="*/ 47 h 60"/>
                  <a:gd name="T38" fmla="*/ 9 w 73"/>
                  <a:gd name="T39" fmla="*/ 49 h 60"/>
                  <a:gd name="T40" fmla="*/ 31 w 73"/>
                  <a:gd name="T41" fmla="*/ 49 h 60"/>
                  <a:gd name="T42" fmla="*/ 43 w 73"/>
                  <a:gd name="T43" fmla="*/ 47 h 60"/>
                  <a:gd name="T44" fmla="*/ 72 w 73"/>
                  <a:gd name="T45" fmla="*/ 47 h 60"/>
                  <a:gd name="T46" fmla="*/ 73 w 73"/>
                  <a:gd name="T47" fmla="*/ 45 h 60"/>
                  <a:gd name="T48" fmla="*/ 72 w 73"/>
                  <a:gd name="T49" fmla="*/ 0 h 60"/>
                  <a:gd name="T50" fmla="*/ 3 w 73"/>
                  <a:gd name="T51" fmla="*/ 44 h 60"/>
                  <a:gd name="T52" fmla="*/ 4 w 73"/>
                  <a:gd name="T53" fmla="*/ 41 h 60"/>
                  <a:gd name="T54" fmla="*/ 27 w 73"/>
                  <a:gd name="T55" fmla="*/ 26 h 60"/>
                  <a:gd name="T56" fmla="*/ 36 w 73"/>
                  <a:gd name="T57" fmla="*/ 32 h 60"/>
                  <a:gd name="T58" fmla="*/ 27 w 73"/>
                  <a:gd name="T59" fmla="*/ 26 h 60"/>
                  <a:gd name="T60" fmla="*/ 21 w 73"/>
                  <a:gd name="T61" fmla="*/ 12 h 60"/>
                  <a:gd name="T62" fmla="*/ 12 w 73"/>
                  <a:gd name="T63" fmla="*/ 14 h 60"/>
                  <a:gd name="T64" fmla="*/ 19 w 73"/>
                  <a:gd name="T65" fmla="*/ 17 h 60"/>
                  <a:gd name="T66" fmla="*/ 15 w 73"/>
                  <a:gd name="T67" fmla="*/ 23 h 60"/>
                  <a:gd name="T68" fmla="*/ 19 w 73"/>
                  <a:gd name="T69" fmla="*/ 17 h 60"/>
                  <a:gd name="T70" fmla="*/ 12 w 73"/>
                  <a:gd name="T71" fmla="*/ 49 h 60"/>
                  <a:gd name="T72" fmla="*/ 28 w 73"/>
                  <a:gd name="T73" fmla="*/ 49 h 60"/>
                  <a:gd name="T74" fmla="*/ 42 w 73"/>
                  <a:gd name="T75" fmla="*/ 44 h 60"/>
                  <a:gd name="T76" fmla="*/ 20 w 73"/>
                  <a:gd name="T77" fmla="*/ 38 h 60"/>
                  <a:gd name="T78" fmla="*/ 10 w 73"/>
                  <a:gd name="T79" fmla="*/ 39 h 60"/>
                  <a:gd name="T80" fmla="*/ 7 w 73"/>
                  <a:gd name="T81" fmla="*/ 38 h 60"/>
                  <a:gd name="T82" fmla="*/ 24 w 73"/>
                  <a:gd name="T83" fmla="*/ 26 h 60"/>
                  <a:gd name="T84" fmla="*/ 25 w 73"/>
                  <a:gd name="T85" fmla="*/ 35 h 60"/>
                  <a:gd name="T86" fmla="*/ 39 w 73"/>
                  <a:gd name="T87" fmla="*/ 34 h 60"/>
                  <a:gd name="T88" fmla="*/ 42 w 73"/>
                  <a:gd name="T89" fmla="*/ 26 h 60"/>
                  <a:gd name="T90" fmla="*/ 54 w 73"/>
                  <a:gd name="T91" fmla="*/ 3 h 60"/>
                  <a:gd name="T92" fmla="*/ 70 w 73"/>
                  <a:gd name="T93" fmla="*/ 39 h 60"/>
                  <a:gd name="T94" fmla="*/ 45 w 73"/>
                  <a:gd name="T95" fmla="*/ 39 h 60"/>
                  <a:gd name="T96" fmla="*/ 54 w 73"/>
                  <a:gd name="T97" fmla="*/ 3 h 60"/>
                  <a:gd name="T98" fmla="*/ 46 w 73"/>
                  <a:gd name="T99" fmla="*/ 45 h 60"/>
                  <a:gd name="T100" fmla="*/ 69 w 73"/>
                  <a:gd name="T101" fmla="*/ 45 h 60"/>
                  <a:gd name="T102" fmla="*/ 58 w 73"/>
                  <a:gd name="T103" fmla="*/ 41 h 60"/>
                  <a:gd name="T104" fmla="*/ 58 w 73"/>
                  <a:gd name="T105" fmla="*/ 49 h 60"/>
                  <a:gd name="T106" fmla="*/ 58 w 73"/>
                  <a:gd name="T107" fmla="*/ 41 h 60"/>
                  <a:gd name="T108" fmla="*/ 55 w 73"/>
                  <a:gd name="T109" fmla="*/ 45 h 60"/>
                  <a:gd name="T110" fmla="*/ 60 w 73"/>
                  <a:gd name="T111" fmla="*/ 45 h 60"/>
                  <a:gd name="T112" fmla="*/ 20 w 73"/>
                  <a:gd name="T113" fmla="*/ 44 h 60"/>
                  <a:gd name="T114" fmla="*/ 20 w 73"/>
                  <a:gd name="T115" fmla="*/ 53 h 60"/>
                  <a:gd name="T116" fmla="*/ 20 w 73"/>
                  <a:gd name="T117" fmla="*/ 44 h 60"/>
                  <a:gd name="T118" fmla="*/ 17 w 73"/>
                  <a:gd name="T119" fmla="*/ 48 h 60"/>
                  <a:gd name="T120" fmla="*/ 22 w 73"/>
                  <a:gd name="T121" fmla="*/ 4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" h="60">
                    <a:moveTo>
                      <a:pt x="49" y="20"/>
                    </a:moveTo>
                    <a:cubicBezTo>
                      <a:pt x="64" y="20"/>
                      <a:pt x="64" y="20"/>
                      <a:pt x="64" y="20"/>
                    </a:cubicBezTo>
                    <a:cubicBezTo>
                      <a:pt x="65" y="20"/>
                      <a:pt x="65" y="19"/>
                      <a:pt x="65" y="19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6"/>
                      <a:pt x="65" y="6"/>
                      <a:pt x="64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1" y="6"/>
                      <a:pt x="48" y="9"/>
                      <a:pt x="48" y="12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8" y="19"/>
                      <a:pt x="48" y="20"/>
                      <a:pt x="49" y="20"/>
                    </a:cubicBezTo>
                    <a:close/>
                    <a:moveTo>
                      <a:pt x="50" y="12"/>
                    </a:moveTo>
                    <a:cubicBezTo>
                      <a:pt x="50" y="10"/>
                      <a:pt x="52" y="8"/>
                      <a:pt x="54" y="8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50" y="18"/>
                      <a:pt x="50" y="18"/>
                      <a:pt x="50" y="18"/>
                    </a:cubicBezTo>
                    <a:lnTo>
                      <a:pt x="50" y="12"/>
                    </a:lnTo>
                    <a:close/>
                    <a:moveTo>
                      <a:pt x="72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47" y="0"/>
                      <a:pt x="42" y="5"/>
                      <a:pt x="42" y="12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7"/>
                      <a:pt x="24" y="16"/>
                      <a:pt x="24" y="15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4" y="10"/>
                      <a:pt x="23" y="9"/>
                      <a:pt x="23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9" y="10"/>
                      <a:pt x="9" y="11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6"/>
                      <a:pt x="10" y="17"/>
                      <a:pt x="10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5" y="23"/>
                      <a:pt x="4" y="24"/>
                      <a:pt x="4" y="25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0" y="38"/>
                      <a:pt x="0" y="39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1" y="47"/>
                      <a:pt x="1" y="47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9" y="47"/>
                      <a:pt x="9" y="48"/>
                      <a:pt x="9" y="49"/>
                    </a:cubicBezTo>
                    <a:cubicBezTo>
                      <a:pt x="9" y="55"/>
                      <a:pt x="14" y="60"/>
                      <a:pt x="20" y="60"/>
                    </a:cubicBezTo>
                    <a:cubicBezTo>
                      <a:pt x="26" y="60"/>
                      <a:pt x="31" y="55"/>
                      <a:pt x="31" y="49"/>
                    </a:cubicBezTo>
                    <a:cubicBezTo>
                      <a:pt x="31" y="48"/>
                      <a:pt x="30" y="47"/>
                      <a:pt x="30" y="47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4" y="54"/>
                      <a:pt x="50" y="59"/>
                      <a:pt x="58" y="59"/>
                    </a:cubicBezTo>
                    <a:cubicBezTo>
                      <a:pt x="65" y="59"/>
                      <a:pt x="71" y="54"/>
                      <a:pt x="72" y="47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73" y="47"/>
                      <a:pt x="73" y="46"/>
                      <a:pt x="73" y="45"/>
                    </a:cubicBezTo>
                    <a:cubicBezTo>
                      <a:pt x="73" y="1"/>
                      <a:pt x="73" y="1"/>
                      <a:pt x="73" y="1"/>
                    </a:cubicBezTo>
                    <a:cubicBezTo>
                      <a:pt x="73" y="0"/>
                      <a:pt x="73" y="0"/>
                      <a:pt x="72" y="0"/>
                    </a:cubicBezTo>
                    <a:close/>
                    <a:moveTo>
                      <a:pt x="4" y="44"/>
                    </a:moveTo>
                    <a:cubicBezTo>
                      <a:pt x="3" y="44"/>
                      <a:pt x="3" y="44"/>
                      <a:pt x="3" y="44"/>
                    </a:cubicBezTo>
                    <a:cubicBezTo>
                      <a:pt x="3" y="41"/>
                      <a:pt x="3" y="41"/>
                      <a:pt x="3" y="41"/>
                    </a:cubicBezTo>
                    <a:cubicBezTo>
                      <a:pt x="4" y="41"/>
                      <a:pt x="4" y="41"/>
                      <a:pt x="4" y="41"/>
                    </a:cubicBezTo>
                    <a:lnTo>
                      <a:pt x="4" y="44"/>
                    </a:lnTo>
                    <a:close/>
                    <a:moveTo>
                      <a:pt x="27" y="26"/>
                    </a:moveTo>
                    <a:cubicBezTo>
                      <a:pt x="36" y="26"/>
                      <a:pt x="36" y="26"/>
                      <a:pt x="36" y="26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27" y="32"/>
                      <a:pt x="27" y="32"/>
                      <a:pt x="27" y="32"/>
                    </a:cubicBezTo>
                    <a:lnTo>
                      <a:pt x="27" y="26"/>
                    </a:lnTo>
                    <a:close/>
                    <a:moveTo>
                      <a:pt x="12" y="12"/>
                    </a:move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2" y="14"/>
                      <a:pt x="12" y="14"/>
                      <a:pt x="12" y="14"/>
                    </a:cubicBezTo>
                    <a:lnTo>
                      <a:pt x="12" y="12"/>
                    </a:lnTo>
                    <a:close/>
                    <a:moveTo>
                      <a:pt x="19" y="17"/>
                    </a:moveTo>
                    <a:cubicBezTo>
                      <a:pt x="19" y="23"/>
                      <a:pt x="19" y="23"/>
                      <a:pt x="19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7"/>
                      <a:pt x="15" y="17"/>
                      <a:pt x="15" y="17"/>
                    </a:cubicBezTo>
                    <a:lnTo>
                      <a:pt x="19" y="17"/>
                    </a:lnTo>
                    <a:close/>
                    <a:moveTo>
                      <a:pt x="20" y="57"/>
                    </a:moveTo>
                    <a:cubicBezTo>
                      <a:pt x="15" y="57"/>
                      <a:pt x="12" y="53"/>
                      <a:pt x="12" y="49"/>
                    </a:cubicBezTo>
                    <a:cubicBezTo>
                      <a:pt x="12" y="44"/>
                      <a:pt x="15" y="41"/>
                      <a:pt x="20" y="41"/>
                    </a:cubicBezTo>
                    <a:cubicBezTo>
                      <a:pt x="24" y="41"/>
                      <a:pt x="28" y="44"/>
                      <a:pt x="28" y="49"/>
                    </a:cubicBezTo>
                    <a:cubicBezTo>
                      <a:pt x="28" y="53"/>
                      <a:pt x="24" y="57"/>
                      <a:pt x="20" y="57"/>
                    </a:cubicBezTo>
                    <a:close/>
                    <a:moveTo>
                      <a:pt x="42" y="44"/>
                    </a:moveTo>
                    <a:cubicBezTo>
                      <a:pt x="29" y="44"/>
                      <a:pt x="29" y="44"/>
                      <a:pt x="29" y="44"/>
                    </a:cubicBezTo>
                    <a:cubicBezTo>
                      <a:pt x="27" y="40"/>
                      <a:pt x="24" y="38"/>
                      <a:pt x="20" y="38"/>
                    </a:cubicBezTo>
                    <a:cubicBezTo>
                      <a:pt x="16" y="38"/>
                      <a:pt x="12" y="40"/>
                      <a:pt x="10" y="43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8"/>
                      <a:pt x="10" y="38"/>
                      <a:pt x="9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4" y="34"/>
                      <a:pt x="25" y="35"/>
                      <a:pt x="25" y="35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8" y="35"/>
                      <a:pt x="39" y="34"/>
                      <a:pt x="39" y="34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2" y="26"/>
                      <a:pt x="42" y="26"/>
                      <a:pt x="42" y="26"/>
                    </a:cubicBezTo>
                    <a:lnTo>
                      <a:pt x="42" y="44"/>
                    </a:lnTo>
                    <a:close/>
                    <a:moveTo>
                      <a:pt x="54" y="3"/>
                    </a:moveTo>
                    <a:cubicBezTo>
                      <a:pt x="70" y="3"/>
                      <a:pt x="70" y="3"/>
                      <a:pt x="70" y="3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68" y="34"/>
                      <a:pt x="63" y="31"/>
                      <a:pt x="58" y="31"/>
                    </a:cubicBezTo>
                    <a:cubicBezTo>
                      <a:pt x="52" y="31"/>
                      <a:pt x="47" y="34"/>
                      <a:pt x="45" y="39"/>
                    </a:cubicBezTo>
                    <a:cubicBezTo>
                      <a:pt x="45" y="12"/>
                      <a:pt x="45" y="12"/>
                      <a:pt x="45" y="12"/>
                    </a:cubicBezTo>
                    <a:cubicBezTo>
                      <a:pt x="45" y="7"/>
                      <a:pt x="49" y="3"/>
                      <a:pt x="54" y="3"/>
                    </a:cubicBezTo>
                    <a:close/>
                    <a:moveTo>
                      <a:pt x="58" y="56"/>
                    </a:moveTo>
                    <a:cubicBezTo>
                      <a:pt x="51" y="56"/>
                      <a:pt x="46" y="51"/>
                      <a:pt x="46" y="45"/>
                    </a:cubicBezTo>
                    <a:cubicBezTo>
                      <a:pt x="46" y="39"/>
                      <a:pt x="51" y="34"/>
                      <a:pt x="58" y="34"/>
                    </a:cubicBezTo>
                    <a:cubicBezTo>
                      <a:pt x="64" y="34"/>
                      <a:pt x="69" y="39"/>
                      <a:pt x="69" y="45"/>
                    </a:cubicBezTo>
                    <a:cubicBezTo>
                      <a:pt x="69" y="51"/>
                      <a:pt x="64" y="56"/>
                      <a:pt x="58" y="56"/>
                    </a:cubicBezTo>
                    <a:close/>
                    <a:moveTo>
                      <a:pt x="58" y="41"/>
                    </a:moveTo>
                    <a:cubicBezTo>
                      <a:pt x="55" y="41"/>
                      <a:pt x="53" y="43"/>
                      <a:pt x="53" y="45"/>
                    </a:cubicBezTo>
                    <a:cubicBezTo>
                      <a:pt x="53" y="47"/>
                      <a:pt x="55" y="49"/>
                      <a:pt x="58" y="49"/>
                    </a:cubicBezTo>
                    <a:cubicBezTo>
                      <a:pt x="60" y="49"/>
                      <a:pt x="62" y="47"/>
                      <a:pt x="62" y="45"/>
                    </a:cubicBezTo>
                    <a:cubicBezTo>
                      <a:pt x="62" y="43"/>
                      <a:pt x="60" y="41"/>
                      <a:pt x="58" y="41"/>
                    </a:cubicBezTo>
                    <a:close/>
                    <a:moveTo>
                      <a:pt x="58" y="47"/>
                    </a:moveTo>
                    <a:cubicBezTo>
                      <a:pt x="56" y="47"/>
                      <a:pt x="55" y="46"/>
                      <a:pt x="55" y="45"/>
                    </a:cubicBezTo>
                    <a:cubicBezTo>
                      <a:pt x="55" y="44"/>
                      <a:pt x="56" y="43"/>
                      <a:pt x="58" y="43"/>
                    </a:cubicBezTo>
                    <a:cubicBezTo>
                      <a:pt x="59" y="43"/>
                      <a:pt x="60" y="44"/>
                      <a:pt x="60" y="45"/>
                    </a:cubicBezTo>
                    <a:cubicBezTo>
                      <a:pt x="60" y="46"/>
                      <a:pt x="59" y="47"/>
                      <a:pt x="58" y="47"/>
                    </a:cubicBezTo>
                    <a:close/>
                    <a:moveTo>
                      <a:pt x="20" y="44"/>
                    </a:moveTo>
                    <a:cubicBezTo>
                      <a:pt x="17" y="44"/>
                      <a:pt x="15" y="46"/>
                      <a:pt x="15" y="48"/>
                    </a:cubicBezTo>
                    <a:cubicBezTo>
                      <a:pt x="15" y="51"/>
                      <a:pt x="17" y="53"/>
                      <a:pt x="20" y="53"/>
                    </a:cubicBezTo>
                    <a:cubicBezTo>
                      <a:pt x="22" y="53"/>
                      <a:pt x="24" y="51"/>
                      <a:pt x="24" y="48"/>
                    </a:cubicBezTo>
                    <a:cubicBezTo>
                      <a:pt x="24" y="46"/>
                      <a:pt x="22" y="44"/>
                      <a:pt x="20" y="44"/>
                    </a:cubicBezTo>
                    <a:close/>
                    <a:moveTo>
                      <a:pt x="20" y="51"/>
                    </a:moveTo>
                    <a:cubicBezTo>
                      <a:pt x="18" y="51"/>
                      <a:pt x="17" y="50"/>
                      <a:pt x="17" y="48"/>
                    </a:cubicBezTo>
                    <a:cubicBezTo>
                      <a:pt x="17" y="47"/>
                      <a:pt x="18" y="46"/>
                      <a:pt x="20" y="46"/>
                    </a:cubicBezTo>
                    <a:cubicBezTo>
                      <a:pt x="21" y="46"/>
                      <a:pt x="22" y="47"/>
                      <a:pt x="22" y="48"/>
                    </a:cubicBezTo>
                    <a:cubicBezTo>
                      <a:pt x="22" y="50"/>
                      <a:pt x="21" y="51"/>
                      <a:pt x="20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96F90995-9115-4233-BDCA-1728D2AFC1B4}"/>
                </a:ext>
              </a:extLst>
            </p:cNvPr>
            <p:cNvGrpSpPr/>
            <p:nvPr/>
          </p:nvGrpSpPr>
          <p:grpSpPr>
            <a:xfrm>
              <a:off x="9559909" y="3229111"/>
              <a:ext cx="827733" cy="540645"/>
              <a:chOff x="7169932" y="2695638"/>
              <a:chExt cx="620800" cy="405484"/>
            </a:xfrm>
          </p:grpSpPr>
          <p:grpSp>
            <p:nvGrpSpPr>
              <p:cNvPr id="54" name="组合 53">
                <a:extLst>
                  <a:ext uri="{FF2B5EF4-FFF2-40B4-BE49-F238E27FC236}">
                    <a16:creationId xmlns:a16="http://schemas.microsoft.com/office/drawing/2014/main" xmlns="" id="{3D30FBBC-2BC3-4F4F-8166-AA1CA3CB19A0}"/>
                  </a:ext>
                </a:extLst>
              </p:cNvPr>
              <p:cNvGrpSpPr/>
              <p:nvPr/>
            </p:nvGrpSpPr>
            <p:grpSpPr>
              <a:xfrm flipH="1">
                <a:off x="7169932" y="2695638"/>
                <a:ext cx="620800" cy="405484"/>
                <a:chOff x="1588" y="2074863"/>
                <a:chExt cx="627062" cy="409575"/>
              </a:xfrm>
            </p:grpSpPr>
            <p:sp>
              <p:nvSpPr>
                <p:cNvPr id="56" name="任意多边形: 形状 55">
                  <a:extLst>
                    <a:ext uri="{FF2B5EF4-FFF2-40B4-BE49-F238E27FC236}">
                      <a16:creationId xmlns:a16="http://schemas.microsoft.com/office/drawing/2014/main" xmlns="" id="{C34C5A2B-2568-4F9E-B7D5-8946E88F85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8" y="2074863"/>
                  <a:ext cx="627062" cy="409575"/>
                </a:xfrm>
                <a:custGeom>
                  <a:avLst/>
                  <a:gdLst>
                    <a:gd name="T0" fmla="*/ 0 w 395"/>
                    <a:gd name="T1" fmla="*/ 0 h 258"/>
                    <a:gd name="T2" fmla="*/ 82 w 395"/>
                    <a:gd name="T3" fmla="*/ 128 h 258"/>
                    <a:gd name="T4" fmla="*/ 0 w 395"/>
                    <a:gd name="T5" fmla="*/ 258 h 258"/>
                    <a:gd name="T6" fmla="*/ 395 w 395"/>
                    <a:gd name="T7" fmla="*/ 258 h 258"/>
                    <a:gd name="T8" fmla="*/ 395 w 395"/>
                    <a:gd name="T9" fmla="*/ 0 h 258"/>
                    <a:gd name="T10" fmla="*/ 0 w 395"/>
                    <a:gd name="T11" fmla="*/ 0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5" h="258">
                      <a:moveTo>
                        <a:pt x="0" y="0"/>
                      </a:moveTo>
                      <a:lnTo>
                        <a:pt x="82" y="128"/>
                      </a:lnTo>
                      <a:lnTo>
                        <a:pt x="0" y="258"/>
                      </a:lnTo>
                      <a:lnTo>
                        <a:pt x="395" y="258"/>
                      </a:lnTo>
                      <a:lnTo>
                        <a:pt x="3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57" name="任意多边形: 形状 56">
                  <a:extLst>
                    <a:ext uri="{FF2B5EF4-FFF2-40B4-BE49-F238E27FC236}">
                      <a16:creationId xmlns:a16="http://schemas.microsoft.com/office/drawing/2014/main" xmlns="" id="{B4B40560-9B1F-4D38-A353-95588964A1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550" y="2074863"/>
                  <a:ext cx="165100" cy="409575"/>
                </a:xfrm>
                <a:custGeom>
                  <a:avLst/>
                  <a:gdLst>
                    <a:gd name="T0" fmla="*/ 0 w 44"/>
                    <a:gd name="T1" fmla="*/ 54 h 109"/>
                    <a:gd name="T2" fmla="*/ 10 w 44"/>
                    <a:gd name="T3" fmla="*/ 109 h 109"/>
                    <a:gd name="T4" fmla="*/ 44 w 44"/>
                    <a:gd name="T5" fmla="*/ 109 h 109"/>
                    <a:gd name="T6" fmla="*/ 44 w 44"/>
                    <a:gd name="T7" fmla="*/ 0 h 109"/>
                    <a:gd name="T8" fmla="*/ 10 w 44"/>
                    <a:gd name="T9" fmla="*/ 0 h 109"/>
                    <a:gd name="T10" fmla="*/ 0 w 44"/>
                    <a:gd name="T11" fmla="*/ 54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109">
                      <a:moveTo>
                        <a:pt x="0" y="54"/>
                      </a:moveTo>
                      <a:cubicBezTo>
                        <a:pt x="0" y="75"/>
                        <a:pt x="4" y="95"/>
                        <a:pt x="10" y="109"/>
                      </a:cubicBezTo>
                      <a:cubicBezTo>
                        <a:pt x="44" y="109"/>
                        <a:pt x="44" y="109"/>
                        <a:pt x="44" y="109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4"/>
                        <a:pt x="0" y="33"/>
                        <a:pt x="0" y="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2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</p:grpSp>
          <p:sp>
            <p:nvSpPr>
              <p:cNvPr id="55" name="任意多边形: 形状 54">
                <a:extLst>
                  <a:ext uri="{FF2B5EF4-FFF2-40B4-BE49-F238E27FC236}">
                    <a16:creationId xmlns:a16="http://schemas.microsoft.com/office/drawing/2014/main" xmlns="" id="{CA4C2418-7157-4FD8-B618-CC76BADC6C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824" y="2799734"/>
                <a:ext cx="243461" cy="194504"/>
              </a:xfrm>
              <a:custGeom>
                <a:avLst/>
                <a:gdLst>
                  <a:gd name="T0" fmla="*/ 62 w 78"/>
                  <a:gd name="T1" fmla="*/ 44 h 60"/>
                  <a:gd name="T2" fmla="*/ 61 w 78"/>
                  <a:gd name="T3" fmla="*/ 34 h 60"/>
                  <a:gd name="T4" fmla="*/ 76 w 78"/>
                  <a:gd name="T5" fmla="*/ 19 h 60"/>
                  <a:gd name="T6" fmla="*/ 70 w 78"/>
                  <a:gd name="T7" fmla="*/ 10 h 60"/>
                  <a:gd name="T8" fmla="*/ 49 w 78"/>
                  <a:gd name="T9" fmla="*/ 1 h 60"/>
                  <a:gd name="T10" fmla="*/ 31 w 78"/>
                  <a:gd name="T11" fmla="*/ 1 h 60"/>
                  <a:gd name="T12" fmla="*/ 47 w 78"/>
                  <a:gd name="T13" fmla="*/ 13 h 60"/>
                  <a:gd name="T14" fmla="*/ 65 w 78"/>
                  <a:gd name="T15" fmla="*/ 13 h 60"/>
                  <a:gd name="T16" fmla="*/ 43 w 78"/>
                  <a:gd name="T17" fmla="*/ 27 h 60"/>
                  <a:gd name="T18" fmla="*/ 43 w 78"/>
                  <a:gd name="T19" fmla="*/ 32 h 60"/>
                  <a:gd name="T20" fmla="*/ 39 w 78"/>
                  <a:gd name="T21" fmla="*/ 35 h 60"/>
                  <a:gd name="T22" fmla="*/ 52 w 78"/>
                  <a:gd name="T23" fmla="*/ 45 h 60"/>
                  <a:gd name="T24" fmla="*/ 31 w 78"/>
                  <a:gd name="T25" fmla="*/ 21 h 60"/>
                  <a:gd name="T26" fmla="*/ 10 w 78"/>
                  <a:gd name="T27" fmla="*/ 20 h 60"/>
                  <a:gd name="T28" fmla="*/ 0 w 78"/>
                  <a:gd name="T29" fmla="*/ 46 h 60"/>
                  <a:gd name="T30" fmla="*/ 9 w 78"/>
                  <a:gd name="T31" fmla="*/ 54 h 60"/>
                  <a:gd name="T32" fmla="*/ 49 w 78"/>
                  <a:gd name="T33" fmla="*/ 54 h 60"/>
                  <a:gd name="T34" fmla="*/ 75 w 78"/>
                  <a:gd name="T35" fmla="*/ 54 h 60"/>
                  <a:gd name="T36" fmla="*/ 75 w 78"/>
                  <a:gd name="T37" fmla="*/ 45 h 60"/>
                  <a:gd name="T38" fmla="*/ 34 w 78"/>
                  <a:gd name="T39" fmla="*/ 3 h 60"/>
                  <a:gd name="T40" fmla="*/ 53 w 78"/>
                  <a:gd name="T41" fmla="*/ 33 h 60"/>
                  <a:gd name="T42" fmla="*/ 54 w 78"/>
                  <a:gd name="T43" fmla="*/ 33 h 60"/>
                  <a:gd name="T44" fmla="*/ 72 w 78"/>
                  <a:gd name="T45" fmla="*/ 17 h 60"/>
                  <a:gd name="T46" fmla="*/ 71 w 78"/>
                  <a:gd name="T47" fmla="*/ 13 h 60"/>
                  <a:gd name="T48" fmla="*/ 74 w 78"/>
                  <a:gd name="T49" fmla="*/ 14 h 60"/>
                  <a:gd name="T50" fmla="*/ 59 w 78"/>
                  <a:gd name="T51" fmla="*/ 28 h 60"/>
                  <a:gd name="T52" fmla="*/ 68 w 78"/>
                  <a:gd name="T53" fmla="*/ 15 h 60"/>
                  <a:gd name="T54" fmla="*/ 53 w 78"/>
                  <a:gd name="T55" fmla="*/ 25 h 60"/>
                  <a:gd name="T56" fmla="*/ 46 w 78"/>
                  <a:gd name="T57" fmla="*/ 30 h 60"/>
                  <a:gd name="T58" fmla="*/ 42 w 78"/>
                  <a:gd name="T59" fmla="*/ 37 h 60"/>
                  <a:gd name="T60" fmla="*/ 42 w 78"/>
                  <a:gd name="T61" fmla="*/ 42 h 60"/>
                  <a:gd name="T62" fmla="*/ 25 w 78"/>
                  <a:gd name="T63" fmla="*/ 51 h 60"/>
                  <a:gd name="T64" fmla="*/ 50 w 78"/>
                  <a:gd name="T65" fmla="*/ 48 h 60"/>
                  <a:gd name="T66" fmla="*/ 12 w 78"/>
                  <a:gd name="T67" fmla="*/ 23 h 60"/>
                  <a:gd name="T68" fmla="*/ 22 w 78"/>
                  <a:gd name="T69" fmla="*/ 45 h 60"/>
                  <a:gd name="T70" fmla="*/ 3 w 78"/>
                  <a:gd name="T71" fmla="*/ 45 h 60"/>
                  <a:gd name="T72" fmla="*/ 9 w 78"/>
                  <a:gd name="T73" fmla="*/ 48 h 60"/>
                  <a:gd name="T74" fmla="*/ 3 w 78"/>
                  <a:gd name="T75" fmla="*/ 48 h 60"/>
                  <a:gd name="T76" fmla="*/ 17 w 78"/>
                  <a:gd name="T77" fmla="*/ 47 h 60"/>
                  <a:gd name="T78" fmla="*/ 57 w 78"/>
                  <a:gd name="T79" fmla="*/ 56 h 60"/>
                  <a:gd name="T80" fmla="*/ 62 w 78"/>
                  <a:gd name="T81" fmla="*/ 51 h 60"/>
                  <a:gd name="T82" fmla="*/ 66 w 78"/>
                  <a:gd name="T83" fmla="*/ 51 h 60"/>
                  <a:gd name="T84" fmla="*/ 73 w 78"/>
                  <a:gd name="T85" fmla="*/ 51 h 60"/>
                  <a:gd name="T86" fmla="*/ 26 w 78"/>
                  <a:gd name="T87" fmla="*/ 26 h 60"/>
                  <a:gd name="T88" fmla="*/ 13 w 78"/>
                  <a:gd name="T89" fmla="*/ 25 h 60"/>
                  <a:gd name="T90" fmla="*/ 7 w 78"/>
                  <a:gd name="T91" fmla="*/ 36 h 60"/>
                  <a:gd name="T92" fmla="*/ 24 w 78"/>
                  <a:gd name="T93" fmla="*/ 27 h 60"/>
                  <a:gd name="T94" fmla="*/ 14 w 78"/>
                  <a:gd name="T95" fmla="*/ 27 h 60"/>
                  <a:gd name="T96" fmla="*/ 13 w 78"/>
                  <a:gd name="T97" fmla="*/ 41 h 60"/>
                  <a:gd name="T98" fmla="*/ 17 w 78"/>
                  <a:gd name="T99" fmla="*/ 3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60">
                    <a:moveTo>
                      <a:pt x="75" y="45"/>
                    </a:moveTo>
                    <a:cubicBezTo>
                      <a:pt x="62" y="45"/>
                      <a:pt x="62" y="45"/>
                      <a:pt x="62" y="45"/>
                    </a:cubicBezTo>
                    <a:cubicBezTo>
                      <a:pt x="62" y="45"/>
                      <a:pt x="62" y="44"/>
                      <a:pt x="62" y="44"/>
                    </a:cubicBezTo>
                    <a:cubicBezTo>
                      <a:pt x="63" y="44"/>
                      <a:pt x="63" y="44"/>
                      <a:pt x="63" y="43"/>
                    </a:cubicBezTo>
                    <a:cubicBezTo>
                      <a:pt x="63" y="35"/>
                      <a:pt x="63" y="35"/>
                      <a:pt x="63" y="35"/>
                    </a:cubicBezTo>
                    <a:cubicBezTo>
                      <a:pt x="63" y="34"/>
                      <a:pt x="62" y="34"/>
                      <a:pt x="61" y="34"/>
                    </a:cubicBezTo>
                    <a:cubicBezTo>
                      <a:pt x="59" y="34"/>
                      <a:pt x="59" y="34"/>
                      <a:pt x="59" y="34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7" y="17"/>
                      <a:pt x="78" y="15"/>
                      <a:pt x="77" y="13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5" y="10"/>
                      <a:pt x="72" y="9"/>
                      <a:pt x="70" y="10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0"/>
                      <a:pt x="48" y="0"/>
                      <a:pt x="47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1" y="1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3"/>
                      <a:pt x="32" y="13"/>
                      <a:pt x="32" y="13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8" y="13"/>
                      <a:pt x="49" y="13"/>
                      <a:pt x="49" y="12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6" y="22"/>
                      <a:pt x="43" y="24"/>
                      <a:pt x="43" y="27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2"/>
                      <a:pt x="43" y="32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40" y="34"/>
                      <a:pt x="39" y="34"/>
                      <a:pt x="39" y="35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39" y="44"/>
                      <a:pt x="40" y="45"/>
                      <a:pt x="41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0"/>
                      <a:pt x="30" y="20"/>
                      <a:pt x="3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0" y="20"/>
                      <a:pt x="10" y="2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5"/>
                      <a:pt x="0" y="35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4"/>
                      <a:pt x="2" y="54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10" y="57"/>
                      <a:pt x="13" y="60"/>
                      <a:pt x="17" y="60"/>
                    </a:cubicBezTo>
                    <a:cubicBezTo>
                      <a:pt x="20" y="60"/>
                      <a:pt x="23" y="57"/>
                      <a:pt x="24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51" y="57"/>
                      <a:pt x="54" y="60"/>
                      <a:pt x="57" y="60"/>
                    </a:cubicBezTo>
                    <a:cubicBezTo>
                      <a:pt x="61" y="60"/>
                      <a:pt x="64" y="57"/>
                      <a:pt x="65" y="54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76" y="54"/>
                      <a:pt x="76" y="53"/>
                      <a:pt x="76" y="52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5"/>
                      <a:pt x="76" y="45"/>
                      <a:pt x="75" y="45"/>
                    </a:cubicBezTo>
                    <a:close/>
                    <a:moveTo>
                      <a:pt x="46" y="10"/>
                    </a:move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46" y="3"/>
                      <a:pt x="46" y="3"/>
                      <a:pt x="46" y="3"/>
                    </a:cubicBezTo>
                    <a:lnTo>
                      <a:pt x="46" y="10"/>
                    </a:lnTo>
                    <a:close/>
                    <a:moveTo>
                      <a:pt x="53" y="33"/>
                    </a:moveTo>
                    <a:cubicBezTo>
                      <a:pt x="49" y="33"/>
                      <a:pt x="49" y="33"/>
                      <a:pt x="49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33"/>
                      <a:pt x="54" y="33"/>
                      <a:pt x="53" y="33"/>
                    </a:cubicBezTo>
                    <a:close/>
                    <a:moveTo>
                      <a:pt x="71" y="16"/>
                    </a:moveTo>
                    <a:cubicBezTo>
                      <a:pt x="72" y="16"/>
                      <a:pt x="72" y="17"/>
                      <a:pt x="72" y="17"/>
                    </a:cubicBezTo>
                    <a:cubicBezTo>
                      <a:pt x="72" y="17"/>
                      <a:pt x="73" y="16"/>
                      <a:pt x="73" y="16"/>
                    </a:cubicBezTo>
                    <a:cubicBezTo>
                      <a:pt x="74" y="15"/>
                      <a:pt x="73" y="14"/>
                      <a:pt x="73" y="14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2" y="13"/>
                      <a:pt x="72" y="13"/>
                      <a:pt x="72" y="13"/>
                    </a:cubicBezTo>
                    <a:cubicBezTo>
                      <a:pt x="72" y="13"/>
                      <a:pt x="72" y="13"/>
                      <a:pt x="72" y="13"/>
                    </a:cubicBezTo>
                    <a:cubicBezTo>
                      <a:pt x="73" y="13"/>
                      <a:pt x="73" y="13"/>
                      <a:pt x="74" y="14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5" y="15"/>
                      <a:pt x="74" y="16"/>
                      <a:pt x="74" y="16"/>
                    </a:cubicBezTo>
                    <a:cubicBezTo>
                      <a:pt x="59" y="28"/>
                      <a:pt x="59" y="28"/>
                      <a:pt x="59" y="28"/>
                    </a:cubicBezTo>
                    <a:cubicBezTo>
                      <a:pt x="59" y="27"/>
                      <a:pt x="59" y="27"/>
                      <a:pt x="59" y="27"/>
                    </a:cubicBezTo>
                    <a:cubicBezTo>
                      <a:pt x="59" y="25"/>
                      <a:pt x="57" y="23"/>
                      <a:pt x="55" y="22"/>
                    </a:cubicBezTo>
                    <a:cubicBezTo>
                      <a:pt x="68" y="15"/>
                      <a:pt x="68" y="15"/>
                      <a:pt x="68" y="15"/>
                    </a:cubicBezTo>
                    <a:lnTo>
                      <a:pt x="71" y="16"/>
                    </a:lnTo>
                    <a:close/>
                    <a:moveTo>
                      <a:pt x="49" y="25"/>
                    </a:moveTo>
                    <a:cubicBezTo>
                      <a:pt x="53" y="25"/>
                      <a:pt x="53" y="25"/>
                      <a:pt x="53" y="25"/>
                    </a:cubicBezTo>
                    <a:cubicBezTo>
                      <a:pt x="55" y="25"/>
                      <a:pt x="56" y="26"/>
                      <a:pt x="56" y="2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6"/>
                      <a:pt x="47" y="25"/>
                      <a:pt x="49" y="25"/>
                    </a:cubicBezTo>
                    <a:close/>
                    <a:moveTo>
                      <a:pt x="42" y="37"/>
                    </a:move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42"/>
                      <a:pt x="60" y="42"/>
                      <a:pt x="60" y="42"/>
                    </a:cubicBezTo>
                    <a:cubicBezTo>
                      <a:pt x="42" y="42"/>
                      <a:pt x="42" y="42"/>
                      <a:pt x="42" y="42"/>
                    </a:cubicBezTo>
                    <a:lnTo>
                      <a:pt x="42" y="37"/>
                    </a:lnTo>
                    <a:close/>
                    <a:moveTo>
                      <a:pt x="49" y="51"/>
                    </a:move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0"/>
                      <a:pt x="24" y="49"/>
                      <a:pt x="24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9" y="49"/>
                      <a:pt x="49" y="50"/>
                      <a:pt x="49" y="51"/>
                    </a:cubicBezTo>
                    <a:close/>
                    <a:moveTo>
                      <a:pt x="3" y="35"/>
                    </a:moveTo>
                    <a:cubicBezTo>
                      <a:pt x="12" y="23"/>
                      <a:pt x="12" y="23"/>
                      <a:pt x="12" y="23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0" y="44"/>
                      <a:pt x="18" y="43"/>
                      <a:pt x="17" y="43"/>
                    </a:cubicBezTo>
                    <a:cubicBezTo>
                      <a:pt x="15" y="43"/>
                      <a:pt x="13" y="44"/>
                      <a:pt x="12" y="45"/>
                    </a:cubicBezTo>
                    <a:cubicBezTo>
                      <a:pt x="3" y="45"/>
                      <a:pt x="3" y="45"/>
                      <a:pt x="3" y="45"/>
                    </a:cubicBezTo>
                    <a:lnTo>
                      <a:pt x="3" y="35"/>
                    </a:lnTo>
                    <a:close/>
                    <a:moveTo>
                      <a:pt x="3" y="48"/>
                    </a:moveTo>
                    <a:cubicBezTo>
                      <a:pt x="9" y="48"/>
                      <a:pt x="9" y="48"/>
                      <a:pt x="9" y="48"/>
                    </a:cubicBezTo>
                    <a:cubicBezTo>
                      <a:pt x="9" y="49"/>
                      <a:pt x="8" y="50"/>
                      <a:pt x="8" y="51"/>
                    </a:cubicBezTo>
                    <a:cubicBezTo>
                      <a:pt x="3" y="51"/>
                      <a:pt x="3" y="51"/>
                      <a:pt x="3" y="51"/>
                    </a:cubicBezTo>
                    <a:lnTo>
                      <a:pt x="3" y="48"/>
                    </a:lnTo>
                    <a:close/>
                    <a:moveTo>
                      <a:pt x="17" y="56"/>
                    </a:moveTo>
                    <a:cubicBezTo>
                      <a:pt x="14" y="56"/>
                      <a:pt x="12" y="54"/>
                      <a:pt x="12" y="51"/>
                    </a:cubicBezTo>
                    <a:cubicBezTo>
                      <a:pt x="12" y="49"/>
                      <a:pt x="14" y="47"/>
                      <a:pt x="17" y="47"/>
                    </a:cubicBezTo>
                    <a:cubicBezTo>
                      <a:pt x="19" y="47"/>
                      <a:pt x="21" y="49"/>
                      <a:pt x="21" y="51"/>
                    </a:cubicBezTo>
                    <a:cubicBezTo>
                      <a:pt x="21" y="54"/>
                      <a:pt x="19" y="56"/>
                      <a:pt x="17" y="56"/>
                    </a:cubicBezTo>
                    <a:close/>
                    <a:moveTo>
                      <a:pt x="57" y="56"/>
                    </a:moveTo>
                    <a:cubicBezTo>
                      <a:pt x="55" y="56"/>
                      <a:pt x="53" y="54"/>
                      <a:pt x="53" y="51"/>
                    </a:cubicBezTo>
                    <a:cubicBezTo>
                      <a:pt x="53" y="49"/>
                      <a:pt x="55" y="47"/>
                      <a:pt x="57" y="47"/>
                    </a:cubicBezTo>
                    <a:cubicBezTo>
                      <a:pt x="60" y="47"/>
                      <a:pt x="62" y="49"/>
                      <a:pt x="62" y="51"/>
                    </a:cubicBezTo>
                    <a:cubicBezTo>
                      <a:pt x="62" y="54"/>
                      <a:pt x="60" y="56"/>
                      <a:pt x="57" y="56"/>
                    </a:cubicBezTo>
                    <a:close/>
                    <a:moveTo>
                      <a:pt x="73" y="51"/>
                    </a:moveTo>
                    <a:cubicBezTo>
                      <a:pt x="66" y="51"/>
                      <a:pt x="66" y="51"/>
                      <a:pt x="66" y="51"/>
                    </a:cubicBezTo>
                    <a:cubicBezTo>
                      <a:pt x="66" y="50"/>
                      <a:pt x="65" y="49"/>
                      <a:pt x="65" y="48"/>
                    </a:cubicBezTo>
                    <a:cubicBezTo>
                      <a:pt x="73" y="48"/>
                      <a:pt x="73" y="48"/>
                      <a:pt x="73" y="48"/>
                    </a:cubicBezTo>
                    <a:lnTo>
                      <a:pt x="73" y="51"/>
                    </a:lnTo>
                    <a:close/>
                    <a:moveTo>
                      <a:pt x="25" y="36"/>
                    </a:moveTo>
                    <a:cubicBezTo>
                      <a:pt x="26" y="36"/>
                      <a:pt x="26" y="35"/>
                      <a:pt x="26" y="35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6" y="25"/>
                      <a:pt x="26" y="25"/>
                      <a:pt x="25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6"/>
                      <a:pt x="6" y="36"/>
                      <a:pt x="7" y="36"/>
                    </a:cubicBezTo>
                    <a:lnTo>
                      <a:pt x="25" y="36"/>
                    </a:lnTo>
                    <a:close/>
                    <a:moveTo>
                      <a:pt x="14" y="27"/>
                    </a:move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9" y="34"/>
                      <a:pt x="9" y="34"/>
                      <a:pt x="9" y="34"/>
                    </a:cubicBezTo>
                    <a:lnTo>
                      <a:pt x="14" y="27"/>
                    </a:lnTo>
                    <a:close/>
                    <a:moveTo>
                      <a:pt x="18" y="39"/>
                    </a:moveTo>
                    <a:cubicBezTo>
                      <a:pt x="18" y="40"/>
                      <a:pt x="17" y="41"/>
                      <a:pt x="17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1"/>
                      <a:pt x="12" y="40"/>
                      <a:pt x="12" y="39"/>
                    </a:cubicBezTo>
                    <a:cubicBezTo>
                      <a:pt x="12" y="38"/>
                      <a:pt x="13" y="38"/>
                      <a:pt x="13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8" y="38"/>
                      <a:pt x="18" y="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9039BC38-0237-428C-8BCA-9583A20AA46D}"/>
                </a:ext>
              </a:extLst>
            </p:cNvPr>
            <p:cNvGrpSpPr/>
            <p:nvPr/>
          </p:nvGrpSpPr>
          <p:grpSpPr>
            <a:xfrm>
              <a:off x="1919409" y="1836238"/>
              <a:ext cx="827733" cy="540647"/>
              <a:chOff x="1439557" y="1650983"/>
              <a:chExt cx="620800" cy="405485"/>
            </a:xfrm>
          </p:grpSpPr>
          <p:grpSp>
            <p:nvGrpSpPr>
              <p:cNvPr id="50" name="组合 49">
                <a:extLst>
                  <a:ext uri="{FF2B5EF4-FFF2-40B4-BE49-F238E27FC236}">
                    <a16:creationId xmlns:a16="http://schemas.microsoft.com/office/drawing/2014/main" xmlns="" id="{777F566A-A470-4564-AAC5-945A1889160A}"/>
                  </a:ext>
                </a:extLst>
              </p:cNvPr>
              <p:cNvGrpSpPr/>
              <p:nvPr/>
            </p:nvGrpSpPr>
            <p:grpSpPr>
              <a:xfrm>
                <a:off x="1439557" y="1650983"/>
                <a:ext cx="620800" cy="405485"/>
                <a:chOff x="1588" y="2074863"/>
                <a:chExt cx="627062" cy="409575"/>
              </a:xfrm>
            </p:grpSpPr>
            <p:sp>
              <p:nvSpPr>
                <p:cNvPr id="52" name="任意多边形: 形状 51">
                  <a:extLst>
                    <a:ext uri="{FF2B5EF4-FFF2-40B4-BE49-F238E27FC236}">
                      <a16:creationId xmlns:a16="http://schemas.microsoft.com/office/drawing/2014/main" xmlns="" id="{10D38CAC-37AC-4D6D-B8F1-D1DF26ECAF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8" y="2074863"/>
                  <a:ext cx="627062" cy="409575"/>
                </a:xfrm>
                <a:custGeom>
                  <a:avLst/>
                  <a:gdLst>
                    <a:gd name="T0" fmla="*/ 0 w 395"/>
                    <a:gd name="T1" fmla="*/ 0 h 258"/>
                    <a:gd name="T2" fmla="*/ 82 w 395"/>
                    <a:gd name="T3" fmla="*/ 128 h 258"/>
                    <a:gd name="T4" fmla="*/ 0 w 395"/>
                    <a:gd name="T5" fmla="*/ 258 h 258"/>
                    <a:gd name="T6" fmla="*/ 395 w 395"/>
                    <a:gd name="T7" fmla="*/ 258 h 258"/>
                    <a:gd name="T8" fmla="*/ 395 w 395"/>
                    <a:gd name="T9" fmla="*/ 0 h 258"/>
                    <a:gd name="T10" fmla="*/ 0 w 395"/>
                    <a:gd name="T11" fmla="*/ 0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5" h="258">
                      <a:moveTo>
                        <a:pt x="0" y="0"/>
                      </a:moveTo>
                      <a:lnTo>
                        <a:pt x="82" y="128"/>
                      </a:lnTo>
                      <a:lnTo>
                        <a:pt x="0" y="258"/>
                      </a:lnTo>
                      <a:lnTo>
                        <a:pt x="395" y="258"/>
                      </a:lnTo>
                      <a:lnTo>
                        <a:pt x="3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53" name="任意多边形: 形状 52">
                  <a:extLst>
                    <a:ext uri="{FF2B5EF4-FFF2-40B4-BE49-F238E27FC236}">
                      <a16:creationId xmlns:a16="http://schemas.microsoft.com/office/drawing/2014/main" xmlns="" id="{D4F75F89-EDAA-41DF-93BF-406373AF97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550" y="2074863"/>
                  <a:ext cx="165100" cy="409575"/>
                </a:xfrm>
                <a:custGeom>
                  <a:avLst/>
                  <a:gdLst>
                    <a:gd name="T0" fmla="*/ 0 w 44"/>
                    <a:gd name="T1" fmla="*/ 54 h 109"/>
                    <a:gd name="T2" fmla="*/ 10 w 44"/>
                    <a:gd name="T3" fmla="*/ 109 h 109"/>
                    <a:gd name="T4" fmla="*/ 44 w 44"/>
                    <a:gd name="T5" fmla="*/ 109 h 109"/>
                    <a:gd name="T6" fmla="*/ 44 w 44"/>
                    <a:gd name="T7" fmla="*/ 0 h 109"/>
                    <a:gd name="T8" fmla="*/ 10 w 44"/>
                    <a:gd name="T9" fmla="*/ 0 h 109"/>
                    <a:gd name="T10" fmla="*/ 0 w 44"/>
                    <a:gd name="T11" fmla="*/ 54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109">
                      <a:moveTo>
                        <a:pt x="0" y="54"/>
                      </a:moveTo>
                      <a:cubicBezTo>
                        <a:pt x="0" y="75"/>
                        <a:pt x="4" y="95"/>
                        <a:pt x="10" y="109"/>
                      </a:cubicBezTo>
                      <a:cubicBezTo>
                        <a:pt x="44" y="109"/>
                        <a:pt x="44" y="109"/>
                        <a:pt x="44" y="109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4"/>
                        <a:pt x="0" y="33"/>
                        <a:pt x="0" y="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2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</p:grpSp>
          <p:sp>
            <p:nvSpPr>
              <p:cNvPr id="51" name="任意多边形: 形状 50">
                <a:extLst>
                  <a:ext uri="{FF2B5EF4-FFF2-40B4-BE49-F238E27FC236}">
                    <a16:creationId xmlns:a16="http://schemas.microsoft.com/office/drawing/2014/main" xmlns="" id="{41E985B8-5052-41BC-BB7B-3C02C4E73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2616" y="1748759"/>
                <a:ext cx="265955" cy="201120"/>
              </a:xfrm>
              <a:custGeom>
                <a:avLst/>
                <a:gdLst>
                  <a:gd name="T0" fmla="*/ 26 w 85"/>
                  <a:gd name="T1" fmla="*/ 28 h 62"/>
                  <a:gd name="T2" fmla="*/ 13 w 85"/>
                  <a:gd name="T3" fmla="*/ 27 h 62"/>
                  <a:gd name="T4" fmla="*/ 7 w 85"/>
                  <a:gd name="T5" fmla="*/ 38 h 62"/>
                  <a:gd name="T6" fmla="*/ 24 w 85"/>
                  <a:gd name="T7" fmla="*/ 29 h 62"/>
                  <a:gd name="T8" fmla="*/ 14 w 85"/>
                  <a:gd name="T9" fmla="*/ 29 h 62"/>
                  <a:gd name="T10" fmla="*/ 14 w 85"/>
                  <a:gd name="T11" fmla="*/ 43 h 62"/>
                  <a:gd name="T12" fmla="*/ 17 w 85"/>
                  <a:gd name="T13" fmla="*/ 40 h 62"/>
                  <a:gd name="T14" fmla="*/ 75 w 85"/>
                  <a:gd name="T15" fmla="*/ 30 h 62"/>
                  <a:gd name="T16" fmla="*/ 74 w 85"/>
                  <a:gd name="T17" fmla="*/ 1 h 62"/>
                  <a:gd name="T18" fmla="*/ 57 w 85"/>
                  <a:gd name="T19" fmla="*/ 5 h 62"/>
                  <a:gd name="T20" fmla="*/ 40 w 85"/>
                  <a:gd name="T21" fmla="*/ 16 h 62"/>
                  <a:gd name="T22" fmla="*/ 39 w 85"/>
                  <a:gd name="T23" fmla="*/ 17 h 62"/>
                  <a:gd name="T24" fmla="*/ 39 w 85"/>
                  <a:gd name="T25" fmla="*/ 32 h 62"/>
                  <a:gd name="T26" fmla="*/ 35 w 85"/>
                  <a:gd name="T27" fmla="*/ 38 h 62"/>
                  <a:gd name="T28" fmla="*/ 31 w 85"/>
                  <a:gd name="T29" fmla="*/ 47 h 62"/>
                  <a:gd name="T30" fmla="*/ 11 w 85"/>
                  <a:gd name="T31" fmla="*/ 21 h 62"/>
                  <a:gd name="T32" fmla="*/ 0 w 85"/>
                  <a:gd name="T33" fmla="*/ 37 h 62"/>
                  <a:gd name="T34" fmla="*/ 2 w 85"/>
                  <a:gd name="T35" fmla="*/ 56 h 62"/>
                  <a:gd name="T36" fmla="*/ 24 w 85"/>
                  <a:gd name="T37" fmla="*/ 56 h 62"/>
                  <a:gd name="T38" fmla="*/ 65 w 85"/>
                  <a:gd name="T39" fmla="*/ 56 h 62"/>
                  <a:gd name="T40" fmla="*/ 76 w 85"/>
                  <a:gd name="T41" fmla="*/ 48 h 62"/>
                  <a:gd name="T42" fmla="*/ 66 w 85"/>
                  <a:gd name="T43" fmla="*/ 39 h 62"/>
                  <a:gd name="T44" fmla="*/ 74 w 85"/>
                  <a:gd name="T45" fmla="*/ 31 h 62"/>
                  <a:gd name="T46" fmla="*/ 50 w 85"/>
                  <a:gd name="T47" fmla="*/ 28 h 62"/>
                  <a:gd name="T48" fmla="*/ 71 w 85"/>
                  <a:gd name="T49" fmla="*/ 29 h 62"/>
                  <a:gd name="T50" fmla="*/ 82 w 85"/>
                  <a:gd name="T51" fmla="*/ 17 h 62"/>
                  <a:gd name="T52" fmla="*/ 73 w 85"/>
                  <a:gd name="T53" fmla="*/ 3 h 62"/>
                  <a:gd name="T54" fmla="*/ 53 w 85"/>
                  <a:gd name="T55" fmla="*/ 40 h 62"/>
                  <a:gd name="T56" fmla="*/ 41 w 85"/>
                  <a:gd name="T57" fmla="*/ 21 h 62"/>
                  <a:gd name="T58" fmla="*/ 42 w 85"/>
                  <a:gd name="T59" fmla="*/ 36 h 62"/>
                  <a:gd name="T60" fmla="*/ 40 w 85"/>
                  <a:gd name="T61" fmla="*/ 36 h 62"/>
                  <a:gd name="T62" fmla="*/ 38 w 85"/>
                  <a:gd name="T63" fmla="*/ 33 h 62"/>
                  <a:gd name="T64" fmla="*/ 24 w 85"/>
                  <a:gd name="T65" fmla="*/ 50 h 62"/>
                  <a:gd name="T66" fmla="*/ 49 w 85"/>
                  <a:gd name="T67" fmla="*/ 53 h 62"/>
                  <a:gd name="T68" fmla="*/ 28 w 85"/>
                  <a:gd name="T69" fmla="*/ 24 h 62"/>
                  <a:gd name="T70" fmla="*/ 17 w 85"/>
                  <a:gd name="T71" fmla="*/ 45 h 62"/>
                  <a:gd name="T72" fmla="*/ 3 w 85"/>
                  <a:gd name="T73" fmla="*/ 37 h 62"/>
                  <a:gd name="T74" fmla="*/ 8 w 85"/>
                  <a:gd name="T75" fmla="*/ 53 h 62"/>
                  <a:gd name="T76" fmla="*/ 17 w 85"/>
                  <a:gd name="T77" fmla="*/ 58 h 62"/>
                  <a:gd name="T78" fmla="*/ 21 w 85"/>
                  <a:gd name="T79" fmla="*/ 53 h 62"/>
                  <a:gd name="T80" fmla="*/ 53 w 85"/>
                  <a:gd name="T81" fmla="*/ 53 h 62"/>
                  <a:gd name="T82" fmla="*/ 57 w 85"/>
                  <a:gd name="T83" fmla="*/ 58 h 62"/>
                  <a:gd name="T84" fmla="*/ 65 w 85"/>
                  <a:gd name="T85" fmla="*/ 50 h 62"/>
                  <a:gd name="T86" fmla="*/ 64 w 85"/>
                  <a:gd name="T87" fmla="*/ 40 h 62"/>
                  <a:gd name="T88" fmla="*/ 57 w 85"/>
                  <a:gd name="T89" fmla="*/ 45 h 62"/>
                  <a:gd name="T90" fmla="*/ 37 w 85"/>
                  <a:gd name="T91" fmla="*/ 40 h 62"/>
                  <a:gd name="T92" fmla="*/ 47 w 85"/>
                  <a:gd name="T93" fmla="*/ 43 h 62"/>
                  <a:gd name="T94" fmla="*/ 57 w 85"/>
                  <a:gd name="T95" fmla="*/ 42 h 62"/>
                  <a:gd name="T96" fmla="*/ 64 w 85"/>
                  <a:gd name="T97" fmla="*/ 40 h 62"/>
                  <a:gd name="T98" fmla="*/ 73 w 85"/>
                  <a:gd name="T99" fmla="*/ 24 h 62"/>
                  <a:gd name="T100" fmla="*/ 77 w 85"/>
                  <a:gd name="T101" fmla="*/ 16 h 62"/>
                  <a:gd name="T102" fmla="*/ 69 w 85"/>
                  <a:gd name="T103" fmla="*/ 29 h 62"/>
                  <a:gd name="T104" fmla="*/ 56 w 85"/>
                  <a:gd name="T105" fmla="*/ 36 h 62"/>
                  <a:gd name="T106" fmla="*/ 69 w 85"/>
                  <a:gd name="T107" fmla="*/ 2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5" h="62">
                    <a:moveTo>
                      <a:pt x="25" y="38"/>
                    </a:moveTo>
                    <a:cubicBezTo>
                      <a:pt x="26" y="38"/>
                      <a:pt x="26" y="37"/>
                      <a:pt x="26" y="37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7"/>
                      <a:pt x="26" y="27"/>
                      <a:pt x="25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6"/>
                      <a:pt x="6" y="37"/>
                      <a:pt x="6" y="37"/>
                    </a:cubicBezTo>
                    <a:cubicBezTo>
                      <a:pt x="6" y="38"/>
                      <a:pt x="6" y="38"/>
                      <a:pt x="7" y="38"/>
                    </a:cubicBezTo>
                    <a:lnTo>
                      <a:pt x="25" y="38"/>
                    </a:lnTo>
                    <a:close/>
                    <a:moveTo>
                      <a:pt x="14" y="29"/>
                    </a:move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9" y="36"/>
                      <a:pt x="9" y="36"/>
                      <a:pt x="9" y="36"/>
                    </a:cubicBezTo>
                    <a:lnTo>
                      <a:pt x="14" y="29"/>
                    </a:lnTo>
                    <a:close/>
                    <a:moveTo>
                      <a:pt x="18" y="41"/>
                    </a:moveTo>
                    <a:cubicBezTo>
                      <a:pt x="18" y="42"/>
                      <a:pt x="17" y="43"/>
                      <a:pt x="17" y="43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3" y="43"/>
                      <a:pt x="12" y="42"/>
                      <a:pt x="12" y="41"/>
                    </a:cubicBezTo>
                    <a:cubicBezTo>
                      <a:pt x="12" y="40"/>
                      <a:pt x="13" y="40"/>
                      <a:pt x="14" y="40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7" y="40"/>
                      <a:pt x="18" y="40"/>
                      <a:pt x="18" y="41"/>
                    </a:cubicBezTo>
                    <a:close/>
                    <a:moveTo>
                      <a:pt x="74" y="30"/>
                    </a:moveTo>
                    <a:cubicBezTo>
                      <a:pt x="74" y="30"/>
                      <a:pt x="75" y="30"/>
                      <a:pt x="75" y="30"/>
                    </a:cubicBezTo>
                    <a:cubicBezTo>
                      <a:pt x="85" y="18"/>
                      <a:pt x="85" y="18"/>
                      <a:pt x="85" y="18"/>
                    </a:cubicBezTo>
                    <a:cubicBezTo>
                      <a:pt x="85" y="18"/>
                      <a:pt x="85" y="17"/>
                      <a:pt x="85" y="16"/>
                    </a:cubicBezTo>
                    <a:cubicBezTo>
                      <a:pt x="74" y="1"/>
                      <a:pt x="74" y="1"/>
                      <a:pt x="74" y="1"/>
                    </a:cubicBezTo>
                    <a:cubicBezTo>
                      <a:pt x="74" y="0"/>
                      <a:pt x="73" y="0"/>
                      <a:pt x="73" y="0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7"/>
                      <a:pt x="40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5" y="26"/>
                      <a:pt x="36" y="26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39" y="32"/>
                      <a:pt x="39" y="31"/>
                      <a:pt x="38" y="31"/>
                    </a:cubicBezTo>
                    <a:cubicBezTo>
                      <a:pt x="36" y="31"/>
                      <a:pt x="34" y="33"/>
                      <a:pt x="34" y="36"/>
                    </a:cubicBezTo>
                    <a:cubicBezTo>
                      <a:pt x="34" y="37"/>
                      <a:pt x="35" y="38"/>
                      <a:pt x="35" y="38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2"/>
                      <a:pt x="30" y="21"/>
                      <a:pt x="30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0" y="22"/>
                      <a:pt x="10" y="2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7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5"/>
                      <a:pt x="1" y="56"/>
                      <a:pt x="2" y="56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10" y="59"/>
                      <a:pt x="13" y="62"/>
                      <a:pt x="17" y="62"/>
                    </a:cubicBezTo>
                    <a:cubicBezTo>
                      <a:pt x="20" y="62"/>
                      <a:pt x="23" y="59"/>
                      <a:pt x="24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51" y="59"/>
                      <a:pt x="54" y="62"/>
                      <a:pt x="57" y="62"/>
                    </a:cubicBezTo>
                    <a:cubicBezTo>
                      <a:pt x="61" y="62"/>
                      <a:pt x="64" y="59"/>
                      <a:pt x="6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6" y="56"/>
                      <a:pt x="76" y="55"/>
                      <a:pt x="76" y="54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6" y="47"/>
                      <a:pt x="76" y="47"/>
                      <a:pt x="75" y="47"/>
                    </a:cubicBezTo>
                    <a:cubicBezTo>
                      <a:pt x="66" y="47"/>
                      <a:pt x="66" y="47"/>
                      <a:pt x="66" y="47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5" y="38"/>
                      <a:pt x="65" y="38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31"/>
                      <a:pt x="74" y="30"/>
                      <a:pt x="74" y="30"/>
                    </a:cubicBezTo>
                    <a:close/>
                    <a:moveTo>
                      <a:pt x="57" y="39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71" y="29"/>
                      <a:pt x="71" y="29"/>
                      <a:pt x="71" y="29"/>
                    </a:cubicBezTo>
                    <a:lnTo>
                      <a:pt x="57" y="39"/>
                    </a:lnTo>
                    <a:close/>
                    <a:moveTo>
                      <a:pt x="73" y="3"/>
                    </a:moveTo>
                    <a:cubicBezTo>
                      <a:pt x="82" y="17"/>
                      <a:pt x="82" y="17"/>
                      <a:pt x="82" y="17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60" y="7"/>
                      <a:pt x="60" y="7"/>
                      <a:pt x="60" y="7"/>
                    </a:cubicBezTo>
                    <a:lnTo>
                      <a:pt x="73" y="3"/>
                    </a:lnTo>
                    <a:close/>
                    <a:moveTo>
                      <a:pt x="41" y="21"/>
                    </a:moveTo>
                    <a:cubicBezTo>
                      <a:pt x="47" y="30"/>
                      <a:pt x="47" y="30"/>
                      <a:pt x="47" y="30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48" y="40"/>
                      <a:pt x="48" y="40"/>
                      <a:pt x="48" y="40"/>
                    </a:cubicBezTo>
                    <a:cubicBezTo>
                      <a:pt x="39" y="25"/>
                      <a:pt x="39" y="25"/>
                      <a:pt x="39" y="25"/>
                    </a:cubicBezTo>
                    <a:lnTo>
                      <a:pt x="41" y="21"/>
                    </a:lnTo>
                    <a:close/>
                    <a:moveTo>
                      <a:pt x="43" y="38"/>
                    </a:moveTo>
                    <a:cubicBezTo>
                      <a:pt x="42" y="38"/>
                      <a:pt x="42" y="38"/>
                      <a:pt x="42" y="38"/>
                    </a:cubicBezTo>
                    <a:cubicBezTo>
                      <a:pt x="42" y="37"/>
                      <a:pt x="42" y="37"/>
                      <a:pt x="42" y="36"/>
                    </a:cubicBezTo>
                    <a:lnTo>
                      <a:pt x="43" y="38"/>
                    </a:lnTo>
                    <a:close/>
                    <a:moveTo>
                      <a:pt x="38" y="33"/>
                    </a:moveTo>
                    <a:cubicBezTo>
                      <a:pt x="39" y="33"/>
                      <a:pt x="40" y="34"/>
                      <a:pt x="40" y="36"/>
                    </a:cubicBezTo>
                    <a:cubicBezTo>
                      <a:pt x="40" y="37"/>
                      <a:pt x="39" y="38"/>
                      <a:pt x="38" y="38"/>
                    </a:cubicBezTo>
                    <a:cubicBezTo>
                      <a:pt x="37" y="38"/>
                      <a:pt x="36" y="37"/>
                      <a:pt x="36" y="36"/>
                    </a:cubicBezTo>
                    <a:cubicBezTo>
                      <a:pt x="36" y="34"/>
                      <a:pt x="37" y="33"/>
                      <a:pt x="38" y="33"/>
                    </a:cubicBezTo>
                    <a:close/>
                    <a:moveTo>
                      <a:pt x="49" y="53"/>
                    </a:move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2"/>
                      <a:pt x="25" y="51"/>
                      <a:pt x="24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49" y="51"/>
                      <a:pt x="49" y="52"/>
                      <a:pt x="49" y="53"/>
                    </a:cubicBezTo>
                    <a:close/>
                    <a:moveTo>
                      <a:pt x="3" y="37"/>
                    </a:moveTo>
                    <a:cubicBezTo>
                      <a:pt x="12" y="24"/>
                      <a:pt x="12" y="24"/>
                      <a:pt x="12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0" y="45"/>
                      <a:pt x="18" y="45"/>
                      <a:pt x="17" y="45"/>
                    </a:cubicBezTo>
                    <a:cubicBezTo>
                      <a:pt x="15" y="45"/>
                      <a:pt x="13" y="45"/>
                      <a:pt x="12" y="47"/>
                    </a:cubicBezTo>
                    <a:cubicBezTo>
                      <a:pt x="3" y="47"/>
                      <a:pt x="3" y="47"/>
                      <a:pt x="3" y="47"/>
                    </a:cubicBezTo>
                    <a:lnTo>
                      <a:pt x="3" y="37"/>
                    </a:lnTo>
                    <a:close/>
                    <a:moveTo>
                      <a:pt x="3" y="50"/>
                    </a:moveTo>
                    <a:cubicBezTo>
                      <a:pt x="9" y="50"/>
                      <a:pt x="9" y="50"/>
                      <a:pt x="9" y="50"/>
                    </a:cubicBezTo>
                    <a:cubicBezTo>
                      <a:pt x="9" y="51"/>
                      <a:pt x="8" y="52"/>
                      <a:pt x="8" y="53"/>
                    </a:cubicBezTo>
                    <a:cubicBezTo>
                      <a:pt x="3" y="53"/>
                      <a:pt x="3" y="53"/>
                      <a:pt x="3" y="53"/>
                    </a:cubicBezTo>
                    <a:lnTo>
                      <a:pt x="3" y="50"/>
                    </a:lnTo>
                    <a:close/>
                    <a:moveTo>
                      <a:pt x="17" y="58"/>
                    </a:moveTo>
                    <a:cubicBezTo>
                      <a:pt x="14" y="58"/>
                      <a:pt x="12" y="56"/>
                      <a:pt x="12" y="53"/>
                    </a:cubicBezTo>
                    <a:cubicBezTo>
                      <a:pt x="12" y="51"/>
                      <a:pt x="14" y="49"/>
                      <a:pt x="17" y="49"/>
                    </a:cubicBezTo>
                    <a:cubicBezTo>
                      <a:pt x="19" y="49"/>
                      <a:pt x="21" y="51"/>
                      <a:pt x="21" y="53"/>
                    </a:cubicBezTo>
                    <a:cubicBezTo>
                      <a:pt x="21" y="56"/>
                      <a:pt x="19" y="58"/>
                      <a:pt x="17" y="58"/>
                    </a:cubicBezTo>
                    <a:close/>
                    <a:moveTo>
                      <a:pt x="57" y="58"/>
                    </a:moveTo>
                    <a:cubicBezTo>
                      <a:pt x="55" y="58"/>
                      <a:pt x="53" y="56"/>
                      <a:pt x="53" y="53"/>
                    </a:cubicBezTo>
                    <a:cubicBezTo>
                      <a:pt x="53" y="51"/>
                      <a:pt x="55" y="49"/>
                      <a:pt x="57" y="49"/>
                    </a:cubicBezTo>
                    <a:cubicBezTo>
                      <a:pt x="60" y="49"/>
                      <a:pt x="62" y="51"/>
                      <a:pt x="62" y="53"/>
                    </a:cubicBezTo>
                    <a:cubicBezTo>
                      <a:pt x="62" y="56"/>
                      <a:pt x="60" y="58"/>
                      <a:pt x="57" y="58"/>
                    </a:cubicBezTo>
                    <a:close/>
                    <a:moveTo>
                      <a:pt x="73" y="53"/>
                    </a:moveTo>
                    <a:cubicBezTo>
                      <a:pt x="66" y="53"/>
                      <a:pt x="66" y="53"/>
                      <a:pt x="66" y="53"/>
                    </a:cubicBezTo>
                    <a:cubicBezTo>
                      <a:pt x="66" y="52"/>
                      <a:pt x="65" y="51"/>
                      <a:pt x="65" y="50"/>
                    </a:cubicBezTo>
                    <a:cubicBezTo>
                      <a:pt x="73" y="50"/>
                      <a:pt x="73" y="50"/>
                      <a:pt x="73" y="50"/>
                    </a:cubicBezTo>
                    <a:lnTo>
                      <a:pt x="73" y="53"/>
                    </a:lnTo>
                    <a:close/>
                    <a:moveTo>
                      <a:pt x="64" y="40"/>
                    </a:moveTo>
                    <a:cubicBezTo>
                      <a:pt x="64" y="46"/>
                      <a:pt x="64" y="46"/>
                      <a:pt x="64" y="46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0" y="45"/>
                      <a:pt x="59" y="45"/>
                      <a:pt x="57" y="45"/>
                    </a:cubicBezTo>
                    <a:cubicBezTo>
                      <a:pt x="56" y="45"/>
                      <a:pt x="55" y="45"/>
                      <a:pt x="53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6" y="42"/>
                      <a:pt x="46" y="42"/>
                      <a:pt x="46" y="42"/>
                    </a:cubicBezTo>
                    <a:cubicBezTo>
                      <a:pt x="46" y="43"/>
                      <a:pt x="47" y="43"/>
                      <a:pt x="47" y="43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61" y="40"/>
                      <a:pt x="61" y="40"/>
                      <a:pt x="61" y="40"/>
                    </a:cubicBezTo>
                    <a:lnTo>
                      <a:pt x="64" y="40"/>
                    </a:lnTo>
                    <a:close/>
                    <a:moveTo>
                      <a:pt x="79" y="17"/>
                    </a:moveTo>
                    <a:cubicBezTo>
                      <a:pt x="73" y="23"/>
                      <a:pt x="73" y="23"/>
                      <a:pt x="73" y="23"/>
                    </a:cubicBezTo>
                    <a:cubicBezTo>
                      <a:pt x="73" y="23"/>
                      <a:pt x="73" y="24"/>
                      <a:pt x="73" y="24"/>
                    </a:cubicBezTo>
                    <a:cubicBezTo>
                      <a:pt x="72" y="24"/>
                      <a:pt x="72" y="24"/>
                      <a:pt x="72" y="23"/>
                    </a:cubicBezTo>
                    <a:cubicBezTo>
                      <a:pt x="72" y="23"/>
                      <a:pt x="72" y="22"/>
                      <a:pt x="72" y="22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78" y="16"/>
                      <a:pt x="78" y="15"/>
                      <a:pt x="79" y="16"/>
                    </a:cubicBezTo>
                    <a:cubicBezTo>
                      <a:pt x="79" y="16"/>
                      <a:pt x="79" y="17"/>
                      <a:pt x="79" y="17"/>
                    </a:cubicBezTo>
                    <a:close/>
                    <a:moveTo>
                      <a:pt x="69" y="29"/>
                    </a:moveTo>
                    <a:cubicBezTo>
                      <a:pt x="57" y="36"/>
                      <a:pt x="57" y="36"/>
                      <a:pt x="57" y="36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27"/>
                      <a:pt x="69" y="27"/>
                      <a:pt x="69" y="27"/>
                    </a:cubicBezTo>
                    <a:cubicBezTo>
                      <a:pt x="69" y="28"/>
                      <a:pt x="69" y="28"/>
                      <a:pt x="69" y="2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EC9627FC-5818-4868-92E9-B2CDD7B815DB}"/>
                </a:ext>
              </a:extLst>
            </p:cNvPr>
            <p:cNvGrpSpPr/>
            <p:nvPr/>
          </p:nvGrpSpPr>
          <p:grpSpPr>
            <a:xfrm>
              <a:off x="1690522" y="4621994"/>
              <a:ext cx="827733" cy="540647"/>
              <a:chOff x="1267892" y="3740300"/>
              <a:chExt cx="620800" cy="405485"/>
            </a:xfrm>
          </p:grpSpPr>
          <p:grpSp>
            <p:nvGrpSpPr>
              <p:cNvPr id="46" name="组合 45">
                <a:extLst>
                  <a:ext uri="{FF2B5EF4-FFF2-40B4-BE49-F238E27FC236}">
                    <a16:creationId xmlns:a16="http://schemas.microsoft.com/office/drawing/2014/main" xmlns="" id="{C55F14A6-561A-42BC-BE72-A626E65E5DFD}"/>
                  </a:ext>
                </a:extLst>
              </p:cNvPr>
              <p:cNvGrpSpPr/>
              <p:nvPr/>
            </p:nvGrpSpPr>
            <p:grpSpPr>
              <a:xfrm>
                <a:off x="1267892" y="3740300"/>
                <a:ext cx="620800" cy="405485"/>
                <a:chOff x="1588" y="2074863"/>
                <a:chExt cx="627062" cy="409575"/>
              </a:xfrm>
            </p:grpSpPr>
            <p:sp>
              <p:nvSpPr>
                <p:cNvPr id="48" name="任意多边形: 形状 47">
                  <a:extLst>
                    <a:ext uri="{FF2B5EF4-FFF2-40B4-BE49-F238E27FC236}">
                      <a16:creationId xmlns:a16="http://schemas.microsoft.com/office/drawing/2014/main" xmlns="" id="{39EFDA58-224B-49EC-BAC4-BC1BD91D2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8" y="2074863"/>
                  <a:ext cx="627062" cy="409575"/>
                </a:xfrm>
                <a:custGeom>
                  <a:avLst/>
                  <a:gdLst>
                    <a:gd name="T0" fmla="*/ 0 w 395"/>
                    <a:gd name="T1" fmla="*/ 0 h 258"/>
                    <a:gd name="T2" fmla="*/ 82 w 395"/>
                    <a:gd name="T3" fmla="*/ 128 h 258"/>
                    <a:gd name="T4" fmla="*/ 0 w 395"/>
                    <a:gd name="T5" fmla="*/ 258 h 258"/>
                    <a:gd name="T6" fmla="*/ 395 w 395"/>
                    <a:gd name="T7" fmla="*/ 258 h 258"/>
                    <a:gd name="T8" fmla="*/ 395 w 395"/>
                    <a:gd name="T9" fmla="*/ 0 h 258"/>
                    <a:gd name="T10" fmla="*/ 0 w 395"/>
                    <a:gd name="T11" fmla="*/ 0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5" h="258">
                      <a:moveTo>
                        <a:pt x="0" y="0"/>
                      </a:moveTo>
                      <a:lnTo>
                        <a:pt x="82" y="128"/>
                      </a:lnTo>
                      <a:lnTo>
                        <a:pt x="0" y="258"/>
                      </a:lnTo>
                      <a:lnTo>
                        <a:pt x="395" y="258"/>
                      </a:lnTo>
                      <a:lnTo>
                        <a:pt x="3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49" name="任意多边形: 形状 48">
                  <a:extLst>
                    <a:ext uri="{FF2B5EF4-FFF2-40B4-BE49-F238E27FC236}">
                      <a16:creationId xmlns:a16="http://schemas.microsoft.com/office/drawing/2014/main" xmlns="" id="{EC9C415F-F774-4286-B5F7-4937C0D22A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550" y="2074863"/>
                  <a:ext cx="165100" cy="409575"/>
                </a:xfrm>
                <a:custGeom>
                  <a:avLst/>
                  <a:gdLst>
                    <a:gd name="T0" fmla="*/ 0 w 44"/>
                    <a:gd name="T1" fmla="*/ 54 h 109"/>
                    <a:gd name="T2" fmla="*/ 10 w 44"/>
                    <a:gd name="T3" fmla="*/ 109 h 109"/>
                    <a:gd name="T4" fmla="*/ 44 w 44"/>
                    <a:gd name="T5" fmla="*/ 109 h 109"/>
                    <a:gd name="T6" fmla="*/ 44 w 44"/>
                    <a:gd name="T7" fmla="*/ 0 h 109"/>
                    <a:gd name="T8" fmla="*/ 10 w 44"/>
                    <a:gd name="T9" fmla="*/ 0 h 109"/>
                    <a:gd name="T10" fmla="*/ 0 w 44"/>
                    <a:gd name="T11" fmla="*/ 54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109">
                      <a:moveTo>
                        <a:pt x="0" y="54"/>
                      </a:moveTo>
                      <a:cubicBezTo>
                        <a:pt x="0" y="75"/>
                        <a:pt x="4" y="95"/>
                        <a:pt x="10" y="109"/>
                      </a:cubicBezTo>
                      <a:cubicBezTo>
                        <a:pt x="44" y="109"/>
                        <a:pt x="44" y="109"/>
                        <a:pt x="44" y="109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4"/>
                        <a:pt x="0" y="33"/>
                        <a:pt x="0" y="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2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</p:grpSp>
          <p:sp>
            <p:nvSpPr>
              <p:cNvPr id="47" name="任意多边形: 形状 46">
                <a:extLst>
                  <a:ext uri="{FF2B5EF4-FFF2-40B4-BE49-F238E27FC236}">
                    <a16:creationId xmlns:a16="http://schemas.microsoft.com/office/drawing/2014/main" xmlns="" id="{E9CE0BD9-7ED1-4010-9657-52DC125ABA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5845" y="3881441"/>
                <a:ext cx="246107" cy="152164"/>
              </a:xfrm>
              <a:custGeom>
                <a:avLst/>
                <a:gdLst>
                  <a:gd name="T0" fmla="*/ 9 w 79"/>
                  <a:gd name="T1" fmla="*/ 8 h 47"/>
                  <a:gd name="T2" fmla="*/ 5 w 79"/>
                  <a:gd name="T3" fmla="*/ 18 h 47"/>
                  <a:gd name="T4" fmla="*/ 5 w 79"/>
                  <a:gd name="T5" fmla="*/ 21 h 47"/>
                  <a:gd name="T6" fmla="*/ 13 w 79"/>
                  <a:gd name="T7" fmla="*/ 22 h 47"/>
                  <a:gd name="T8" fmla="*/ 15 w 79"/>
                  <a:gd name="T9" fmla="*/ 19 h 47"/>
                  <a:gd name="T10" fmla="*/ 25 w 79"/>
                  <a:gd name="T11" fmla="*/ 18 h 47"/>
                  <a:gd name="T12" fmla="*/ 24 w 79"/>
                  <a:gd name="T13" fmla="*/ 8 h 47"/>
                  <a:gd name="T14" fmla="*/ 15 w 79"/>
                  <a:gd name="T15" fmla="*/ 17 h 47"/>
                  <a:gd name="T16" fmla="*/ 13 w 79"/>
                  <a:gd name="T17" fmla="*/ 20 h 47"/>
                  <a:gd name="T18" fmla="*/ 7 w 79"/>
                  <a:gd name="T19" fmla="*/ 18 h 47"/>
                  <a:gd name="T20" fmla="*/ 23 w 79"/>
                  <a:gd name="T21" fmla="*/ 10 h 47"/>
                  <a:gd name="T22" fmla="*/ 78 w 79"/>
                  <a:gd name="T23" fmla="*/ 0 h 47"/>
                  <a:gd name="T24" fmla="*/ 32 w 79"/>
                  <a:gd name="T25" fmla="*/ 2 h 47"/>
                  <a:gd name="T26" fmla="*/ 31 w 79"/>
                  <a:gd name="T27" fmla="*/ 33 h 47"/>
                  <a:gd name="T28" fmla="*/ 30 w 79"/>
                  <a:gd name="T29" fmla="*/ 3 h 47"/>
                  <a:gd name="T30" fmla="*/ 5 w 79"/>
                  <a:gd name="T31" fmla="*/ 4 h 47"/>
                  <a:gd name="T32" fmla="*/ 0 w 79"/>
                  <a:gd name="T33" fmla="*/ 18 h 47"/>
                  <a:gd name="T34" fmla="*/ 2 w 79"/>
                  <a:gd name="T35" fmla="*/ 42 h 47"/>
                  <a:gd name="T36" fmla="*/ 17 w 79"/>
                  <a:gd name="T37" fmla="*/ 47 h 47"/>
                  <a:gd name="T38" fmla="*/ 50 w 79"/>
                  <a:gd name="T39" fmla="*/ 42 h 47"/>
                  <a:gd name="T40" fmla="*/ 65 w 79"/>
                  <a:gd name="T41" fmla="*/ 42 h 47"/>
                  <a:gd name="T42" fmla="*/ 77 w 79"/>
                  <a:gd name="T43" fmla="*/ 40 h 47"/>
                  <a:gd name="T44" fmla="*/ 78 w 79"/>
                  <a:gd name="T45" fmla="*/ 35 h 47"/>
                  <a:gd name="T46" fmla="*/ 79 w 79"/>
                  <a:gd name="T47" fmla="*/ 2 h 47"/>
                  <a:gd name="T48" fmla="*/ 9 w 79"/>
                  <a:gd name="T49" fmla="*/ 39 h 47"/>
                  <a:gd name="T50" fmla="*/ 3 w 79"/>
                  <a:gd name="T51" fmla="*/ 35 h 47"/>
                  <a:gd name="T52" fmla="*/ 9 w 79"/>
                  <a:gd name="T53" fmla="*/ 39 h 47"/>
                  <a:gd name="T54" fmla="*/ 12 w 79"/>
                  <a:gd name="T55" fmla="*/ 39 h 47"/>
                  <a:gd name="T56" fmla="*/ 21 w 79"/>
                  <a:gd name="T57" fmla="*/ 39 h 47"/>
                  <a:gd name="T58" fmla="*/ 22 w 79"/>
                  <a:gd name="T59" fmla="*/ 33 h 47"/>
                  <a:gd name="T60" fmla="*/ 11 w 79"/>
                  <a:gd name="T61" fmla="*/ 33 h 47"/>
                  <a:gd name="T62" fmla="*/ 3 w 79"/>
                  <a:gd name="T63" fmla="*/ 18 h 47"/>
                  <a:gd name="T64" fmla="*/ 28 w 79"/>
                  <a:gd name="T65" fmla="*/ 6 h 47"/>
                  <a:gd name="T66" fmla="*/ 22 w 79"/>
                  <a:gd name="T67" fmla="*/ 33 h 47"/>
                  <a:gd name="T68" fmla="*/ 25 w 79"/>
                  <a:gd name="T69" fmla="*/ 39 h 47"/>
                  <a:gd name="T70" fmla="*/ 50 w 79"/>
                  <a:gd name="T71" fmla="*/ 35 h 47"/>
                  <a:gd name="T72" fmla="*/ 58 w 79"/>
                  <a:gd name="T73" fmla="*/ 43 h 47"/>
                  <a:gd name="T74" fmla="*/ 58 w 79"/>
                  <a:gd name="T75" fmla="*/ 35 h 47"/>
                  <a:gd name="T76" fmla="*/ 58 w 79"/>
                  <a:gd name="T77" fmla="*/ 43 h 47"/>
                  <a:gd name="T78" fmla="*/ 66 w 79"/>
                  <a:gd name="T79" fmla="*/ 39 h 47"/>
                  <a:gd name="T80" fmla="*/ 74 w 79"/>
                  <a:gd name="T81" fmla="*/ 35 h 47"/>
                  <a:gd name="T82" fmla="*/ 76 w 79"/>
                  <a:gd name="T83" fmla="*/ 33 h 47"/>
                  <a:gd name="T84" fmla="*/ 58 w 79"/>
                  <a:gd name="T85" fmla="*/ 31 h 47"/>
                  <a:gd name="T86" fmla="*/ 35 w 79"/>
                  <a:gd name="T87" fmla="*/ 33 h 47"/>
                  <a:gd name="T88" fmla="*/ 76 w 79"/>
                  <a:gd name="T89" fmla="*/ 30 h 47"/>
                  <a:gd name="T90" fmla="*/ 76 w 79"/>
                  <a:gd name="T91" fmla="*/ 28 h 47"/>
                  <a:gd name="T92" fmla="*/ 35 w 79"/>
                  <a:gd name="T93" fmla="*/ 3 h 47"/>
                  <a:gd name="T94" fmla="*/ 76 w 79"/>
                  <a:gd name="T95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9" h="47">
                    <a:moveTo>
                      <a:pt x="24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8" y="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2"/>
                      <a:pt x="6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4" y="22"/>
                      <a:pt x="14" y="22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9"/>
                      <a:pt x="25" y="19"/>
                      <a:pt x="25" y="18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8"/>
                      <a:pt x="24" y="8"/>
                      <a:pt x="24" y="8"/>
                    </a:cubicBezTo>
                    <a:close/>
                    <a:moveTo>
                      <a:pt x="23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4" y="17"/>
                      <a:pt x="14" y="18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23" y="10"/>
                      <a:pt x="23" y="10"/>
                      <a:pt x="23" y="10"/>
                    </a:cubicBezTo>
                    <a:lnTo>
                      <a:pt x="23" y="17"/>
                    </a:lnTo>
                    <a:close/>
                    <a:moveTo>
                      <a:pt x="78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2" y="1"/>
                      <a:pt x="32" y="2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1" y="3"/>
                      <a:pt x="30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3"/>
                      <a:pt x="5" y="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1"/>
                      <a:pt x="1" y="42"/>
                      <a:pt x="2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10" y="45"/>
                      <a:pt x="13" y="47"/>
                      <a:pt x="17" y="47"/>
                    </a:cubicBezTo>
                    <a:cubicBezTo>
                      <a:pt x="20" y="47"/>
                      <a:pt x="24" y="45"/>
                      <a:pt x="25" y="42"/>
                    </a:cubicBezTo>
                    <a:cubicBezTo>
                      <a:pt x="50" y="42"/>
                      <a:pt x="50" y="42"/>
                      <a:pt x="50" y="42"/>
                    </a:cubicBezTo>
                    <a:cubicBezTo>
                      <a:pt x="51" y="45"/>
                      <a:pt x="54" y="47"/>
                      <a:pt x="58" y="47"/>
                    </a:cubicBezTo>
                    <a:cubicBezTo>
                      <a:pt x="61" y="47"/>
                      <a:pt x="64" y="45"/>
                      <a:pt x="65" y="42"/>
                    </a:cubicBezTo>
                    <a:cubicBezTo>
                      <a:pt x="75" y="42"/>
                      <a:pt x="75" y="42"/>
                      <a:pt x="75" y="42"/>
                    </a:cubicBezTo>
                    <a:cubicBezTo>
                      <a:pt x="76" y="42"/>
                      <a:pt x="77" y="41"/>
                      <a:pt x="77" y="40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5"/>
                      <a:pt x="77" y="35"/>
                      <a:pt x="78" y="35"/>
                    </a:cubicBezTo>
                    <a:cubicBezTo>
                      <a:pt x="78" y="35"/>
                      <a:pt x="79" y="35"/>
                      <a:pt x="79" y="34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79" y="1"/>
                      <a:pt x="78" y="0"/>
                      <a:pt x="78" y="0"/>
                    </a:cubicBezTo>
                    <a:close/>
                    <a:moveTo>
                      <a:pt x="9" y="39"/>
                    </a:moveTo>
                    <a:cubicBezTo>
                      <a:pt x="3" y="39"/>
                      <a:pt x="3" y="39"/>
                      <a:pt x="3" y="39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9" y="36"/>
                      <a:pt x="9" y="37"/>
                      <a:pt x="9" y="39"/>
                    </a:cubicBezTo>
                    <a:close/>
                    <a:moveTo>
                      <a:pt x="17" y="43"/>
                    </a:moveTo>
                    <a:cubicBezTo>
                      <a:pt x="14" y="43"/>
                      <a:pt x="12" y="41"/>
                      <a:pt x="12" y="39"/>
                    </a:cubicBezTo>
                    <a:cubicBezTo>
                      <a:pt x="12" y="37"/>
                      <a:pt x="14" y="35"/>
                      <a:pt x="17" y="35"/>
                    </a:cubicBezTo>
                    <a:cubicBezTo>
                      <a:pt x="19" y="35"/>
                      <a:pt x="21" y="37"/>
                      <a:pt x="21" y="39"/>
                    </a:cubicBezTo>
                    <a:cubicBezTo>
                      <a:pt x="21" y="41"/>
                      <a:pt x="19" y="43"/>
                      <a:pt x="17" y="43"/>
                    </a:cubicBezTo>
                    <a:close/>
                    <a:moveTo>
                      <a:pt x="22" y="33"/>
                    </a:moveTo>
                    <a:cubicBezTo>
                      <a:pt x="21" y="32"/>
                      <a:pt x="19" y="31"/>
                      <a:pt x="17" y="31"/>
                    </a:cubicBezTo>
                    <a:cubicBezTo>
                      <a:pt x="15" y="31"/>
                      <a:pt x="13" y="32"/>
                      <a:pt x="11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33"/>
                      <a:pt x="28" y="33"/>
                      <a:pt x="28" y="33"/>
                    </a:cubicBezTo>
                    <a:lnTo>
                      <a:pt x="22" y="33"/>
                    </a:lnTo>
                    <a:close/>
                    <a:moveTo>
                      <a:pt x="49" y="39"/>
                    </a:moveTo>
                    <a:cubicBezTo>
                      <a:pt x="25" y="39"/>
                      <a:pt x="25" y="39"/>
                      <a:pt x="25" y="39"/>
                    </a:cubicBezTo>
                    <a:cubicBezTo>
                      <a:pt x="25" y="37"/>
                      <a:pt x="25" y="36"/>
                      <a:pt x="24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6"/>
                      <a:pt x="49" y="37"/>
                      <a:pt x="49" y="39"/>
                    </a:cubicBezTo>
                    <a:close/>
                    <a:moveTo>
                      <a:pt x="58" y="43"/>
                    </a:moveTo>
                    <a:cubicBezTo>
                      <a:pt x="55" y="43"/>
                      <a:pt x="53" y="41"/>
                      <a:pt x="53" y="39"/>
                    </a:cubicBezTo>
                    <a:cubicBezTo>
                      <a:pt x="53" y="37"/>
                      <a:pt x="55" y="35"/>
                      <a:pt x="58" y="35"/>
                    </a:cubicBezTo>
                    <a:cubicBezTo>
                      <a:pt x="60" y="35"/>
                      <a:pt x="62" y="37"/>
                      <a:pt x="62" y="39"/>
                    </a:cubicBezTo>
                    <a:cubicBezTo>
                      <a:pt x="62" y="41"/>
                      <a:pt x="60" y="43"/>
                      <a:pt x="58" y="43"/>
                    </a:cubicBezTo>
                    <a:close/>
                    <a:moveTo>
                      <a:pt x="74" y="39"/>
                    </a:move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7"/>
                      <a:pt x="65" y="36"/>
                      <a:pt x="65" y="35"/>
                    </a:cubicBezTo>
                    <a:cubicBezTo>
                      <a:pt x="74" y="35"/>
                      <a:pt x="74" y="35"/>
                      <a:pt x="74" y="35"/>
                    </a:cubicBezTo>
                    <a:lnTo>
                      <a:pt x="74" y="39"/>
                    </a:lnTo>
                    <a:close/>
                    <a:moveTo>
                      <a:pt x="76" y="33"/>
                    </a:moveTo>
                    <a:cubicBezTo>
                      <a:pt x="63" y="33"/>
                      <a:pt x="63" y="33"/>
                      <a:pt x="63" y="33"/>
                    </a:cubicBezTo>
                    <a:cubicBezTo>
                      <a:pt x="62" y="32"/>
                      <a:pt x="60" y="31"/>
                      <a:pt x="58" y="31"/>
                    </a:cubicBezTo>
                    <a:cubicBezTo>
                      <a:pt x="55" y="31"/>
                      <a:pt x="53" y="32"/>
                      <a:pt x="52" y="33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76" y="30"/>
                      <a:pt x="76" y="30"/>
                      <a:pt x="76" y="30"/>
                    </a:cubicBezTo>
                    <a:lnTo>
                      <a:pt x="76" y="33"/>
                    </a:lnTo>
                    <a:close/>
                    <a:moveTo>
                      <a:pt x="76" y="28"/>
                    </a:moveTo>
                    <a:cubicBezTo>
                      <a:pt x="35" y="28"/>
                      <a:pt x="35" y="28"/>
                      <a:pt x="35" y="28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76" y="3"/>
                      <a:pt x="76" y="3"/>
                      <a:pt x="76" y="3"/>
                    </a:cubicBezTo>
                    <a:lnTo>
                      <a:pt x="76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="" id="{E3478F23-59D1-4030-A339-5E0CD8479907}"/>
                </a:ext>
              </a:extLst>
            </p:cNvPr>
            <p:cNvGrpSpPr/>
            <p:nvPr/>
          </p:nvGrpSpPr>
          <p:grpSpPr>
            <a:xfrm>
              <a:off x="9443610" y="1836235"/>
              <a:ext cx="827733" cy="540645"/>
              <a:chOff x="7082708" y="1650981"/>
              <a:chExt cx="620800" cy="405484"/>
            </a:xfrm>
          </p:grpSpPr>
          <p:grpSp>
            <p:nvGrpSpPr>
              <p:cNvPr id="42" name="组合 41">
                <a:extLst>
                  <a:ext uri="{FF2B5EF4-FFF2-40B4-BE49-F238E27FC236}">
                    <a16:creationId xmlns:a16="http://schemas.microsoft.com/office/drawing/2014/main" xmlns="" id="{8965EF7B-6B62-46CA-9C4C-2DB4D2EBE54B}"/>
                  </a:ext>
                </a:extLst>
              </p:cNvPr>
              <p:cNvGrpSpPr/>
              <p:nvPr/>
            </p:nvGrpSpPr>
            <p:grpSpPr>
              <a:xfrm flipH="1">
                <a:off x="7082708" y="1650981"/>
                <a:ext cx="620800" cy="405484"/>
                <a:chOff x="1588" y="2074863"/>
                <a:chExt cx="627062" cy="409575"/>
              </a:xfrm>
            </p:grpSpPr>
            <p:sp>
              <p:nvSpPr>
                <p:cNvPr id="44" name="任意多边形: 形状 43">
                  <a:extLst>
                    <a:ext uri="{FF2B5EF4-FFF2-40B4-BE49-F238E27FC236}">
                      <a16:creationId xmlns:a16="http://schemas.microsoft.com/office/drawing/2014/main" xmlns="" id="{5BDCBF96-4A4D-49CC-B35D-81B9872A80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8" y="2074863"/>
                  <a:ext cx="627062" cy="409575"/>
                </a:xfrm>
                <a:custGeom>
                  <a:avLst/>
                  <a:gdLst>
                    <a:gd name="T0" fmla="*/ 0 w 395"/>
                    <a:gd name="T1" fmla="*/ 0 h 258"/>
                    <a:gd name="T2" fmla="*/ 82 w 395"/>
                    <a:gd name="T3" fmla="*/ 128 h 258"/>
                    <a:gd name="T4" fmla="*/ 0 w 395"/>
                    <a:gd name="T5" fmla="*/ 258 h 258"/>
                    <a:gd name="T6" fmla="*/ 395 w 395"/>
                    <a:gd name="T7" fmla="*/ 258 h 258"/>
                    <a:gd name="T8" fmla="*/ 395 w 395"/>
                    <a:gd name="T9" fmla="*/ 0 h 258"/>
                    <a:gd name="T10" fmla="*/ 0 w 395"/>
                    <a:gd name="T11" fmla="*/ 0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5" h="258">
                      <a:moveTo>
                        <a:pt x="0" y="0"/>
                      </a:moveTo>
                      <a:lnTo>
                        <a:pt x="82" y="128"/>
                      </a:lnTo>
                      <a:lnTo>
                        <a:pt x="0" y="258"/>
                      </a:lnTo>
                      <a:lnTo>
                        <a:pt x="395" y="258"/>
                      </a:lnTo>
                      <a:lnTo>
                        <a:pt x="3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45" name="任意多边形: 形状 44">
                  <a:extLst>
                    <a:ext uri="{FF2B5EF4-FFF2-40B4-BE49-F238E27FC236}">
                      <a16:creationId xmlns:a16="http://schemas.microsoft.com/office/drawing/2014/main" xmlns="" id="{3FD24349-A2BB-4726-8A96-EED1CC56E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550" y="2074863"/>
                  <a:ext cx="165100" cy="409575"/>
                </a:xfrm>
                <a:custGeom>
                  <a:avLst/>
                  <a:gdLst>
                    <a:gd name="T0" fmla="*/ 0 w 44"/>
                    <a:gd name="T1" fmla="*/ 54 h 109"/>
                    <a:gd name="T2" fmla="*/ 10 w 44"/>
                    <a:gd name="T3" fmla="*/ 109 h 109"/>
                    <a:gd name="T4" fmla="*/ 44 w 44"/>
                    <a:gd name="T5" fmla="*/ 109 h 109"/>
                    <a:gd name="T6" fmla="*/ 44 w 44"/>
                    <a:gd name="T7" fmla="*/ 0 h 109"/>
                    <a:gd name="T8" fmla="*/ 10 w 44"/>
                    <a:gd name="T9" fmla="*/ 0 h 109"/>
                    <a:gd name="T10" fmla="*/ 0 w 44"/>
                    <a:gd name="T11" fmla="*/ 54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109">
                      <a:moveTo>
                        <a:pt x="0" y="54"/>
                      </a:moveTo>
                      <a:cubicBezTo>
                        <a:pt x="0" y="75"/>
                        <a:pt x="4" y="95"/>
                        <a:pt x="10" y="109"/>
                      </a:cubicBezTo>
                      <a:cubicBezTo>
                        <a:pt x="44" y="109"/>
                        <a:pt x="44" y="109"/>
                        <a:pt x="44" y="109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4"/>
                        <a:pt x="0" y="33"/>
                        <a:pt x="0" y="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2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</p:grpSp>
          <p:sp>
            <p:nvSpPr>
              <p:cNvPr id="43" name="任意多边形: 形状 42">
                <a:extLst>
                  <a:ext uri="{FF2B5EF4-FFF2-40B4-BE49-F238E27FC236}">
                    <a16:creationId xmlns:a16="http://schemas.microsoft.com/office/drawing/2014/main" xmlns="" id="{476B7FC3-F90A-4213-9186-2B70CE152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296" y="1777197"/>
                <a:ext cx="252723" cy="156133"/>
              </a:xfrm>
              <a:custGeom>
                <a:avLst/>
                <a:gdLst>
                  <a:gd name="T0" fmla="*/ 13 w 81"/>
                  <a:gd name="T1" fmla="*/ 22 h 48"/>
                  <a:gd name="T2" fmla="*/ 15 w 81"/>
                  <a:gd name="T3" fmla="*/ 19 h 48"/>
                  <a:gd name="T4" fmla="*/ 23 w 81"/>
                  <a:gd name="T5" fmla="*/ 18 h 48"/>
                  <a:gd name="T6" fmla="*/ 22 w 81"/>
                  <a:gd name="T7" fmla="*/ 8 h 48"/>
                  <a:gd name="T8" fmla="*/ 8 w 81"/>
                  <a:gd name="T9" fmla="*/ 9 h 48"/>
                  <a:gd name="T10" fmla="*/ 5 w 81"/>
                  <a:gd name="T11" fmla="*/ 18 h 48"/>
                  <a:gd name="T12" fmla="*/ 6 w 81"/>
                  <a:gd name="T13" fmla="*/ 22 h 48"/>
                  <a:gd name="T14" fmla="*/ 10 w 81"/>
                  <a:gd name="T15" fmla="*/ 10 h 48"/>
                  <a:gd name="T16" fmla="*/ 21 w 81"/>
                  <a:gd name="T17" fmla="*/ 17 h 48"/>
                  <a:gd name="T18" fmla="*/ 14 w 81"/>
                  <a:gd name="T19" fmla="*/ 18 h 48"/>
                  <a:gd name="T20" fmla="*/ 7 w 81"/>
                  <a:gd name="T21" fmla="*/ 20 h 48"/>
                  <a:gd name="T22" fmla="*/ 81 w 81"/>
                  <a:gd name="T23" fmla="*/ 18 h 48"/>
                  <a:gd name="T24" fmla="*/ 67 w 81"/>
                  <a:gd name="T25" fmla="*/ 1 h 48"/>
                  <a:gd name="T26" fmla="*/ 59 w 81"/>
                  <a:gd name="T27" fmla="*/ 0 h 48"/>
                  <a:gd name="T28" fmla="*/ 51 w 81"/>
                  <a:gd name="T29" fmla="*/ 1 h 48"/>
                  <a:gd name="T30" fmla="*/ 31 w 81"/>
                  <a:gd name="T31" fmla="*/ 15 h 48"/>
                  <a:gd name="T32" fmla="*/ 45 w 81"/>
                  <a:gd name="T33" fmla="*/ 32 h 48"/>
                  <a:gd name="T34" fmla="*/ 46 w 81"/>
                  <a:gd name="T35" fmla="*/ 33 h 48"/>
                  <a:gd name="T36" fmla="*/ 28 w 81"/>
                  <a:gd name="T37" fmla="*/ 5 h 48"/>
                  <a:gd name="T38" fmla="*/ 7 w 81"/>
                  <a:gd name="T39" fmla="*/ 3 h 48"/>
                  <a:gd name="T40" fmla="*/ 0 w 81"/>
                  <a:gd name="T41" fmla="*/ 18 h 48"/>
                  <a:gd name="T42" fmla="*/ 0 w 81"/>
                  <a:gd name="T43" fmla="*/ 40 h 48"/>
                  <a:gd name="T44" fmla="*/ 7 w 81"/>
                  <a:gd name="T45" fmla="*/ 42 h 48"/>
                  <a:gd name="T46" fmla="*/ 22 w 81"/>
                  <a:gd name="T47" fmla="*/ 42 h 48"/>
                  <a:gd name="T48" fmla="*/ 51 w 81"/>
                  <a:gd name="T49" fmla="*/ 48 h 48"/>
                  <a:gd name="T50" fmla="*/ 58 w 81"/>
                  <a:gd name="T51" fmla="*/ 36 h 48"/>
                  <a:gd name="T52" fmla="*/ 60 w 81"/>
                  <a:gd name="T53" fmla="*/ 39 h 48"/>
                  <a:gd name="T54" fmla="*/ 76 w 81"/>
                  <a:gd name="T55" fmla="*/ 42 h 48"/>
                  <a:gd name="T56" fmla="*/ 81 w 81"/>
                  <a:gd name="T57" fmla="*/ 40 h 48"/>
                  <a:gd name="T58" fmla="*/ 79 w 81"/>
                  <a:gd name="T59" fmla="*/ 33 h 48"/>
                  <a:gd name="T60" fmla="*/ 70 w 81"/>
                  <a:gd name="T61" fmla="*/ 31 h 48"/>
                  <a:gd name="T62" fmla="*/ 35 w 81"/>
                  <a:gd name="T63" fmla="*/ 18 h 48"/>
                  <a:gd name="T64" fmla="*/ 45 w 81"/>
                  <a:gd name="T65" fmla="*/ 5 h 48"/>
                  <a:gd name="T66" fmla="*/ 77 w 81"/>
                  <a:gd name="T67" fmla="*/ 15 h 48"/>
                  <a:gd name="T68" fmla="*/ 67 w 81"/>
                  <a:gd name="T69" fmla="*/ 28 h 48"/>
                  <a:gd name="T70" fmla="*/ 35 w 81"/>
                  <a:gd name="T71" fmla="*/ 18 h 48"/>
                  <a:gd name="T72" fmla="*/ 42 w 81"/>
                  <a:gd name="T73" fmla="*/ 39 h 48"/>
                  <a:gd name="T74" fmla="*/ 22 w 81"/>
                  <a:gd name="T75" fmla="*/ 36 h 48"/>
                  <a:gd name="T76" fmla="*/ 43 w 81"/>
                  <a:gd name="T77" fmla="*/ 36 h 48"/>
                  <a:gd name="T78" fmla="*/ 25 w 81"/>
                  <a:gd name="T79" fmla="*/ 6 h 48"/>
                  <a:gd name="T80" fmla="*/ 19 w 81"/>
                  <a:gd name="T81" fmla="*/ 33 h 48"/>
                  <a:gd name="T82" fmla="*/ 10 w 81"/>
                  <a:gd name="T83" fmla="*/ 33 h 48"/>
                  <a:gd name="T84" fmla="*/ 3 w 81"/>
                  <a:gd name="T85" fmla="*/ 19 h 48"/>
                  <a:gd name="T86" fmla="*/ 3 w 81"/>
                  <a:gd name="T87" fmla="*/ 36 h 48"/>
                  <a:gd name="T88" fmla="*/ 6 w 81"/>
                  <a:gd name="T89" fmla="*/ 39 h 48"/>
                  <a:gd name="T90" fmla="*/ 3 w 81"/>
                  <a:gd name="T91" fmla="*/ 36 h 48"/>
                  <a:gd name="T92" fmla="*/ 10 w 81"/>
                  <a:gd name="T93" fmla="*/ 39 h 48"/>
                  <a:gd name="T94" fmla="*/ 19 w 81"/>
                  <a:gd name="T95" fmla="*/ 39 h 48"/>
                  <a:gd name="T96" fmla="*/ 51 w 81"/>
                  <a:gd name="T97" fmla="*/ 44 h 48"/>
                  <a:gd name="T98" fmla="*/ 51 w 81"/>
                  <a:gd name="T99" fmla="*/ 35 h 48"/>
                  <a:gd name="T100" fmla="*/ 51 w 81"/>
                  <a:gd name="T101" fmla="*/ 44 h 48"/>
                  <a:gd name="T102" fmla="*/ 64 w 81"/>
                  <a:gd name="T103" fmla="*/ 39 h 48"/>
                  <a:gd name="T104" fmla="*/ 73 w 81"/>
                  <a:gd name="T105" fmla="*/ 39 h 48"/>
                  <a:gd name="T106" fmla="*/ 78 w 81"/>
                  <a:gd name="T107" fmla="*/ 39 h 48"/>
                  <a:gd name="T108" fmla="*/ 76 w 81"/>
                  <a:gd name="T109" fmla="*/ 36 h 48"/>
                  <a:gd name="T110" fmla="*/ 78 w 81"/>
                  <a:gd name="T111" fmla="*/ 39 h 48"/>
                  <a:gd name="T112" fmla="*/ 54 w 81"/>
                  <a:gd name="T113" fmla="*/ 32 h 48"/>
                  <a:gd name="T114" fmla="*/ 64 w 81"/>
                  <a:gd name="T115" fmla="*/ 3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1" h="48">
                    <a:moveTo>
                      <a:pt x="6" y="22"/>
                    </a:move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4" y="22"/>
                      <a:pt x="14" y="22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3" y="19"/>
                      <a:pt x="23" y="18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2" y="8"/>
                      <a:pt x="22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8" y="9"/>
                      <a:pt x="8" y="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2"/>
                      <a:pt x="6" y="22"/>
                    </a:cubicBezTo>
                    <a:close/>
                    <a:moveTo>
                      <a:pt x="7" y="19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4" y="17"/>
                      <a:pt x="14" y="18"/>
                      <a:pt x="14" y="18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7" y="20"/>
                      <a:pt x="7" y="20"/>
                      <a:pt x="7" y="20"/>
                    </a:cubicBezTo>
                    <a:lnTo>
                      <a:pt x="7" y="19"/>
                    </a:lnTo>
                    <a:close/>
                    <a:moveTo>
                      <a:pt x="81" y="18"/>
                    </a:moveTo>
                    <a:cubicBezTo>
                      <a:pt x="81" y="15"/>
                      <a:pt x="81" y="15"/>
                      <a:pt x="81" y="15"/>
                    </a:cubicBezTo>
                    <a:cubicBezTo>
                      <a:pt x="81" y="8"/>
                      <a:pt x="75" y="1"/>
                      <a:pt x="67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61" y="0"/>
                      <a:pt x="60" y="0"/>
                      <a:pt x="59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2" y="0"/>
                      <a:pt x="51" y="0"/>
                      <a:pt x="51" y="1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37" y="1"/>
                      <a:pt x="31" y="8"/>
                      <a:pt x="31" y="15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25"/>
                      <a:pt x="37" y="32"/>
                      <a:pt x="45" y="32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32"/>
                      <a:pt x="46" y="32"/>
                      <a:pt x="46" y="33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4"/>
                      <a:pt x="27" y="3"/>
                      <a:pt x="26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3"/>
                      <a:pt x="5" y="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1"/>
                      <a:pt x="1" y="42"/>
                      <a:pt x="2" y="42"/>
                    </a:cubicBezTo>
                    <a:cubicBezTo>
                      <a:pt x="7" y="42"/>
                      <a:pt x="7" y="42"/>
                      <a:pt x="7" y="42"/>
                    </a:cubicBezTo>
                    <a:cubicBezTo>
                      <a:pt x="8" y="45"/>
                      <a:pt x="11" y="48"/>
                      <a:pt x="14" y="48"/>
                    </a:cubicBezTo>
                    <a:cubicBezTo>
                      <a:pt x="18" y="48"/>
                      <a:pt x="21" y="45"/>
                      <a:pt x="22" y="42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44" y="45"/>
                      <a:pt x="47" y="48"/>
                      <a:pt x="51" y="48"/>
                    </a:cubicBezTo>
                    <a:cubicBezTo>
                      <a:pt x="55" y="48"/>
                      <a:pt x="59" y="44"/>
                      <a:pt x="59" y="39"/>
                    </a:cubicBezTo>
                    <a:cubicBezTo>
                      <a:pt x="59" y="38"/>
                      <a:pt x="59" y="37"/>
                      <a:pt x="58" y="36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0" y="37"/>
                      <a:pt x="60" y="38"/>
                      <a:pt x="60" y="39"/>
                    </a:cubicBezTo>
                    <a:cubicBezTo>
                      <a:pt x="60" y="44"/>
                      <a:pt x="64" y="48"/>
                      <a:pt x="68" y="48"/>
                    </a:cubicBezTo>
                    <a:cubicBezTo>
                      <a:pt x="72" y="48"/>
                      <a:pt x="75" y="45"/>
                      <a:pt x="76" y="42"/>
                    </a:cubicBezTo>
                    <a:cubicBezTo>
                      <a:pt x="79" y="42"/>
                      <a:pt x="79" y="42"/>
                      <a:pt x="79" y="42"/>
                    </a:cubicBezTo>
                    <a:cubicBezTo>
                      <a:pt x="80" y="42"/>
                      <a:pt x="81" y="41"/>
                      <a:pt x="81" y="40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1" y="33"/>
                      <a:pt x="80" y="33"/>
                      <a:pt x="79" y="33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32"/>
                      <a:pt x="72" y="31"/>
                      <a:pt x="70" y="31"/>
                    </a:cubicBezTo>
                    <a:cubicBezTo>
                      <a:pt x="77" y="30"/>
                      <a:pt x="81" y="24"/>
                      <a:pt x="81" y="18"/>
                    </a:cubicBezTo>
                    <a:close/>
                    <a:moveTo>
                      <a:pt x="35" y="18"/>
                    </a:move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0"/>
                      <a:pt x="39" y="5"/>
                      <a:pt x="45" y="5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73" y="5"/>
                      <a:pt x="77" y="10"/>
                      <a:pt x="77" y="15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7" y="23"/>
                      <a:pt x="73" y="28"/>
                      <a:pt x="67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39" y="28"/>
                      <a:pt x="35" y="23"/>
                      <a:pt x="35" y="18"/>
                    </a:cubicBezTo>
                    <a:close/>
                    <a:moveTo>
                      <a:pt x="43" y="36"/>
                    </a:moveTo>
                    <a:cubicBezTo>
                      <a:pt x="43" y="37"/>
                      <a:pt x="42" y="38"/>
                      <a:pt x="42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8"/>
                      <a:pt x="22" y="37"/>
                      <a:pt x="22" y="36"/>
                    </a:cubicBezTo>
                    <a:cubicBezTo>
                      <a:pt x="26" y="36"/>
                      <a:pt x="26" y="36"/>
                      <a:pt x="26" y="36"/>
                    </a:cubicBezTo>
                    <a:lnTo>
                      <a:pt x="43" y="36"/>
                    </a:lnTo>
                    <a:close/>
                    <a:moveTo>
                      <a:pt x="8" y="6"/>
                    </a:moveTo>
                    <a:cubicBezTo>
                      <a:pt x="25" y="6"/>
                      <a:pt x="25" y="6"/>
                      <a:pt x="25" y="6"/>
                    </a:cubicBezTo>
                    <a:cubicBezTo>
                      <a:pt x="25" y="33"/>
                      <a:pt x="25" y="33"/>
                      <a:pt x="25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8" y="32"/>
                      <a:pt x="16" y="31"/>
                      <a:pt x="14" y="31"/>
                    </a:cubicBezTo>
                    <a:cubicBezTo>
                      <a:pt x="13" y="31"/>
                      <a:pt x="11" y="32"/>
                      <a:pt x="10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19"/>
                      <a:pt x="3" y="19"/>
                      <a:pt x="3" y="19"/>
                    </a:cubicBezTo>
                    <a:lnTo>
                      <a:pt x="8" y="6"/>
                    </a:lnTo>
                    <a:close/>
                    <a:moveTo>
                      <a:pt x="3" y="36"/>
                    </a:moveTo>
                    <a:cubicBezTo>
                      <a:pt x="7" y="36"/>
                      <a:pt x="7" y="36"/>
                      <a:pt x="7" y="36"/>
                    </a:cubicBezTo>
                    <a:cubicBezTo>
                      <a:pt x="7" y="37"/>
                      <a:pt x="6" y="38"/>
                      <a:pt x="6" y="39"/>
                    </a:cubicBezTo>
                    <a:cubicBezTo>
                      <a:pt x="3" y="39"/>
                      <a:pt x="3" y="39"/>
                      <a:pt x="3" y="39"/>
                    </a:cubicBezTo>
                    <a:lnTo>
                      <a:pt x="3" y="36"/>
                    </a:lnTo>
                    <a:close/>
                    <a:moveTo>
                      <a:pt x="14" y="44"/>
                    </a:moveTo>
                    <a:cubicBezTo>
                      <a:pt x="12" y="44"/>
                      <a:pt x="10" y="42"/>
                      <a:pt x="10" y="39"/>
                    </a:cubicBezTo>
                    <a:cubicBezTo>
                      <a:pt x="10" y="37"/>
                      <a:pt x="12" y="35"/>
                      <a:pt x="14" y="35"/>
                    </a:cubicBezTo>
                    <a:cubicBezTo>
                      <a:pt x="17" y="35"/>
                      <a:pt x="19" y="37"/>
                      <a:pt x="19" y="39"/>
                    </a:cubicBezTo>
                    <a:cubicBezTo>
                      <a:pt x="19" y="42"/>
                      <a:pt x="17" y="44"/>
                      <a:pt x="14" y="44"/>
                    </a:cubicBezTo>
                    <a:close/>
                    <a:moveTo>
                      <a:pt x="51" y="44"/>
                    </a:moveTo>
                    <a:cubicBezTo>
                      <a:pt x="48" y="44"/>
                      <a:pt x="46" y="42"/>
                      <a:pt x="46" y="39"/>
                    </a:cubicBezTo>
                    <a:cubicBezTo>
                      <a:pt x="46" y="37"/>
                      <a:pt x="48" y="35"/>
                      <a:pt x="51" y="35"/>
                    </a:cubicBezTo>
                    <a:cubicBezTo>
                      <a:pt x="53" y="35"/>
                      <a:pt x="55" y="37"/>
                      <a:pt x="55" y="39"/>
                    </a:cubicBezTo>
                    <a:cubicBezTo>
                      <a:pt x="55" y="42"/>
                      <a:pt x="53" y="44"/>
                      <a:pt x="51" y="44"/>
                    </a:cubicBezTo>
                    <a:close/>
                    <a:moveTo>
                      <a:pt x="68" y="44"/>
                    </a:moveTo>
                    <a:cubicBezTo>
                      <a:pt x="66" y="44"/>
                      <a:pt x="64" y="42"/>
                      <a:pt x="64" y="39"/>
                    </a:cubicBezTo>
                    <a:cubicBezTo>
                      <a:pt x="64" y="37"/>
                      <a:pt x="66" y="35"/>
                      <a:pt x="68" y="35"/>
                    </a:cubicBezTo>
                    <a:cubicBezTo>
                      <a:pt x="71" y="35"/>
                      <a:pt x="73" y="37"/>
                      <a:pt x="73" y="39"/>
                    </a:cubicBezTo>
                    <a:cubicBezTo>
                      <a:pt x="73" y="42"/>
                      <a:pt x="71" y="44"/>
                      <a:pt x="68" y="44"/>
                    </a:cubicBezTo>
                    <a:close/>
                    <a:moveTo>
                      <a:pt x="78" y="39"/>
                    </a:moveTo>
                    <a:cubicBezTo>
                      <a:pt x="77" y="39"/>
                      <a:pt x="77" y="39"/>
                      <a:pt x="77" y="39"/>
                    </a:cubicBezTo>
                    <a:cubicBezTo>
                      <a:pt x="77" y="38"/>
                      <a:pt x="76" y="37"/>
                      <a:pt x="76" y="36"/>
                    </a:cubicBezTo>
                    <a:cubicBezTo>
                      <a:pt x="78" y="36"/>
                      <a:pt x="78" y="36"/>
                      <a:pt x="78" y="36"/>
                    </a:cubicBezTo>
                    <a:lnTo>
                      <a:pt x="78" y="39"/>
                    </a:lnTo>
                    <a:close/>
                    <a:moveTo>
                      <a:pt x="56" y="33"/>
                    </a:moveTo>
                    <a:cubicBezTo>
                      <a:pt x="55" y="32"/>
                      <a:pt x="54" y="32"/>
                      <a:pt x="54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5" y="32"/>
                      <a:pt x="64" y="32"/>
                      <a:pt x="64" y="33"/>
                    </a:cubicBezTo>
                    <a:lnTo>
                      <a:pt x="56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</p:grpSp>
      <p:sp>
        <p:nvSpPr>
          <p:cNvPr id="87" name="išľíďè">
            <a:extLst>
              <a:ext uri="{FF2B5EF4-FFF2-40B4-BE49-F238E27FC236}">
                <a16:creationId xmlns:a16="http://schemas.microsoft.com/office/drawing/2014/main" xmlns="" id="{D5F34F5F-94ED-4508-90FF-5352D1D79626}"/>
              </a:ext>
            </a:extLst>
          </p:cNvPr>
          <p:cNvSpPr/>
          <p:nvPr/>
        </p:nvSpPr>
        <p:spPr bwMode="auto">
          <a:xfrm>
            <a:off x="3290629" y="1922331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</a:t>
            </a:r>
          </a:p>
        </p:txBody>
      </p:sp>
      <p:sp>
        <p:nvSpPr>
          <p:cNvPr id="88" name="iSlíďè">
            <a:extLst>
              <a:ext uri="{FF2B5EF4-FFF2-40B4-BE49-F238E27FC236}">
                <a16:creationId xmlns:a16="http://schemas.microsoft.com/office/drawing/2014/main" xmlns="" id="{BB826EFC-AFF8-4E14-9E94-A4A338444932}"/>
              </a:ext>
            </a:extLst>
          </p:cNvPr>
          <p:cNvSpPr txBox="1"/>
          <p:nvPr/>
        </p:nvSpPr>
        <p:spPr bwMode="auto">
          <a:xfrm>
            <a:off x="3298022" y="1587880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89" name="išľíďè">
            <a:extLst>
              <a:ext uri="{FF2B5EF4-FFF2-40B4-BE49-F238E27FC236}">
                <a16:creationId xmlns:a16="http://schemas.microsoft.com/office/drawing/2014/main" xmlns="" id="{BAF112D3-1C49-4A45-8018-88C7344916BD}"/>
              </a:ext>
            </a:extLst>
          </p:cNvPr>
          <p:cNvSpPr/>
          <p:nvPr/>
        </p:nvSpPr>
        <p:spPr bwMode="auto">
          <a:xfrm>
            <a:off x="3239095" y="3295483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</a:t>
            </a:r>
          </a:p>
        </p:txBody>
      </p:sp>
      <p:sp>
        <p:nvSpPr>
          <p:cNvPr id="91" name="iSlíďè">
            <a:extLst>
              <a:ext uri="{FF2B5EF4-FFF2-40B4-BE49-F238E27FC236}">
                <a16:creationId xmlns:a16="http://schemas.microsoft.com/office/drawing/2014/main" xmlns="" id="{8066E193-D4B7-4EB2-B573-68D749E688A4}"/>
              </a:ext>
            </a:extLst>
          </p:cNvPr>
          <p:cNvSpPr txBox="1"/>
          <p:nvPr/>
        </p:nvSpPr>
        <p:spPr bwMode="auto">
          <a:xfrm>
            <a:off x="3246488" y="2961032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92" name="išľíďè">
            <a:extLst>
              <a:ext uri="{FF2B5EF4-FFF2-40B4-BE49-F238E27FC236}">
                <a16:creationId xmlns:a16="http://schemas.microsoft.com/office/drawing/2014/main" xmlns="" id="{12878F69-2C7F-4ED1-99FC-063EB8A02A44}"/>
              </a:ext>
            </a:extLst>
          </p:cNvPr>
          <p:cNvSpPr/>
          <p:nvPr/>
        </p:nvSpPr>
        <p:spPr bwMode="auto">
          <a:xfrm>
            <a:off x="3244796" y="4698424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</a:t>
            </a:r>
          </a:p>
        </p:txBody>
      </p:sp>
      <p:sp>
        <p:nvSpPr>
          <p:cNvPr id="93" name="iSlíďè">
            <a:extLst>
              <a:ext uri="{FF2B5EF4-FFF2-40B4-BE49-F238E27FC236}">
                <a16:creationId xmlns:a16="http://schemas.microsoft.com/office/drawing/2014/main" xmlns="" id="{989D45A3-2DA8-4AC2-B787-A9341386C7D4}"/>
              </a:ext>
            </a:extLst>
          </p:cNvPr>
          <p:cNvSpPr txBox="1"/>
          <p:nvPr/>
        </p:nvSpPr>
        <p:spPr bwMode="auto">
          <a:xfrm>
            <a:off x="3252189" y="4363973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94" name="išľíďè">
            <a:extLst>
              <a:ext uri="{FF2B5EF4-FFF2-40B4-BE49-F238E27FC236}">
                <a16:creationId xmlns:a16="http://schemas.microsoft.com/office/drawing/2014/main" xmlns="" id="{E8C9B272-CE6D-4501-A47B-3076DBD84C97}"/>
              </a:ext>
            </a:extLst>
          </p:cNvPr>
          <p:cNvSpPr/>
          <p:nvPr/>
        </p:nvSpPr>
        <p:spPr bwMode="auto">
          <a:xfrm>
            <a:off x="6935929" y="1923008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</a:t>
            </a:r>
          </a:p>
        </p:txBody>
      </p:sp>
      <p:sp>
        <p:nvSpPr>
          <p:cNvPr id="95" name="iSlíďè">
            <a:extLst>
              <a:ext uri="{FF2B5EF4-FFF2-40B4-BE49-F238E27FC236}">
                <a16:creationId xmlns:a16="http://schemas.microsoft.com/office/drawing/2014/main" xmlns="" id="{E731CBD2-EF0C-441F-9D00-FCB069928B9B}"/>
              </a:ext>
            </a:extLst>
          </p:cNvPr>
          <p:cNvSpPr txBox="1"/>
          <p:nvPr/>
        </p:nvSpPr>
        <p:spPr bwMode="auto">
          <a:xfrm>
            <a:off x="8261720" y="1520358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96" name="išľíďè">
            <a:extLst>
              <a:ext uri="{FF2B5EF4-FFF2-40B4-BE49-F238E27FC236}">
                <a16:creationId xmlns:a16="http://schemas.microsoft.com/office/drawing/2014/main" xmlns="" id="{5C524066-31B6-40BC-9F25-4EA8E3E15772}"/>
              </a:ext>
            </a:extLst>
          </p:cNvPr>
          <p:cNvSpPr/>
          <p:nvPr/>
        </p:nvSpPr>
        <p:spPr bwMode="auto">
          <a:xfrm>
            <a:off x="6884395" y="3296160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</a:t>
            </a:r>
          </a:p>
        </p:txBody>
      </p:sp>
      <p:sp>
        <p:nvSpPr>
          <p:cNvPr id="97" name="iSlíďè">
            <a:extLst>
              <a:ext uri="{FF2B5EF4-FFF2-40B4-BE49-F238E27FC236}">
                <a16:creationId xmlns:a16="http://schemas.microsoft.com/office/drawing/2014/main" xmlns="" id="{3E38C673-DC7F-4B2A-B7BE-B5EB94A47A92}"/>
              </a:ext>
            </a:extLst>
          </p:cNvPr>
          <p:cNvSpPr txBox="1"/>
          <p:nvPr/>
        </p:nvSpPr>
        <p:spPr bwMode="auto">
          <a:xfrm>
            <a:off x="8189521" y="2893281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98" name="išľíďè">
            <a:extLst>
              <a:ext uri="{FF2B5EF4-FFF2-40B4-BE49-F238E27FC236}">
                <a16:creationId xmlns:a16="http://schemas.microsoft.com/office/drawing/2014/main" xmlns="" id="{69C471B3-EC96-4BF2-9EB3-6ECBD0E48E27}"/>
              </a:ext>
            </a:extLst>
          </p:cNvPr>
          <p:cNvSpPr/>
          <p:nvPr/>
        </p:nvSpPr>
        <p:spPr bwMode="auto">
          <a:xfrm>
            <a:off x="6890096" y="4699101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</a:t>
            </a:r>
          </a:p>
        </p:txBody>
      </p:sp>
      <p:sp>
        <p:nvSpPr>
          <p:cNvPr id="99" name="iSlíďè">
            <a:extLst>
              <a:ext uri="{FF2B5EF4-FFF2-40B4-BE49-F238E27FC236}">
                <a16:creationId xmlns:a16="http://schemas.microsoft.com/office/drawing/2014/main" xmlns="" id="{3F9AE45D-FC52-49E1-8690-5D12A17EEA11}"/>
              </a:ext>
            </a:extLst>
          </p:cNvPr>
          <p:cNvSpPr txBox="1"/>
          <p:nvPr/>
        </p:nvSpPr>
        <p:spPr bwMode="auto">
          <a:xfrm>
            <a:off x="8174148" y="4311754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grpSp>
        <p:nvGrpSpPr>
          <p:cNvPr id="100" name="组合 99">
            <a:extLst>
              <a:ext uri="{FF2B5EF4-FFF2-40B4-BE49-F238E27FC236}">
                <a16:creationId xmlns:a16="http://schemas.microsoft.com/office/drawing/2014/main" xmlns="" id="{CEF52D27-2417-47ED-83D2-E3836B396F6A}"/>
              </a:ext>
            </a:extLst>
          </p:cNvPr>
          <p:cNvGrpSpPr/>
          <p:nvPr/>
        </p:nvGrpSpPr>
        <p:grpSpPr>
          <a:xfrm>
            <a:off x="282538" y="96999"/>
            <a:ext cx="11746018" cy="287919"/>
            <a:chOff x="231493" y="95831"/>
            <a:chExt cx="8646289" cy="176685"/>
          </a:xfrm>
        </p:grpSpPr>
        <p:sp>
          <p:nvSpPr>
            <p:cNvPr id="101" name="矩形 100">
              <a:extLst>
                <a:ext uri="{FF2B5EF4-FFF2-40B4-BE49-F238E27FC236}">
                  <a16:creationId xmlns:a16="http://schemas.microsoft.com/office/drawing/2014/main" xmlns="" id="{D437C7E5-4B6C-462D-A4B9-429D9A5AD1F6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102" name="TextBox 76">
              <a:extLst>
                <a:ext uri="{FF2B5EF4-FFF2-40B4-BE49-F238E27FC236}">
                  <a16:creationId xmlns:a16="http://schemas.microsoft.com/office/drawing/2014/main" xmlns="" id="{3AA231D7-635B-4ACD-B251-EB1048B025A9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成功项目展示</a:t>
              </a:r>
            </a:p>
          </p:txBody>
        </p:sp>
        <p:cxnSp>
          <p:nvCxnSpPr>
            <p:cNvPr id="103" name="直接连接符 102">
              <a:extLst>
                <a:ext uri="{FF2B5EF4-FFF2-40B4-BE49-F238E27FC236}">
                  <a16:creationId xmlns:a16="http://schemas.microsoft.com/office/drawing/2014/main" xmlns="" id="{A822EA97-203C-48EA-859D-B2016EE814F5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983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5284846-1A8D-44F4-835F-93A3705E4B0C}"/>
              </a:ext>
            </a:extLst>
          </p:cNvPr>
          <p:cNvSpPr/>
          <p:nvPr/>
        </p:nvSpPr>
        <p:spPr>
          <a:xfrm>
            <a:off x="0" y="2652635"/>
            <a:ext cx="12192000" cy="39584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96" name="Rectangle 6">
            <a:extLst>
              <a:ext uri="{FF2B5EF4-FFF2-40B4-BE49-F238E27FC236}">
                <a16:creationId xmlns:a16="http://schemas.microsoft.com/office/drawing/2014/main" xmlns="" id="{7808B58B-A88B-48ED-A57E-9B0A930CFEED}"/>
              </a:ext>
            </a:extLst>
          </p:cNvPr>
          <p:cNvSpPr/>
          <p:nvPr/>
        </p:nvSpPr>
        <p:spPr>
          <a:xfrm>
            <a:off x="5604954" y="2902692"/>
            <a:ext cx="4504923" cy="413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Ins="96000" rtlCol="0" anchor="ctr"/>
          <a:lstStyle/>
          <a:p>
            <a:r>
              <a:rPr lang="en-US" altLang="zh-CN" sz="1867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1867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  <a:endParaRPr lang="en-US" sz="1867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7" name="Rectangle 8">
            <a:extLst>
              <a:ext uri="{FF2B5EF4-FFF2-40B4-BE49-F238E27FC236}">
                <a16:creationId xmlns:a16="http://schemas.microsoft.com/office/drawing/2014/main" xmlns="" id="{ACD7BA21-61E3-4809-A07A-7B88C4464F6F}"/>
              </a:ext>
            </a:extLst>
          </p:cNvPr>
          <p:cNvSpPr/>
          <p:nvPr/>
        </p:nvSpPr>
        <p:spPr>
          <a:xfrm>
            <a:off x="5598544" y="3961943"/>
            <a:ext cx="4504923" cy="413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Ins="96000" rtlCol="0" anchor="ctr"/>
          <a:lstStyle/>
          <a:p>
            <a:r>
              <a:rPr lang="en-US" altLang="zh-CN" sz="1867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1867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工作完成情况</a:t>
            </a:r>
            <a:endParaRPr lang="en-US" sz="1867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8" name="Rectangle 11">
            <a:extLst>
              <a:ext uri="{FF2B5EF4-FFF2-40B4-BE49-F238E27FC236}">
                <a16:creationId xmlns:a16="http://schemas.microsoft.com/office/drawing/2014/main" xmlns="" id="{7DBDFCB9-445D-4753-8B8C-D4B3F1BB0067}"/>
              </a:ext>
            </a:extLst>
          </p:cNvPr>
          <p:cNvSpPr/>
          <p:nvPr/>
        </p:nvSpPr>
        <p:spPr>
          <a:xfrm>
            <a:off x="5598544" y="4771680"/>
            <a:ext cx="4504923" cy="413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Ins="96000" rtlCol="0" anchor="ctr"/>
          <a:lstStyle/>
          <a:p>
            <a:r>
              <a:rPr lang="en-US" altLang="zh-CN" sz="1867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1867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成功项目展示</a:t>
            </a:r>
            <a:endParaRPr lang="en-US" sz="1867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9" name="Rectangle 15">
            <a:extLst>
              <a:ext uri="{FF2B5EF4-FFF2-40B4-BE49-F238E27FC236}">
                <a16:creationId xmlns:a16="http://schemas.microsoft.com/office/drawing/2014/main" xmlns="" id="{C85CF729-CAAA-4474-8165-CBE67A334D5B}"/>
              </a:ext>
            </a:extLst>
          </p:cNvPr>
          <p:cNvSpPr/>
          <p:nvPr/>
        </p:nvSpPr>
        <p:spPr>
          <a:xfrm>
            <a:off x="5629381" y="5700296"/>
            <a:ext cx="4504923" cy="413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Ins="96000" rtlCol="0" anchor="ctr"/>
          <a:lstStyle/>
          <a:p>
            <a:r>
              <a:rPr lang="en-US" altLang="zh-CN" sz="1867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1867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明年工作计划</a:t>
            </a:r>
            <a:endParaRPr lang="en-US" sz="1867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0" name="TextBox 31">
            <a:extLst>
              <a:ext uri="{FF2B5EF4-FFF2-40B4-BE49-F238E27FC236}">
                <a16:creationId xmlns:a16="http://schemas.microsoft.com/office/drawing/2014/main" xmlns="" id="{0F36EF5A-5DEA-4360-B862-21AB50D159BC}"/>
              </a:ext>
            </a:extLst>
          </p:cNvPr>
          <p:cNvSpPr txBox="1"/>
          <p:nvPr/>
        </p:nvSpPr>
        <p:spPr>
          <a:xfrm>
            <a:off x="9250476" y="152386"/>
            <a:ext cx="223971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8000" b="1" dirty="0">
                <a:solidFill>
                  <a:schemeClr val="bg2">
                    <a:lumMod val="1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+mn-lt"/>
              </a:rPr>
              <a:t>目录</a:t>
            </a:r>
            <a:endParaRPr lang="tr-TR" sz="8000" b="1" dirty="0">
              <a:solidFill>
                <a:schemeClr val="bg2">
                  <a:lumMod val="10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  <a:cs typeface="+mn-ea"/>
              <a:sym typeface="+mn-lt"/>
            </a:endParaRPr>
          </a:p>
          <a:p>
            <a:pPr algn="r"/>
            <a:r>
              <a:rPr lang="tr-TR" sz="2800" b="1" dirty="0">
                <a:solidFill>
                  <a:schemeClr val="bg2">
                    <a:lumMod val="1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+mn-lt"/>
              </a:rPr>
              <a:t>CONTENTS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9778E18-0D8F-4199-B1F7-4F31E399AB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357" y="705288"/>
            <a:ext cx="2967324" cy="5886846"/>
          </a:xfrm>
          <a:prstGeom prst="rect">
            <a:avLst/>
          </a:prstGeom>
        </p:spPr>
      </p:pic>
      <p:sp>
        <p:nvSpPr>
          <p:cNvPr id="9" name="ïṥlïde">
            <a:extLst>
              <a:ext uri="{FF2B5EF4-FFF2-40B4-BE49-F238E27FC236}">
                <a16:creationId xmlns:a16="http://schemas.microsoft.com/office/drawing/2014/main" xmlns="" id="{D65204D7-DF50-4050-A4C7-94F582081B6E}"/>
              </a:ext>
            </a:extLst>
          </p:cNvPr>
          <p:cNvSpPr/>
          <p:nvPr/>
        </p:nvSpPr>
        <p:spPr>
          <a:xfrm>
            <a:off x="5381035" y="2983578"/>
            <a:ext cx="447838" cy="447838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solidFill>
                <a:schemeClr val="tx1"/>
              </a:solidFill>
            </a:endParaRPr>
          </a:p>
        </p:txBody>
      </p:sp>
      <p:sp>
        <p:nvSpPr>
          <p:cNvPr id="10" name="ïs1iďê">
            <a:extLst>
              <a:ext uri="{FF2B5EF4-FFF2-40B4-BE49-F238E27FC236}">
                <a16:creationId xmlns:a16="http://schemas.microsoft.com/office/drawing/2014/main" xmlns="" id="{CB681FD0-F0BC-4E71-AC1D-83C55E39ACC9}"/>
              </a:ext>
            </a:extLst>
          </p:cNvPr>
          <p:cNvSpPr/>
          <p:nvPr/>
        </p:nvSpPr>
        <p:spPr>
          <a:xfrm>
            <a:off x="5391020" y="4784850"/>
            <a:ext cx="447838" cy="447838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tx1"/>
              </a:solidFill>
            </a:endParaRPr>
          </a:p>
        </p:txBody>
      </p:sp>
      <p:sp>
        <p:nvSpPr>
          <p:cNvPr id="11" name="íṧ1íďè">
            <a:extLst>
              <a:ext uri="{FF2B5EF4-FFF2-40B4-BE49-F238E27FC236}">
                <a16:creationId xmlns:a16="http://schemas.microsoft.com/office/drawing/2014/main" xmlns="" id="{6DD6747E-E10D-46F7-B62A-3452BFE3CE68}"/>
              </a:ext>
            </a:extLst>
          </p:cNvPr>
          <p:cNvSpPr/>
          <p:nvPr/>
        </p:nvSpPr>
        <p:spPr>
          <a:xfrm>
            <a:off x="5374625" y="3936017"/>
            <a:ext cx="447838" cy="447838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solidFill>
                <a:schemeClr val="tx1"/>
              </a:solidFill>
            </a:endParaRPr>
          </a:p>
        </p:txBody>
      </p:sp>
      <p:sp>
        <p:nvSpPr>
          <p:cNvPr id="12" name="ïṧlíḍe">
            <a:extLst>
              <a:ext uri="{FF2B5EF4-FFF2-40B4-BE49-F238E27FC236}">
                <a16:creationId xmlns:a16="http://schemas.microsoft.com/office/drawing/2014/main" xmlns="" id="{9FAEC6D3-F772-4EAC-8B3A-A464E220FDBD}"/>
              </a:ext>
            </a:extLst>
          </p:cNvPr>
          <p:cNvSpPr/>
          <p:nvPr/>
        </p:nvSpPr>
        <p:spPr>
          <a:xfrm>
            <a:off x="5505411" y="3113766"/>
            <a:ext cx="186268" cy="1767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63664"/>
                </a:moveTo>
                <a:lnTo>
                  <a:pt x="119800" y="63664"/>
                </a:lnTo>
                <a:cubicBezTo>
                  <a:pt x="119800" y="66596"/>
                  <a:pt x="118405" y="69528"/>
                  <a:pt x="114219" y="69528"/>
                </a:cubicBezTo>
                <a:cubicBezTo>
                  <a:pt x="112823" y="69528"/>
                  <a:pt x="111428" y="68062"/>
                  <a:pt x="111428" y="68062"/>
                </a:cubicBezTo>
                <a:lnTo>
                  <a:pt x="111428" y="68062"/>
                </a:lnTo>
                <a:cubicBezTo>
                  <a:pt x="60598" y="14869"/>
                  <a:pt x="60598" y="14869"/>
                  <a:pt x="60598" y="14869"/>
                </a:cubicBezTo>
                <a:lnTo>
                  <a:pt x="60598" y="14869"/>
                </a:lnTo>
                <a:lnTo>
                  <a:pt x="60598" y="14869"/>
                </a:lnTo>
                <a:lnTo>
                  <a:pt x="60598" y="14869"/>
                </a:lnTo>
                <a:cubicBezTo>
                  <a:pt x="9966" y="68062"/>
                  <a:pt x="9966" y="68062"/>
                  <a:pt x="9966" y="68062"/>
                </a:cubicBezTo>
                <a:lnTo>
                  <a:pt x="9966" y="68062"/>
                </a:lnTo>
                <a:cubicBezTo>
                  <a:pt x="8571" y="68062"/>
                  <a:pt x="7176" y="69528"/>
                  <a:pt x="5780" y="69528"/>
                </a:cubicBezTo>
                <a:cubicBezTo>
                  <a:pt x="2990" y="69528"/>
                  <a:pt x="0" y="66596"/>
                  <a:pt x="0" y="63664"/>
                </a:cubicBezTo>
                <a:cubicBezTo>
                  <a:pt x="0" y="62198"/>
                  <a:pt x="0" y="60523"/>
                  <a:pt x="1395" y="59057"/>
                </a:cubicBezTo>
                <a:cubicBezTo>
                  <a:pt x="56411" y="1465"/>
                  <a:pt x="56411" y="1465"/>
                  <a:pt x="56411" y="1465"/>
                </a:cubicBezTo>
                <a:cubicBezTo>
                  <a:pt x="57807" y="0"/>
                  <a:pt x="59202" y="0"/>
                  <a:pt x="60598" y="0"/>
                </a:cubicBez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cubicBezTo>
                  <a:pt x="61993" y="0"/>
                  <a:pt x="63388" y="1465"/>
                  <a:pt x="64784" y="1465"/>
                </a:cubicBezTo>
                <a:lnTo>
                  <a:pt x="64784" y="1465"/>
                </a:lnTo>
                <a:cubicBezTo>
                  <a:pt x="85913" y="25130"/>
                  <a:pt x="85913" y="25130"/>
                  <a:pt x="85913" y="25130"/>
                </a:cubicBezTo>
                <a:cubicBezTo>
                  <a:pt x="85913" y="19267"/>
                  <a:pt x="85913" y="19267"/>
                  <a:pt x="85913" y="19267"/>
                </a:cubicBezTo>
                <a:cubicBezTo>
                  <a:pt x="85913" y="16335"/>
                  <a:pt x="88903" y="13193"/>
                  <a:pt x="91694" y="13193"/>
                </a:cubicBezTo>
                <a:cubicBezTo>
                  <a:pt x="95880" y="13193"/>
                  <a:pt x="97275" y="16335"/>
                  <a:pt x="97275" y="19267"/>
                </a:cubicBezTo>
                <a:cubicBezTo>
                  <a:pt x="97275" y="36858"/>
                  <a:pt x="97275" y="36858"/>
                  <a:pt x="97275" y="36858"/>
                </a:cubicBezTo>
                <a:cubicBezTo>
                  <a:pt x="118405" y="59057"/>
                  <a:pt x="118405" y="59057"/>
                  <a:pt x="118405" y="59057"/>
                </a:cubicBezTo>
                <a:lnTo>
                  <a:pt x="118405" y="59057"/>
                </a:lnTo>
                <a:cubicBezTo>
                  <a:pt x="119800" y="60523"/>
                  <a:pt x="119800" y="62198"/>
                  <a:pt x="119800" y="63664"/>
                </a:cubicBezTo>
                <a:close/>
                <a:moveTo>
                  <a:pt x="108438" y="72460"/>
                </a:moveTo>
                <a:lnTo>
                  <a:pt x="108438" y="72460"/>
                </a:lnTo>
                <a:cubicBezTo>
                  <a:pt x="108438" y="90261"/>
                  <a:pt x="108438" y="90261"/>
                  <a:pt x="108438" y="90261"/>
                </a:cubicBezTo>
                <a:cubicBezTo>
                  <a:pt x="108438" y="99057"/>
                  <a:pt x="108438" y="99057"/>
                  <a:pt x="108438" y="99057"/>
                </a:cubicBezTo>
                <a:cubicBezTo>
                  <a:pt x="108438" y="113926"/>
                  <a:pt x="108438" y="113926"/>
                  <a:pt x="108438" y="113926"/>
                </a:cubicBezTo>
                <a:cubicBezTo>
                  <a:pt x="108438" y="118324"/>
                  <a:pt x="107043" y="119790"/>
                  <a:pt x="102857" y="119790"/>
                </a:cubicBezTo>
                <a:cubicBezTo>
                  <a:pt x="91694" y="119790"/>
                  <a:pt x="91694" y="119790"/>
                  <a:pt x="91694" y="119790"/>
                </a:cubicBezTo>
                <a:cubicBezTo>
                  <a:pt x="91694" y="72460"/>
                  <a:pt x="91694" y="72460"/>
                  <a:pt x="91694" y="72460"/>
                </a:cubicBezTo>
                <a:cubicBezTo>
                  <a:pt x="69169" y="72460"/>
                  <a:pt x="69169" y="72460"/>
                  <a:pt x="69169" y="72460"/>
                </a:cubicBezTo>
                <a:cubicBezTo>
                  <a:pt x="69169" y="119790"/>
                  <a:pt x="69169" y="119790"/>
                  <a:pt x="69169" y="119790"/>
                </a:cubicBezTo>
                <a:cubicBezTo>
                  <a:pt x="16943" y="119790"/>
                  <a:pt x="16943" y="119790"/>
                  <a:pt x="16943" y="119790"/>
                </a:cubicBezTo>
                <a:cubicBezTo>
                  <a:pt x="14152" y="119790"/>
                  <a:pt x="11362" y="118324"/>
                  <a:pt x="11362" y="113926"/>
                </a:cubicBezTo>
                <a:cubicBezTo>
                  <a:pt x="11362" y="99057"/>
                  <a:pt x="11362" y="99057"/>
                  <a:pt x="11362" y="99057"/>
                </a:cubicBezTo>
                <a:cubicBezTo>
                  <a:pt x="11362" y="90261"/>
                  <a:pt x="11362" y="90261"/>
                  <a:pt x="11362" y="90261"/>
                </a:cubicBezTo>
                <a:cubicBezTo>
                  <a:pt x="11362" y="72460"/>
                  <a:pt x="11362" y="72460"/>
                  <a:pt x="11362" y="72460"/>
                </a:cubicBezTo>
                <a:cubicBezTo>
                  <a:pt x="60598" y="22198"/>
                  <a:pt x="60598" y="22198"/>
                  <a:pt x="60598" y="22198"/>
                </a:cubicBezTo>
                <a:lnTo>
                  <a:pt x="108438" y="72460"/>
                </a:lnTo>
                <a:close/>
                <a:moveTo>
                  <a:pt x="50830" y="72460"/>
                </a:moveTo>
                <a:lnTo>
                  <a:pt x="50830" y="72460"/>
                </a:lnTo>
                <a:cubicBezTo>
                  <a:pt x="28305" y="72460"/>
                  <a:pt x="28305" y="72460"/>
                  <a:pt x="28305" y="72460"/>
                </a:cubicBezTo>
                <a:cubicBezTo>
                  <a:pt x="28305" y="96125"/>
                  <a:pt x="28305" y="96125"/>
                  <a:pt x="28305" y="96125"/>
                </a:cubicBezTo>
                <a:cubicBezTo>
                  <a:pt x="50830" y="96125"/>
                  <a:pt x="50830" y="96125"/>
                  <a:pt x="50830" y="96125"/>
                </a:cubicBezTo>
                <a:lnTo>
                  <a:pt x="50830" y="724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ïsļíḍé">
            <a:extLst>
              <a:ext uri="{FF2B5EF4-FFF2-40B4-BE49-F238E27FC236}">
                <a16:creationId xmlns:a16="http://schemas.microsoft.com/office/drawing/2014/main" xmlns="" id="{180356F0-658E-4550-939B-38D0F0359405}"/>
              </a:ext>
            </a:extLst>
          </p:cNvPr>
          <p:cNvSpPr/>
          <p:nvPr/>
        </p:nvSpPr>
        <p:spPr>
          <a:xfrm>
            <a:off x="5505411" y="4067056"/>
            <a:ext cx="186268" cy="1631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9" y="65310"/>
                </a:moveTo>
                <a:lnTo>
                  <a:pt x="117009" y="65310"/>
                </a:lnTo>
                <a:lnTo>
                  <a:pt x="117009" y="65310"/>
                </a:lnTo>
                <a:cubicBezTo>
                  <a:pt x="61993" y="91073"/>
                  <a:pt x="61993" y="91073"/>
                  <a:pt x="61993" y="91073"/>
                </a:cubicBezTo>
                <a:lnTo>
                  <a:pt x="61993" y="91073"/>
                </a:lnTo>
                <a:lnTo>
                  <a:pt x="61993" y="91073"/>
                </a:lnTo>
                <a:lnTo>
                  <a:pt x="61993" y="91073"/>
                </a:lnTo>
                <a:cubicBezTo>
                  <a:pt x="61993" y="92655"/>
                  <a:pt x="60598" y="92655"/>
                  <a:pt x="60598" y="92655"/>
                </a:cubicBezTo>
                <a:cubicBezTo>
                  <a:pt x="59202" y="92655"/>
                  <a:pt x="59202" y="92655"/>
                  <a:pt x="57807" y="91073"/>
                </a:cubicBezTo>
                <a:lnTo>
                  <a:pt x="57807" y="91073"/>
                </a:lnTo>
                <a:lnTo>
                  <a:pt x="57807" y="91073"/>
                </a:lnTo>
                <a:lnTo>
                  <a:pt x="57807" y="91073"/>
                </a:lnTo>
                <a:cubicBezTo>
                  <a:pt x="2990" y="65310"/>
                  <a:pt x="2990" y="65310"/>
                  <a:pt x="2990" y="65310"/>
                </a:cubicBezTo>
                <a:lnTo>
                  <a:pt x="2990" y="65310"/>
                </a:lnTo>
                <a:cubicBezTo>
                  <a:pt x="1395" y="65310"/>
                  <a:pt x="0" y="62146"/>
                  <a:pt x="0" y="60564"/>
                </a:cubicBezTo>
                <a:cubicBezTo>
                  <a:pt x="0" y="55819"/>
                  <a:pt x="2990" y="54237"/>
                  <a:pt x="5780" y="54237"/>
                </a:cubicBezTo>
                <a:cubicBezTo>
                  <a:pt x="7176" y="54237"/>
                  <a:pt x="7176" y="54237"/>
                  <a:pt x="8571" y="54237"/>
                </a:cubicBezTo>
                <a:lnTo>
                  <a:pt x="8571" y="54237"/>
                </a:lnTo>
                <a:lnTo>
                  <a:pt x="8571" y="54237"/>
                </a:lnTo>
                <a:lnTo>
                  <a:pt x="8571" y="54237"/>
                </a:lnTo>
                <a:cubicBezTo>
                  <a:pt x="60598" y="78192"/>
                  <a:pt x="60598" y="78192"/>
                  <a:pt x="60598" y="78192"/>
                </a:cubicBezTo>
                <a:cubicBezTo>
                  <a:pt x="112823" y="54237"/>
                  <a:pt x="112823" y="54237"/>
                  <a:pt x="112823" y="54237"/>
                </a:cubicBezTo>
                <a:lnTo>
                  <a:pt x="112823" y="54237"/>
                </a:lnTo>
                <a:lnTo>
                  <a:pt x="112823" y="54237"/>
                </a:lnTo>
                <a:lnTo>
                  <a:pt x="112823" y="54237"/>
                </a:lnTo>
                <a:lnTo>
                  <a:pt x="114219" y="54237"/>
                </a:lnTo>
                <a:cubicBezTo>
                  <a:pt x="118405" y="54237"/>
                  <a:pt x="119800" y="55819"/>
                  <a:pt x="119800" y="60564"/>
                </a:cubicBezTo>
                <a:cubicBezTo>
                  <a:pt x="119800" y="62146"/>
                  <a:pt x="118405" y="65310"/>
                  <a:pt x="117009" y="65310"/>
                </a:cubicBezTo>
                <a:close/>
                <a:moveTo>
                  <a:pt x="117009" y="38192"/>
                </a:moveTo>
                <a:lnTo>
                  <a:pt x="117009" y="38192"/>
                </a:lnTo>
                <a:lnTo>
                  <a:pt x="117009" y="38192"/>
                </a:lnTo>
                <a:cubicBezTo>
                  <a:pt x="61993" y="63728"/>
                  <a:pt x="61993" y="63728"/>
                  <a:pt x="61993" y="63728"/>
                </a:cubicBezTo>
                <a:lnTo>
                  <a:pt x="61993" y="63728"/>
                </a:lnTo>
                <a:lnTo>
                  <a:pt x="61993" y="63728"/>
                </a:lnTo>
                <a:lnTo>
                  <a:pt x="61993" y="63728"/>
                </a:lnTo>
                <a:lnTo>
                  <a:pt x="60598" y="63728"/>
                </a:lnTo>
                <a:cubicBezTo>
                  <a:pt x="59202" y="63728"/>
                  <a:pt x="59202" y="63728"/>
                  <a:pt x="57807" y="63728"/>
                </a:cubicBezTo>
                <a:lnTo>
                  <a:pt x="57807" y="63728"/>
                </a:lnTo>
                <a:lnTo>
                  <a:pt x="57807" y="63728"/>
                </a:lnTo>
                <a:lnTo>
                  <a:pt x="57807" y="63728"/>
                </a:lnTo>
                <a:cubicBezTo>
                  <a:pt x="2990" y="38192"/>
                  <a:pt x="2990" y="38192"/>
                  <a:pt x="2990" y="38192"/>
                </a:cubicBezTo>
                <a:lnTo>
                  <a:pt x="2990" y="38192"/>
                </a:lnTo>
                <a:cubicBezTo>
                  <a:pt x="1395" y="36610"/>
                  <a:pt x="0" y="35028"/>
                  <a:pt x="0" y="31864"/>
                </a:cubicBezTo>
                <a:cubicBezTo>
                  <a:pt x="0" y="30282"/>
                  <a:pt x="1395" y="27118"/>
                  <a:pt x="2990" y="27118"/>
                </a:cubicBezTo>
                <a:lnTo>
                  <a:pt x="2990" y="27118"/>
                </a:lnTo>
                <a:cubicBezTo>
                  <a:pt x="57807" y="1581"/>
                  <a:pt x="57807" y="1581"/>
                  <a:pt x="57807" y="1581"/>
                </a:cubicBezTo>
                <a:lnTo>
                  <a:pt x="57807" y="1581"/>
                </a:lnTo>
                <a:lnTo>
                  <a:pt x="57807" y="1581"/>
                </a:lnTo>
                <a:lnTo>
                  <a:pt x="57807" y="1581"/>
                </a:lnTo>
                <a:cubicBezTo>
                  <a:pt x="59202" y="0"/>
                  <a:pt x="59202" y="0"/>
                  <a:pt x="60598" y="0"/>
                </a:cubicBezTo>
                <a:cubicBezTo>
                  <a:pt x="60598" y="0"/>
                  <a:pt x="61993" y="0"/>
                  <a:pt x="61993" y="1581"/>
                </a:cubicBezTo>
                <a:lnTo>
                  <a:pt x="61993" y="1581"/>
                </a:lnTo>
                <a:lnTo>
                  <a:pt x="61993" y="1581"/>
                </a:lnTo>
                <a:lnTo>
                  <a:pt x="61993" y="1581"/>
                </a:lnTo>
                <a:cubicBezTo>
                  <a:pt x="117009" y="27118"/>
                  <a:pt x="117009" y="27118"/>
                  <a:pt x="117009" y="27118"/>
                </a:cubicBezTo>
                <a:lnTo>
                  <a:pt x="117009" y="27118"/>
                </a:lnTo>
                <a:cubicBezTo>
                  <a:pt x="118405" y="27118"/>
                  <a:pt x="119800" y="30282"/>
                  <a:pt x="119800" y="31864"/>
                </a:cubicBezTo>
                <a:cubicBezTo>
                  <a:pt x="119800" y="35028"/>
                  <a:pt x="118405" y="36610"/>
                  <a:pt x="117009" y="38192"/>
                </a:cubicBezTo>
                <a:close/>
                <a:moveTo>
                  <a:pt x="5780" y="81355"/>
                </a:moveTo>
                <a:lnTo>
                  <a:pt x="5780" y="81355"/>
                </a:lnTo>
                <a:cubicBezTo>
                  <a:pt x="7176" y="81355"/>
                  <a:pt x="7176" y="81355"/>
                  <a:pt x="8571" y="81355"/>
                </a:cubicBezTo>
                <a:lnTo>
                  <a:pt x="8571" y="81355"/>
                </a:lnTo>
                <a:lnTo>
                  <a:pt x="8571" y="81355"/>
                </a:lnTo>
                <a:lnTo>
                  <a:pt x="8571" y="81355"/>
                </a:lnTo>
                <a:cubicBezTo>
                  <a:pt x="60598" y="106892"/>
                  <a:pt x="60598" y="106892"/>
                  <a:pt x="60598" y="106892"/>
                </a:cubicBezTo>
                <a:cubicBezTo>
                  <a:pt x="112823" y="81355"/>
                  <a:pt x="112823" y="81355"/>
                  <a:pt x="112823" y="81355"/>
                </a:cubicBezTo>
                <a:lnTo>
                  <a:pt x="112823" y="81355"/>
                </a:lnTo>
                <a:lnTo>
                  <a:pt x="112823" y="81355"/>
                </a:lnTo>
                <a:lnTo>
                  <a:pt x="112823" y="81355"/>
                </a:lnTo>
                <a:lnTo>
                  <a:pt x="114219" y="81355"/>
                </a:lnTo>
                <a:cubicBezTo>
                  <a:pt x="118405" y="81355"/>
                  <a:pt x="119800" y="84519"/>
                  <a:pt x="119800" y="87683"/>
                </a:cubicBezTo>
                <a:cubicBezTo>
                  <a:pt x="119800" y="91073"/>
                  <a:pt x="118405" y="92655"/>
                  <a:pt x="117009" y="94237"/>
                </a:cubicBezTo>
                <a:lnTo>
                  <a:pt x="117009" y="94237"/>
                </a:lnTo>
                <a:cubicBezTo>
                  <a:pt x="61993" y="119774"/>
                  <a:pt x="61993" y="119774"/>
                  <a:pt x="61993" y="119774"/>
                </a:cubicBezTo>
                <a:lnTo>
                  <a:pt x="61993" y="119774"/>
                </a:lnTo>
                <a:lnTo>
                  <a:pt x="61993" y="119774"/>
                </a:lnTo>
                <a:lnTo>
                  <a:pt x="61993" y="119774"/>
                </a:lnTo>
                <a:lnTo>
                  <a:pt x="60598" y="119774"/>
                </a:lnTo>
                <a:cubicBezTo>
                  <a:pt x="59202" y="119774"/>
                  <a:pt x="59202" y="119774"/>
                  <a:pt x="57807" y="119774"/>
                </a:cubicBezTo>
                <a:lnTo>
                  <a:pt x="57807" y="119774"/>
                </a:lnTo>
                <a:lnTo>
                  <a:pt x="57807" y="119774"/>
                </a:lnTo>
                <a:lnTo>
                  <a:pt x="57807" y="119774"/>
                </a:lnTo>
                <a:cubicBezTo>
                  <a:pt x="2990" y="94237"/>
                  <a:pt x="2990" y="94237"/>
                  <a:pt x="2990" y="94237"/>
                </a:cubicBezTo>
                <a:lnTo>
                  <a:pt x="2990" y="94237"/>
                </a:lnTo>
                <a:cubicBezTo>
                  <a:pt x="1395" y="92655"/>
                  <a:pt x="0" y="91073"/>
                  <a:pt x="0" y="87683"/>
                </a:cubicBezTo>
                <a:cubicBezTo>
                  <a:pt x="0" y="84519"/>
                  <a:pt x="2990" y="81355"/>
                  <a:pt x="5780" y="813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" name="íş1íḑe">
            <a:extLst>
              <a:ext uri="{FF2B5EF4-FFF2-40B4-BE49-F238E27FC236}">
                <a16:creationId xmlns:a16="http://schemas.microsoft.com/office/drawing/2014/main" xmlns="" id="{B79081DC-7D4D-4F5D-8AFD-969A5F7A8158}"/>
              </a:ext>
            </a:extLst>
          </p:cNvPr>
          <p:cNvSpPr/>
          <p:nvPr/>
        </p:nvSpPr>
        <p:spPr>
          <a:xfrm>
            <a:off x="5529496" y="4919328"/>
            <a:ext cx="150917" cy="1849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68" y="119800"/>
                </a:moveTo>
                <a:lnTo>
                  <a:pt x="112868" y="119800"/>
                </a:lnTo>
                <a:cubicBezTo>
                  <a:pt x="6885" y="119800"/>
                  <a:pt x="6885" y="119800"/>
                  <a:pt x="6885" y="119800"/>
                </a:cubicBezTo>
                <a:cubicBezTo>
                  <a:pt x="1721" y="119800"/>
                  <a:pt x="0" y="117004"/>
                  <a:pt x="0" y="114209"/>
                </a:cubicBezTo>
                <a:cubicBezTo>
                  <a:pt x="0" y="64891"/>
                  <a:pt x="0" y="64891"/>
                  <a:pt x="0" y="64891"/>
                </a:cubicBezTo>
                <a:cubicBezTo>
                  <a:pt x="0" y="62096"/>
                  <a:pt x="1721" y="59101"/>
                  <a:pt x="6885" y="59101"/>
                </a:cubicBezTo>
                <a:cubicBezTo>
                  <a:pt x="17213" y="59101"/>
                  <a:pt x="17213" y="59101"/>
                  <a:pt x="17213" y="59101"/>
                </a:cubicBezTo>
                <a:cubicBezTo>
                  <a:pt x="17213" y="33743"/>
                  <a:pt x="17213" y="33743"/>
                  <a:pt x="17213" y="33743"/>
                </a:cubicBezTo>
                <a:cubicBezTo>
                  <a:pt x="17213" y="13976"/>
                  <a:pt x="36393" y="0"/>
                  <a:pt x="59016" y="0"/>
                </a:cubicBezTo>
                <a:cubicBezTo>
                  <a:pt x="83360" y="0"/>
                  <a:pt x="100573" y="13976"/>
                  <a:pt x="100573" y="33743"/>
                </a:cubicBezTo>
                <a:cubicBezTo>
                  <a:pt x="100573" y="36539"/>
                  <a:pt x="98852" y="39534"/>
                  <a:pt x="93688" y="39534"/>
                </a:cubicBezTo>
                <a:cubicBezTo>
                  <a:pt x="90245" y="39534"/>
                  <a:pt x="86803" y="36539"/>
                  <a:pt x="86803" y="33743"/>
                </a:cubicBezTo>
                <a:cubicBezTo>
                  <a:pt x="86803" y="21164"/>
                  <a:pt x="74754" y="11181"/>
                  <a:pt x="59016" y="11181"/>
                </a:cubicBezTo>
                <a:cubicBezTo>
                  <a:pt x="43278" y="11181"/>
                  <a:pt x="31229" y="21164"/>
                  <a:pt x="31229" y="33743"/>
                </a:cubicBezTo>
                <a:cubicBezTo>
                  <a:pt x="31229" y="59101"/>
                  <a:pt x="31229" y="59101"/>
                  <a:pt x="31229" y="59101"/>
                </a:cubicBezTo>
                <a:cubicBezTo>
                  <a:pt x="86803" y="59101"/>
                  <a:pt x="86803" y="59101"/>
                  <a:pt x="86803" y="59101"/>
                </a:cubicBezTo>
                <a:cubicBezTo>
                  <a:pt x="100573" y="59101"/>
                  <a:pt x="100573" y="59101"/>
                  <a:pt x="100573" y="59101"/>
                </a:cubicBezTo>
                <a:cubicBezTo>
                  <a:pt x="112868" y="59101"/>
                  <a:pt x="112868" y="59101"/>
                  <a:pt x="112868" y="59101"/>
                </a:cubicBezTo>
                <a:cubicBezTo>
                  <a:pt x="116311" y="59101"/>
                  <a:pt x="119754" y="62096"/>
                  <a:pt x="119754" y="64891"/>
                </a:cubicBezTo>
                <a:cubicBezTo>
                  <a:pt x="119754" y="114209"/>
                  <a:pt x="119754" y="114209"/>
                  <a:pt x="119754" y="114209"/>
                </a:cubicBezTo>
                <a:cubicBezTo>
                  <a:pt x="119754" y="117004"/>
                  <a:pt x="116311" y="119800"/>
                  <a:pt x="112868" y="119800"/>
                </a:cubicBezTo>
                <a:close/>
                <a:moveTo>
                  <a:pt x="59016" y="70482"/>
                </a:moveTo>
                <a:lnTo>
                  <a:pt x="59016" y="70482"/>
                </a:lnTo>
                <a:cubicBezTo>
                  <a:pt x="52131" y="70482"/>
                  <a:pt x="45000" y="76073"/>
                  <a:pt x="45000" y="81863"/>
                </a:cubicBezTo>
                <a:cubicBezTo>
                  <a:pt x="45000" y="86056"/>
                  <a:pt x="48688" y="90249"/>
                  <a:pt x="52131" y="91647"/>
                </a:cubicBezTo>
                <a:cubicBezTo>
                  <a:pt x="52131" y="103028"/>
                  <a:pt x="52131" y="103028"/>
                  <a:pt x="52131" y="103028"/>
                </a:cubicBezTo>
                <a:cubicBezTo>
                  <a:pt x="52131" y="105823"/>
                  <a:pt x="55573" y="108618"/>
                  <a:pt x="59016" y="108618"/>
                </a:cubicBezTo>
                <a:cubicBezTo>
                  <a:pt x="64180" y="108618"/>
                  <a:pt x="65901" y="105823"/>
                  <a:pt x="65901" y="103028"/>
                </a:cubicBezTo>
                <a:cubicBezTo>
                  <a:pt x="65901" y="91647"/>
                  <a:pt x="65901" y="91647"/>
                  <a:pt x="65901" y="91647"/>
                </a:cubicBezTo>
                <a:cubicBezTo>
                  <a:pt x="71065" y="90249"/>
                  <a:pt x="72786" y="86056"/>
                  <a:pt x="72786" y="81863"/>
                </a:cubicBezTo>
                <a:cubicBezTo>
                  <a:pt x="72786" y="76073"/>
                  <a:pt x="67622" y="70482"/>
                  <a:pt x="59016" y="704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" name="íṧ1íďè">
            <a:extLst>
              <a:ext uri="{FF2B5EF4-FFF2-40B4-BE49-F238E27FC236}">
                <a16:creationId xmlns:a16="http://schemas.microsoft.com/office/drawing/2014/main" xmlns="" id="{A470F8CC-9175-4068-AD8E-C198754313B1}"/>
              </a:ext>
            </a:extLst>
          </p:cNvPr>
          <p:cNvSpPr/>
          <p:nvPr/>
        </p:nvSpPr>
        <p:spPr>
          <a:xfrm>
            <a:off x="5405462" y="5700296"/>
            <a:ext cx="447838" cy="447838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tx1"/>
              </a:solidFill>
            </a:endParaRPr>
          </a:p>
        </p:txBody>
      </p:sp>
      <p:sp>
        <p:nvSpPr>
          <p:cNvPr id="16" name="ïsļíḍé">
            <a:extLst>
              <a:ext uri="{FF2B5EF4-FFF2-40B4-BE49-F238E27FC236}">
                <a16:creationId xmlns:a16="http://schemas.microsoft.com/office/drawing/2014/main" xmlns="" id="{E8ADBAAD-21A3-4442-B63C-AB2E29A82C0E}"/>
              </a:ext>
            </a:extLst>
          </p:cNvPr>
          <p:cNvSpPr/>
          <p:nvPr/>
        </p:nvSpPr>
        <p:spPr>
          <a:xfrm>
            <a:off x="5505411" y="5853796"/>
            <a:ext cx="186268" cy="1631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9" y="65310"/>
                </a:moveTo>
                <a:lnTo>
                  <a:pt x="117009" y="65310"/>
                </a:lnTo>
                <a:lnTo>
                  <a:pt x="117009" y="65310"/>
                </a:lnTo>
                <a:cubicBezTo>
                  <a:pt x="61993" y="91073"/>
                  <a:pt x="61993" y="91073"/>
                  <a:pt x="61993" y="91073"/>
                </a:cubicBezTo>
                <a:lnTo>
                  <a:pt x="61993" y="91073"/>
                </a:lnTo>
                <a:lnTo>
                  <a:pt x="61993" y="91073"/>
                </a:lnTo>
                <a:lnTo>
                  <a:pt x="61993" y="91073"/>
                </a:lnTo>
                <a:cubicBezTo>
                  <a:pt x="61993" y="92655"/>
                  <a:pt x="60598" y="92655"/>
                  <a:pt x="60598" y="92655"/>
                </a:cubicBezTo>
                <a:cubicBezTo>
                  <a:pt x="59202" y="92655"/>
                  <a:pt x="59202" y="92655"/>
                  <a:pt x="57807" y="91073"/>
                </a:cubicBezTo>
                <a:lnTo>
                  <a:pt x="57807" y="91073"/>
                </a:lnTo>
                <a:lnTo>
                  <a:pt x="57807" y="91073"/>
                </a:lnTo>
                <a:lnTo>
                  <a:pt x="57807" y="91073"/>
                </a:lnTo>
                <a:cubicBezTo>
                  <a:pt x="2990" y="65310"/>
                  <a:pt x="2990" y="65310"/>
                  <a:pt x="2990" y="65310"/>
                </a:cubicBezTo>
                <a:lnTo>
                  <a:pt x="2990" y="65310"/>
                </a:lnTo>
                <a:cubicBezTo>
                  <a:pt x="1395" y="65310"/>
                  <a:pt x="0" y="62146"/>
                  <a:pt x="0" y="60564"/>
                </a:cubicBezTo>
                <a:cubicBezTo>
                  <a:pt x="0" y="55819"/>
                  <a:pt x="2990" y="54237"/>
                  <a:pt x="5780" y="54237"/>
                </a:cubicBezTo>
                <a:cubicBezTo>
                  <a:pt x="7176" y="54237"/>
                  <a:pt x="7176" y="54237"/>
                  <a:pt x="8571" y="54237"/>
                </a:cubicBezTo>
                <a:lnTo>
                  <a:pt x="8571" y="54237"/>
                </a:lnTo>
                <a:lnTo>
                  <a:pt x="8571" y="54237"/>
                </a:lnTo>
                <a:lnTo>
                  <a:pt x="8571" y="54237"/>
                </a:lnTo>
                <a:cubicBezTo>
                  <a:pt x="60598" y="78192"/>
                  <a:pt x="60598" y="78192"/>
                  <a:pt x="60598" y="78192"/>
                </a:cubicBezTo>
                <a:cubicBezTo>
                  <a:pt x="112823" y="54237"/>
                  <a:pt x="112823" y="54237"/>
                  <a:pt x="112823" y="54237"/>
                </a:cubicBezTo>
                <a:lnTo>
                  <a:pt x="112823" y="54237"/>
                </a:lnTo>
                <a:lnTo>
                  <a:pt x="112823" y="54237"/>
                </a:lnTo>
                <a:lnTo>
                  <a:pt x="112823" y="54237"/>
                </a:lnTo>
                <a:lnTo>
                  <a:pt x="114219" y="54237"/>
                </a:lnTo>
                <a:cubicBezTo>
                  <a:pt x="118405" y="54237"/>
                  <a:pt x="119800" y="55819"/>
                  <a:pt x="119800" y="60564"/>
                </a:cubicBezTo>
                <a:cubicBezTo>
                  <a:pt x="119800" y="62146"/>
                  <a:pt x="118405" y="65310"/>
                  <a:pt x="117009" y="65310"/>
                </a:cubicBezTo>
                <a:close/>
                <a:moveTo>
                  <a:pt x="117009" y="38192"/>
                </a:moveTo>
                <a:lnTo>
                  <a:pt x="117009" y="38192"/>
                </a:lnTo>
                <a:lnTo>
                  <a:pt x="117009" y="38192"/>
                </a:lnTo>
                <a:cubicBezTo>
                  <a:pt x="61993" y="63728"/>
                  <a:pt x="61993" y="63728"/>
                  <a:pt x="61993" y="63728"/>
                </a:cubicBezTo>
                <a:lnTo>
                  <a:pt x="61993" y="63728"/>
                </a:lnTo>
                <a:lnTo>
                  <a:pt x="61993" y="63728"/>
                </a:lnTo>
                <a:lnTo>
                  <a:pt x="61993" y="63728"/>
                </a:lnTo>
                <a:lnTo>
                  <a:pt x="60598" y="63728"/>
                </a:lnTo>
                <a:cubicBezTo>
                  <a:pt x="59202" y="63728"/>
                  <a:pt x="59202" y="63728"/>
                  <a:pt x="57807" y="63728"/>
                </a:cubicBezTo>
                <a:lnTo>
                  <a:pt x="57807" y="63728"/>
                </a:lnTo>
                <a:lnTo>
                  <a:pt x="57807" y="63728"/>
                </a:lnTo>
                <a:lnTo>
                  <a:pt x="57807" y="63728"/>
                </a:lnTo>
                <a:cubicBezTo>
                  <a:pt x="2990" y="38192"/>
                  <a:pt x="2990" y="38192"/>
                  <a:pt x="2990" y="38192"/>
                </a:cubicBezTo>
                <a:lnTo>
                  <a:pt x="2990" y="38192"/>
                </a:lnTo>
                <a:cubicBezTo>
                  <a:pt x="1395" y="36610"/>
                  <a:pt x="0" y="35028"/>
                  <a:pt x="0" y="31864"/>
                </a:cubicBezTo>
                <a:cubicBezTo>
                  <a:pt x="0" y="30282"/>
                  <a:pt x="1395" y="27118"/>
                  <a:pt x="2990" y="27118"/>
                </a:cubicBezTo>
                <a:lnTo>
                  <a:pt x="2990" y="27118"/>
                </a:lnTo>
                <a:cubicBezTo>
                  <a:pt x="57807" y="1581"/>
                  <a:pt x="57807" y="1581"/>
                  <a:pt x="57807" y="1581"/>
                </a:cubicBezTo>
                <a:lnTo>
                  <a:pt x="57807" y="1581"/>
                </a:lnTo>
                <a:lnTo>
                  <a:pt x="57807" y="1581"/>
                </a:lnTo>
                <a:lnTo>
                  <a:pt x="57807" y="1581"/>
                </a:lnTo>
                <a:cubicBezTo>
                  <a:pt x="59202" y="0"/>
                  <a:pt x="59202" y="0"/>
                  <a:pt x="60598" y="0"/>
                </a:cubicBezTo>
                <a:cubicBezTo>
                  <a:pt x="60598" y="0"/>
                  <a:pt x="61993" y="0"/>
                  <a:pt x="61993" y="1581"/>
                </a:cubicBezTo>
                <a:lnTo>
                  <a:pt x="61993" y="1581"/>
                </a:lnTo>
                <a:lnTo>
                  <a:pt x="61993" y="1581"/>
                </a:lnTo>
                <a:lnTo>
                  <a:pt x="61993" y="1581"/>
                </a:lnTo>
                <a:cubicBezTo>
                  <a:pt x="117009" y="27118"/>
                  <a:pt x="117009" y="27118"/>
                  <a:pt x="117009" y="27118"/>
                </a:cubicBezTo>
                <a:lnTo>
                  <a:pt x="117009" y="27118"/>
                </a:lnTo>
                <a:cubicBezTo>
                  <a:pt x="118405" y="27118"/>
                  <a:pt x="119800" y="30282"/>
                  <a:pt x="119800" y="31864"/>
                </a:cubicBezTo>
                <a:cubicBezTo>
                  <a:pt x="119800" y="35028"/>
                  <a:pt x="118405" y="36610"/>
                  <a:pt x="117009" y="38192"/>
                </a:cubicBezTo>
                <a:close/>
                <a:moveTo>
                  <a:pt x="5780" y="81355"/>
                </a:moveTo>
                <a:lnTo>
                  <a:pt x="5780" y="81355"/>
                </a:lnTo>
                <a:cubicBezTo>
                  <a:pt x="7176" y="81355"/>
                  <a:pt x="7176" y="81355"/>
                  <a:pt x="8571" y="81355"/>
                </a:cubicBezTo>
                <a:lnTo>
                  <a:pt x="8571" y="81355"/>
                </a:lnTo>
                <a:lnTo>
                  <a:pt x="8571" y="81355"/>
                </a:lnTo>
                <a:lnTo>
                  <a:pt x="8571" y="81355"/>
                </a:lnTo>
                <a:cubicBezTo>
                  <a:pt x="60598" y="106892"/>
                  <a:pt x="60598" y="106892"/>
                  <a:pt x="60598" y="106892"/>
                </a:cubicBezTo>
                <a:cubicBezTo>
                  <a:pt x="112823" y="81355"/>
                  <a:pt x="112823" y="81355"/>
                  <a:pt x="112823" y="81355"/>
                </a:cubicBezTo>
                <a:lnTo>
                  <a:pt x="112823" y="81355"/>
                </a:lnTo>
                <a:lnTo>
                  <a:pt x="112823" y="81355"/>
                </a:lnTo>
                <a:lnTo>
                  <a:pt x="112823" y="81355"/>
                </a:lnTo>
                <a:lnTo>
                  <a:pt x="114219" y="81355"/>
                </a:lnTo>
                <a:cubicBezTo>
                  <a:pt x="118405" y="81355"/>
                  <a:pt x="119800" y="84519"/>
                  <a:pt x="119800" y="87683"/>
                </a:cubicBezTo>
                <a:cubicBezTo>
                  <a:pt x="119800" y="91073"/>
                  <a:pt x="118405" y="92655"/>
                  <a:pt x="117009" y="94237"/>
                </a:cubicBezTo>
                <a:lnTo>
                  <a:pt x="117009" y="94237"/>
                </a:lnTo>
                <a:cubicBezTo>
                  <a:pt x="61993" y="119774"/>
                  <a:pt x="61993" y="119774"/>
                  <a:pt x="61993" y="119774"/>
                </a:cubicBezTo>
                <a:lnTo>
                  <a:pt x="61993" y="119774"/>
                </a:lnTo>
                <a:lnTo>
                  <a:pt x="61993" y="119774"/>
                </a:lnTo>
                <a:lnTo>
                  <a:pt x="61993" y="119774"/>
                </a:lnTo>
                <a:lnTo>
                  <a:pt x="60598" y="119774"/>
                </a:lnTo>
                <a:cubicBezTo>
                  <a:pt x="59202" y="119774"/>
                  <a:pt x="59202" y="119774"/>
                  <a:pt x="57807" y="119774"/>
                </a:cubicBezTo>
                <a:lnTo>
                  <a:pt x="57807" y="119774"/>
                </a:lnTo>
                <a:lnTo>
                  <a:pt x="57807" y="119774"/>
                </a:lnTo>
                <a:lnTo>
                  <a:pt x="57807" y="119774"/>
                </a:lnTo>
                <a:cubicBezTo>
                  <a:pt x="2990" y="94237"/>
                  <a:pt x="2990" y="94237"/>
                  <a:pt x="2990" y="94237"/>
                </a:cubicBezTo>
                <a:lnTo>
                  <a:pt x="2990" y="94237"/>
                </a:lnTo>
                <a:cubicBezTo>
                  <a:pt x="1395" y="92655"/>
                  <a:pt x="0" y="91073"/>
                  <a:pt x="0" y="87683"/>
                </a:cubicBezTo>
                <a:cubicBezTo>
                  <a:pt x="0" y="84519"/>
                  <a:pt x="2990" y="81355"/>
                  <a:pt x="5780" y="813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" name="KSO_Shape">
            <a:extLst>
              <a:ext uri="{FF2B5EF4-FFF2-40B4-BE49-F238E27FC236}">
                <a16:creationId xmlns:a16="http://schemas.microsoft.com/office/drawing/2014/main" xmlns="" id="{2BAB2353-4120-46D9-991F-CD76C21742EC}"/>
              </a:ext>
            </a:extLst>
          </p:cNvPr>
          <p:cNvSpPr/>
          <p:nvPr/>
        </p:nvSpPr>
        <p:spPr bwMode="auto">
          <a:xfrm>
            <a:off x="5481016" y="3089951"/>
            <a:ext cx="251843" cy="251307"/>
          </a:xfrm>
          <a:custGeom>
            <a:avLst/>
            <a:gdLst>
              <a:gd name="T0" fmla="*/ 1524318 w 3543300"/>
              <a:gd name="T1" fmla="*/ 1132523 h 3617913"/>
              <a:gd name="T2" fmla="*/ 1313498 w 3543300"/>
              <a:gd name="T3" fmla="*/ 1253173 h 3617913"/>
              <a:gd name="T4" fmla="*/ 1155382 w 3543300"/>
              <a:gd name="T5" fmla="*/ 1435418 h 3617913"/>
              <a:gd name="T6" fmla="*/ 1066122 w 3543300"/>
              <a:gd name="T7" fmla="*/ 1663327 h 3617913"/>
              <a:gd name="T8" fmla="*/ 1059774 w 3543300"/>
              <a:gd name="T9" fmla="*/ 1918696 h 3617913"/>
              <a:gd name="T10" fmla="*/ 1138484 w 3543300"/>
              <a:gd name="T11" fmla="*/ 2152467 h 3617913"/>
              <a:gd name="T12" fmla="*/ 1287651 w 3543300"/>
              <a:gd name="T13" fmla="*/ 2342088 h 3617913"/>
              <a:gd name="T14" fmla="*/ 1491724 w 3543300"/>
              <a:gd name="T15" fmla="*/ 2472632 h 3617913"/>
              <a:gd name="T16" fmla="*/ 1734517 w 3543300"/>
              <a:gd name="T17" fmla="*/ 2528533 h 3617913"/>
              <a:gd name="T18" fmla="*/ 1985879 w 3543300"/>
              <a:gd name="T19" fmla="*/ 2496771 h 3617913"/>
              <a:gd name="T20" fmla="*/ 2202647 w 3543300"/>
              <a:gd name="T21" fmla="*/ 2386238 h 3617913"/>
              <a:gd name="T22" fmla="*/ 2368635 w 3543300"/>
              <a:gd name="T23" fmla="*/ 2211863 h 3617913"/>
              <a:gd name="T24" fmla="*/ 2469244 w 3543300"/>
              <a:gd name="T25" fmla="*/ 1988891 h 3617913"/>
              <a:gd name="T26" fmla="*/ 2487969 w 3543300"/>
              <a:gd name="T27" fmla="*/ 1735110 h 3617913"/>
              <a:gd name="T28" fmla="*/ 2420685 w 3543300"/>
              <a:gd name="T29" fmla="*/ 1496257 h 3617913"/>
              <a:gd name="T30" fmla="*/ 2280920 w 3543300"/>
              <a:gd name="T31" fmla="*/ 1299528 h 3617913"/>
              <a:gd name="T32" fmla="*/ 2083752 w 3543300"/>
              <a:gd name="T33" fmla="*/ 1159510 h 3617913"/>
              <a:gd name="T34" fmla="*/ 1845310 w 3543300"/>
              <a:gd name="T35" fmla="*/ 1092518 h 3617913"/>
              <a:gd name="T36" fmla="*/ 1957705 w 3543300"/>
              <a:gd name="T37" fmla="*/ 6985 h 3617913"/>
              <a:gd name="T38" fmla="*/ 2011998 w 3543300"/>
              <a:gd name="T39" fmla="*/ 89217 h 3617913"/>
              <a:gd name="T40" fmla="*/ 2341562 w 3543300"/>
              <a:gd name="T41" fmla="*/ 485457 h 3617913"/>
              <a:gd name="T42" fmla="*/ 2646362 w 3543300"/>
              <a:gd name="T43" fmla="*/ 240665 h 3617913"/>
              <a:gd name="T44" fmla="*/ 2970848 w 3543300"/>
              <a:gd name="T45" fmla="*/ 446087 h 3617913"/>
              <a:gd name="T46" fmla="*/ 2979738 w 3543300"/>
              <a:gd name="T47" fmla="*/ 554990 h 3617913"/>
              <a:gd name="T48" fmla="*/ 2996248 w 3543300"/>
              <a:gd name="T49" fmla="*/ 1049655 h 3617913"/>
              <a:gd name="T50" fmla="*/ 3393440 w 3543300"/>
              <a:gd name="T51" fmla="*/ 1051243 h 3617913"/>
              <a:gd name="T52" fmla="*/ 3542030 w 3543300"/>
              <a:gd name="T53" fmla="*/ 1406843 h 3617913"/>
              <a:gd name="T54" fmla="*/ 3490278 w 3543300"/>
              <a:gd name="T55" fmla="*/ 1502728 h 3617913"/>
              <a:gd name="T56" fmla="*/ 3210242 w 3543300"/>
              <a:gd name="T57" fmla="*/ 1889125 h 3617913"/>
              <a:gd name="T58" fmla="*/ 3529330 w 3543300"/>
              <a:gd name="T59" fmla="*/ 2149158 h 3617913"/>
              <a:gd name="T60" fmla="*/ 3442335 w 3543300"/>
              <a:gd name="T61" fmla="*/ 2520315 h 3617913"/>
              <a:gd name="T62" fmla="*/ 3346450 w 3543300"/>
              <a:gd name="T63" fmla="*/ 2572068 h 3617913"/>
              <a:gd name="T64" fmla="*/ 2905125 w 3543300"/>
              <a:gd name="T65" fmla="*/ 2698115 h 3617913"/>
              <a:gd name="T66" fmla="*/ 2994025 w 3543300"/>
              <a:gd name="T67" fmla="*/ 3108643 h 3617913"/>
              <a:gd name="T68" fmla="*/ 2709228 w 3543300"/>
              <a:gd name="T69" fmla="*/ 3363913 h 3617913"/>
              <a:gd name="T70" fmla="*/ 2600325 w 3543300"/>
              <a:gd name="T71" fmla="*/ 3355023 h 3617913"/>
              <a:gd name="T72" fmla="*/ 2193608 w 3543300"/>
              <a:gd name="T73" fmla="*/ 3187066 h 3617913"/>
              <a:gd name="T74" fmla="*/ 2005012 w 3543300"/>
              <a:gd name="T75" fmla="*/ 3563621 h 3617913"/>
              <a:gd name="T76" fmla="*/ 1620520 w 3543300"/>
              <a:gd name="T77" fmla="*/ 3617913 h 3617913"/>
              <a:gd name="T78" fmla="*/ 1535430 w 3543300"/>
              <a:gd name="T79" fmla="*/ 3555366 h 3617913"/>
              <a:gd name="T80" fmla="*/ 1324928 w 3543300"/>
              <a:gd name="T81" fmla="*/ 3179128 h 3617913"/>
              <a:gd name="T82" fmla="*/ 935990 w 3543300"/>
              <a:gd name="T83" fmla="*/ 3361056 h 3617913"/>
              <a:gd name="T84" fmla="*/ 830262 w 3543300"/>
              <a:gd name="T85" fmla="*/ 3361056 h 3617913"/>
              <a:gd name="T86" fmla="*/ 550545 w 3543300"/>
              <a:gd name="T87" fmla="*/ 3100071 h 3617913"/>
              <a:gd name="T88" fmla="*/ 638492 w 3543300"/>
              <a:gd name="T89" fmla="*/ 2698115 h 3617913"/>
              <a:gd name="T90" fmla="*/ 196850 w 3543300"/>
              <a:gd name="T91" fmla="*/ 2572068 h 3617913"/>
              <a:gd name="T92" fmla="*/ 101282 w 3543300"/>
              <a:gd name="T93" fmla="*/ 2520315 h 3617913"/>
              <a:gd name="T94" fmla="*/ 13970 w 3543300"/>
              <a:gd name="T95" fmla="*/ 2149158 h 3617913"/>
              <a:gd name="T96" fmla="*/ 334962 w 3543300"/>
              <a:gd name="T97" fmla="*/ 1915478 h 3617913"/>
              <a:gd name="T98" fmla="*/ 57467 w 3543300"/>
              <a:gd name="T99" fmla="*/ 1504633 h 3617913"/>
              <a:gd name="T100" fmla="*/ 635 w 3543300"/>
              <a:gd name="T101" fmla="*/ 1411288 h 3617913"/>
              <a:gd name="T102" fmla="*/ 134620 w 3543300"/>
              <a:gd name="T103" fmla="*/ 1058863 h 3617913"/>
              <a:gd name="T104" fmla="*/ 520382 w 3543300"/>
              <a:gd name="T105" fmla="*/ 1095375 h 3617913"/>
              <a:gd name="T106" fmla="*/ 742632 w 3543300"/>
              <a:gd name="T107" fmla="*/ 801052 h 3617913"/>
              <a:gd name="T108" fmla="*/ 558482 w 3543300"/>
              <a:gd name="T109" fmla="*/ 467677 h 3617913"/>
              <a:gd name="T110" fmla="*/ 862648 w 3543300"/>
              <a:gd name="T111" fmla="*/ 242252 h 3617913"/>
              <a:gd name="T112" fmla="*/ 955040 w 3543300"/>
              <a:gd name="T113" fmla="*/ 276542 h 3617913"/>
              <a:gd name="T114" fmla="*/ 1452245 w 3543300"/>
              <a:gd name="T115" fmla="*/ 404177 h 3617913"/>
              <a:gd name="T116" fmla="*/ 1557655 w 3543300"/>
              <a:gd name="T117" fmla="*/ 26352 h 3617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43300" h="3617913">
                <a:moveTo>
                  <a:pt x="1752918" y="1088708"/>
                </a:moveTo>
                <a:lnTo>
                  <a:pt x="1734502" y="1089660"/>
                </a:lnTo>
                <a:lnTo>
                  <a:pt x="1716088" y="1090613"/>
                </a:lnTo>
                <a:lnTo>
                  <a:pt x="1697990" y="1092518"/>
                </a:lnTo>
                <a:lnTo>
                  <a:pt x="1679892" y="1094423"/>
                </a:lnTo>
                <a:lnTo>
                  <a:pt x="1662112" y="1097280"/>
                </a:lnTo>
                <a:lnTo>
                  <a:pt x="1644332" y="1100138"/>
                </a:lnTo>
                <a:lnTo>
                  <a:pt x="1626552" y="1103630"/>
                </a:lnTo>
                <a:lnTo>
                  <a:pt x="1608772" y="1107440"/>
                </a:lnTo>
                <a:lnTo>
                  <a:pt x="1591628" y="1111568"/>
                </a:lnTo>
                <a:lnTo>
                  <a:pt x="1574800" y="1116013"/>
                </a:lnTo>
                <a:lnTo>
                  <a:pt x="1557338" y="1121093"/>
                </a:lnTo>
                <a:lnTo>
                  <a:pt x="1540828" y="1126490"/>
                </a:lnTo>
                <a:lnTo>
                  <a:pt x="1524318" y="1132523"/>
                </a:lnTo>
                <a:lnTo>
                  <a:pt x="1507808" y="1138555"/>
                </a:lnTo>
                <a:lnTo>
                  <a:pt x="1491615" y="1145223"/>
                </a:lnTo>
                <a:lnTo>
                  <a:pt x="1475422" y="1152525"/>
                </a:lnTo>
                <a:lnTo>
                  <a:pt x="1459548" y="1159510"/>
                </a:lnTo>
                <a:lnTo>
                  <a:pt x="1443672" y="1167448"/>
                </a:lnTo>
                <a:lnTo>
                  <a:pt x="1428432" y="1175703"/>
                </a:lnTo>
                <a:lnTo>
                  <a:pt x="1413192" y="1183958"/>
                </a:lnTo>
                <a:lnTo>
                  <a:pt x="1398270" y="1193165"/>
                </a:lnTo>
                <a:lnTo>
                  <a:pt x="1383665" y="1202055"/>
                </a:lnTo>
                <a:lnTo>
                  <a:pt x="1368742" y="1211898"/>
                </a:lnTo>
                <a:lnTo>
                  <a:pt x="1354772" y="1221740"/>
                </a:lnTo>
                <a:lnTo>
                  <a:pt x="1340485" y="1231900"/>
                </a:lnTo>
                <a:lnTo>
                  <a:pt x="1327150" y="1242378"/>
                </a:lnTo>
                <a:lnTo>
                  <a:pt x="1313498" y="1253173"/>
                </a:lnTo>
                <a:lnTo>
                  <a:pt x="1300480" y="1264285"/>
                </a:lnTo>
                <a:lnTo>
                  <a:pt x="1287462" y="1275715"/>
                </a:lnTo>
                <a:lnTo>
                  <a:pt x="1274762" y="1287463"/>
                </a:lnTo>
                <a:lnTo>
                  <a:pt x="1262380" y="1299528"/>
                </a:lnTo>
                <a:lnTo>
                  <a:pt x="1250315" y="1311910"/>
                </a:lnTo>
                <a:lnTo>
                  <a:pt x="1238568" y="1324928"/>
                </a:lnTo>
                <a:lnTo>
                  <a:pt x="1227138" y="1337628"/>
                </a:lnTo>
                <a:lnTo>
                  <a:pt x="1215708" y="1350645"/>
                </a:lnTo>
                <a:lnTo>
                  <a:pt x="1205230" y="1364298"/>
                </a:lnTo>
                <a:lnTo>
                  <a:pt x="1194752" y="1377950"/>
                </a:lnTo>
                <a:lnTo>
                  <a:pt x="1183958" y="1392238"/>
                </a:lnTo>
                <a:lnTo>
                  <a:pt x="1174432" y="1406525"/>
                </a:lnTo>
                <a:lnTo>
                  <a:pt x="1164908" y="1420813"/>
                </a:lnTo>
                <a:lnTo>
                  <a:pt x="1155382" y="1435418"/>
                </a:lnTo>
                <a:lnTo>
                  <a:pt x="1146810" y="1450340"/>
                </a:lnTo>
                <a:lnTo>
                  <a:pt x="1138391" y="1465309"/>
                </a:lnTo>
                <a:lnTo>
                  <a:pt x="1130549" y="1480376"/>
                </a:lnTo>
                <a:lnTo>
                  <a:pt x="1122615" y="1496257"/>
                </a:lnTo>
                <a:lnTo>
                  <a:pt x="1114998" y="1512138"/>
                </a:lnTo>
                <a:lnTo>
                  <a:pt x="1108333" y="1528337"/>
                </a:lnTo>
                <a:lnTo>
                  <a:pt x="1101668" y="1544536"/>
                </a:lnTo>
                <a:lnTo>
                  <a:pt x="1095321" y="1561052"/>
                </a:lnTo>
                <a:lnTo>
                  <a:pt x="1089608" y="1577568"/>
                </a:lnTo>
                <a:lnTo>
                  <a:pt x="1083895" y="1594402"/>
                </a:lnTo>
                <a:lnTo>
                  <a:pt x="1079134" y="1611554"/>
                </a:lnTo>
                <a:lnTo>
                  <a:pt x="1074056" y="1628388"/>
                </a:lnTo>
                <a:lnTo>
                  <a:pt x="1069931" y="1646175"/>
                </a:lnTo>
                <a:lnTo>
                  <a:pt x="1066122" y="1663327"/>
                </a:lnTo>
                <a:lnTo>
                  <a:pt x="1062948" y="1681114"/>
                </a:lnTo>
                <a:lnTo>
                  <a:pt x="1059774" y="1698901"/>
                </a:lnTo>
                <a:lnTo>
                  <a:pt x="1057553" y="1717005"/>
                </a:lnTo>
                <a:lnTo>
                  <a:pt x="1055331" y="1735110"/>
                </a:lnTo>
                <a:lnTo>
                  <a:pt x="1053744" y="1753532"/>
                </a:lnTo>
                <a:lnTo>
                  <a:pt x="1052792" y="1771319"/>
                </a:lnTo>
                <a:lnTo>
                  <a:pt x="1051840" y="1790376"/>
                </a:lnTo>
                <a:lnTo>
                  <a:pt x="1051523" y="1808798"/>
                </a:lnTo>
                <a:lnTo>
                  <a:pt x="1051840" y="1827221"/>
                </a:lnTo>
                <a:lnTo>
                  <a:pt x="1052792" y="1845960"/>
                </a:lnTo>
                <a:lnTo>
                  <a:pt x="1053744" y="1864065"/>
                </a:lnTo>
                <a:lnTo>
                  <a:pt x="1055331" y="1882487"/>
                </a:lnTo>
                <a:lnTo>
                  <a:pt x="1057553" y="1900592"/>
                </a:lnTo>
                <a:lnTo>
                  <a:pt x="1059774" y="1918696"/>
                </a:lnTo>
                <a:lnTo>
                  <a:pt x="1062948" y="1936483"/>
                </a:lnTo>
                <a:lnTo>
                  <a:pt x="1066122" y="1953952"/>
                </a:lnTo>
                <a:lnTo>
                  <a:pt x="1069931" y="1971739"/>
                </a:lnTo>
                <a:lnTo>
                  <a:pt x="1074056" y="1988891"/>
                </a:lnTo>
                <a:lnTo>
                  <a:pt x="1079134" y="2006043"/>
                </a:lnTo>
                <a:lnTo>
                  <a:pt x="1083895" y="2022877"/>
                </a:lnTo>
                <a:lnTo>
                  <a:pt x="1089608" y="2039711"/>
                </a:lnTo>
                <a:lnTo>
                  <a:pt x="1095321" y="2056545"/>
                </a:lnTo>
                <a:lnTo>
                  <a:pt x="1101668" y="2073061"/>
                </a:lnTo>
                <a:lnTo>
                  <a:pt x="1108333" y="2089260"/>
                </a:lnTo>
                <a:lnTo>
                  <a:pt x="1114998" y="2105459"/>
                </a:lnTo>
                <a:lnTo>
                  <a:pt x="1122615" y="2121022"/>
                </a:lnTo>
                <a:lnTo>
                  <a:pt x="1130549" y="2136904"/>
                </a:lnTo>
                <a:lnTo>
                  <a:pt x="1138484" y="2152467"/>
                </a:lnTo>
                <a:lnTo>
                  <a:pt x="1147053" y="2167395"/>
                </a:lnTo>
                <a:lnTo>
                  <a:pt x="1155622" y="2182641"/>
                </a:lnTo>
                <a:lnTo>
                  <a:pt x="1165144" y="2197252"/>
                </a:lnTo>
                <a:lnTo>
                  <a:pt x="1174665" y="2211863"/>
                </a:lnTo>
                <a:lnTo>
                  <a:pt x="1184186" y="2225838"/>
                </a:lnTo>
                <a:lnTo>
                  <a:pt x="1194977" y="2240131"/>
                </a:lnTo>
                <a:lnTo>
                  <a:pt x="1205450" y="2253789"/>
                </a:lnTo>
                <a:lnTo>
                  <a:pt x="1215924" y="2267129"/>
                </a:lnTo>
                <a:lnTo>
                  <a:pt x="1227349" y="2280469"/>
                </a:lnTo>
                <a:lnTo>
                  <a:pt x="1238775" y="2293174"/>
                </a:lnTo>
                <a:lnTo>
                  <a:pt x="1250518" y="2305879"/>
                </a:lnTo>
                <a:lnTo>
                  <a:pt x="1262578" y="2318267"/>
                </a:lnTo>
                <a:lnTo>
                  <a:pt x="1274956" y="2330336"/>
                </a:lnTo>
                <a:lnTo>
                  <a:pt x="1287651" y="2342088"/>
                </a:lnTo>
                <a:lnTo>
                  <a:pt x="1300663" y="2353840"/>
                </a:lnTo>
                <a:lnTo>
                  <a:pt x="1313676" y="2364640"/>
                </a:lnTo>
                <a:lnTo>
                  <a:pt x="1327323" y="2375756"/>
                </a:lnTo>
                <a:lnTo>
                  <a:pt x="1340653" y="2386238"/>
                </a:lnTo>
                <a:lnTo>
                  <a:pt x="1354935" y="2396402"/>
                </a:lnTo>
                <a:lnTo>
                  <a:pt x="1368899" y="2406566"/>
                </a:lnTo>
                <a:lnTo>
                  <a:pt x="1383816" y="2415777"/>
                </a:lnTo>
                <a:lnTo>
                  <a:pt x="1398415" y="2424988"/>
                </a:lnTo>
                <a:lnTo>
                  <a:pt x="1413332" y="2433882"/>
                </a:lnTo>
                <a:lnTo>
                  <a:pt x="1428566" y="2442775"/>
                </a:lnTo>
                <a:lnTo>
                  <a:pt x="1443800" y="2450398"/>
                </a:lnTo>
                <a:lnTo>
                  <a:pt x="1459669" y="2458339"/>
                </a:lnTo>
                <a:lnTo>
                  <a:pt x="1475538" y="2465644"/>
                </a:lnTo>
                <a:lnTo>
                  <a:pt x="1491724" y="2472632"/>
                </a:lnTo>
                <a:lnTo>
                  <a:pt x="1507910" y="2479619"/>
                </a:lnTo>
                <a:lnTo>
                  <a:pt x="1524414" y="2485654"/>
                </a:lnTo>
                <a:lnTo>
                  <a:pt x="1540917" y="2491689"/>
                </a:lnTo>
                <a:lnTo>
                  <a:pt x="1557421" y="2496771"/>
                </a:lnTo>
                <a:lnTo>
                  <a:pt x="1574877" y="2502171"/>
                </a:lnTo>
                <a:lnTo>
                  <a:pt x="1591698" y="2506617"/>
                </a:lnTo>
                <a:lnTo>
                  <a:pt x="1608836" y="2510746"/>
                </a:lnTo>
                <a:lnTo>
                  <a:pt x="1626609" y="2514876"/>
                </a:lnTo>
                <a:lnTo>
                  <a:pt x="1644382" y="2518369"/>
                </a:lnTo>
                <a:lnTo>
                  <a:pt x="1662155" y="2520910"/>
                </a:lnTo>
                <a:lnTo>
                  <a:pt x="1679928" y="2523451"/>
                </a:lnTo>
                <a:lnTo>
                  <a:pt x="1698019" y="2525675"/>
                </a:lnTo>
                <a:lnTo>
                  <a:pt x="1716109" y="2527263"/>
                </a:lnTo>
                <a:lnTo>
                  <a:pt x="1734517" y="2528533"/>
                </a:lnTo>
                <a:lnTo>
                  <a:pt x="1752925" y="2529169"/>
                </a:lnTo>
                <a:lnTo>
                  <a:pt x="1771967" y="2529169"/>
                </a:lnTo>
                <a:lnTo>
                  <a:pt x="1790375" y="2529169"/>
                </a:lnTo>
                <a:lnTo>
                  <a:pt x="1808783" y="2528533"/>
                </a:lnTo>
                <a:lnTo>
                  <a:pt x="1827191" y="2527263"/>
                </a:lnTo>
                <a:lnTo>
                  <a:pt x="1845281" y="2525675"/>
                </a:lnTo>
                <a:lnTo>
                  <a:pt x="1863372" y="2523451"/>
                </a:lnTo>
                <a:lnTo>
                  <a:pt x="1881145" y="2520910"/>
                </a:lnTo>
                <a:lnTo>
                  <a:pt x="1898918" y="2518369"/>
                </a:lnTo>
                <a:lnTo>
                  <a:pt x="1916691" y="2514876"/>
                </a:lnTo>
                <a:lnTo>
                  <a:pt x="1934464" y="2510746"/>
                </a:lnTo>
                <a:lnTo>
                  <a:pt x="1951602" y="2506617"/>
                </a:lnTo>
                <a:lnTo>
                  <a:pt x="1969058" y="2502171"/>
                </a:lnTo>
                <a:lnTo>
                  <a:pt x="1985879" y="2496771"/>
                </a:lnTo>
                <a:lnTo>
                  <a:pt x="2002383" y="2491689"/>
                </a:lnTo>
                <a:lnTo>
                  <a:pt x="2019204" y="2485654"/>
                </a:lnTo>
                <a:lnTo>
                  <a:pt x="2035390" y="2479619"/>
                </a:lnTo>
                <a:lnTo>
                  <a:pt x="2051894" y="2472632"/>
                </a:lnTo>
                <a:lnTo>
                  <a:pt x="2067762" y="2465644"/>
                </a:lnTo>
                <a:lnTo>
                  <a:pt x="2083631" y="2458339"/>
                </a:lnTo>
                <a:lnTo>
                  <a:pt x="2099500" y="2450398"/>
                </a:lnTo>
                <a:lnTo>
                  <a:pt x="2114734" y="2442775"/>
                </a:lnTo>
                <a:lnTo>
                  <a:pt x="2129968" y="2433882"/>
                </a:lnTo>
                <a:lnTo>
                  <a:pt x="2144885" y="2424988"/>
                </a:lnTo>
                <a:lnTo>
                  <a:pt x="2159484" y="2415777"/>
                </a:lnTo>
                <a:lnTo>
                  <a:pt x="2174401" y="2406566"/>
                </a:lnTo>
                <a:lnTo>
                  <a:pt x="2188683" y="2396402"/>
                </a:lnTo>
                <a:lnTo>
                  <a:pt x="2202647" y="2386238"/>
                </a:lnTo>
                <a:lnTo>
                  <a:pt x="2215977" y="2375756"/>
                </a:lnTo>
                <a:lnTo>
                  <a:pt x="2229624" y="2364640"/>
                </a:lnTo>
                <a:lnTo>
                  <a:pt x="2242637" y="2353840"/>
                </a:lnTo>
                <a:lnTo>
                  <a:pt x="2255966" y="2342088"/>
                </a:lnTo>
                <a:lnTo>
                  <a:pt x="2268344" y="2330336"/>
                </a:lnTo>
                <a:lnTo>
                  <a:pt x="2280722" y="2318267"/>
                </a:lnTo>
                <a:lnTo>
                  <a:pt x="2292782" y="2305879"/>
                </a:lnTo>
                <a:lnTo>
                  <a:pt x="2304525" y="2293174"/>
                </a:lnTo>
                <a:lnTo>
                  <a:pt x="2315951" y="2280469"/>
                </a:lnTo>
                <a:lnTo>
                  <a:pt x="2327376" y="2267129"/>
                </a:lnTo>
                <a:lnTo>
                  <a:pt x="2338167" y="2253789"/>
                </a:lnTo>
                <a:lnTo>
                  <a:pt x="2348958" y="2240131"/>
                </a:lnTo>
                <a:lnTo>
                  <a:pt x="2359114" y="2225838"/>
                </a:lnTo>
                <a:lnTo>
                  <a:pt x="2368635" y="2211863"/>
                </a:lnTo>
                <a:lnTo>
                  <a:pt x="2378156" y="2197252"/>
                </a:lnTo>
                <a:lnTo>
                  <a:pt x="2387678" y="2182641"/>
                </a:lnTo>
                <a:lnTo>
                  <a:pt x="2396247" y="2167395"/>
                </a:lnTo>
                <a:lnTo>
                  <a:pt x="2404816" y="2152467"/>
                </a:lnTo>
                <a:lnTo>
                  <a:pt x="2412750" y="2136904"/>
                </a:lnTo>
                <a:lnTo>
                  <a:pt x="2420685" y="2121022"/>
                </a:lnTo>
                <a:lnTo>
                  <a:pt x="2428302" y="2105459"/>
                </a:lnTo>
                <a:lnTo>
                  <a:pt x="2434967" y="2089260"/>
                </a:lnTo>
                <a:lnTo>
                  <a:pt x="2441632" y="2073061"/>
                </a:lnTo>
                <a:lnTo>
                  <a:pt x="2447979" y="2056545"/>
                </a:lnTo>
                <a:lnTo>
                  <a:pt x="2453692" y="2039711"/>
                </a:lnTo>
                <a:lnTo>
                  <a:pt x="2459405" y="2022877"/>
                </a:lnTo>
                <a:lnTo>
                  <a:pt x="2464166" y="2006043"/>
                </a:lnTo>
                <a:lnTo>
                  <a:pt x="2469244" y="1988891"/>
                </a:lnTo>
                <a:lnTo>
                  <a:pt x="2473370" y="1971739"/>
                </a:lnTo>
                <a:lnTo>
                  <a:pt x="2477178" y="1953952"/>
                </a:lnTo>
                <a:lnTo>
                  <a:pt x="2480352" y="1936483"/>
                </a:lnTo>
                <a:lnTo>
                  <a:pt x="2483526" y="1918696"/>
                </a:lnTo>
                <a:lnTo>
                  <a:pt x="2486064" y="1900592"/>
                </a:lnTo>
                <a:lnTo>
                  <a:pt x="2487969" y="1882487"/>
                </a:lnTo>
                <a:lnTo>
                  <a:pt x="2489556" y="1864065"/>
                </a:lnTo>
                <a:lnTo>
                  <a:pt x="2490508" y="1845960"/>
                </a:lnTo>
                <a:lnTo>
                  <a:pt x="2491460" y="1827221"/>
                </a:lnTo>
                <a:lnTo>
                  <a:pt x="2491777" y="1808798"/>
                </a:lnTo>
                <a:lnTo>
                  <a:pt x="2491460" y="1790376"/>
                </a:lnTo>
                <a:lnTo>
                  <a:pt x="2490508" y="1771319"/>
                </a:lnTo>
                <a:lnTo>
                  <a:pt x="2489556" y="1753532"/>
                </a:lnTo>
                <a:lnTo>
                  <a:pt x="2487969" y="1735110"/>
                </a:lnTo>
                <a:lnTo>
                  <a:pt x="2486064" y="1717005"/>
                </a:lnTo>
                <a:lnTo>
                  <a:pt x="2483526" y="1698901"/>
                </a:lnTo>
                <a:lnTo>
                  <a:pt x="2480352" y="1681114"/>
                </a:lnTo>
                <a:lnTo>
                  <a:pt x="2477178" y="1663327"/>
                </a:lnTo>
                <a:lnTo>
                  <a:pt x="2473370" y="1646175"/>
                </a:lnTo>
                <a:lnTo>
                  <a:pt x="2469244" y="1628388"/>
                </a:lnTo>
                <a:lnTo>
                  <a:pt x="2464166" y="1611554"/>
                </a:lnTo>
                <a:lnTo>
                  <a:pt x="2459405" y="1594402"/>
                </a:lnTo>
                <a:lnTo>
                  <a:pt x="2453692" y="1577568"/>
                </a:lnTo>
                <a:lnTo>
                  <a:pt x="2447979" y="1561052"/>
                </a:lnTo>
                <a:lnTo>
                  <a:pt x="2441632" y="1544536"/>
                </a:lnTo>
                <a:lnTo>
                  <a:pt x="2434967" y="1528337"/>
                </a:lnTo>
                <a:lnTo>
                  <a:pt x="2428302" y="1512138"/>
                </a:lnTo>
                <a:lnTo>
                  <a:pt x="2420685" y="1496257"/>
                </a:lnTo>
                <a:lnTo>
                  <a:pt x="2412750" y="1480376"/>
                </a:lnTo>
                <a:lnTo>
                  <a:pt x="2404909" y="1465308"/>
                </a:lnTo>
                <a:lnTo>
                  <a:pt x="2396490" y="1450340"/>
                </a:lnTo>
                <a:lnTo>
                  <a:pt x="2387918" y="1435418"/>
                </a:lnTo>
                <a:lnTo>
                  <a:pt x="2378392" y="1420813"/>
                </a:lnTo>
                <a:lnTo>
                  <a:pt x="2368868" y="1406525"/>
                </a:lnTo>
                <a:lnTo>
                  <a:pt x="2359342" y="1392238"/>
                </a:lnTo>
                <a:lnTo>
                  <a:pt x="2349182" y="1377950"/>
                </a:lnTo>
                <a:lnTo>
                  <a:pt x="2338388" y="1364298"/>
                </a:lnTo>
                <a:lnTo>
                  <a:pt x="2327592" y="1350645"/>
                </a:lnTo>
                <a:lnTo>
                  <a:pt x="2316162" y="1337628"/>
                </a:lnTo>
                <a:lnTo>
                  <a:pt x="2304732" y="1324928"/>
                </a:lnTo>
                <a:lnTo>
                  <a:pt x="2292985" y="1311910"/>
                </a:lnTo>
                <a:lnTo>
                  <a:pt x="2280920" y="1299528"/>
                </a:lnTo>
                <a:lnTo>
                  <a:pt x="2268538" y="1287463"/>
                </a:lnTo>
                <a:lnTo>
                  <a:pt x="2256155" y="1275715"/>
                </a:lnTo>
                <a:lnTo>
                  <a:pt x="2242820" y="1264285"/>
                </a:lnTo>
                <a:lnTo>
                  <a:pt x="2229802" y="1253173"/>
                </a:lnTo>
                <a:lnTo>
                  <a:pt x="2216150" y="1242378"/>
                </a:lnTo>
                <a:lnTo>
                  <a:pt x="2202815" y="1231900"/>
                </a:lnTo>
                <a:lnTo>
                  <a:pt x="2188845" y="1221740"/>
                </a:lnTo>
                <a:lnTo>
                  <a:pt x="2174558" y="1211898"/>
                </a:lnTo>
                <a:lnTo>
                  <a:pt x="2159635" y="1202055"/>
                </a:lnTo>
                <a:lnTo>
                  <a:pt x="2145030" y="1193165"/>
                </a:lnTo>
                <a:lnTo>
                  <a:pt x="2130108" y="1183958"/>
                </a:lnTo>
                <a:lnTo>
                  <a:pt x="2114868" y="1175703"/>
                </a:lnTo>
                <a:lnTo>
                  <a:pt x="2099628" y="1167448"/>
                </a:lnTo>
                <a:lnTo>
                  <a:pt x="2083752" y="1159510"/>
                </a:lnTo>
                <a:lnTo>
                  <a:pt x="2067878" y="1152525"/>
                </a:lnTo>
                <a:lnTo>
                  <a:pt x="2052002" y="1145223"/>
                </a:lnTo>
                <a:lnTo>
                  <a:pt x="2035492" y="1138555"/>
                </a:lnTo>
                <a:lnTo>
                  <a:pt x="2019300" y="1132523"/>
                </a:lnTo>
                <a:lnTo>
                  <a:pt x="2002472" y="1126490"/>
                </a:lnTo>
                <a:lnTo>
                  <a:pt x="1985962" y="1121093"/>
                </a:lnTo>
                <a:lnTo>
                  <a:pt x="1969135" y="1116013"/>
                </a:lnTo>
                <a:lnTo>
                  <a:pt x="1951672" y="1111568"/>
                </a:lnTo>
                <a:lnTo>
                  <a:pt x="1934528" y="1107440"/>
                </a:lnTo>
                <a:lnTo>
                  <a:pt x="1916748" y="1103630"/>
                </a:lnTo>
                <a:lnTo>
                  <a:pt x="1898968" y="1100138"/>
                </a:lnTo>
                <a:lnTo>
                  <a:pt x="1881188" y="1097280"/>
                </a:lnTo>
                <a:lnTo>
                  <a:pt x="1863408" y="1094423"/>
                </a:lnTo>
                <a:lnTo>
                  <a:pt x="1845310" y="1092518"/>
                </a:lnTo>
                <a:lnTo>
                  <a:pt x="1827212" y="1090613"/>
                </a:lnTo>
                <a:lnTo>
                  <a:pt x="1808798" y="1089660"/>
                </a:lnTo>
                <a:lnTo>
                  <a:pt x="1790382" y="1088708"/>
                </a:lnTo>
                <a:lnTo>
                  <a:pt x="1771968" y="1088708"/>
                </a:lnTo>
                <a:lnTo>
                  <a:pt x="1752918" y="1088708"/>
                </a:lnTo>
                <a:close/>
                <a:moveTo>
                  <a:pt x="1615758" y="0"/>
                </a:moveTo>
                <a:lnTo>
                  <a:pt x="1620520" y="0"/>
                </a:lnTo>
                <a:lnTo>
                  <a:pt x="1922780" y="0"/>
                </a:lnTo>
                <a:lnTo>
                  <a:pt x="1927225" y="0"/>
                </a:lnTo>
                <a:lnTo>
                  <a:pt x="1931670" y="317"/>
                </a:lnTo>
                <a:lnTo>
                  <a:pt x="1936115" y="952"/>
                </a:lnTo>
                <a:lnTo>
                  <a:pt x="1940878" y="1905"/>
                </a:lnTo>
                <a:lnTo>
                  <a:pt x="1949450" y="4127"/>
                </a:lnTo>
                <a:lnTo>
                  <a:pt x="1957705" y="6985"/>
                </a:lnTo>
                <a:lnTo>
                  <a:pt x="1965325" y="10795"/>
                </a:lnTo>
                <a:lnTo>
                  <a:pt x="1972628" y="14922"/>
                </a:lnTo>
                <a:lnTo>
                  <a:pt x="1979612" y="20320"/>
                </a:lnTo>
                <a:lnTo>
                  <a:pt x="1985962" y="26035"/>
                </a:lnTo>
                <a:lnTo>
                  <a:pt x="1991678" y="32385"/>
                </a:lnTo>
                <a:lnTo>
                  <a:pt x="1996758" y="39052"/>
                </a:lnTo>
                <a:lnTo>
                  <a:pt x="2001202" y="46672"/>
                </a:lnTo>
                <a:lnTo>
                  <a:pt x="2005012" y="54610"/>
                </a:lnTo>
                <a:lnTo>
                  <a:pt x="2007870" y="62230"/>
                </a:lnTo>
                <a:lnTo>
                  <a:pt x="2010092" y="71120"/>
                </a:lnTo>
                <a:lnTo>
                  <a:pt x="2010728" y="75565"/>
                </a:lnTo>
                <a:lnTo>
                  <a:pt x="2011362" y="80010"/>
                </a:lnTo>
                <a:lnTo>
                  <a:pt x="2011998" y="84455"/>
                </a:lnTo>
                <a:lnTo>
                  <a:pt x="2011998" y="89217"/>
                </a:lnTo>
                <a:lnTo>
                  <a:pt x="2011998" y="388620"/>
                </a:lnTo>
                <a:lnTo>
                  <a:pt x="2038350" y="393065"/>
                </a:lnTo>
                <a:lnTo>
                  <a:pt x="2064702" y="398462"/>
                </a:lnTo>
                <a:lnTo>
                  <a:pt x="2091055" y="404177"/>
                </a:lnTo>
                <a:lnTo>
                  <a:pt x="2116772" y="410210"/>
                </a:lnTo>
                <a:lnTo>
                  <a:pt x="2142490" y="416877"/>
                </a:lnTo>
                <a:lnTo>
                  <a:pt x="2167890" y="423545"/>
                </a:lnTo>
                <a:lnTo>
                  <a:pt x="2193608" y="431165"/>
                </a:lnTo>
                <a:lnTo>
                  <a:pt x="2218690" y="439102"/>
                </a:lnTo>
                <a:lnTo>
                  <a:pt x="2243772" y="447675"/>
                </a:lnTo>
                <a:lnTo>
                  <a:pt x="2268538" y="456247"/>
                </a:lnTo>
                <a:lnTo>
                  <a:pt x="2292985" y="465772"/>
                </a:lnTo>
                <a:lnTo>
                  <a:pt x="2317432" y="475615"/>
                </a:lnTo>
                <a:lnTo>
                  <a:pt x="2341562" y="485457"/>
                </a:lnTo>
                <a:lnTo>
                  <a:pt x="2365692" y="496252"/>
                </a:lnTo>
                <a:lnTo>
                  <a:pt x="2388870" y="507047"/>
                </a:lnTo>
                <a:lnTo>
                  <a:pt x="2412682" y="518477"/>
                </a:lnTo>
                <a:lnTo>
                  <a:pt x="2588260" y="276542"/>
                </a:lnTo>
                <a:lnTo>
                  <a:pt x="2591435" y="272732"/>
                </a:lnTo>
                <a:lnTo>
                  <a:pt x="2593975" y="269240"/>
                </a:lnTo>
                <a:lnTo>
                  <a:pt x="2597468" y="266065"/>
                </a:lnTo>
                <a:lnTo>
                  <a:pt x="2600325" y="262890"/>
                </a:lnTo>
                <a:lnTo>
                  <a:pt x="2606992" y="257175"/>
                </a:lnTo>
                <a:lnTo>
                  <a:pt x="2614295" y="252412"/>
                </a:lnTo>
                <a:lnTo>
                  <a:pt x="2621915" y="248602"/>
                </a:lnTo>
                <a:lnTo>
                  <a:pt x="2629852" y="245110"/>
                </a:lnTo>
                <a:lnTo>
                  <a:pt x="2638108" y="242570"/>
                </a:lnTo>
                <a:lnTo>
                  <a:pt x="2646362" y="240665"/>
                </a:lnTo>
                <a:lnTo>
                  <a:pt x="2654935" y="240030"/>
                </a:lnTo>
                <a:lnTo>
                  <a:pt x="2663508" y="240030"/>
                </a:lnTo>
                <a:lnTo>
                  <a:pt x="2671762" y="240665"/>
                </a:lnTo>
                <a:lnTo>
                  <a:pt x="2680652" y="242252"/>
                </a:lnTo>
                <a:lnTo>
                  <a:pt x="2688908" y="244475"/>
                </a:lnTo>
                <a:lnTo>
                  <a:pt x="2697162" y="247967"/>
                </a:lnTo>
                <a:lnTo>
                  <a:pt x="2705100" y="251777"/>
                </a:lnTo>
                <a:lnTo>
                  <a:pt x="2709228" y="254317"/>
                </a:lnTo>
                <a:lnTo>
                  <a:pt x="2712720" y="256857"/>
                </a:lnTo>
                <a:lnTo>
                  <a:pt x="2957512" y="434022"/>
                </a:lnTo>
                <a:lnTo>
                  <a:pt x="2960688" y="437197"/>
                </a:lnTo>
                <a:lnTo>
                  <a:pt x="2964498" y="439737"/>
                </a:lnTo>
                <a:lnTo>
                  <a:pt x="2967672" y="443230"/>
                </a:lnTo>
                <a:lnTo>
                  <a:pt x="2970848" y="446087"/>
                </a:lnTo>
                <a:lnTo>
                  <a:pt x="2976245" y="453072"/>
                </a:lnTo>
                <a:lnTo>
                  <a:pt x="2981008" y="460375"/>
                </a:lnTo>
                <a:lnTo>
                  <a:pt x="2985452" y="467995"/>
                </a:lnTo>
                <a:lnTo>
                  <a:pt x="2988628" y="475932"/>
                </a:lnTo>
                <a:lnTo>
                  <a:pt x="2991168" y="484187"/>
                </a:lnTo>
                <a:lnTo>
                  <a:pt x="2992755" y="492442"/>
                </a:lnTo>
                <a:lnTo>
                  <a:pt x="2994025" y="501015"/>
                </a:lnTo>
                <a:lnTo>
                  <a:pt x="2994025" y="509270"/>
                </a:lnTo>
                <a:lnTo>
                  <a:pt x="2993072" y="518160"/>
                </a:lnTo>
                <a:lnTo>
                  <a:pt x="2991802" y="526732"/>
                </a:lnTo>
                <a:lnTo>
                  <a:pt x="2988945" y="534987"/>
                </a:lnTo>
                <a:lnTo>
                  <a:pt x="2986088" y="543242"/>
                </a:lnTo>
                <a:lnTo>
                  <a:pt x="2981960" y="551180"/>
                </a:lnTo>
                <a:lnTo>
                  <a:pt x="2979738" y="554990"/>
                </a:lnTo>
                <a:lnTo>
                  <a:pt x="2976880" y="558800"/>
                </a:lnTo>
                <a:lnTo>
                  <a:pt x="2800985" y="801052"/>
                </a:lnTo>
                <a:lnTo>
                  <a:pt x="2819082" y="819785"/>
                </a:lnTo>
                <a:lnTo>
                  <a:pt x="2837180" y="839470"/>
                </a:lnTo>
                <a:lnTo>
                  <a:pt x="2854642" y="858837"/>
                </a:lnTo>
                <a:lnTo>
                  <a:pt x="2871788" y="878840"/>
                </a:lnTo>
                <a:lnTo>
                  <a:pt x="2888615" y="899160"/>
                </a:lnTo>
                <a:lnTo>
                  <a:pt x="2905125" y="919797"/>
                </a:lnTo>
                <a:lnTo>
                  <a:pt x="2921318" y="940752"/>
                </a:lnTo>
                <a:lnTo>
                  <a:pt x="2937192" y="962025"/>
                </a:lnTo>
                <a:lnTo>
                  <a:pt x="2952432" y="983615"/>
                </a:lnTo>
                <a:lnTo>
                  <a:pt x="2967672" y="1005205"/>
                </a:lnTo>
                <a:lnTo>
                  <a:pt x="2981960" y="1027113"/>
                </a:lnTo>
                <a:lnTo>
                  <a:pt x="2996248" y="1049655"/>
                </a:lnTo>
                <a:lnTo>
                  <a:pt x="3010218" y="1072198"/>
                </a:lnTo>
                <a:lnTo>
                  <a:pt x="3023235" y="1095375"/>
                </a:lnTo>
                <a:lnTo>
                  <a:pt x="3036570" y="1118553"/>
                </a:lnTo>
                <a:lnTo>
                  <a:pt x="3048952" y="1142048"/>
                </a:lnTo>
                <a:lnTo>
                  <a:pt x="3333115" y="1049338"/>
                </a:lnTo>
                <a:lnTo>
                  <a:pt x="3337560" y="1048068"/>
                </a:lnTo>
                <a:lnTo>
                  <a:pt x="3342005" y="1047115"/>
                </a:lnTo>
                <a:lnTo>
                  <a:pt x="3346450" y="1046480"/>
                </a:lnTo>
                <a:lnTo>
                  <a:pt x="3350578" y="1045528"/>
                </a:lnTo>
                <a:lnTo>
                  <a:pt x="3359785" y="1044893"/>
                </a:lnTo>
                <a:lnTo>
                  <a:pt x="3368358" y="1045210"/>
                </a:lnTo>
                <a:lnTo>
                  <a:pt x="3376930" y="1046480"/>
                </a:lnTo>
                <a:lnTo>
                  <a:pt x="3385185" y="1048068"/>
                </a:lnTo>
                <a:lnTo>
                  <a:pt x="3393440" y="1051243"/>
                </a:lnTo>
                <a:lnTo>
                  <a:pt x="3401060" y="1054735"/>
                </a:lnTo>
                <a:lnTo>
                  <a:pt x="3408680" y="1058863"/>
                </a:lnTo>
                <a:lnTo>
                  <a:pt x="3415665" y="1063625"/>
                </a:lnTo>
                <a:lnTo>
                  <a:pt x="3422015" y="1069340"/>
                </a:lnTo>
                <a:lnTo>
                  <a:pt x="3428048" y="1075690"/>
                </a:lnTo>
                <a:lnTo>
                  <a:pt x="3433445" y="1082358"/>
                </a:lnTo>
                <a:lnTo>
                  <a:pt x="3438208" y="1089978"/>
                </a:lnTo>
                <a:lnTo>
                  <a:pt x="3442335" y="1097915"/>
                </a:lnTo>
                <a:lnTo>
                  <a:pt x="3443922" y="1102043"/>
                </a:lnTo>
                <a:lnTo>
                  <a:pt x="3445510" y="1106488"/>
                </a:lnTo>
                <a:lnTo>
                  <a:pt x="3538855" y="1393508"/>
                </a:lnTo>
                <a:lnTo>
                  <a:pt x="3539808" y="1397635"/>
                </a:lnTo>
                <a:lnTo>
                  <a:pt x="3541078" y="1402398"/>
                </a:lnTo>
                <a:lnTo>
                  <a:pt x="3542030" y="1406843"/>
                </a:lnTo>
                <a:lnTo>
                  <a:pt x="3542665" y="1411288"/>
                </a:lnTo>
                <a:lnTo>
                  <a:pt x="3543300" y="1419860"/>
                </a:lnTo>
                <a:lnTo>
                  <a:pt x="3542982" y="1428750"/>
                </a:lnTo>
                <a:lnTo>
                  <a:pt x="3541712" y="1437323"/>
                </a:lnTo>
                <a:lnTo>
                  <a:pt x="3539808" y="1445578"/>
                </a:lnTo>
                <a:lnTo>
                  <a:pt x="3537268" y="1453833"/>
                </a:lnTo>
                <a:lnTo>
                  <a:pt x="3533458" y="1461453"/>
                </a:lnTo>
                <a:lnTo>
                  <a:pt x="3529330" y="1468755"/>
                </a:lnTo>
                <a:lnTo>
                  <a:pt x="3524568" y="1476058"/>
                </a:lnTo>
                <a:lnTo>
                  <a:pt x="3518852" y="1482408"/>
                </a:lnTo>
                <a:lnTo>
                  <a:pt x="3512502" y="1488440"/>
                </a:lnTo>
                <a:lnTo>
                  <a:pt x="3505518" y="1494155"/>
                </a:lnTo>
                <a:lnTo>
                  <a:pt x="3498215" y="1498600"/>
                </a:lnTo>
                <a:lnTo>
                  <a:pt x="3490278" y="1502728"/>
                </a:lnTo>
                <a:lnTo>
                  <a:pt x="3486150" y="1504633"/>
                </a:lnTo>
                <a:lnTo>
                  <a:pt x="3481705" y="1506220"/>
                </a:lnTo>
                <a:lnTo>
                  <a:pt x="3197225" y="1598295"/>
                </a:lnTo>
                <a:lnTo>
                  <a:pt x="3200400" y="1624330"/>
                </a:lnTo>
                <a:lnTo>
                  <a:pt x="3203892" y="1650365"/>
                </a:lnTo>
                <a:lnTo>
                  <a:pt x="3206115" y="1676718"/>
                </a:lnTo>
                <a:lnTo>
                  <a:pt x="3208338" y="1703070"/>
                </a:lnTo>
                <a:lnTo>
                  <a:pt x="3210242" y="1729423"/>
                </a:lnTo>
                <a:lnTo>
                  <a:pt x="3211512" y="1755775"/>
                </a:lnTo>
                <a:lnTo>
                  <a:pt x="3212148" y="1782445"/>
                </a:lnTo>
                <a:lnTo>
                  <a:pt x="3212465" y="1809115"/>
                </a:lnTo>
                <a:lnTo>
                  <a:pt x="3212148" y="1835785"/>
                </a:lnTo>
                <a:lnTo>
                  <a:pt x="3211512" y="1862455"/>
                </a:lnTo>
                <a:lnTo>
                  <a:pt x="3210242" y="1889125"/>
                </a:lnTo>
                <a:lnTo>
                  <a:pt x="3208338" y="1915478"/>
                </a:lnTo>
                <a:lnTo>
                  <a:pt x="3206115" y="1941830"/>
                </a:lnTo>
                <a:lnTo>
                  <a:pt x="3203892" y="1967865"/>
                </a:lnTo>
                <a:lnTo>
                  <a:pt x="3200400" y="1993900"/>
                </a:lnTo>
                <a:lnTo>
                  <a:pt x="3197225" y="2019618"/>
                </a:lnTo>
                <a:lnTo>
                  <a:pt x="3481705" y="2112328"/>
                </a:lnTo>
                <a:lnTo>
                  <a:pt x="3486150" y="2113915"/>
                </a:lnTo>
                <a:lnTo>
                  <a:pt x="3490278" y="2115820"/>
                </a:lnTo>
                <a:lnTo>
                  <a:pt x="3498215" y="2119630"/>
                </a:lnTo>
                <a:lnTo>
                  <a:pt x="3505518" y="2124393"/>
                </a:lnTo>
                <a:lnTo>
                  <a:pt x="3512502" y="2129790"/>
                </a:lnTo>
                <a:lnTo>
                  <a:pt x="3518852" y="2135505"/>
                </a:lnTo>
                <a:lnTo>
                  <a:pt x="3524568" y="2142173"/>
                </a:lnTo>
                <a:lnTo>
                  <a:pt x="3529330" y="2149158"/>
                </a:lnTo>
                <a:lnTo>
                  <a:pt x="3533458" y="2156778"/>
                </a:lnTo>
                <a:lnTo>
                  <a:pt x="3537268" y="2164398"/>
                </a:lnTo>
                <a:lnTo>
                  <a:pt x="3539808" y="2172653"/>
                </a:lnTo>
                <a:lnTo>
                  <a:pt x="3541712" y="2180908"/>
                </a:lnTo>
                <a:lnTo>
                  <a:pt x="3542982" y="2189480"/>
                </a:lnTo>
                <a:lnTo>
                  <a:pt x="3543300" y="2198053"/>
                </a:lnTo>
                <a:lnTo>
                  <a:pt x="3542665" y="2206625"/>
                </a:lnTo>
                <a:lnTo>
                  <a:pt x="3542030" y="2211388"/>
                </a:lnTo>
                <a:lnTo>
                  <a:pt x="3541078" y="2215833"/>
                </a:lnTo>
                <a:lnTo>
                  <a:pt x="3539808" y="2220278"/>
                </a:lnTo>
                <a:lnTo>
                  <a:pt x="3538855" y="2224405"/>
                </a:lnTo>
                <a:lnTo>
                  <a:pt x="3445510" y="2512060"/>
                </a:lnTo>
                <a:lnTo>
                  <a:pt x="3443922" y="2516188"/>
                </a:lnTo>
                <a:lnTo>
                  <a:pt x="3442335" y="2520315"/>
                </a:lnTo>
                <a:lnTo>
                  <a:pt x="3438208" y="2528253"/>
                </a:lnTo>
                <a:lnTo>
                  <a:pt x="3433445" y="2535555"/>
                </a:lnTo>
                <a:lnTo>
                  <a:pt x="3428048" y="2542540"/>
                </a:lnTo>
                <a:lnTo>
                  <a:pt x="3422015" y="2548890"/>
                </a:lnTo>
                <a:lnTo>
                  <a:pt x="3415665" y="2554605"/>
                </a:lnTo>
                <a:lnTo>
                  <a:pt x="3408680" y="2559368"/>
                </a:lnTo>
                <a:lnTo>
                  <a:pt x="3401060" y="2563495"/>
                </a:lnTo>
                <a:lnTo>
                  <a:pt x="3393440" y="2567305"/>
                </a:lnTo>
                <a:lnTo>
                  <a:pt x="3385185" y="2569845"/>
                </a:lnTo>
                <a:lnTo>
                  <a:pt x="3376930" y="2571750"/>
                </a:lnTo>
                <a:lnTo>
                  <a:pt x="3368358" y="2573020"/>
                </a:lnTo>
                <a:lnTo>
                  <a:pt x="3359785" y="2573338"/>
                </a:lnTo>
                <a:lnTo>
                  <a:pt x="3350578" y="2573020"/>
                </a:lnTo>
                <a:lnTo>
                  <a:pt x="3346450" y="2572068"/>
                </a:lnTo>
                <a:lnTo>
                  <a:pt x="3342005" y="2571433"/>
                </a:lnTo>
                <a:lnTo>
                  <a:pt x="3337560" y="2570163"/>
                </a:lnTo>
                <a:lnTo>
                  <a:pt x="3333115" y="2568893"/>
                </a:lnTo>
                <a:lnTo>
                  <a:pt x="3048952" y="2476500"/>
                </a:lnTo>
                <a:lnTo>
                  <a:pt x="3035935" y="2499995"/>
                </a:lnTo>
                <a:lnTo>
                  <a:pt x="3023235" y="2523173"/>
                </a:lnTo>
                <a:lnTo>
                  <a:pt x="3009900" y="2546033"/>
                </a:lnTo>
                <a:lnTo>
                  <a:pt x="2996248" y="2568893"/>
                </a:lnTo>
                <a:lnTo>
                  <a:pt x="2981960" y="2590800"/>
                </a:lnTo>
                <a:lnTo>
                  <a:pt x="2967355" y="2613025"/>
                </a:lnTo>
                <a:lnTo>
                  <a:pt x="2952115" y="2634933"/>
                </a:lnTo>
                <a:lnTo>
                  <a:pt x="2936875" y="2656523"/>
                </a:lnTo>
                <a:lnTo>
                  <a:pt x="2921318" y="2677478"/>
                </a:lnTo>
                <a:lnTo>
                  <a:pt x="2905125" y="2698115"/>
                </a:lnTo>
                <a:lnTo>
                  <a:pt x="2888615" y="2718753"/>
                </a:lnTo>
                <a:lnTo>
                  <a:pt x="2871788" y="2739073"/>
                </a:lnTo>
                <a:lnTo>
                  <a:pt x="2854325" y="2759076"/>
                </a:lnTo>
                <a:lnTo>
                  <a:pt x="2837180" y="2778761"/>
                </a:lnTo>
                <a:lnTo>
                  <a:pt x="2819082" y="2797811"/>
                </a:lnTo>
                <a:lnTo>
                  <a:pt x="2800985" y="2817178"/>
                </a:lnTo>
                <a:lnTo>
                  <a:pt x="2976880" y="3059431"/>
                </a:lnTo>
                <a:lnTo>
                  <a:pt x="2979738" y="3063241"/>
                </a:lnTo>
                <a:lnTo>
                  <a:pt x="2981960" y="3067368"/>
                </a:lnTo>
                <a:lnTo>
                  <a:pt x="2986088" y="3075306"/>
                </a:lnTo>
                <a:lnTo>
                  <a:pt x="2988945" y="3083243"/>
                </a:lnTo>
                <a:lnTo>
                  <a:pt x="2991802" y="3091816"/>
                </a:lnTo>
                <a:lnTo>
                  <a:pt x="2993072" y="3100071"/>
                </a:lnTo>
                <a:lnTo>
                  <a:pt x="2994025" y="3108643"/>
                </a:lnTo>
                <a:lnTo>
                  <a:pt x="2994025" y="3117216"/>
                </a:lnTo>
                <a:lnTo>
                  <a:pt x="2992755" y="3125788"/>
                </a:lnTo>
                <a:lnTo>
                  <a:pt x="2991168" y="3134043"/>
                </a:lnTo>
                <a:lnTo>
                  <a:pt x="2988628" y="3142298"/>
                </a:lnTo>
                <a:lnTo>
                  <a:pt x="2985770" y="3150236"/>
                </a:lnTo>
                <a:lnTo>
                  <a:pt x="2981642" y="3157538"/>
                </a:lnTo>
                <a:lnTo>
                  <a:pt x="2976562" y="3165158"/>
                </a:lnTo>
                <a:lnTo>
                  <a:pt x="2970848" y="3171826"/>
                </a:lnTo>
                <a:lnTo>
                  <a:pt x="2967990" y="3175001"/>
                </a:lnTo>
                <a:lnTo>
                  <a:pt x="2964498" y="3177858"/>
                </a:lnTo>
                <a:lnTo>
                  <a:pt x="2961322" y="3181033"/>
                </a:lnTo>
                <a:lnTo>
                  <a:pt x="2957512" y="3183573"/>
                </a:lnTo>
                <a:lnTo>
                  <a:pt x="2712720" y="3361056"/>
                </a:lnTo>
                <a:lnTo>
                  <a:pt x="2709228" y="3363913"/>
                </a:lnTo>
                <a:lnTo>
                  <a:pt x="2705100" y="3366453"/>
                </a:lnTo>
                <a:lnTo>
                  <a:pt x="2697162" y="3370581"/>
                </a:lnTo>
                <a:lnTo>
                  <a:pt x="2688908" y="3373756"/>
                </a:lnTo>
                <a:lnTo>
                  <a:pt x="2680652" y="3376296"/>
                </a:lnTo>
                <a:lnTo>
                  <a:pt x="2671762" y="3377883"/>
                </a:lnTo>
                <a:lnTo>
                  <a:pt x="2663508" y="3378518"/>
                </a:lnTo>
                <a:lnTo>
                  <a:pt x="2654935" y="3378518"/>
                </a:lnTo>
                <a:lnTo>
                  <a:pt x="2646362" y="3377248"/>
                </a:lnTo>
                <a:lnTo>
                  <a:pt x="2638108" y="3375978"/>
                </a:lnTo>
                <a:lnTo>
                  <a:pt x="2629852" y="3373121"/>
                </a:lnTo>
                <a:lnTo>
                  <a:pt x="2621915" y="3369946"/>
                </a:lnTo>
                <a:lnTo>
                  <a:pt x="2614295" y="3365818"/>
                </a:lnTo>
                <a:lnTo>
                  <a:pt x="2606992" y="3360738"/>
                </a:lnTo>
                <a:lnTo>
                  <a:pt x="2600325" y="3355023"/>
                </a:lnTo>
                <a:lnTo>
                  <a:pt x="2597468" y="3352166"/>
                </a:lnTo>
                <a:lnTo>
                  <a:pt x="2593975" y="3348673"/>
                </a:lnTo>
                <a:lnTo>
                  <a:pt x="2591435" y="3345498"/>
                </a:lnTo>
                <a:lnTo>
                  <a:pt x="2588260" y="3341688"/>
                </a:lnTo>
                <a:lnTo>
                  <a:pt x="2412682" y="3099753"/>
                </a:lnTo>
                <a:lnTo>
                  <a:pt x="2388870" y="3110866"/>
                </a:lnTo>
                <a:lnTo>
                  <a:pt x="2365692" y="3122296"/>
                </a:lnTo>
                <a:lnTo>
                  <a:pt x="2341562" y="3132773"/>
                </a:lnTo>
                <a:lnTo>
                  <a:pt x="2317432" y="3142933"/>
                </a:lnTo>
                <a:lnTo>
                  <a:pt x="2292985" y="3152776"/>
                </a:lnTo>
                <a:lnTo>
                  <a:pt x="2268538" y="3161666"/>
                </a:lnTo>
                <a:lnTo>
                  <a:pt x="2243772" y="3170873"/>
                </a:lnTo>
                <a:lnTo>
                  <a:pt x="2218690" y="3179128"/>
                </a:lnTo>
                <a:lnTo>
                  <a:pt x="2193608" y="3187066"/>
                </a:lnTo>
                <a:lnTo>
                  <a:pt x="2167890" y="3194368"/>
                </a:lnTo>
                <a:lnTo>
                  <a:pt x="2142490" y="3201671"/>
                </a:lnTo>
                <a:lnTo>
                  <a:pt x="2116772" y="3208021"/>
                </a:lnTo>
                <a:lnTo>
                  <a:pt x="2091055" y="3214371"/>
                </a:lnTo>
                <a:lnTo>
                  <a:pt x="2064702" y="3220086"/>
                </a:lnTo>
                <a:lnTo>
                  <a:pt x="2038350" y="3225483"/>
                </a:lnTo>
                <a:lnTo>
                  <a:pt x="2011998" y="3229928"/>
                </a:lnTo>
                <a:lnTo>
                  <a:pt x="2011998" y="3529013"/>
                </a:lnTo>
                <a:lnTo>
                  <a:pt x="2011998" y="3533458"/>
                </a:lnTo>
                <a:lnTo>
                  <a:pt x="2011362" y="3537903"/>
                </a:lnTo>
                <a:lnTo>
                  <a:pt x="2010728" y="3542666"/>
                </a:lnTo>
                <a:lnTo>
                  <a:pt x="2010092" y="3547111"/>
                </a:lnTo>
                <a:lnTo>
                  <a:pt x="2007870" y="3555366"/>
                </a:lnTo>
                <a:lnTo>
                  <a:pt x="2005012" y="3563621"/>
                </a:lnTo>
                <a:lnTo>
                  <a:pt x="2001202" y="3571558"/>
                </a:lnTo>
                <a:lnTo>
                  <a:pt x="1996758" y="3578543"/>
                </a:lnTo>
                <a:lnTo>
                  <a:pt x="1991678" y="3585846"/>
                </a:lnTo>
                <a:lnTo>
                  <a:pt x="1985962" y="3591878"/>
                </a:lnTo>
                <a:lnTo>
                  <a:pt x="1979612" y="3597911"/>
                </a:lnTo>
                <a:lnTo>
                  <a:pt x="1972628" y="3602673"/>
                </a:lnTo>
                <a:lnTo>
                  <a:pt x="1965325" y="3607118"/>
                </a:lnTo>
                <a:lnTo>
                  <a:pt x="1957705" y="3610928"/>
                </a:lnTo>
                <a:lnTo>
                  <a:pt x="1949450" y="3614103"/>
                </a:lnTo>
                <a:lnTo>
                  <a:pt x="1940878" y="3616326"/>
                </a:lnTo>
                <a:lnTo>
                  <a:pt x="1931670" y="3617278"/>
                </a:lnTo>
                <a:lnTo>
                  <a:pt x="1927225" y="3617913"/>
                </a:lnTo>
                <a:lnTo>
                  <a:pt x="1922780" y="3617913"/>
                </a:lnTo>
                <a:lnTo>
                  <a:pt x="1620520" y="3617913"/>
                </a:lnTo>
                <a:lnTo>
                  <a:pt x="1615758" y="3617913"/>
                </a:lnTo>
                <a:lnTo>
                  <a:pt x="1611630" y="3617278"/>
                </a:lnTo>
                <a:lnTo>
                  <a:pt x="1602422" y="3616326"/>
                </a:lnTo>
                <a:lnTo>
                  <a:pt x="1594168" y="3614103"/>
                </a:lnTo>
                <a:lnTo>
                  <a:pt x="1585912" y="3610928"/>
                </a:lnTo>
                <a:lnTo>
                  <a:pt x="1577975" y="3607118"/>
                </a:lnTo>
                <a:lnTo>
                  <a:pt x="1570990" y="3602673"/>
                </a:lnTo>
                <a:lnTo>
                  <a:pt x="1563688" y="3597911"/>
                </a:lnTo>
                <a:lnTo>
                  <a:pt x="1557655" y="3591878"/>
                </a:lnTo>
                <a:lnTo>
                  <a:pt x="1551622" y="3585846"/>
                </a:lnTo>
                <a:lnTo>
                  <a:pt x="1546860" y="3578543"/>
                </a:lnTo>
                <a:lnTo>
                  <a:pt x="1542415" y="3571558"/>
                </a:lnTo>
                <a:lnTo>
                  <a:pt x="1538605" y="3563621"/>
                </a:lnTo>
                <a:lnTo>
                  <a:pt x="1535430" y="3555366"/>
                </a:lnTo>
                <a:lnTo>
                  <a:pt x="1533208" y="3547111"/>
                </a:lnTo>
                <a:lnTo>
                  <a:pt x="1532572" y="3542666"/>
                </a:lnTo>
                <a:lnTo>
                  <a:pt x="1531620" y="3537903"/>
                </a:lnTo>
                <a:lnTo>
                  <a:pt x="1531302" y="3533458"/>
                </a:lnTo>
                <a:lnTo>
                  <a:pt x="1531302" y="3529013"/>
                </a:lnTo>
                <a:lnTo>
                  <a:pt x="1531302" y="3229928"/>
                </a:lnTo>
                <a:lnTo>
                  <a:pt x="1504950" y="3225483"/>
                </a:lnTo>
                <a:lnTo>
                  <a:pt x="1478598" y="3220086"/>
                </a:lnTo>
                <a:lnTo>
                  <a:pt x="1452245" y="3214371"/>
                </a:lnTo>
                <a:lnTo>
                  <a:pt x="1426845" y="3208021"/>
                </a:lnTo>
                <a:lnTo>
                  <a:pt x="1400810" y="3201671"/>
                </a:lnTo>
                <a:lnTo>
                  <a:pt x="1375092" y="3194368"/>
                </a:lnTo>
                <a:lnTo>
                  <a:pt x="1350010" y="3187066"/>
                </a:lnTo>
                <a:lnTo>
                  <a:pt x="1324928" y="3179128"/>
                </a:lnTo>
                <a:lnTo>
                  <a:pt x="1299528" y="3170873"/>
                </a:lnTo>
                <a:lnTo>
                  <a:pt x="1274762" y="3161666"/>
                </a:lnTo>
                <a:lnTo>
                  <a:pt x="1250315" y="3152776"/>
                </a:lnTo>
                <a:lnTo>
                  <a:pt x="1225868" y="3142933"/>
                </a:lnTo>
                <a:lnTo>
                  <a:pt x="1201738" y="3132773"/>
                </a:lnTo>
                <a:lnTo>
                  <a:pt x="1177925" y="3122296"/>
                </a:lnTo>
                <a:lnTo>
                  <a:pt x="1154430" y="3110866"/>
                </a:lnTo>
                <a:lnTo>
                  <a:pt x="1130618" y="3099753"/>
                </a:lnTo>
                <a:lnTo>
                  <a:pt x="955040" y="3342006"/>
                </a:lnTo>
                <a:lnTo>
                  <a:pt x="952182" y="3345816"/>
                </a:lnTo>
                <a:lnTo>
                  <a:pt x="949325" y="3349308"/>
                </a:lnTo>
                <a:lnTo>
                  <a:pt x="946150" y="3352483"/>
                </a:lnTo>
                <a:lnTo>
                  <a:pt x="942975" y="3355658"/>
                </a:lnTo>
                <a:lnTo>
                  <a:pt x="935990" y="3361056"/>
                </a:lnTo>
                <a:lnTo>
                  <a:pt x="929005" y="3366136"/>
                </a:lnTo>
                <a:lnTo>
                  <a:pt x="921385" y="3369946"/>
                </a:lnTo>
                <a:lnTo>
                  <a:pt x="913448" y="3373121"/>
                </a:lnTo>
                <a:lnTo>
                  <a:pt x="905192" y="3375978"/>
                </a:lnTo>
                <a:lnTo>
                  <a:pt x="896938" y="3377248"/>
                </a:lnTo>
                <a:lnTo>
                  <a:pt x="888365" y="3378518"/>
                </a:lnTo>
                <a:lnTo>
                  <a:pt x="879792" y="3378518"/>
                </a:lnTo>
                <a:lnTo>
                  <a:pt x="870902" y="3377883"/>
                </a:lnTo>
                <a:lnTo>
                  <a:pt x="862648" y="3376296"/>
                </a:lnTo>
                <a:lnTo>
                  <a:pt x="854075" y="3373756"/>
                </a:lnTo>
                <a:lnTo>
                  <a:pt x="846138" y="3370581"/>
                </a:lnTo>
                <a:lnTo>
                  <a:pt x="837882" y="3366453"/>
                </a:lnTo>
                <a:lnTo>
                  <a:pt x="834072" y="3363913"/>
                </a:lnTo>
                <a:lnTo>
                  <a:pt x="830262" y="3361056"/>
                </a:lnTo>
                <a:lnTo>
                  <a:pt x="586105" y="3183573"/>
                </a:lnTo>
                <a:lnTo>
                  <a:pt x="582930" y="3181033"/>
                </a:lnTo>
                <a:lnTo>
                  <a:pt x="579438" y="3177858"/>
                </a:lnTo>
                <a:lnTo>
                  <a:pt x="575945" y="3175001"/>
                </a:lnTo>
                <a:lnTo>
                  <a:pt x="573088" y="3171826"/>
                </a:lnTo>
                <a:lnTo>
                  <a:pt x="567372" y="3165158"/>
                </a:lnTo>
                <a:lnTo>
                  <a:pt x="562610" y="3157538"/>
                </a:lnTo>
                <a:lnTo>
                  <a:pt x="558482" y="3150236"/>
                </a:lnTo>
                <a:lnTo>
                  <a:pt x="554990" y="3142298"/>
                </a:lnTo>
                <a:lnTo>
                  <a:pt x="552450" y="3134043"/>
                </a:lnTo>
                <a:lnTo>
                  <a:pt x="550862" y="3125788"/>
                </a:lnTo>
                <a:lnTo>
                  <a:pt x="549592" y="3117216"/>
                </a:lnTo>
                <a:lnTo>
                  <a:pt x="549592" y="3108643"/>
                </a:lnTo>
                <a:lnTo>
                  <a:pt x="550545" y="3100071"/>
                </a:lnTo>
                <a:lnTo>
                  <a:pt x="551815" y="3091816"/>
                </a:lnTo>
                <a:lnTo>
                  <a:pt x="554355" y="3083243"/>
                </a:lnTo>
                <a:lnTo>
                  <a:pt x="557530" y="3075306"/>
                </a:lnTo>
                <a:lnTo>
                  <a:pt x="559435" y="3071178"/>
                </a:lnTo>
                <a:lnTo>
                  <a:pt x="561340" y="3067368"/>
                </a:lnTo>
                <a:lnTo>
                  <a:pt x="563880" y="3063241"/>
                </a:lnTo>
                <a:lnTo>
                  <a:pt x="566738" y="3059431"/>
                </a:lnTo>
                <a:lnTo>
                  <a:pt x="742632" y="2817178"/>
                </a:lnTo>
                <a:lnTo>
                  <a:pt x="724218" y="2797811"/>
                </a:lnTo>
                <a:lnTo>
                  <a:pt x="706755" y="2778761"/>
                </a:lnTo>
                <a:lnTo>
                  <a:pt x="688975" y="2759076"/>
                </a:lnTo>
                <a:lnTo>
                  <a:pt x="671512" y="2739073"/>
                </a:lnTo>
                <a:lnTo>
                  <a:pt x="655002" y="2718753"/>
                </a:lnTo>
                <a:lnTo>
                  <a:pt x="638492" y="2698115"/>
                </a:lnTo>
                <a:lnTo>
                  <a:pt x="622300" y="2677478"/>
                </a:lnTo>
                <a:lnTo>
                  <a:pt x="606425" y="2656523"/>
                </a:lnTo>
                <a:lnTo>
                  <a:pt x="591185" y="2634933"/>
                </a:lnTo>
                <a:lnTo>
                  <a:pt x="576580" y="2613025"/>
                </a:lnTo>
                <a:lnTo>
                  <a:pt x="561658" y="2590800"/>
                </a:lnTo>
                <a:lnTo>
                  <a:pt x="547370" y="2568893"/>
                </a:lnTo>
                <a:lnTo>
                  <a:pt x="534035" y="2546033"/>
                </a:lnTo>
                <a:lnTo>
                  <a:pt x="520382" y="2523173"/>
                </a:lnTo>
                <a:lnTo>
                  <a:pt x="507682" y="2499995"/>
                </a:lnTo>
                <a:lnTo>
                  <a:pt x="494665" y="2476500"/>
                </a:lnTo>
                <a:lnTo>
                  <a:pt x="209868" y="2568893"/>
                </a:lnTo>
                <a:lnTo>
                  <a:pt x="205740" y="2570163"/>
                </a:lnTo>
                <a:lnTo>
                  <a:pt x="201295" y="2571433"/>
                </a:lnTo>
                <a:lnTo>
                  <a:pt x="196850" y="2572068"/>
                </a:lnTo>
                <a:lnTo>
                  <a:pt x="192722" y="2573020"/>
                </a:lnTo>
                <a:lnTo>
                  <a:pt x="183515" y="2573338"/>
                </a:lnTo>
                <a:lnTo>
                  <a:pt x="174942" y="2573020"/>
                </a:lnTo>
                <a:lnTo>
                  <a:pt x="166688" y="2571750"/>
                </a:lnTo>
                <a:lnTo>
                  <a:pt x="158115" y="2569845"/>
                </a:lnTo>
                <a:lnTo>
                  <a:pt x="150177" y="2567305"/>
                </a:lnTo>
                <a:lnTo>
                  <a:pt x="142240" y="2563495"/>
                </a:lnTo>
                <a:lnTo>
                  <a:pt x="134620" y="2559368"/>
                </a:lnTo>
                <a:lnTo>
                  <a:pt x="127952" y="2554605"/>
                </a:lnTo>
                <a:lnTo>
                  <a:pt x="121602" y="2548890"/>
                </a:lnTo>
                <a:lnTo>
                  <a:pt x="115570" y="2542540"/>
                </a:lnTo>
                <a:lnTo>
                  <a:pt x="109855" y="2535555"/>
                </a:lnTo>
                <a:lnTo>
                  <a:pt x="105410" y="2528253"/>
                </a:lnTo>
                <a:lnTo>
                  <a:pt x="101282" y="2520315"/>
                </a:lnTo>
                <a:lnTo>
                  <a:pt x="99377" y="2516188"/>
                </a:lnTo>
                <a:lnTo>
                  <a:pt x="97790" y="2512060"/>
                </a:lnTo>
                <a:lnTo>
                  <a:pt x="4445" y="2224405"/>
                </a:lnTo>
                <a:lnTo>
                  <a:pt x="3492" y="2220278"/>
                </a:lnTo>
                <a:lnTo>
                  <a:pt x="2222" y="2215833"/>
                </a:lnTo>
                <a:lnTo>
                  <a:pt x="1587" y="2211388"/>
                </a:lnTo>
                <a:lnTo>
                  <a:pt x="635" y="2206625"/>
                </a:lnTo>
                <a:lnTo>
                  <a:pt x="0" y="2198053"/>
                </a:lnTo>
                <a:lnTo>
                  <a:pt x="317" y="2189480"/>
                </a:lnTo>
                <a:lnTo>
                  <a:pt x="1587" y="2180908"/>
                </a:lnTo>
                <a:lnTo>
                  <a:pt x="3810" y="2172653"/>
                </a:lnTo>
                <a:lnTo>
                  <a:pt x="6350" y="2164398"/>
                </a:lnTo>
                <a:lnTo>
                  <a:pt x="9842" y="2156778"/>
                </a:lnTo>
                <a:lnTo>
                  <a:pt x="13970" y="2149158"/>
                </a:lnTo>
                <a:lnTo>
                  <a:pt x="19050" y="2142173"/>
                </a:lnTo>
                <a:lnTo>
                  <a:pt x="24447" y="2135505"/>
                </a:lnTo>
                <a:lnTo>
                  <a:pt x="30797" y="2129790"/>
                </a:lnTo>
                <a:lnTo>
                  <a:pt x="37465" y="2124393"/>
                </a:lnTo>
                <a:lnTo>
                  <a:pt x="45085" y="2119630"/>
                </a:lnTo>
                <a:lnTo>
                  <a:pt x="49212" y="2117725"/>
                </a:lnTo>
                <a:lnTo>
                  <a:pt x="53340" y="2115820"/>
                </a:lnTo>
                <a:lnTo>
                  <a:pt x="57467" y="2113915"/>
                </a:lnTo>
                <a:lnTo>
                  <a:pt x="61595" y="2112328"/>
                </a:lnTo>
                <a:lnTo>
                  <a:pt x="346392" y="2019618"/>
                </a:lnTo>
                <a:lnTo>
                  <a:pt x="342900" y="1993900"/>
                </a:lnTo>
                <a:lnTo>
                  <a:pt x="339725" y="1967865"/>
                </a:lnTo>
                <a:lnTo>
                  <a:pt x="337185" y="1941830"/>
                </a:lnTo>
                <a:lnTo>
                  <a:pt x="334962" y="1915478"/>
                </a:lnTo>
                <a:lnTo>
                  <a:pt x="333375" y="1889125"/>
                </a:lnTo>
                <a:lnTo>
                  <a:pt x="331788" y="1862455"/>
                </a:lnTo>
                <a:lnTo>
                  <a:pt x="331152" y="1835785"/>
                </a:lnTo>
                <a:lnTo>
                  <a:pt x="331152" y="1809115"/>
                </a:lnTo>
                <a:lnTo>
                  <a:pt x="331152" y="1782445"/>
                </a:lnTo>
                <a:lnTo>
                  <a:pt x="331788" y="1755775"/>
                </a:lnTo>
                <a:lnTo>
                  <a:pt x="333375" y="1729423"/>
                </a:lnTo>
                <a:lnTo>
                  <a:pt x="334962" y="1703070"/>
                </a:lnTo>
                <a:lnTo>
                  <a:pt x="337185" y="1676718"/>
                </a:lnTo>
                <a:lnTo>
                  <a:pt x="339725" y="1650365"/>
                </a:lnTo>
                <a:lnTo>
                  <a:pt x="342900" y="1624330"/>
                </a:lnTo>
                <a:lnTo>
                  <a:pt x="346392" y="1598295"/>
                </a:lnTo>
                <a:lnTo>
                  <a:pt x="61595" y="1506220"/>
                </a:lnTo>
                <a:lnTo>
                  <a:pt x="57467" y="1504633"/>
                </a:lnTo>
                <a:lnTo>
                  <a:pt x="53340" y="1502728"/>
                </a:lnTo>
                <a:lnTo>
                  <a:pt x="45085" y="1498600"/>
                </a:lnTo>
                <a:lnTo>
                  <a:pt x="37465" y="1494155"/>
                </a:lnTo>
                <a:lnTo>
                  <a:pt x="30797" y="1488440"/>
                </a:lnTo>
                <a:lnTo>
                  <a:pt x="24447" y="1482408"/>
                </a:lnTo>
                <a:lnTo>
                  <a:pt x="19050" y="1476058"/>
                </a:lnTo>
                <a:lnTo>
                  <a:pt x="13970" y="1468755"/>
                </a:lnTo>
                <a:lnTo>
                  <a:pt x="9842" y="1461453"/>
                </a:lnTo>
                <a:lnTo>
                  <a:pt x="6350" y="1453833"/>
                </a:lnTo>
                <a:lnTo>
                  <a:pt x="3810" y="1445578"/>
                </a:lnTo>
                <a:lnTo>
                  <a:pt x="1587" y="1437323"/>
                </a:lnTo>
                <a:lnTo>
                  <a:pt x="317" y="1428750"/>
                </a:lnTo>
                <a:lnTo>
                  <a:pt x="0" y="1419860"/>
                </a:lnTo>
                <a:lnTo>
                  <a:pt x="635" y="1411288"/>
                </a:lnTo>
                <a:lnTo>
                  <a:pt x="1587" y="1406843"/>
                </a:lnTo>
                <a:lnTo>
                  <a:pt x="2222" y="1402398"/>
                </a:lnTo>
                <a:lnTo>
                  <a:pt x="3492" y="1397635"/>
                </a:lnTo>
                <a:lnTo>
                  <a:pt x="4445" y="1393508"/>
                </a:lnTo>
                <a:lnTo>
                  <a:pt x="97790" y="1106488"/>
                </a:lnTo>
                <a:lnTo>
                  <a:pt x="99377" y="1102043"/>
                </a:lnTo>
                <a:lnTo>
                  <a:pt x="101282" y="1097915"/>
                </a:lnTo>
                <a:lnTo>
                  <a:pt x="103187" y="1093788"/>
                </a:lnTo>
                <a:lnTo>
                  <a:pt x="105410" y="1089978"/>
                </a:lnTo>
                <a:lnTo>
                  <a:pt x="109855" y="1082358"/>
                </a:lnTo>
                <a:lnTo>
                  <a:pt x="115570" y="1075690"/>
                </a:lnTo>
                <a:lnTo>
                  <a:pt x="121602" y="1069340"/>
                </a:lnTo>
                <a:lnTo>
                  <a:pt x="127952" y="1063625"/>
                </a:lnTo>
                <a:lnTo>
                  <a:pt x="134620" y="1058863"/>
                </a:lnTo>
                <a:lnTo>
                  <a:pt x="142240" y="1054735"/>
                </a:lnTo>
                <a:lnTo>
                  <a:pt x="150177" y="1051243"/>
                </a:lnTo>
                <a:lnTo>
                  <a:pt x="158115" y="1048068"/>
                </a:lnTo>
                <a:lnTo>
                  <a:pt x="166688" y="1046480"/>
                </a:lnTo>
                <a:lnTo>
                  <a:pt x="174942" y="1045210"/>
                </a:lnTo>
                <a:lnTo>
                  <a:pt x="183515" y="1044893"/>
                </a:lnTo>
                <a:lnTo>
                  <a:pt x="192722" y="1045528"/>
                </a:lnTo>
                <a:lnTo>
                  <a:pt x="196850" y="1046480"/>
                </a:lnTo>
                <a:lnTo>
                  <a:pt x="201295" y="1047115"/>
                </a:lnTo>
                <a:lnTo>
                  <a:pt x="205740" y="1048068"/>
                </a:lnTo>
                <a:lnTo>
                  <a:pt x="209868" y="1049338"/>
                </a:lnTo>
                <a:lnTo>
                  <a:pt x="494665" y="1141413"/>
                </a:lnTo>
                <a:lnTo>
                  <a:pt x="507682" y="1118235"/>
                </a:lnTo>
                <a:lnTo>
                  <a:pt x="520382" y="1095375"/>
                </a:lnTo>
                <a:lnTo>
                  <a:pt x="534035" y="1072198"/>
                </a:lnTo>
                <a:lnTo>
                  <a:pt x="547370" y="1049655"/>
                </a:lnTo>
                <a:lnTo>
                  <a:pt x="561658" y="1027113"/>
                </a:lnTo>
                <a:lnTo>
                  <a:pt x="576580" y="1005205"/>
                </a:lnTo>
                <a:lnTo>
                  <a:pt x="591185" y="983615"/>
                </a:lnTo>
                <a:lnTo>
                  <a:pt x="606425" y="961707"/>
                </a:lnTo>
                <a:lnTo>
                  <a:pt x="622300" y="940752"/>
                </a:lnTo>
                <a:lnTo>
                  <a:pt x="638492" y="919797"/>
                </a:lnTo>
                <a:lnTo>
                  <a:pt x="655002" y="899160"/>
                </a:lnTo>
                <a:lnTo>
                  <a:pt x="671512" y="878840"/>
                </a:lnTo>
                <a:lnTo>
                  <a:pt x="688975" y="858837"/>
                </a:lnTo>
                <a:lnTo>
                  <a:pt x="706755" y="839470"/>
                </a:lnTo>
                <a:lnTo>
                  <a:pt x="724218" y="819785"/>
                </a:lnTo>
                <a:lnTo>
                  <a:pt x="742632" y="801052"/>
                </a:lnTo>
                <a:lnTo>
                  <a:pt x="566420" y="558800"/>
                </a:lnTo>
                <a:lnTo>
                  <a:pt x="563562" y="554990"/>
                </a:lnTo>
                <a:lnTo>
                  <a:pt x="561340" y="551180"/>
                </a:lnTo>
                <a:lnTo>
                  <a:pt x="559118" y="547370"/>
                </a:lnTo>
                <a:lnTo>
                  <a:pt x="557212" y="543242"/>
                </a:lnTo>
                <a:lnTo>
                  <a:pt x="554355" y="534987"/>
                </a:lnTo>
                <a:lnTo>
                  <a:pt x="551498" y="526732"/>
                </a:lnTo>
                <a:lnTo>
                  <a:pt x="550228" y="518160"/>
                </a:lnTo>
                <a:lnTo>
                  <a:pt x="549592" y="509270"/>
                </a:lnTo>
                <a:lnTo>
                  <a:pt x="549592" y="500697"/>
                </a:lnTo>
                <a:lnTo>
                  <a:pt x="550862" y="492442"/>
                </a:lnTo>
                <a:lnTo>
                  <a:pt x="552450" y="483870"/>
                </a:lnTo>
                <a:lnTo>
                  <a:pt x="554990" y="475932"/>
                </a:lnTo>
                <a:lnTo>
                  <a:pt x="558482" y="467677"/>
                </a:lnTo>
                <a:lnTo>
                  <a:pt x="562610" y="460057"/>
                </a:lnTo>
                <a:lnTo>
                  <a:pt x="567372" y="453072"/>
                </a:lnTo>
                <a:lnTo>
                  <a:pt x="573088" y="446087"/>
                </a:lnTo>
                <a:lnTo>
                  <a:pt x="575945" y="442912"/>
                </a:lnTo>
                <a:lnTo>
                  <a:pt x="579438" y="439737"/>
                </a:lnTo>
                <a:lnTo>
                  <a:pt x="582930" y="436880"/>
                </a:lnTo>
                <a:lnTo>
                  <a:pt x="586105" y="434022"/>
                </a:lnTo>
                <a:lnTo>
                  <a:pt x="830898" y="256857"/>
                </a:lnTo>
                <a:lnTo>
                  <a:pt x="834708" y="254317"/>
                </a:lnTo>
                <a:lnTo>
                  <a:pt x="838200" y="251777"/>
                </a:lnTo>
                <a:lnTo>
                  <a:pt x="842328" y="249872"/>
                </a:lnTo>
                <a:lnTo>
                  <a:pt x="846138" y="247967"/>
                </a:lnTo>
                <a:lnTo>
                  <a:pt x="854392" y="244475"/>
                </a:lnTo>
                <a:lnTo>
                  <a:pt x="862648" y="242252"/>
                </a:lnTo>
                <a:lnTo>
                  <a:pt x="871538" y="240665"/>
                </a:lnTo>
                <a:lnTo>
                  <a:pt x="880110" y="240030"/>
                </a:lnTo>
                <a:lnTo>
                  <a:pt x="888365" y="240030"/>
                </a:lnTo>
                <a:lnTo>
                  <a:pt x="896938" y="240665"/>
                </a:lnTo>
                <a:lnTo>
                  <a:pt x="905192" y="242570"/>
                </a:lnTo>
                <a:lnTo>
                  <a:pt x="913448" y="245110"/>
                </a:lnTo>
                <a:lnTo>
                  <a:pt x="921385" y="248602"/>
                </a:lnTo>
                <a:lnTo>
                  <a:pt x="929005" y="252412"/>
                </a:lnTo>
                <a:lnTo>
                  <a:pt x="935990" y="257175"/>
                </a:lnTo>
                <a:lnTo>
                  <a:pt x="942975" y="262890"/>
                </a:lnTo>
                <a:lnTo>
                  <a:pt x="946150" y="266065"/>
                </a:lnTo>
                <a:lnTo>
                  <a:pt x="949325" y="269240"/>
                </a:lnTo>
                <a:lnTo>
                  <a:pt x="952182" y="272732"/>
                </a:lnTo>
                <a:lnTo>
                  <a:pt x="955040" y="276542"/>
                </a:lnTo>
                <a:lnTo>
                  <a:pt x="1130618" y="518477"/>
                </a:lnTo>
                <a:lnTo>
                  <a:pt x="1154430" y="507047"/>
                </a:lnTo>
                <a:lnTo>
                  <a:pt x="1177925" y="496252"/>
                </a:lnTo>
                <a:lnTo>
                  <a:pt x="1201738" y="485457"/>
                </a:lnTo>
                <a:lnTo>
                  <a:pt x="1225868" y="475615"/>
                </a:lnTo>
                <a:lnTo>
                  <a:pt x="1250315" y="465772"/>
                </a:lnTo>
                <a:lnTo>
                  <a:pt x="1274762" y="456247"/>
                </a:lnTo>
                <a:lnTo>
                  <a:pt x="1299528" y="447675"/>
                </a:lnTo>
                <a:lnTo>
                  <a:pt x="1324928" y="439102"/>
                </a:lnTo>
                <a:lnTo>
                  <a:pt x="1350010" y="431165"/>
                </a:lnTo>
                <a:lnTo>
                  <a:pt x="1375092" y="423545"/>
                </a:lnTo>
                <a:lnTo>
                  <a:pt x="1400810" y="416877"/>
                </a:lnTo>
                <a:lnTo>
                  <a:pt x="1426845" y="410210"/>
                </a:lnTo>
                <a:lnTo>
                  <a:pt x="1452245" y="404177"/>
                </a:lnTo>
                <a:lnTo>
                  <a:pt x="1478598" y="398462"/>
                </a:lnTo>
                <a:lnTo>
                  <a:pt x="1504950" y="393065"/>
                </a:lnTo>
                <a:lnTo>
                  <a:pt x="1531302" y="388620"/>
                </a:lnTo>
                <a:lnTo>
                  <a:pt x="1531302" y="89217"/>
                </a:lnTo>
                <a:lnTo>
                  <a:pt x="1531302" y="84455"/>
                </a:lnTo>
                <a:lnTo>
                  <a:pt x="1531620" y="80010"/>
                </a:lnTo>
                <a:lnTo>
                  <a:pt x="1532572" y="75565"/>
                </a:lnTo>
                <a:lnTo>
                  <a:pt x="1533208" y="71120"/>
                </a:lnTo>
                <a:lnTo>
                  <a:pt x="1535430" y="62865"/>
                </a:lnTo>
                <a:lnTo>
                  <a:pt x="1538605" y="54610"/>
                </a:lnTo>
                <a:lnTo>
                  <a:pt x="1542415" y="46672"/>
                </a:lnTo>
                <a:lnTo>
                  <a:pt x="1546860" y="39370"/>
                </a:lnTo>
                <a:lnTo>
                  <a:pt x="1551622" y="32385"/>
                </a:lnTo>
                <a:lnTo>
                  <a:pt x="1557655" y="26352"/>
                </a:lnTo>
                <a:lnTo>
                  <a:pt x="1563688" y="20320"/>
                </a:lnTo>
                <a:lnTo>
                  <a:pt x="1570990" y="15240"/>
                </a:lnTo>
                <a:lnTo>
                  <a:pt x="1577975" y="10795"/>
                </a:lnTo>
                <a:lnTo>
                  <a:pt x="1585912" y="6985"/>
                </a:lnTo>
                <a:lnTo>
                  <a:pt x="1594168" y="4127"/>
                </a:lnTo>
                <a:lnTo>
                  <a:pt x="1602422" y="1905"/>
                </a:lnTo>
                <a:lnTo>
                  <a:pt x="1607185" y="952"/>
                </a:lnTo>
                <a:lnTo>
                  <a:pt x="1611630" y="317"/>
                </a:lnTo>
                <a:lnTo>
                  <a:pt x="1615758" y="0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KSO_Shape">
            <a:extLst>
              <a:ext uri="{FF2B5EF4-FFF2-40B4-BE49-F238E27FC236}">
                <a16:creationId xmlns:a16="http://schemas.microsoft.com/office/drawing/2014/main" xmlns="" id="{54CE3031-2D2D-466A-B68D-E6811DB1F6BA}"/>
              </a:ext>
            </a:extLst>
          </p:cNvPr>
          <p:cNvSpPr/>
          <p:nvPr/>
        </p:nvSpPr>
        <p:spPr bwMode="auto">
          <a:xfrm>
            <a:off x="5481016" y="4037041"/>
            <a:ext cx="251843" cy="251307"/>
          </a:xfrm>
          <a:custGeom>
            <a:avLst/>
            <a:gdLst>
              <a:gd name="T0" fmla="*/ 1524318 w 3543300"/>
              <a:gd name="T1" fmla="*/ 1132523 h 3617913"/>
              <a:gd name="T2" fmla="*/ 1313498 w 3543300"/>
              <a:gd name="T3" fmla="*/ 1253173 h 3617913"/>
              <a:gd name="T4" fmla="*/ 1155382 w 3543300"/>
              <a:gd name="T5" fmla="*/ 1435418 h 3617913"/>
              <a:gd name="T6" fmla="*/ 1066122 w 3543300"/>
              <a:gd name="T7" fmla="*/ 1663327 h 3617913"/>
              <a:gd name="T8" fmla="*/ 1059774 w 3543300"/>
              <a:gd name="T9" fmla="*/ 1918696 h 3617913"/>
              <a:gd name="T10" fmla="*/ 1138484 w 3543300"/>
              <a:gd name="T11" fmla="*/ 2152467 h 3617913"/>
              <a:gd name="T12" fmla="*/ 1287651 w 3543300"/>
              <a:gd name="T13" fmla="*/ 2342088 h 3617913"/>
              <a:gd name="T14" fmla="*/ 1491724 w 3543300"/>
              <a:gd name="T15" fmla="*/ 2472632 h 3617913"/>
              <a:gd name="T16" fmla="*/ 1734517 w 3543300"/>
              <a:gd name="T17" fmla="*/ 2528533 h 3617913"/>
              <a:gd name="T18" fmla="*/ 1985879 w 3543300"/>
              <a:gd name="T19" fmla="*/ 2496771 h 3617913"/>
              <a:gd name="T20" fmla="*/ 2202647 w 3543300"/>
              <a:gd name="T21" fmla="*/ 2386238 h 3617913"/>
              <a:gd name="T22" fmla="*/ 2368635 w 3543300"/>
              <a:gd name="T23" fmla="*/ 2211863 h 3617913"/>
              <a:gd name="T24" fmla="*/ 2469244 w 3543300"/>
              <a:gd name="T25" fmla="*/ 1988891 h 3617913"/>
              <a:gd name="T26" fmla="*/ 2487969 w 3543300"/>
              <a:gd name="T27" fmla="*/ 1735110 h 3617913"/>
              <a:gd name="T28" fmla="*/ 2420685 w 3543300"/>
              <a:gd name="T29" fmla="*/ 1496257 h 3617913"/>
              <a:gd name="T30" fmla="*/ 2280920 w 3543300"/>
              <a:gd name="T31" fmla="*/ 1299528 h 3617913"/>
              <a:gd name="T32" fmla="*/ 2083752 w 3543300"/>
              <a:gd name="T33" fmla="*/ 1159510 h 3617913"/>
              <a:gd name="T34" fmla="*/ 1845310 w 3543300"/>
              <a:gd name="T35" fmla="*/ 1092518 h 3617913"/>
              <a:gd name="T36" fmla="*/ 1957705 w 3543300"/>
              <a:gd name="T37" fmla="*/ 6985 h 3617913"/>
              <a:gd name="T38" fmla="*/ 2011998 w 3543300"/>
              <a:gd name="T39" fmla="*/ 89217 h 3617913"/>
              <a:gd name="T40" fmla="*/ 2341562 w 3543300"/>
              <a:gd name="T41" fmla="*/ 485457 h 3617913"/>
              <a:gd name="T42" fmla="*/ 2646362 w 3543300"/>
              <a:gd name="T43" fmla="*/ 240665 h 3617913"/>
              <a:gd name="T44" fmla="*/ 2970848 w 3543300"/>
              <a:gd name="T45" fmla="*/ 446087 h 3617913"/>
              <a:gd name="T46" fmla="*/ 2979738 w 3543300"/>
              <a:gd name="T47" fmla="*/ 554990 h 3617913"/>
              <a:gd name="T48" fmla="*/ 2996248 w 3543300"/>
              <a:gd name="T49" fmla="*/ 1049655 h 3617913"/>
              <a:gd name="T50" fmla="*/ 3393440 w 3543300"/>
              <a:gd name="T51" fmla="*/ 1051243 h 3617913"/>
              <a:gd name="T52" fmla="*/ 3542030 w 3543300"/>
              <a:gd name="T53" fmla="*/ 1406843 h 3617913"/>
              <a:gd name="T54" fmla="*/ 3490278 w 3543300"/>
              <a:gd name="T55" fmla="*/ 1502728 h 3617913"/>
              <a:gd name="T56" fmla="*/ 3210242 w 3543300"/>
              <a:gd name="T57" fmla="*/ 1889125 h 3617913"/>
              <a:gd name="T58" fmla="*/ 3529330 w 3543300"/>
              <a:gd name="T59" fmla="*/ 2149158 h 3617913"/>
              <a:gd name="T60" fmla="*/ 3442335 w 3543300"/>
              <a:gd name="T61" fmla="*/ 2520315 h 3617913"/>
              <a:gd name="T62" fmla="*/ 3346450 w 3543300"/>
              <a:gd name="T63" fmla="*/ 2572068 h 3617913"/>
              <a:gd name="T64" fmla="*/ 2905125 w 3543300"/>
              <a:gd name="T65" fmla="*/ 2698115 h 3617913"/>
              <a:gd name="T66" fmla="*/ 2994025 w 3543300"/>
              <a:gd name="T67" fmla="*/ 3108643 h 3617913"/>
              <a:gd name="T68" fmla="*/ 2709228 w 3543300"/>
              <a:gd name="T69" fmla="*/ 3363913 h 3617913"/>
              <a:gd name="T70" fmla="*/ 2600325 w 3543300"/>
              <a:gd name="T71" fmla="*/ 3355023 h 3617913"/>
              <a:gd name="T72" fmla="*/ 2193608 w 3543300"/>
              <a:gd name="T73" fmla="*/ 3187066 h 3617913"/>
              <a:gd name="T74" fmla="*/ 2005012 w 3543300"/>
              <a:gd name="T75" fmla="*/ 3563621 h 3617913"/>
              <a:gd name="T76" fmla="*/ 1620520 w 3543300"/>
              <a:gd name="T77" fmla="*/ 3617913 h 3617913"/>
              <a:gd name="T78" fmla="*/ 1535430 w 3543300"/>
              <a:gd name="T79" fmla="*/ 3555366 h 3617913"/>
              <a:gd name="T80" fmla="*/ 1324928 w 3543300"/>
              <a:gd name="T81" fmla="*/ 3179128 h 3617913"/>
              <a:gd name="T82" fmla="*/ 935990 w 3543300"/>
              <a:gd name="T83" fmla="*/ 3361056 h 3617913"/>
              <a:gd name="T84" fmla="*/ 830262 w 3543300"/>
              <a:gd name="T85" fmla="*/ 3361056 h 3617913"/>
              <a:gd name="T86" fmla="*/ 550545 w 3543300"/>
              <a:gd name="T87" fmla="*/ 3100071 h 3617913"/>
              <a:gd name="T88" fmla="*/ 638492 w 3543300"/>
              <a:gd name="T89" fmla="*/ 2698115 h 3617913"/>
              <a:gd name="T90" fmla="*/ 196850 w 3543300"/>
              <a:gd name="T91" fmla="*/ 2572068 h 3617913"/>
              <a:gd name="T92" fmla="*/ 101282 w 3543300"/>
              <a:gd name="T93" fmla="*/ 2520315 h 3617913"/>
              <a:gd name="T94" fmla="*/ 13970 w 3543300"/>
              <a:gd name="T95" fmla="*/ 2149158 h 3617913"/>
              <a:gd name="T96" fmla="*/ 334962 w 3543300"/>
              <a:gd name="T97" fmla="*/ 1915478 h 3617913"/>
              <a:gd name="T98" fmla="*/ 57467 w 3543300"/>
              <a:gd name="T99" fmla="*/ 1504633 h 3617913"/>
              <a:gd name="T100" fmla="*/ 635 w 3543300"/>
              <a:gd name="T101" fmla="*/ 1411288 h 3617913"/>
              <a:gd name="T102" fmla="*/ 134620 w 3543300"/>
              <a:gd name="T103" fmla="*/ 1058863 h 3617913"/>
              <a:gd name="T104" fmla="*/ 520382 w 3543300"/>
              <a:gd name="T105" fmla="*/ 1095375 h 3617913"/>
              <a:gd name="T106" fmla="*/ 742632 w 3543300"/>
              <a:gd name="T107" fmla="*/ 801052 h 3617913"/>
              <a:gd name="T108" fmla="*/ 558482 w 3543300"/>
              <a:gd name="T109" fmla="*/ 467677 h 3617913"/>
              <a:gd name="T110" fmla="*/ 862648 w 3543300"/>
              <a:gd name="T111" fmla="*/ 242252 h 3617913"/>
              <a:gd name="T112" fmla="*/ 955040 w 3543300"/>
              <a:gd name="T113" fmla="*/ 276542 h 3617913"/>
              <a:gd name="T114" fmla="*/ 1452245 w 3543300"/>
              <a:gd name="T115" fmla="*/ 404177 h 3617913"/>
              <a:gd name="T116" fmla="*/ 1557655 w 3543300"/>
              <a:gd name="T117" fmla="*/ 26352 h 3617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43300" h="3617913">
                <a:moveTo>
                  <a:pt x="1752918" y="1088708"/>
                </a:moveTo>
                <a:lnTo>
                  <a:pt x="1734502" y="1089660"/>
                </a:lnTo>
                <a:lnTo>
                  <a:pt x="1716088" y="1090613"/>
                </a:lnTo>
                <a:lnTo>
                  <a:pt x="1697990" y="1092518"/>
                </a:lnTo>
                <a:lnTo>
                  <a:pt x="1679892" y="1094423"/>
                </a:lnTo>
                <a:lnTo>
                  <a:pt x="1662112" y="1097280"/>
                </a:lnTo>
                <a:lnTo>
                  <a:pt x="1644332" y="1100138"/>
                </a:lnTo>
                <a:lnTo>
                  <a:pt x="1626552" y="1103630"/>
                </a:lnTo>
                <a:lnTo>
                  <a:pt x="1608772" y="1107440"/>
                </a:lnTo>
                <a:lnTo>
                  <a:pt x="1591628" y="1111568"/>
                </a:lnTo>
                <a:lnTo>
                  <a:pt x="1574800" y="1116013"/>
                </a:lnTo>
                <a:lnTo>
                  <a:pt x="1557338" y="1121093"/>
                </a:lnTo>
                <a:lnTo>
                  <a:pt x="1540828" y="1126490"/>
                </a:lnTo>
                <a:lnTo>
                  <a:pt x="1524318" y="1132523"/>
                </a:lnTo>
                <a:lnTo>
                  <a:pt x="1507808" y="1138555"/>
                </a:lnTo>
                <a:lnTo>
                  <a:pt x="1491615" y="1145223"/>
                </a:lnTo>
                <a:lnTo>
                  <a:pt x="1475422" y="1152525"/>
                </a:lnTo>
                <a:lnTo>
                  <a:pt x="1459548" y="1159510"/>
                </a:lnTo>
                <a:lnTo>
                  <a:pt x="1443672" y="1167448"/>
                </a:lnTo>
                <a:lnTo>
                  <a:pt x="1428432" y="1175703"/>
                </a:lnTo>
                <a:lnTo>
                  <a:pt x="1413192" y="1183958"/>
                </a:lnTo>
                <a:lnTo>
                  <a:pt x="1398270" y="1193165"/>
                </a:lnTo>
                <a:lnTo>
                  <a:pt x="1383665" y="1202055"/>
                </a:lnTo>
                <a:lnTo>
                  <a:pt x="1368742" y="1211898"/>
                </a:lnTo>
                <a:lnTo>
                  <a:pt x="1354772" y="1221740"/>
                </a:lnTo>
                <a:lnTo>
                  <a:pt x="1340485" y="1231900"/>
                </a:lnTo>
                <a:lnTo>
                  <a:pt x="1327150" y="1242378"/>
                </a:lnTo>
                <a:lnTo>
                  <a:pt x="1313498" y="1253173"/>
                </a:lnTo>
                <a:lnTo>
                  <a:pt x="1300480" y="1264285"/>
                </a:lnTo>
                <a:lnTo>
                  <a:pt x="1287462" y="1275715"/>
                </a:lnTo>
                <a:lnTo>
                  <a:pt x="1274762" y="1287463"/>
                </a:lnTo>
                <a:lnTo>
                  <a:pt x="1262380" y="1299528"/>
                </a:lnTo>
                <a:lnTo>
                  <a:pt x="1250315" y="1311910"/>
                </a:lnTo>
                <a:lnTo>
                  <a:pt x="1238568" y="1324928"/>
                </a:lnTo>
                <a:lnTo>
                  <a:pt x="1227138" y="1337628"/>
                </a:lnTo>
                <a:lnTo>
                  <a:pt x="1215708" y="1350645"/>
                </a:lnTo>
                <a:lnTo>
                  <a:pt x="1205230" y="1364298"/>
                </a:lnTo>
                <a:lnTo>
                  <a:pt x="1194752" y="1377950"/>
                </a:lnTo>
                <a:lnTo>
                  <a:pt x="1183958" y="1392238"/>
                </a:lnTo>
                <a:lnTo>
                  <a:pt x="1174432" y="1406525"/>
                </a:lnTo>
                <a:lnTo>
                  <a:pt x="1164908" y="1420813"/>
                </a:lnTo>
                <a:lnTo>
                  <a:pt x="1155382" y="1435418"/>
                </a:lnTo>
                <a:lnTo>
                  <a:pt x="1146810" y="1450340"/>
                </a:lnTo>
                <a:lnTo>
                  <a:pt x="1138391" y="1465309"/>
                </a:lnTo>
                <a:lnTo>
                  <a:pt x="1130549" y="1480376"/>
                </a:lnTo>
                <a:lnTo>
                  <a:pt x="1122615" y="1496257"/>
                </a:lnTo>
                <a:lnTo>
                  <a:pt x="1114998" y="1512138"/>
                </a:lnTo>
                <a:lnTo>
                  <a:pt x="1108333" y="1528337"/>
                </a:lnTo>
                <a:lnTo>
                  <a:pt x="1101668" y="1544536"/>
                </a:lnTo>
                <a:lnTo>
                  <a:pt x="1095321" y="1561052"/>
                </a:lnTo>
                <a:lnTo>
                  <a:pt x="1089608" y="1577568"/>
                </a:lnTo>
                <a:lnTo>
                  <a:pt x="1083895" y="1594402"/>
                </a:lnTo>
                <a:lnTo>
                  <a:pt x="1079134" y="1611554"/>
                </a:lnTo>
                <a:lnTo>
                  <a:pt x="1074056" y="1628388"/>
                </a:lnTo>
                <a:lnTo>
                  <a:pt x="1069931" y="1646175"/>
                </a:lnTo>
                <a:lnTo>
                  <a:pt x="1066122" y="1663327"/>
                </a:lnTo>
                <a:lnTo>
                  <a:pt x="1062948" y="1681114"/>
                </a:lnTo>
                <a:lnTo>
                  <a:pt x="1059774" y="1698901"/>
                </a:lnTo>
                <a:lnTo>
                  <a:pt x="1057553" y="1717005"/>
                </a:lnTo>
                <a:lnTo>
                  <a:pt x="1055331" y="1735110"/>
                </a:lnTo>
                <a:lnTo>
                  <a:pt x="1053744" y="1753532"/>
                </a:lnTo>
                <a:lnTo>
                  <a:pt x="1052792" y="1771319"/>
                </a:lnTo>
                <a:lnTo>
                  <a:pt x="1051840" y="1790376"/>
                </a:lnTo>
                <a:lnTo>
                  <a:pt x="1051523" y="1808798"/>
                </a:lnTo>
                <a:lnTo>
                  <a:pt x="1051840" y="1827221"/>
                </a:lnTo>
                <a:lnTo>
                  <a:pt x="1052792" y="1845960"/>
                </a:lnTo>
                <a:lnTo>
                  <a:pt x="1053744" y="1864065"/>
                </a:lnTo>
                <a:lnTo>
                  <a:pt x="1055331" y="1882487"/>
                </a:lnTo>
                <a:lnTo>
                  <a:pt x="1057553" y="1900592"/>
                </a:lnTo>
                <a:lnTo>
                  <a:pt x="1059774" y="1918696"/>
                </a:lnTo>
                <a:lnTo>
                  <a:pt x="1062948" y="1936483"/>
                </a:lnTo>
                <a:lnTo>
                  <a:pt x="1066122" y="1953952"/>
                </a:lnTo>
                <a:lnTo>
                  <a:pt x="1069931" y="1971739"/>
                </a:lnTo>
                <a:lnTo>
                  <a:pt x="1074056" y="1988891"/>
                </a:lnTo>
                <a:lnTo>
                  <a:pt x="1079134" y="2006043"/>
                </a:lnTo>
                <a:lnTo>
                  <a:pt x="1083895" y="2022877"/>
                </a:lnTo>
                <a:lnTo>
                  <a:pt x="1089608" y="2039711"/>
                </a:lnTo>
                <a:lnTo>
                  <a:pt x="1095321" y="2056545"/>
                </a:lnTo>
                <a:lnTo>
                  <a:pt x="1101668" y="2073061"/>
                </a:lnTo>
                <a:lnTo>
                  <a:pt x="1108333" y="2089260"/>
                </a:lnTo>
                <a:lnTo>
                  <a:pt x="1114998" y="2105459"/>
                </a:lnTo>
                <a:lnTo>
                  <a:pt x="1122615" y="2121022"/>
                </a:lnTo>
                <a:lnTo>
                  <a:pt x="1130549" y="2136904"/>
                </a:lnTo>
                <a:lnTo>
                  <a:pt x="1138484" y="2152467"/>
                </a:lnTo>
                <a:lnTo>
                  <a:pt x="1147053" y="2167395"/>
                </a:lnTo>
                <a:lnTo>
                  <a:pt x="1155622" y="2182641"/>
                </a:lnTo>
                <a:lnTo>
                  <a:pt x="1165144" y="2197252"/>
                </a:lnTo>
                <a:lnTo>
                  <a:pt x="1174665" y="2211863"/>
                </a:lnTo>
                <a:lnTo>
                  <a:pt x="1184186" y="2225838"/>
                </a:lnTo>
                <a:lnTo>
                  <a:pt x="1194977" y="2240131"/>
                </a:lnTo>
                <a:lnTo>
                  <a:pt x="1205450" y="2253789"/>
                </a:lnTo>
                <a:lnTo>
                  <a:pt x="1215924" y="2267129"/>
                </a:lnTo>
                <a:lnTo>
                  <a:pt x="1227349" y="2280469"/>
                </a:lnTo>
                <a:lnTo>
                  <a:pt x="1238775" y="2293174"/>
                </a:lnTo>
                <a:lnTo>
                  <a:pt x="1250518" y="2305879"/>
                </a:lnTo>
                <a:lnTo>
                  <a:pt x="1262578" y="2318267"/>
                </a:lnTo>
                <a:lnTo>
                  <a:pt x="1274956" y="2330336"/>
                </a:lnTo>
                <a:lnTo>
                  <a:pt x="1287651" y="2342088"/>
                </a:lnTo>
                <a:lnTo>
                  <a:pt x="1300663" y="2353840"/>
                </a:lnTo>
                <a:lnTo>
                  <a:pt x="1313676" y="2364640"/>
                </a:lnTo>
                <a:lnTo>
                  <a:pt x="1327323" y="2375756"/>
                </a:lnTo>
                <a:lnTo>
                  <a:pt x="1340653" y="2386238"/>
                </a:lnTo>
                <a:lnTo>
                  <a:pt x="1354935" y="2396402"/>
                </a:lnTo>
                <a:lnTo>
                  <a:pt x="1368899" y="2406566"/>
                </a:lnTo>
                <a:lnTo>
                  <a:pt x="1383816" y="2415777"/>
                </a:lnTo>
                <a:lnTo>
                  <a:pt x="1398415" y="2424988"/>
                </a:lnTo>
                <a:lnTo>
                  <a:pt x="1413332" y="2433882"/>
                </a:lnTo>
                <a:lnTo>
                  <a:pt x="1428566" y="2442775"/>
                </a:lnTo>
                <a:lnTo>
                  <a:pt x="1443800" y="2450398"/>
                </a:lnTo>
                <a:lnTo>
                  <a:pt x="1459669" y="2458339"/>
                </a:lnTo>
                <a:lnTo>
                  <a:pt x="1475538" y="2465644"/>
                </a:lnTo>
                <a:lnTo>
                  <a:pt x="1491724" y="2472632"/>
                </a:lnTo>
                <a:lnTo>
                  <a:pt x="1507910" y="2479619"/>
                </a:lnTo>
                <a:lnTo>
                  <a:pt x="1524414" y="2485654"/>
                </a:lnTo>
                <a:lnTo>
                  <a:pt x="1540917" y="2491689"/>
                </a:lnTo>
                <a:lnTo>
                  <a:pt x="1557421" y="2496771"/>
                </a:lnTo>
                <a:lnTo>
                  <a:pt x="1574877" y="2502171"/>
                </a:lnTo>
                <a:lnTo>
                  <a:pt x="1591698" y="2506617"/>
                </a:lnTo>
                <a:lnTo>
                  <a:pt x="1608836" y="2510746"/>
                </a:lnTo>
                <a:lnTo>
                  <a:pt x="1626609" y="2514876"/>
                </a:lnTo>
                <a:lnTo>
                  <a:pt x="1644382" y="2518369"/>
                </a:lnTo>
                <a:lnTo>
                  <a:pt x="1662155" y="2520910"/>
                </a:lnTo>
                <a:lnTo>
                  <a:pt x="1679928" y="2523451"/>
                </a:lnTo>
                <a:lnTo>
                  <a:pt x="1698019" y="2525675"/>
                </a:lnTo>
                <a:lnTo>
                  <a:pt x="1716109" y="2527263"/>
                </a:lnTo>
                <a:lnTo>
                  <a:pt x="1734517" y="2528533"/>
                </a:lnTo>
                <a:lnTo>
                  <a:pt x="1752925" y="2529169"/>
                </a:lnTo>
                <a:lnTo>
                  <a:pt x="1771967" y="2529169"/>
                </a:lnTo>
                <a:lnTo>
                  <a:pt x="1790375" y="2529169"/>
                </a:lnTo>
                <a:lnTo>
                  <a:pt x="1808783" y="2528533"/>
                </a:lnTo>
                <a:lnTo>
                  <a:pt x="1827191" y="2527263"/>
                </a:lnTo>
                <a:lnTo>
                  <a:pt x="1845281" y="2525675"/>
                </a:lnTo>
                <a:lnTo>
                  <a:pt x="1863372" y="2523451"/>
                </a:lnTo>
                <a:lnTo>
                  <a:pt x="1881145" y="2520910"/>
                </a:lnTo>
                <a:lnTo>
                  <a:pt x="1898918" y="2518369"/>
                </a:lnTo>
                <a:lnTo>
                  <a:pt x="1916691" y="2514876"/>
                </a:lnTo>
                <a:lnTo>
                  <a:pt x="1934464" y="2510746"/>
                </a:lnTo>
                <a:lnTo>
                  <a:pt x="1951602" y="2506617"/>
                </a:lnTo>
                <a:lnTo>
                  <a:pt x="1969058" y="2502171"/>
                </a:lnTo>
                <a:lnTo>
                  <a:pt x="1985879" y="2496771"/>
                </a:lnTo>
                <a:lnTo>
                  <a:pt x="2002383" y="2491689"/>
                </a:lnTo>
                <a:lnTo>
                  <a:pt x="2019204" y="2485654"/>
                </a:lnTo>
                <a:lnTo>
                  <a:pt x="2035390" y="2479619"/>
                </a:lnTo>
                <a:lnTo>
                  <a:pt x="2051894" y="2472632"/>
                </a:lnTo>
                <a:lnTo>
                  <a:pt x="2067762" y="2465644"/>
                </a:lnTo>
                <a:lnTo>
                  <a:pt x="2083631" y="2458339"/>
                </a:lnTo>
                <a:lnTo>
                  <a:pt x="2099500" y="2450398"/>
                </a:lnTo>
                <a:lnTo>
                  <a:pt x="2114734" y="2442775"/>
                </a:lnTo>
                <a:lnTo>
                  <a:pt x="2129968" y="2433882"/>
                </a:lnTo>
                <a:lnTo>
                  <a:pt x="2144885" y="2424988"/>
                </a:lnTo>
                <a:lnTo>
                  <a:pt x="2159484" y="2415777"/>
                </a:lnTo>
                <a:lnTo>
                  <a:pt x="2174401" y="2406566"/>
                </a:lnTo>
                <a:lnTo>
                  <a:pt x="2188683" y="2396402"/>
                </a:lnTo>
                <a:lnTo>
                  <a:pt x="2202647" y="2386238"/>
                </a:lnTo>
                <a:lnTo>
                  <a:pt x="2215977" y="2375756"/>
                </a:lnTo>
                <a:lnTo>
                  <a:pt x="2229624" y="2364640"/>
                </a:lnTo>
                <a:lnTo>
                  <a:pt x="2242637" y="2353840"/>
                </a:lnTo>
                <a:lnTo>
                  <a:pt x="2255966" y="2342088"/>
                </a:lnTo>
                <a:lnTo>
                  <a:pt x="2268344" y="2330336"/>
                </a:lnTo>
                <a:lnTo>
                  <a:pt x="2280722" y="2318267"/>
                </a:lnTo>
                <a:lnTo>
                  <a:pt x="2292782" y="2305879"/>
                </a:lnTo>
                <a:lnTo>
                  <a:pt x="2304525" y="2293174"/>
                </a:lnTo>
                <a:lnTo>
                  <a:pt x="2315951" y="2280469"/>
                </a:lnTo>
                <a:lnTo>
                  <a:pt x="2327376" y="2267129"/>
                </a:lnTo>
                <a:lnTo>
                  <a:pt x="2338167" y="2253789"/>
                </a:lnTo>
                <a:lnTo>
                  <a:pt x="2348958" y="2240131"/>
                </a:lnTo>
                <a:lnTo>
                  <a:pt x="2359114" y="2225838"/>
                </a:lnTo>
                <a:lnTo>
                  <a:pt x="2368635" y="2211863"/>
                </a:lnTo>
                <a:lnTo>
                  <a:pt x="2378156" y="2197252"/>
                </a:lnTo>
                <a:lnTo>
                  <a:pt x="2387678" y="2182641"/>
                </a:lnTo>
                <a:lnTo>
                  <a:pt x="2396247" y="2167395"/>
                </a:lnTo>
                <a:lnTo>
                  <a:pt x="2404816" y="2152467"/>
                </a:lnTo>
                <a:lnTo>
                  <a:pt x="2412750" y="2136904"/>
                </a:lnTo>
                <a:lnTo>
                  <a:pt x="2420685" y="2121022"/>
                </a:lnTo>
                <a:lnTo>
                  <a:pt x="2428302" y="2105459"/>
                </a:lnTo>
                <a:lnTo>
                  <a:pt x="2434967" y="2089260"/>
                </a:lnTo>
                <a:lnTo>
                  <a:pt x="2441632" y="2073061"/>
                </a:lnTo>
                <a:lnTo>
                  <a:pt x="2447979" y="2056545"/>
                </a:lnTo>
                <a:lnTo>
                  <a:pt x="2453692" y="2039711"/>
                </a:lnTo>
                <a:lnTo>
                  <a:pt x="2459405" y="2022877"/>
                </a:lnTo>
                <a:lnTo>
                  <a:pt x="2464166" y="2006043"/>
                </a:lnTo>
                <a:lnTo>
                  <a:pt x="2469244" y="1988891"/>
                </a:lnTo>
                <a:lnTo>
                  <a:pt x="2473370" y="1971739"/>
                </a:lnTo>
                <a:lnTo>
                  <a:pt x="2477178" y="1953952"/>
                </a:lnTo>
                <a:lnTo>
                  <a:pt x="2480352" y="1936483"/>
                </a:lnTo>
                <a:lnTo>
                  <a:pt x="2483526" y="1918696"/>
                </a:lnTo>
                <a:lnTo>
                  <a:pt x="2486064" y="1900592"/>
                </a:lnTo>
                <a:lnTo>
                  <a:pt x="2487969" y="1882487"/>
                </a:lnTo>
                <a:lnTo>
                  <a:pt x="2489556" y="1864065"/>
                </a:lnTo>
                <a:lnTo>
                  <a:pt x="2490508" y="1845960"/>
                </a:lnTo>
                <a:lnTo>
                  <a:pt x="2491460" y="1827221"/>
                </a:lnTo>
                <a:lnTo>
                  <a:pt x="2491777" y="1808798"/>
                </a:lnTo>
                <a:lnTo>
                  <a:pt x="2491460" y="1790376"/>
                </a:lnTo>
                <a:lnTo>
                  <a:pt x="2490508" y="1771319"/>
                </a:lnTo>
                <a:lnTo>
                  <a:pt x="2489556" y="1753532"/>
                </a:lnTo>
                <a:lnTo>
                  <a:pt x="2487969" y="1735110"/>
                </a:lnTo>
                <a:lnTo>
                  <a:pt x="2486064" y="1717005"/>
                </a:lnTo>
                <a:lnTo>
                  <a:pt x="2483526" y="1698901"/>
                </a:lnTo>
                <a:lnTo>
                  <a:pt x="2480352" y="1681114"/>
                </a:lnTo>
                <a:lnTo>
                  <a:pt x="2477178" y="1663327"/>
                </a:lnTo>
                <a:lnTo>
                  <a:pt x="2473370" y="1646175"/>
                </a:lnTo>
                <a:lnTo>
                  <a:pt x="2469244" y="1628388"/>
                </a:lnTo>
                <a:lnTo>
                  <a:pt x="2464166" y="1611554"/>
                </a:lnTo>
                <a:lnTo>
                  <a:pt x="2459405" y="1594402"/>
                </a:lnTo>
                <a:lnTo>
                  <a:pt x="2453692" y="1577568"/>
                </a:lnTo>
                <a:lnTo>
                  <a:pt x="2447979" y="1561052"/>
                </a:lnTo>
                <a:lnTo>
                  <a:pt x="2441632" y="1544536"/>
                </a:lnTo>
                <a:lnTo>
                  <a:pt x="2434967" y="1528337"/>
                </a:lnTo>
                <a:lnTo>
                  <a:pt x="2428302" y="1512138"/>
                </a:lnTo>
                <a:lnTo>
                  <a:pt x="2420685" y="1496257"/>
                </a:lnTo>
                <a:lnTo>
                  <a:pt x="2412750" y="1480376"/>
                </a:lnTo>
                <a:lnTo>
                  <a:pt x="2404909" y="1465308"/>
                </a:lnTo>
                <a:lnTo>
                  <a:pt x="2396490" y="1450340"/>
                </a:lnTo>
                <a:lnTo>
                  <a:pt x="2387918" y="1435418"/>
                </a:lnTo>
                <a:lnTo>
                  <a:pt x="2378392" y="1420813"/>
                </a:lnTo>
                <a:lnTo>
                  <a:pt x="2368868" y="1406525"/>
                </a:lnTo>
                <a:lnTo>
                  <a:pt x="2359342" y="1392238"/>
                </a:lnTo>
                <a:lnTo>
                  <a:pt x="2349182" y="1377950"/>
                </a:lnTo>
                <a:lnTo>
                  <a:pt x="2338388" y="1364298"/>
                </a:lnTo>
                <a:lnTo>
                  <a:pt x="2327592" y="1350645"/>
                </a:lnTo>
                <a:lnTo>
                  <a:pt x="2316162" y="1337628"/>
                </a:lnTo>
                <a:lnTo>
                  <a:pt x="2304732" y="1324928"/>
                </a:lnTo>
                <a:lnTo>
                  <a:pt x="2292985" y="1311910"/>
                </a:lnTo>
                <a:lnTo>
                  <a:pt x="2280920" y="1299528"/>
                </a:lnTo>
                <a:lnTo>
                  <a:pt x="2268538" y="1287463"/>
                </a:lnTo>
                <a:lnTo>
                  <a:pt x="2256155" y="1275715"/>
                </a:lnTo>
                <a:lnTo>
                  <a:pt x="2242820" y="1264285"/>
                </a:lnTo>
                <a:lnTo>
                  <a:pt x="2229802" y="1253173"/>
                </a:lnTo>
                <a:lnTo>
                  <a:pt x="2216150" y="1242378"/>
                </a:lnTo>
                <a:lnTo>
                  <a:pt x="2202815" y="1231900"/>
                </a:lnTo>
                <a:lnTo>
                  <a:pt x="2188845" y="1221740"/>
                </a:lnTo>
                <a:lnTo>
                  <a:pt x="2174558" y="1211898"/>
                </a:lnTo>
                <a:lnTo>
                  <a:pt x="2159635" y="1202055"/>
                </a:lnTo>
                <a:lnTo>
                  <a:pt x="2145030" y="1193165"/>
                </a:lnTo>
                <a:lnTo>
                  <a:pt x="2130108" y="1183958"/>
                </a:lnTo>
                <a:lnTo>
                  <a:pt x="2114868" y="1175703"/>
                </a:lnTo>
                <a:lnTo>
                  <a:pt x="2099628" y="1167448"/>
                </a:lnTo>
                <a:lnTo>
                  <a:pt x="2083752" y="1159510"/>
                </a:lnTo>
                <a:lnTo>
                  <a:pt x="2067878" y="1152525"/>
                </a:lnTo>
                <a:lnTo>
                  <a:pt x="2052002" y="1145223"/>
                </a:lnTo>
                <a:lnTo>
                  <a:pt x="2035492" y="1138555"/>
                </a:lnTo>
                <a:lnTo>
                  <a:pt x="2019300" y="1132523"/>
                </a:lnTo>
                <a:lnTo>
                  <a:pt x="2002472" y="1126490"/>
                </a:lnTo>
                <a:lnTo>
                  <a:pt x="1985962" y="1121093"/>
                </a:lnTo>
                <a:lnTo>
                  <a:pt x="1969135" y="1116013"/>
                </a:lnTo>
                <a:lnTo>
                  <a:pt x="1951672" y="1111568"/>
                </a:lnTo>
                <a:lnTo>
                  <a:pt x="1934528" y="1107440"/>
                </a:lnTo>
                <a:lnTo>
                  <a:pt x="1916748" y="1103630"/>
                </a:lnTo>
                <a:lnTo>
                  <a:pt x="1898968" y="1100138"/>
                </a:lnTo>
                <a:lnTo>
                  <a:pt x="1881188" y="1097280"/>
                </a:lnTo>
                <a:lnTo>
                  <a:pt x="1863408" y="1094423"/>
                </a:lnTo>
                <a:lnTo>
                  <a:pt x="1845310" y="1092518"/>
                </a:lnTo>
                <a:lnTo>
                  <a:pt x="1827212" y="1090613"/>
                </a:lnTo>
                <a:lnTo>
                  <a:pt x="1808798" y="1089660"/>
                </a:lnTo>
                <a:lnTo>
                  <a:pt x="1790382" y="1088708"/>
                </a:lnTo>
                <a:lnTo>
                  <a:pt x="1771968" y="1088708"/>
                </a:lnTo>
                <a:lnTo>
                  <a:pt x="1752918" y="1088708"/>
                </a:lnTo>
                <a:close/>
                <a:moveTo>
                  <a:pt x="1615758" y="0"/>
                </a:moveTo>
                <a:lnTo>
                  <a:pt x="1620520" y="0"/>
                </a:lnTo>
                <a:lnTo>
                  <a:pt x="1922780" y="0"/>
                </a:lnTo>
                <a:lnTo>
                  <a:pt x="1927225" y="0"/>
                </a:lnTo>
                <a:lnTo>
                  <a:pt x="1931670" y="317"/>
                </a:lnTo>
                <a:lnTo>
                  <a:pt x="1936115" y="952"/>
                </a:lnTo>
                <a:lnTo>
                  <a:pt x="1940878" y="1905"/>
                </a:lnTo>
                <a:lnTo>
                  <a:pt x="1949450" y="4127"/>
                </a:lnTo>
                <a:lnTo>
                  <a:pt x="1957705" y="6985"/>
                </a:lnTo>
                <a:lnTo>
                  <a:pt x="1965325" y="10795"/>
                </a:lnTo>
                <a:lnTo>
                  <a:pt x="1972628" y="14922"/>
                </a:lnTo>
                <a:lnTo>
                  <a:pt x="1979612" y="20320"/>
                </a:lnTo>
                <a:lnTo>
                  <a:pt x="1985962" y="26035"/>
                </a:lnTo>
                <a:lnTo>
                  <a:pt x="1991678" y="32385"/>
                </a:lnTo>
                <a:lnTo>
                  <a:pt x="1996758" y="39052"/>
                </a:lnTo>
                <a:lnTo>
                  <a:pt x="2001202" y="46672"/>
                </a:lnTo>
                <a:lnTo>
                  <a:pt x="2005012" y="54610"/>
                </a:lnTo>
                <a:lnTo>
                  <a:pt x="2007870" y="62230"/>
                </a:lnTo>
                <a:lnTo>
                  <a:pt x="2010092" y="71120"/>
                </a:lnTo>
                <a:lnTo>
                  <a:pt x="2010728" y="75565"/>
                </a:lnTo>
                <a:lnTo>
                  <a:pt x="2011362" y="80010"/>
                </a:lnTo>
                <a:lnTo>
                  <a:pt x="2011998" y="84455"/>
                </a:lnTo>
                <a:lnTo>
                  <a:pt x="2011998" y="89217"/>
                </a:lnTo>
                <a:lnTo>
                  <a:pt x="2011998" y="388620"/>
                </a:lnTo>
                <a:lnTo>
                  <a:pt x="2038350" y="393065"/>
                </a:lnTo>
                <a:lnTo>
                  <a:pt x="2064702" y="398462"/>
                </a:lnTo>
                <a:lnTo>
                  <a:pt x="2091055" y="404177"/>
                </a:lnTo>
                <a:lnTo>
                  <a:pt x="2116772" y="410210"/>
                </a:lnTo>
                <a:lnTo>
                  <a:pt x="2142490" y="416877"/>
                </a:lnTo>
                <a:lnTo>
                  <a:pt x="2167890" y="423545"/>
                </a:lnTo>
                <a:lnTo>
                  <a:pt x="2193608" y="431165"/>
                </a:lnTo>
                <a:lnTo>
                  <a:pt x="2218690" y="439102"/>
                </a:lnTo>
                <a:lnTo>
                  <a:pt x="2243772" y="447675"/>
                </a:lnTo>
                <a:lnTo>
                  <a:pt x="2268538" y="456247"/>
                </a:lnTo>
                <a:lnTo>
                  <a:pt x="2292985" y="465772"/>
                </a:lnTo>
                <a:lnTo>
                  <a:pt x="2317432" y="475615"/>
                </a:lnTo>
                <a:lnTo>
                  <a:pt x="2341562" y="485457"/>
                </a:lnTo>
                <a:lnTo>
                  <a:pt x="2365692" y="496252"/>
                </a:lnTo>
                <a:lnTo>
                  <a:pt x="2388870" y="507047"/>
                </a:lnTo>
                <a:lnTo>
                  <a:pt x="2412682" y="518477"/>
                </a:lnTo>
                <a:lnTo>
                  <a:pt x="2588260" y="276542"/>
                </a:lnTo>
                <a:lnTo>
                  <a:pt x="2591435" y="272732"/>
                </a:lnTo>
                <a:lnTo>
                  <a:pt x="2593975" y="269240"/>
                </a:lnTo>
                <a:lnTo>
                  <a:pt x="2597468" y="266065"/>
                </a:lnTo>
                <a:lnTo>
                  <a:pt x="2600325" y="262890"/>
                </a:lnTo>
                <a:lnTo>
                  <a:pt x="2606992" y="257175"/>
                </a:lnTo>
                <a:lnTo>
                  <a:pt x="2614295" y="252412"/>
                </a:lnTo>
                <a:lnTo>
                  <a:pt x="2621915" y="248602"/>
                </a:lnTo>
                <a:lnTo>
                  <a:pt x="2629852" y="245110"/>
                </a:lnTo>
                <a:lnTo>
                  <a:pt x="2638108" y="242570"/>
                </a:lnTo>
                <a:lnTo>
                  <a:pt x="2646362" y="240665"/>
                </a:lnTo>
                <a:lnTo>
                  <a:pt x="2654935" y="240030"/>
                </a:lnTo>
                <a:lnTo>
                  <a:pt x="2663508" y="240030"/>
                </a:lnTo>
                <a:lnTo>
                  <a:pt x="2671762" y="240665"/>
                </a:lnTo>
                <a:lnTo>
                  <a:pt x="2680652" y="242252"/>
                </a:lnTo>
                <a:lnTo>
                  <a:pt x="2688908" y="244475"/>
                </a:lnTo>
                <a:lnTo>
                  <a:pt x="2697162" y="247967"/>
                </a:lnTo>
                <a:lnTo>
                  <a:pt x="2705100" y="251777"/>
                </a:lnTo>
                <a:lnTo>
                  <a:pt x="2709228" y="254317"/>
                </a:lnTo>
                <a:lnTo>
                  <a:pt x="2712720" y="256857"/>
                </a:lnTo>
                <a:lnTo>
                  <a:pt x="2957512" y="434022"/>
                </a:lnTo>
                <a:lnTo>
                  <a:pt x="2960688" y="437197"/>
                </a:lnTo>
                <a:lnTo>
                  <a:pt x="2964498" y="439737"/>
                </a:lnTo>
                <a:lnTo>
                  <a:pt x="2967672" y="443230"/>
                </a:lnTo>
                <a:lnTo>
                  <a:pt x="2970848" y="446087"/>
                </a:lnTo>
                <a:lnTo>
                  <a:pt x="2976245" y="453072"/>
                </a:lnTo>
                <a:lnTo>
                  <a:pt x="2981008" y="460375"/>
                </a:lnTo>
                <a:lnTo>
                  <a:pt x="2985452" y="467995"/>
                </a:lnTo>
                <a:lnTo>
                  <a:pt x="2988628" y="475932"/>
                </a:lnTo>
                <a:lnTo>
                  <a:pt x="2991168" y="484187"/>
                </a:lnTo>
                <a:lnTo>
                  <a:pt x="2992755" y="492442"/>
                </a:lnTo>
                <a:lnTo>
                  <a:pt x="2994025" y="501015"/>
                </a:lnTo>
                <a:lnTo>
                  <a:pt x="2994025" y="509270"/>
                </a:lnTo>
                <a:lnTo>
                  <a:pt x="2993072" y="518160"/>
                </a:lnTo>
                <a:lnTo>
                  <a:pt x="2991802" y="526732"/>
                </a:lnTo>
                <a:lnTo>
                  <a:pt x="2988945" y="534987"/>
                </a:lnTo>
                <a:lnTo>
                  <a:pt x="2986088" y="543242"/>
                </a:lnTo>
                <a:lnTo>
                  <a:pt x="2981960" y="551180"/>
                </a:lnTo>
                <a:lnTo>
                  <a:pt x="2979738" y="554990"/>
                </a:lnTo>
                <a:lnTo>
                  <a:pt x="2976880" y="558800"/>
                </a:lnTo>
                <a:lnTo>
                  <a:pt x="2800985" y="801052"/>
                </a:lnTo>
                <a:lnTo>
                  <a:pt x="2819082" y="819785"/>
                </a:lnTo>
                <a:lnTo>
                  <a:pt x="2837180" y="839470"/>
                </a:lnTo>
                <a:lnTo>
                  <a:pt x="2854642" y="858837"/>
                </a:lnTo>
                <a:lnTo>
                  <a:pt x="2871788" y="878840"/>
                </a:lnTo>
                <a:lnTo>
                  <a:pt x="2888615" y="899160"/>
                </a:lnTo>
                <a:lnTo>
                  <a:pt x="2905125" y="919797"/>
                </a:lnTo>
                <a:lnTo>
                  <a:pt x="2921318" y="940752"/>
                </a:lnTo>
                <a:lnTo>
                  <a:pt x="2937192" y="962025"/>
                </a:lnTo>
                <a:lnTo>
                  <a:pt x="2952432" y="983615"/>
                </a:lnTo>
                <a:lnTo>
                  <a:pt x="2967672" y="1005205"/>
                </a:lnTo>
                <a:lnTo>
                  <a:pt x="2981960" y="1027113"/>
                </a:lnTo>
                <a:lnTo>
                  <a:pt x="2996248" y="1049655"/>
                </a:lnTo>
                <a:lnTo>
                  <a:pt x="3010218" y="1072198"/>
                </a:lnTo>
                <a:lnTo>
                  <a:pt x="3023235" y="1095375"/>
                </a:lnTo>
                <a:lnTo>
                  <a:pt x="3036570" y="1118553"/>
                </a:lnTo>
                <a:lnTo>
                  <a:pt x="3048952" y="1142048"/>
                </a:lnTo>
                <a:lnTo>
                  <a:pt x="3333115" y="1049338"/>
                </a:lnTo>
                <a:lnTo>
                  <a:pt x="3337560" y="1048068"/>
                </a:lnTo>
                <a:lnTo>
                  <a:pt x="3342005" y="1047115"/>
                </a:lnTo>
                <a:lnTo>
                  <a:pt x="3346450" y="1046480"/>
                </a:lnTo>
                <a:lnTo>
                  <a:pt x="3350578" y="1045528"/>
                </a:lnTo>
                <a:lnTo>
                  <a:pt x="3359785" y="1044893"/>
                </a:lnTo>
                <a:lnTo>
                  <a:pt x="3368358" y="1045210"/>
                </a:lnTo>
                <a:lnTo>
                  <a:pt x="3376930" y="1046480"/>
                </a:lnTo>
                <a:lnTo>
                  <a:pt x="3385185" y="1048068"/>
                </a:lnTo>
                <a:lnTo>
                  <a:pt x="3393440" y="1051243"/>
                </a:lnTo>
                <a:lnTo>
                  <a:pt x="3401060" y="1054735"/>
                </a:lnTo>
                <a:lnTo>
                  <a:pt x="3408680" y="1058863"/>
                </a:lnTo>
                <a:lnTo>
                  <a:pt x="3415665" y="1063625"/>
                </a:lnTo>
                <a:lnTo>
                  <a:pt x="3422015" y="1069340"/>
                </a:lnTo>
                <a:lnTo>
                  <a:pt x="3428048" y="1075690"/>
                </a:lnTo>
                <a:lnTo>
                  <a:pt x="3433445" y="1082358"/>
                </a:lnTo>
                <a:lnTo>
                  <a:pt x="3438208" y="1089978"/>
                </a:lnTo>
                <a:lnTo>
                  <a:pt x="3442335" y="1097915"/>
                </a:lnTo>
                <a:lnTo>
                  <a:pt x="3443922" y="1102043"/>
                </a:lnTo>
                <a:lnTo>
                  <a:pt x="3445510" y="1106488"/>
                </a:lnTo>
                <a:lnTo>
                  <a:pt x="3538855" y="1393508"/>
                </a:lnTo>
                <a:lnTo>
                  <a:pt x="3539808" y="1397635"/>
                </a:lnTo>
                <a:lnTo>
                  <a:pt x="3541078" y="1402398"/>
                </a:lnTo>
                <a:lnTo>
                  <a:pt x="3542030" y="1406843"/>
                </a:lnTo>
                <a:lnTo>
                  <a:pt x="3542665" y="1411288"/>
                </a:lnTo>
                <a:lnTo>
                  <a:pt x="3543300" y="1419860"/>
                </a:lnTo>
                <a:lnTo>
                  <a:pt x="3542982" y="1428750"/>
                </a:lnTo>
                <a:lnTo>
                  <a:pt x="3541712" y="1437323"/>
                </a:lnTo>
                <a:lnTo>
                  <a:pt x="3539808" y="1445578"/>
                </a:lnTo>
                <a:lnTo>
                  <a:pt x="3537268" y="1453833"/>
                </a:lnTo>
                <a:lnTo>
                  <a:pt x="3533458" y="1461453"/>
                </a:lnTo>
                <a:lnTo>
                  <a:pt x="3529330" y="1468755"/>
                </a:lnTo>
                <a:lnTo>
                  <a:pt x="3524568" y="1476058"/>
                </a:lnTo>
                <a:lnTo>
                  <a:pt x="3518852" y="1482408"/>
                </a:lnTo>
                <a:lnTo>
                  <a:pt x="3512502" y="1488440"/>
                </a:lnTo>
                <a:lnTo>
                  <a:pt x="3505518" y="1494155"/>
                </a:lnTo>
                <a:lnTo>
                  <a:pt x="3498215" y="1498600"/>
                </a:lnTo>
                <a:lnTo>
                  <a:pt x="3490278" y="1502728"/>
                </a:lnTo>
                <a:lnTo>
                  <a:pt x="3486150" y="1504633"/>
                </a:lnTo>
                <a:lnTo>
                  <a:pt x="3481705" y="1506220"/>
                </a:lnTo>
                <a:lnTo>
                  <a:pt x="3197225" y="1598295"/>
                </a:lnTo>
                <a:lnTo>
                  <a:pt x="3200400" y="1624330"/>
                </a:lnTo>
                <a:lnTo>
                  <a:pt x="3203892" y="1650365"/>
                </a:lnTo>
                <a:lnTo>
                  <a:pt x="3206115" y="1676718"/>
                </a:lnTo>
                <a:lnTo>
                  <a:pt x="3208338" y="1703070"/>
                </a:lnTo>
                <a:lnTo>
                  <a:pt x="3210242" y="1729423"/>
                </a:lnTo>
                <a:lnTo>
                  <a:pt x="3211512" y="1755775"/>
                </a:lnTo>
                <a:lnTo>
                  <a:pt x="3212148" y="1782445"/>
                </a:lnTo>
                <a:lnTo>
                  <a:pt x="3212465" y="1809115"/>
                </a:lnTo>
                <a:lnTo>
                  <a:pt x="3212148" y="1835785"/>
                </a:lnTo>
                <a:lnTo>
                  <a:pt x="3211512" y="1862455"/>
                </a:lnTo>
                <a:lnTo>
                  <a:pt x="3210242" y="1889125"/>
                </a:lnTo>
                <a:lnTo>
                  <a:pt x="3208338" y="1915478"/>
                </a:lnTo>
                <a:lnTo>
                  <a:pt x="3206115" y="1941830"/>
                </a:lnTo>
                <a:lnTo>
                  <a:pt x="3203892" y="1967865"/>
                </a:lnTo>
                <a:lnTo>
                  <a:pt x="3200400" y="1993900"/>
                </a:lnTo>
                <a:lnTo>
                  <a:pt x="3197225" y="2019618"/>
                </a:lnTo>
                <a:lnTo>
                  <a:pt x="3481705" y="2112328"/>
                </a:lnTo>
                <a:lnTo>
                  <a:pt x="3486150" y="2113915"/>
                </a:lnTo>
                <a:lnTo>
                  <a:pt x="3490278" y="2115820"/>
                </a:lnTo>
                <a:lnTo>
                  <a:pt x="3498215" y="2119630"/>
                </a:lnTo>
                <a:lnTo>
                  <a:pt x="3505518" y="2124393"/>
                </a:lnTo>
                <a:lnTo>
                  <a:pt x="3512502" y="2129790"/>
                </a:lnTo>
                <a:lnTo>
                  <a:pt x="3518852" y="2135505"/>
                </a:lnTo>
                <a:lnTo>
                  <a:pt x="3524568" y="2142173"/>
                </a:lnTo>
                <a:lnTo>
                  <a:pt x="3529330" y="2149158"/>
                </a:lnTo>
                <a:lnTo>
                  <a:pt x="3533458" y="2156778"/>
                </a:lnTo>
                <a:lnTo>
                  <a:pt x="3537268" y="2164398"/>
                </a:lnTo>
                <a:lnTo>
                  <a:pt x="3539808" y="2172653"/>
                </a:lnTo>
                <a:lnTo>
                  <a:pt x="3541712" y="2180908"/>
                </a:lnTo>
                <a:lnTo>
                  <a:pt x="3542982" y="2189480"/>
                </a:lnTo>
                <a:lnTo>
                  <a:pt x="3543300" y="2198053"/>
                </a:lnTo>
                <a:lnTo>
                  <a:pt x="3542665" y="2206625"/>
                </a:lnTo>
                <a:lnTo>
                  <a:pt x="3542030" y="2211388"/>
                </a:lnTo>
                <a:lnTo>
                  <a:pt x="3541078" y="2215833"/>
                </a:lnTo>
                <a:lnTo>
                  <a:pt x="3539808" y="2220278"/>
                </a:lnTo>
                <a:lnTo>
                  <a:pt x="3538855" y="2224405"/>
                </a:lnTo>
                <a:lnTo>
                  <a:pt x="3445510" y="2512060"/>
                </a:lnTo>
                <a:lnTo>
                  <a:pt x="3443922" y="2516188"/>
                </a:lnTo>
                <a:lnTo>
                  <a:pt x="3442335" y="2520315"/>
                </a:lnTo>
                <a:lnTo>
                  <a:pt x="3438208" y="2528253"/>
                </a:lnTo>
                <a:lnTo>
                  <a:pt x="3433445" y="2535555"/>
                </a:lnTo>
                <a:lnTo>
                  <a:pt x="3428048" y="2542540"/>
                </a:lnTo>
                <a:lnTo>
                  <a:pt x="3422015" y="2548890"/>
                </a:lnTo>
                <a:lnTo>
                  <a:pt x="3415665" y="2554605"/>
                </a:lnTo>
                <a:lnTo>
                  <a:pt x="3408680" y="2559368"/>
                </a:lnTo>
                <a:lnTo>
                  <a:pt x="3401060" y="2563495"/>
                </a:lnTo>
                <a:lnTo>
                  <a:pt x="3393440" y="2567305"/>
                </a:lnTo>
                <a:lnTo>
                  <a:pt x="3385185" y="2569845"/>
                </a:lnTo>
                <a:lnTo>
                  <a:pt x="3376930" y="2571750"/>
                </a:lnTo>
                <a:lnTo>
                  <a:pt x="3368358" y="2573020"/>
                </a:lnTo>
                <a:lnTo>
                  <a:pt x="3359785" y="2573338"/>
                </a:lnTo>
                <a:lnTo>
                  <a:pt x="3350578" y="2573020"/>
                </a:lnTo>
                <a:lnTo>
                  <a:pt x="3346450" y="2572068"/>
                </a:lnTo>
                <a:lnTo>
                  <a:pt x="3342005" y="2571433"/>
                </a:lnTo>
                <a:lnTo>
                  <a:pt x="3337560" y="2570163"/>
                </a:lnTo>
                <a:lnTo>
                  <a:pt x="3333115" y="2568893"/>
                </a:lnTo>
                <a:lnTo>
                  <a:pt x="3048952" y="2476500"/>
                </a:lnTo>
                <a:lnTo>
                  <a:pt x="3035935" y="2499995"/>
                </a:lnTo>
                <a:lnTo>
                  <a:pt x="3023235" y="2523173"/>
                </a:lnTo>
                <a:lnTo>
                  <a:pt x="3009900" y="2546033"/>
                </a:lnTo>
                <a:lnTo>
                  <a:pt x="2996248" y="2568893"/>
                </a:lnTo>
                <a:lnTo>
                  <a:pt x="2981960" y="2590800"/>
                </a:lnTo>
                <a:lnTo>
                  <a:pt x="2967355" y="2613025"/>
                </a:lnTo>
                <a:lnTo>
                  <a:pt x="2952115" y="2634933"/>
                </a:lnTo>
                <a:lnTo>
                  <a:pt x="2936875" y="2656523"/>
                </a:lnTo>
                <a:lnTo>
                  <a:pt x="2921318" y="2677478"/>
                </a:lnTo>
                <a:lnTo>
                  <a:pt x="2905125" y="2698115"/>
                </a:lnTo>
                <a:lnTo>
                  <a:pt x="2888615" y="2718753"/>
                </a:lnTo>
                <a:lnTo>
                  <a:pt x="2871788" y="2739073"/>
                </a:lnTo>
                <a:lnTo>
                  <a:pt x="2854325" y="2759076"/>
                </a:lnTo>
                <a:lnTo>
                  <a:pt x="2837180" y="2778761"/>
                </a:lnTo>
                <a:lnTo>
                  <a:pt x="2819082" y="2797811"/>
                </a:lnTo>
                <a:lnTo>
                  <a:pt x="2800985" y="2817178"/>
                </a:lnTo>
                <a:lnTo>
                  <a:pt x="2976880" y="3059431"/>
                </a:lnTo>
                <a:lnTo>
                  <a:pt x="2979738" y="3063241"/>
                </a:lnTo>
                <a:lnTo>
                  <a:pt x="2981960" y="3067368"/>
                </a:lnTo>
                <a:lnTo>
                  <a:pt x="2986088" y="3075306"/>
                </a:lnTo>
                <a:lnTo>
                  <a:pt x="2988945" y="3083243"/>
                </a:lnTo>
                <a:lnTo>
                  <a:pt x="2991802" y="3091816"/>
                </a:lnTo>
                <a:lnTo>
                  <a:pt x="2993072" y="3100071"/>
                </a:lnTo>
                <a:lnTo>
                  <a:pt x="2994025" y="3108643"/>
                </a:lnTo>
                <a:lnTo>
                  <a:pt x="2994025" y="3117216"/>
                </a:lnTo>
                <a:lnTo>
                  <a:pt x="2992755" y="3125788"/>
                </a:lnTo>
                <a:lnTo>
                  <a:pt x="2991168" y="3134043"/>
                </a:lnTo>
                <a:lnTo>
                  <a:pt x="2988628" y="3142298"/>
                </a:lnTo>
                <a:lnTo>
                  <a:pt x="2985770" y="3150236"/>
                </a:lnTo>
                <a:lnTo>
                  <a:pt x="2981642" y="3157538"/>
                </a:lnTo>
                <a:lnTo>
                  <a:pt x="2976562" y="3165158"/>
                </a:lnTo>
                <a:lnTo>
                  <a:pt x="2970848" y="3171826"/>
                </a:lnTo>
                <a:lnTo>
                  <a:pt x="2967990" y="3175001"/>
                </a:lnTo>
                <a:lnTo>
                  <a:pt x="2964498" y="3177858"/>
                </a:lnTo>
                <a:lnTo>
                  <a:pt x="2961322" y="3181033"/>
                </a:lnTo>
                <a:lnTo>
                  <a:pt x="2957512" y="3183573"/>
                </a:lnTo>
                <a:lnTo>
                  <a:pt x="2712720" y="3361056"/>
                </a:lnTo>
                <a:lnTo>
                  <a:pt x="2709228" y="3363913"/>
                </a:lnTo>
                <a:lnTo>
                  <a:pt x="2705100" y="3366453"/>
                </a:lnTo>
                <a:lnTo>
                  <a:pt x="2697162" y="3370581"/>
                </a:lnTo>
                <a:lnTo>
                  <a:pt x="2688908" y="3373756"/>
                </a:lnTo>
                <a:lnTo>
                  <a:pt x="2680652" y="3376296"/>
                </a:lnTo>
                <a:lnTo>
                  <a:pt x="2671762" y="3377883"/>
                </a:lnTo>
                <a:lnTo>
                  <a:pt x="2663508" y="3378518"/>
                </a:lnTo>
                <a:lnTo>
                  <a:pt x="2654935" y="3378518"/>
                </a:lnTo>
                <a:lnTo>
                  <a:pt x="2646362" y="3377248"/>
                </a:lnTo>
                <a:lnTo>
                  <a:pt x="2638108" y="3375978"/>
                </a:lnTo>
                <a:lnTo>
                  <a:pt x="2629852" y="3373121"/>
                </a:lnTo>
                <a:lnTo>
                  <a:pt x="2621915" y="3369946"/>
                </a:lnTo>
                <a:lnTo>
                  <a:pt x="2614295" y="3365818"/>
                </a:lnTo>
                <a:lnTo>
                  <a:pt x="2606992" y="3360738"/>
                </a:lnTo>
                <a:lnTo>
                  <a:pt x="2600325" y="3355023"/>
                </a:lnTo>
                <a:lnTo>
                  <a:pt x="2597468" y="3352166"/>
                </a:lnTo>
                <a:lnTo>
                  <a:pt x="2593975" y="3348673"/>
                </a:lnTo>
                <a:lnTo>
                  <a:pt x="2591435" y="3345498"/>
                </a:lnTo>
                <a:lnTo>
                  <a:pt x="2588260" y="3341688"/>
                </a:lnTo>
                <a:lnTo>
                  <a:pt x="2412682" y="3099753"/>
                </a:lnTo>
                <a:lnTo>
                  <a:pt x="2388870" y="3110866"/>
                </a:lnTo>
                <a:lnTo>
                  <a:pt x="2365692" y="3122296"/>
                </a:lnTo>
                <a:lnTo>
                  <a:pt x="2341562" y="3132773"/>
                </a:lnTo>
                <a:lnTo>
                  <a:pt x="2317432" y="3142933"/>
                </a:lnTo>
                <a:lnTo>
                  <a:pt x="2292985" y="3152776"/>
                </a:lnTo>
                <a:lnTo>
                  <a:pt x="2268538" y="3161666"/>
                </a:lnTo>
                <a:lnTo>
                  <a:pt x="2243772" y="3170873"/>
                </a:lnTo>
                <a:lnTo>
                  <a:pt x="2218690" y="3179128"/>
                </a:lnTo>
                <a:lnTo>
                  <a:pt x="2193608" y="3187066"/>
                </a:lnTo>
                <a:lnTo>
                  <a:pt x="2167890" y="3194368"/>
                </a:lnTo>
                <a:lnTo>
                  <a:pt x="2142490" y="3201671"/>
                </a:lnTo>
                <a:lnTo>
                  <a:pt x="2116772" y="3208021"/>
                </a:lnTo>
                <a:lnTo>
                  <a:pt x="2091055" y="3214371"/>
                </a:lnTo>
                <a:lnTo>
                  <a:pt x="2064702" y="3220086"/>
                </a:lnTo>
                <a:lnTo>
                  <a:pt x="2038350" y="3225483"/>
                </a:lnTo>
                <a:lnTo>
                  <a:pt x="2011998" y="3229928"/>
                </a:lnTo>
                <a:lnTo>
                  <a:pt x="2011998" y="3529013"/>
                </a:lnTo>
                <a:lnTo>
                  <a:pt x="2011998" y="3533458"/>
                </a:lnTo>
                <a:lnTo>
                  <a:pt x="2011362" y="3537903"/>
                </a:lnTo>
                <a:lnTo>
                  <a:pt x="2010728" y="3542666"/>
                </a:lnTo>
                <a:lnTo>
                  <a:pt x="2010092" y="3547111"/>
                </a:lnTo>
                <a:lnTo>
                  <a:pt x="2007870" y="3555366"/>
                </a:lnTo>
                <a:lnTo>
                  <a:pt x="2005012" y="3563621"/>
                </a:lnTo>
                <a:lnTo>
                  <a:pt x="2001202" y="3571558"/>
                </a:lnTo>
                <a:lnTo>
                  <a:pt x="1996758" y="3578543"/>
                </a:lnTo>
                <a:lnTo>
                  <a:pt x="1991678" y="3585846"/>
                </a:lnTo>
                <a:lnTo>
                  <a:pt x="1985962" y="3591878"/>
                </a:lnTo>
                <a:lnTo>
                  <a:pt x="1979612" y="3597911"/>
                </a:lnTo>
                <a:lnTo>
                  <a:pt x="1972628" y="3602673"/>
                </a:lnTo>
                <a:lnTo>
                  <a:pt x="1965325" y="3607118"/>
                </a:lnTo>
                <a:lnTo>
                  <a:pt x="1957705" y="3610928"/>
                </a:lnTo>
                <a:lnTo>
                  <a:pt x="1949450" y="3614103"/>
                </a:lnTo>
                <a:lnTo>
                  <a:pt x="1940878" y="3616326"/>
                </a:lnTo>
                <a:lnTo>
                  <a:pt x="1931670" y="3617278"/>
                </a:lnTo>
                <a:lnTo>
                  <a:pt x="1927225" y="3617913"/>
                </a:lnTo>
                <a:lnTo>
                  <a:pt x="1922780" y="3617913"/>
                </a:lnTo>
                <a:lnTo>
                  <a:pt x="1620520" y="3617913"/>
                </a:lnTo>
                <a:lnTo>
                  <a:pt x="1615758" y="3617913"/>
                </a:lnTo>
                <a:lnTo>
                  <a:pt x="1611630" y="3617278"/>
                </a:lnTo>
                <a:lnTo>
                  <a:pt x="1602422" y="3616326"/>
                </a:lnTo>
                <a:lnTo>
                  <a:pt x="1594168" y="3614103"/>
                </a:lnTo>
                <a:lnTo>
                  <a:pt x="1585912" y="3610928"/>
                </a:lnTo>
                <a:lnTo>
                  <a:pt x="1577975" y="3607118"/>
                </a:lnTo>
                <a:lnTo>
                  <a:pt x="1570990" y="3602673"/>
                </a:lnTo>
                <a:lnTo>
                  <a:pt x="1563688" y="3597911"/>
                </a:lnTo>
                <a:lnTo>
                  <a:pt x="1557655" y="3591878"/>
                </a:lnTo>
                <a:lnTo>
                  <a:pt x="1551622" y="3585846"/>
                </a:lnTo>
                <a:lnTo>
                  <a:pt x="1546860" y="3578543"/>
                </a:lnTo>
                <a:lnTo>
                  <a:pt x="1542415" y="3571558"/>
                </a:lnTo>
                <a:lnTo>
                  <a:pt x="1538605" y="3563621"/>
                </a:lnTo>
                <a:lnTo>
                  <a:pt x="1535430" y="3555366"/>
                </a:lnTo>
                <a:lnTo>
                  <a:pt x="1533208" y="3547111"/>
                </a:lnTo>
                <a:lnTo>
                  <a:pt x="1532572" y="3542666"/>
                </a:lnTo>
                <a:lnTo>
                  <a:pt x="1531620" y="3537903"/>
                </a:lnTo>
                <a:lnTo>
                  <a:pt x="1531302" y="3533458"/>
                </a:lnTo>
                <a:lnTo>
                  <a:pt x="1531302" y="3529013"/>
                </a:lnTo>
                <a:lnTo>
                  <a:pt x="1531302" y="3229928"/>
                </a:lnTo>
                <a:lnTo>
                  <a:pt x="1504950" y="3225483"/>
                </a:lnTo>
                <a:lnTo>
                  <a:pt x="1478598" y="3220086"/>
                </a:lnTo>
                <a:lnTo>
                  <a:pt x="1452245" y="3214371"/>
                </a:lnTo>
                <a:lnTo>
                  <a:pt x="1426845" y="3208021"/>
                </a:lnTo>
                <a:lnTo>
                  <a:pt x="1400810" y="3201671"/>
                </a:lnTo>
                <a:lnTo>
                  <a:pt x="1375092" y="3194368"/>
                </a:lnTo>
                <a:lnTo>
                  <a:pt x="1350010" y="3187066"/>
                </a:lnTo>
                <a:lnTo>
                  <a:pt x="1324928" y="3179128"/>
                </a:lnTo>
                <a:lnTo>
                  <a:pt x="1299528" y="3170873"/>
                </a:lnTo>
                <a:lnTo>
                  <a:pt x="1274762" y="3161666"/>
                </a:lnTo>
                <a:lnTo>
                  <a:pt x="1250315" y="3152776"/>
                </a:lnTo>
                <a:lnTo>
                  <a:pt x="1225868" y="3142933"/>
                </a:lnTo>
                <a:lnTo>
                  <a:pt x="1201738" y="3132773"/>
                </a:lnTo>
                <a:lnTo>
                  <a:pt x="1177925" y="3122296"/>
                </a:lnTo>
                <a:lnTo>
                  <a:pt x="1154430" y="3110866"/>
                </a:lnTo>
                <a:lnTo>
                  <a:pt x="1130618" y="3099753"/>
                </a:lnTo>
                <a:lnTo>
                  <a:pt x="955040" y="3342006"/>
                </a:lnTo>
                <a:lnTo>
                  <a:pt x="952182" y="3345816"/>
                </a:lnTo>
                <a:lnTo>
                  <a:pt x="949325" y="3349308"/>
                </a:lnTo>
                <a:lnTo>
                  <a:pt x="946150" y="3352483"/>
                </a:lnTo>
                <a:lnTo>
                  <a:pt x="942975" y="3355658"/>
                </a:lnTo>
                <a:lnTo>
                  <a:pt x="935990" y="3361056"/>
                </a:lnTo>
                <a:lnTo>
                  <a:pt x="929005" y="3366136"/>
                </a:lnTo>
                <a:lnTo>
                  <a:pt x="921385" y="3369946"/>
                </a:lnTo>
                <a:lnTo>
                  <a:pt x="913448" y="3373121"/>
                </a:lnTo>
                <a:lnTo>
                  <a:pt x="905192" y="3375978"/>
                </a:lnTo>
                <a:lnTo>
                  <a:pt x="896938" y="3377248"/>
                </a:lnTo>
                <a:lnTo>
                  <a:pt x="888365" y="3378518"/>
                </a:lnTo>
                <a:lnTo>
                  <a:pt x="879792" y="3378518"/>
                </a:lnTo>
                <a:lnTo>
                  <a:pt x="870902" y="3377883"/>
                </a:lnTo>
                <a:lnTo>
                  <a:pt x="862648" y="3376296"/>
                </a:lnTo>
                <a:lnTo>
                  <a:pt x="854075" y="3373756"/>
                </a:lnTo>
                <a:lnTo>
                  <a:pt x="846138" y="3370581"/>
                </a:lnTo>
                <a:lnTo>
                  <a:pt x="837882" y="3366453"/>
                </a:lnTo>
                <a:lnTo>
                  <a:pt x="834072" y="3363913"/>
                </a:lnTo>
                <a:lnTo>
                  <a:pt x="830262" y="3361056"/>
                </a:lnTo>
                <a:lnTo>
                  <a:pt x="586105" y="3183573"/>
                </a:lnTo>
                <a:lnTo>
                  <a:pt x="582930" y="3181033"/>
                </a:lnTo>
                <a:lnTo>
                  <a:pt x="579438" y="3177858"/>
                </a:lnTo>
                <a:lnTo>
                  <a:pt x="575945" y="3175001"/>
                </a:lnTo>
                <a:lnTo>
                  <a:pt x="573088" y="3171826"/>
                </a:lnTo>
                <a:lnTo>
                  <a:pt x="567372" y="3165158"/>
                </a:lnTo>
                <a:lnTo>
                  <a:pt x="562610" y="3157538"/>
                </a:lnTo>
                <a:lnTo>
                  <a:pt x="558482" y="3150236"/>
                </a:lnTo>
                <a:lnTo>
                  <a:pt x="554990" y="3142298"/>
                </a:lnTo>
                <a:lnTo>
                  <a:pt x="552450" y="3134043"/>
                </a:lnTo>
                <a:lnTo>
                  <a:pt x="550862" y="3125788"/>
                </a:lnTo>
                <a:lnTo>
                  <a:pt x="549592" y="3117216"/>
                </a:lnTo>
                <a:lnTo>
                  <a:pt x="549592" y="3108643"/>
                </a:lnTo>
                <a:lnTo>
                  <a:pt x="550545" y="3100071"/>
                </a:lnTo>
                <a:lnTo>
                  <a:pt x="551815" y="3091816"/>
                </a:lnTo>
                <a:lnTo>
                  <a:pt x="554355" y="3083243"/>
                </a:lnTo>
                <a:lnTo>
                  <a:pt x="557530" y="3075306"/>
                </a:lnTo>
                <a:lnTo>
                  <a:pt x="559435" y="3071178"/>
                </a:lnTo>
                <a:lnTo>
                  <a:pt x="561340" y="3067368"/>
                </a:lnTo>
                <a:lnTo>
                  <a:pt x="563880" y="3063241"/>
                </a:lnTo>
                <a:lnTo>
                  <a:pt x="566738" y="3059431"/>
                </a:lnTo>
                <a:lnTo>
                  <a:pt x="742632" y="2817178"/>
                </a:lnTo>
                <a:lnTo>
                  <a:pt x="724218" y="2797811"/>
                </a:lnTo>
                <a:lnTo>
                  <a:pt x="706755" y="2778761"/>
                </a:lnTo>
                <a:lnTo>
                  <a:pt x="688975" y="2759076"/>
                </a:lnTo>
                <a:lnTo>
                  <a:pt x="671512" y="2739073"/>
                </a:lnTo>
                <a:lnTo>
                  <a:pt x="655002" y="2718753"/>
                </a:lnTo>
                <a:lnTo>
                  <a:pt x="638492" y="2698115"/>
                </a:lnTo>
                <a:lnTo>
                  <a:pt x="622300" y="2677478"/>
                </a:lnTo>
                <a:lnTo>
                  <a:pt x="606425" y="2656523"/>
                </a:lnTo>
                <a:lnTo>
                  <a:pt x="591185" y="2634933"/>
                </a:lnTo>
                <a:lnTo>
                  <a:pt x="576580" y="2613025"/>
                </a:lnTo>
                <a:lnTo>
                  <a:pt x="561658" y="2590800"/>
                </a:lnTo>
                <a:lnTo>
                  <a:pt x="547370" y="2568893"/>
                </a:lnTo>
                <a:lnTo>
                  <a:pt x="534035" y="2546033"/>
                </a:lnTo>
                <a:lnTo>
                  <a:pt x="520382" y="2523173"/>
                </a:lnTo>
                <a:lnTo>
                  <a:pt x="507682" y="2499995"/>
                </a:lnTo>
                <a:lnTo>
                  <a:pt x="494665" y="2476500"/>
                </a:lnTo>
                <a:lnTo>
                  <a:pt x="209868" y="2568893"/>
                </a:lnTo>
                <a:lnTo>
                  <a:pt x="205740" y="2570163"/>
                </a:lnTo>
                <a:lnTo>
                  <a:pt x="201295" y="2571433"/>
                </a:lnTo>
                <a:lnTo>
                  <a:pt x="196850" y="2572068"/>
                </a:lnTo>
                <a:lnTo>
                  <a:pt x="192722" y="2573020"/>
                </a:lnTo>
                <a:lnTo>
                  <a:pt x="183515" y="2573338"/>
                </a:lnTo>
                <a:lnTo>
                  <a:pt x="174942" y="2573020"/>
                </a:lnTo>
                <a:lnTo>
                  <a:pt x="166688" y="2571750"/>
                </a:lnTo>
                <a:lnTo>
                  <a:pt x="158115" y="2569845"/>
                </a:lnTo>
                <a:lnTo>
                  <a:pt x="150177" y="2567305"/>
                </a:lnTo>
                <a:lnTo>
                  <a:pt x="142240" y="2563495"/>
                </a:lnTo>
                <a:lnTo>
                  <a:pt x="134620" y="2559368"/>
                </a:lnTo>
                <a:lnTo>
                  <a:pt x="127952" y="2554605"/>
                </a:lnTo>
                <a:lnTo>
                  <a:pt x="121602" y="2548890"/>
                </a:lnTo>
                <a:lnTo>
                  <a:pt x="115570" y="2542540"/>
                </a:lnTo>
                <a:lnTo>
                  <a:pt x="109855" y="2535555"/>
                </a:lnTo>
                <a:lnTo>
                  <a:pt x="105410" y="2528253"/>
                </a:lnTo>
                <a:lnTo>
                  <a:pt x="101282" y="2520315"/>
                </a:lnTo>
                <a:lnTo>
                  <a:pt x="99377" y="2516188"/>
                </a:lnTo>
                <a:lnTo>
                  <a:pt x="97790" y="2512060"/>
                </a:lnTo>
                <a:lnTo>
                  <a:pt x="4445" y="2224405"/>
                </a:lnTo>
                <a:lnTo>
                  <a:pt x="3492" y="2220278"/>
                </a:lnTo>
                <a:lnTo>
                  <a:pt x="2222" y="2215833"/>
                </a:lnTo>
                <a:lnTo>
                  <a:pt x="1587" y="2211388"/>
                </a:lnTo>
                <a:lnTo>
                  <a:pt x="635" y="2206625"/>
                </a:lnTo>
                <a:lnTo>
                  <a:pt x="0" y="2198053"/>
                </a:lnTo>
                <a:lnTo>
                  <a:pt x="317" y="2189480"/>
                </a:lnTo>
                <a:lnTo>
                  <a:pt x="1587" y="2180908"/>
                </a:lnTo>
                <a:lnTo>
                  <a:pt x="3810" y="2172653"/>
                </a:lnTo>
                <a:lnTo>
                  <a:pt x="6350" y="2164398"/>
                </a:lnTo>
                <a:lnTo>
                  <a:pt x="9842" y="2156778"/>
                </a:lnTo>
                <a:lnTo>
                  <a:pt x="13970" y="2149158"/>
                </a:lnTo>
                <a:lnTo>
                  <a:pt x="19050" y="2142173"/>
                </a:lnTo>
                <a:lnTo>
                  <a:pt x="24447" y="2135505"/>
                </a:lnTo>
                <a:lnTo>
                  <a:pt x="30797" y="2129790"/>
                </a:lnTo>
                <a:lnTo>
                  <a:pt x="37465" y="2124393"/>
                </a:lnTo>
                <a:lnTo>
                  <a:pt x="45085" y="2119630"/>
                </a:lnTo>
                <a:lnTo>
                  <a:pt x="49212" y="2117725"/>
                </a:lnTo>
                <a:lnTo>
                  <a:pt x="53340" y="2115820"/>
                </a:lnTo>
                <a:lnTo>
                  <a:pt x="57467" y="2113915"/>
                </a:lnTo>
                <a:lnTo>
                  <a:pt x="61595" y="2112328"/>
                </a:lnTo>
                <a:lnTo>
                  <a:pt x="346392" y="2019618"/>
                </a:lnTo>
                <a:lnTo>
                  <a:pt x="342900" y="1993900"/>
                </a:lnTo>
                <a:lnTo>
                  <a:pt x="339725" y="1967865"/>
                </a:lnTo>
                <a:lnTo>
                  <a:pt x="337185" y="1941830"/>
                </a:lnTo>
                <a:lnTo>
                  <a:pt x="334962" y="1915478"/>
                </a:lnTo>
                <a:lnTo>
                  <a:pt x="333375" y="1889125"/>
                </a:lnTo>
                <a:lnTo>
                  <a:pt x="331788" y="1862455"/>
                </a:lnTo>
                <a:lnTo>
                  <a:pt x="331152" y="1835785"/>
                </a:lnTo>
                <a:lnTo>
                  <a:pt x="331152" y="1809115"/>
                </a:lnTo>
                <a:lnTo>
                  <a:pt x="331152" y="1782445"/>
                </a:lnTo>
                <a:lnTo>
                  <a:pt x="331788" y="1755775"/>
                </a:lnTo>
                <a:lnTo>
                  <a:pt x="333375" y="1729423"/>
                </a:lnTo>
                <a:lnTo>
                  <a:pt x="334962" y="1703070"/>
                </a:lnTo>
                <a:lnTo>
                  <a:pt x="337185" y="1676718"/>
                </a:lnTo>
                <a:lnTo>
                  <a:pt x="339725" y="1650365"/>
                </a:lnTo>
                <a:lnTo>
                  <a:pt x="342900" y="1624330"/>
                </a:lnTo>
                <a:lnTo>
                  <a:pt x="346392" y="1598295"/>
                </a:lnTo>
                <a:lnTo>
                  <a:pt x="61595" y="1506220"/>
                </a:lnTo>
                <a:lnTo>
                  <a:pt x="57467" y="1504633"/>
                </a:lnTo>
                <a:lnTo>
                  <a:pt x="53340" y="1502728"/>
                </a:lnTo>
                <a:lnTo>
                  <a:pt x="45085" y="1498600"/>
                </a:lnTo>
                <a:lnTo>
                  <a:pt x="37465" y="1494155"/>
                </a:lnTo>
                <a:lnTo>
                  <a:pt x="30797" y="1488440"/>
                </a:lnTo>
                <a:lnTo>
                  <a:pt x="24447" y="1482408"/>
                </a:lnTo>
                <a:lnTo>
                  <a:pt x="19050" y="1476058"/>
                </a:lnTo>
                <a:lnTo>
                  <a:pt x="13970" y="1468755"/>
                </a:lnTo>
                <a:lnTo>
                  <a:pt x="9842" y="1461453"/>
                </a:lnTo>
                <a:lnTo>
                  <a:pt x="6350" y="1453833"/>
                </a:lnTo>
                <a:lnTo>
                  <a:pt x="3810" y="1445578"/>
                </a:lnTo>
                <a:lnTo>
                  <a:pt x="1587" y="1437323"/>
                </a:lnTo>
                <a:lnTo>
                  <a:pt x="317" y="1428750"/>
                </a:lnTo>
                <a:lnTo>
                  <a:pt x="0" y="1419860"/>
                </a:lnTo>
                <a:lnTo>
                  <a:pt x="635" y="1411288"/>
                </a:lnTo>
                <a:lnTo>
                  <a:pt x="1587" y="1406843"/>
                </a:lnTo>
                <a:lnTo>
                  <a:pt x="2222" y="1402398"/>
                </a:lnTo>
                <a:lnTo>
                  <a:pt x="3492" y="1397635"/>
                </a:lnTo>
                <a:lnTo>
                  <a:pt x="4445" y="1393508"/>
                </a:lnTo>
                <a:lnTo>
                  <a:pt x="97790" y="1106488"/>
                </a:lnTo>
                <a:lnTo>
                  <a:pt x="99377" y="1102043"/>
                </a:lnTo>
                <a:lnTo>
                  <a:pt x="101282" y="1097915"/>
                </a:lnTo>
                <a:lnTo>
                  <a:pt x="103187" y="1093788"/>
                </a:lnTo>
                <a:lnTo>
                  <a:pt x="105410" y="1089978"/>
                </a:lnTo>
                <a:lnTo>
                  <a:pt x="109855" y="1082358"/>
                </a:lnTo>
                <a:lnTo>
                  <a:pt x="115570" y="1075690"/>
                </a:lnTo>
                <a:lnTo>
                  <a:pt x="121602" y="1069340"/>
                </a:lnTo>
                <a:lnTo>
                  <a:pt x="127952" y="1063625"/>
                </a:lnTo>
                <a:lnTo>
                  <a:pt x="134620" y="1058863"/>
                </a:lnTo>
                <a:lnTo>
                  <a:pt x="142240" y="1054735"/>
                </a:lnTo>
                <a:lnTo>
                  <a:pt x="150177" y="1051243"/>
                </a:lnTo>
                <a:lnTo>
                  <a:pt x="158115" y="1048068"/>
                </a:lnTo>
                <a:lnTo>
                  <a:pt x="166688" y="1046480"/>
                </a:lnTo>
                <a:lnTo>
                  <a:pt x="174942" y="1045210"/>
                </a:lnTo>
                <a:lnTo>
                  <a:pt x="183515" y="1044893"/>
                </a:lnTo>
                <a:lnTo>
                  <a:pt x="192722" y="1045528"/>
                </a:lnTo>
                <a:lnTo>
                  <a:pt x="196850" y="1046480"/>
                </a:lnTo>
                <a:lnTo>
                  <a:pt x="201295" y="1047115"/>
                </a:lnTo>
                <a:lnTo>
                  <a:pt x="205740" y="1048068"/>
                </a:lnTo>
                <a:lnTo>
                  <a:pt x="209868" y="1049338"/>
                </a:lnTo>
                <a:lnTo>
                  <a:pt x="494665" y="1141413"/>
                </a:lnTo>
                <a:lnTo>
                  <a:pt x="507682" y="1118235"/>
                </a:lnTo>
                <a:lnTo>
                  <a:pt x="520382" y="1095375"/>
                </a:lnTo>
                <a:lnTo>
                  <a:pt x="534035" y="1072198"/>
                </a:lnTo>
                <a:lnTo>
                  <a:pt x="547370" y="1049655"/>
                </a:lnTo>
                <a:lnTo>
                  <a:pt x="561658" y="1027113"/>
                </a:lnTo>
                <a:lnTo>
                  <a:pt x="576580" y="1005205"/>
                </a:lnTo>
                <a:lnTo>
                  <a:pt x="591185" y="983615"/>
                </a:lnTo>
                <a:lnTo>
                  <a:pt x="606425" y="961707"/>
                </a:lnTo>
                <a:lnTo>
                  <a:pt x="622300" y="940752"/>
                </a:lnTo>
                <a:lnTo>
                  <a:pt x="638492" y="919797"/>
                </a:lnTo>
                <a:lnTo>
                  <a:pt x="655002" y="899160"/>
                </a:lnTo>
                <a:lnTo>
                  <a:pt x="671512" y="878840"/>
                </a:lnTo>
                <a:lnTo>
                  <a:pt x="688975" y="858837"/>
                </a:lnTo>
                <a:lnTo>
                  <a:pt x="706755" y="839470"/>
                </a:lnTo>
                <a:lnTo>
                  <a:pt x="724218" y="819785"/>
                </a:lnTo>
                <a:lnTo>
                  <a:pt x="742632" y="801052"/>
                </a:lnTo>
                <a:lnTo>
                  <a:pt x="566420" y="558800"/>
                </a:lnTo>
                <a:lnTo>
                  <a:pt x="563562" y="554990"/>
                </a:lnTo>
                <a:lnTo>
                  <a:pt x="561340" y="551180"/>
                </a:lnTo>
                <a:lnTo>
                  <a:pt x="559118" y="547370"/>
                </a:lnTo>
                <a:lnTo>
                  <a:pt x="557212" y="543242"/>
                </a:lnTo>
                <a:lnTo>
                  <a:pt x="554355" y="534987"/>
                </a:lnTo>
                <a:lnTo>
                  <a:pt x="551498" y="526732"/>
                </a:lnTo>
                <a:lnTo>
                  <a:pt x="550228" y="518160"/>
                </a:lnTo>
                <a:lnTo>
                  <a:pt x="549592" y="509270"/>
                </a:lnTo>
                <a:lnTo>
                  <a:pt x="549592" y="500697"/>
                </a:lnTo>
                <a:lnTo>
                  <a:pt x="550862" y="492442"/>
                </a:lnTo>
                <a:lnTo>
                  <a:pt x="552450" y="483870"/>
                </a:lnTo>
                <a:lnTo>
                  <a:pt x="554990" y="475932"/>
                </a:lnTo>
                <a:lnTo>
                  <a:pt x="558482" y="467677"/>
                </a:lnTo>
                <a:lnTo>
                  <a:pt x="562610" y="460057"/>
                </a:lnTo>
                <a:lnTo>
                  <a:pt x="567372" y="453072"/>
                </a:lnTo>
                <a:lnTo>
                  <a:pt x="573088" y="446087"/>
                </a:lnTo>
                <a:lnTo>
                  <a:pt x="575945" y="442912"/>
                </a:lnTo>
                <a:lnTo>
                  <a:pt x="579438" y="439737"/>
                </a:lnTo>
                <a:lnTo>
                  <a:pt x="582930" y="436880"/>
                </a:lnTo>
                <a:lnTo>
                  <a:pt x="586105" y="434022"/>
                </a:lnTo>
                <a:lnTo>
                  <a:pt x="830898" y="256857"/>
                </a:lnTo>
                <a:lnTo>
                  <a:pt x="834708" y="254317"/>
                </a:lnTo>
                <a:lnTo>
                  <a:pt x="838200" y="251777"/>
                </a:lnTo>
                <a:lnTo>
                  <a:pt x="842328" y="249872"/>
                </a:lnTo>
                <a:lnTo>
                  <a:pt x="846138" y="247967"/>
                </a:lnTo>
                <a:lnTo>
                  <a:pt x="854392" y="244475"/>
                </a:lnTo>
                <a:lnTo>
                  <a:pt x="862648" y="242252"/>
                </a:lnTo>
                <a:lnTo>
                  <a:pt x="871538" y="240665"/>
                </a:lnTo>
                <a:lnTo>
                  <a:pt x="880110" y="240030"/>
                </a:lnTo>
                <a:lnTo>
                  <a:pt x="888365" y="240030"/>
                </a:lnTo>
                <a:lnTo>
                  <a:pt x="896938" y="240665"/>
                </a:lnTo>
                <a:lnTo>
                  <a:pt x="905192" y="242570"/>
                </a:lnTo>
                <a:lnTo>
                  <a:pt x="913448" y="245110"/>
                </a:lnTo>
                <a:lnTo>
                  <a:pt x="921385" y="248602"/>
                </a:lnTo>
                <a:lnTo>
                  <a:pt x="929005" y="252412"/>
                </a:lnTo>
                <a:lnTo>
                  <a:pt x="935990" y="257175"/>
                </a:lnTo>
                <a:lnTo>
                  <a:pt x="942975" y="262890"/>
                </a:lnTo>
                <a:lnTo>
                  <a:pt x="946150" y="266065"/>
                </a:lnTo>
                <a:lnTo>
                  <a:pt x="949325" y="269240"/>
                </a:lnTo>
                <a:lnTo>
                  <a:pt x="952182" y="272732"/>
                </a:lnTo>
                <a:lnTo>
                  <a:pt x="955040" y="276542"/>
                </a:lnTo>
                <a:lnTo>
                  <a:pt x="1130618" y="518477"/>
                </a:lnTo>
                <a:lnTo>
                  <a:pt x="1154430" y="507047"/>
                </a:lnTo>
                <a:lnTo>
                  <a:pt x="1177925" y="496252"/>
                </a:lnTo>
                <a:lnTo>
                  <a:pt x="1201738" y="485457"/>
                </a:lnTo>
                <a:lnTo>
                  <a:pt x="1225868" y="475615"/>
                </a:lnTo>
                <a:lnTo>
                  <a:pt x="1250315" y="465772"/>
                </a:lnTo>
                <a:lnTo>
                  <a:pt x="1274762" y="456247"/>
                </a:lnTo>
                <a:lnTo>
                  <a:pt x="1299528" y="447675"/>
                </a:lnTo>
                <a:lnTo>
                  <a:pt x="1324928" y="439102"/>
                </a:lnTo>
                <a:lnTo>
                  <a:pt x="1350010" y="431165"/>
                </a:lnTo>
                <a:lnTo>
                  <a:pt x="1375092" y="423545"/>
                </a:lnTo>
                <a:lnTo>
                  <a:pt x="1400810" y="416877"/>
                </a:lnTo>
                <a:lnTo>
                  <a:pt x="1426845" y="410210"/>
                </a:lnTo>
                <a:lnTo>
                  <a:pt x="1452245" y="404177"/>
                </a:lnTo>
                <a:lnTo>
                  <a:pt x="1478598" y="398462"/>
                </a:lnTo>
                <a:lnTo>
                  <a:pt x="1504950" y="393065"/>
                </a:lnTo>
                <a:lnTo>
                  <a:pt x="1531302" y="388620"/>
                </a:lnTo>
                <a:lnTo>
                  <a:pt x="1531302" y="89217"/>
                </a:lnTo>
                <a:lnTo>
                  <a:pt x="1531302" y="84455"/>
                </a:lnTo>
                <a:lnTo>
                  <a:pt x="1531620" y="80010"/>
                </a:lnTo>
                <a:lnTo>
                  <a:pt x="1532572" y="75565"/>
                </a:lnTo>
                <a:lnTo>
                  <a:pt x="1533208" y="71120"/>
                </a:lnTo>
                <a:lnTo>
                  <a:pt x="1535430" y="62865"/>
                </a:lnTo>
                <a:lnTo>
                  <a:pt x="1538605" y="54610"/>
                </a:lnTo>
                <a:lnTo>
                  <a:pt x="1542415" y="46672"/>
                </a:lnTo>
                <a:lnTo>
                  <a:pt x="1546860" y="39370"/>
                </a:lnTo>
                <a:lnTo>
                  <a:pt x="1551622" y="32385"/>
                </a:lnTo>
                <a:lnTo>
                  <a:pt x="1557655" y="26352"/>
                </a:lnTo>
                <a:lnTo>
                  <a:pt x="1563688" y="20320"/>
                </a:lnTo>
                <a:lnTo>
                  <a:pt x="1570990" y="15240"/>
                </a:lnTo>
                <a:lnTo>
                  <a:pt x="1577975" y="10795"/>
                </a:lnTo>
                <a:lnTo>
                  <a:pt x="1585912" y="6985"/>
                </a:lnTo>
                <a:lnTo>
                  <a:pt x="1594168" y="4127"/>
                </a:lnTo>
                <a:lnTo>
                  <a:pt x="1602422" y="1905"/>
                </a:lnTo>
                <a:lnTo>
                  <a:pt x="1607185" y="952"/>
                </a:lnTo>
                <a:lnTo>
                  <a:pt x="1611630" y="317"/>
                </a:lnTo>
                <a:lnTo>
                  <a:pt x="161575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0" name="KSO_Shape">
            <a:extLst>
              <a:ext uri="{FF2B5EF4-FFF2-40B4-BE49-F238E27FC236}">
                <a16:creationId xmlns:a16="http://schemas.microsoft.com/office/drawing/2014/main" xmlns="" id="{C9B256EA-6D64-4CB5-9B70-23ED7DE25416}"/>
              </a:ext>
            </a:extLst>
          </p:cNvPr>
          <p:cNvSpPr/>
          <p:nvPr/>
        </p:nvSpPr>
        <p:spPr bwMode="auto">
          <a:xfrm>
            <a:off x="5489018" y="4900533"/>
            <a:ext cx="251843" cy="251307"/>
          </a:xfrm>
          <a:custGeom>
            <a:avLst/>
            <a:gdLst>
              <a:gd name="T0" fmla="*/ 1524318 w 3543300"/>
              <a:gd name="T1" fmla="*/ 1132523 h 3617913"/>
              <a:gd name="T2" fmla="*/ 1313498 w 3543300"/>
              <a:gd name="T3" fmla="*/ 1253173 h 3617913"/>
              <a:gd name="T4" fmla="*/ 1155382 w 3543300"/>
              <a:gd name="T5" fmla="*/ 1435418 h 3617913"/>
              <a:gd name="T6" fmla="*/ 1066122 w 3543300"/>
              <a:gd name="T7" fmla="*/ 1663327 h 3617913"/>
              <a:gd name="T8" fmla="*/ 1059774 w 3543300"/>
              <a:gd name="T9" fmla="*/ 1918696 h 3617913"/>
              <a:gd name="T10" fmla="*/ 1138484 w 3543300"/>
              <a:gd name="T11" fmla="*/ 2152467 h 3617913"/>
              <a:gd name="T12" fmla="*/ 1287651 w 3543300"/>
              <a:gd name="T13" fmla="*/ 2342088 h 3617913"/>
              <a:gd name="T14" fmla="*/ 1491724 w 3543300"/>
              <a:gd name="T15" fmla="*/ 2472632 h 3617913"/>
              <a:gd name="T16" fmla="*/ 1734517 w 3543300"/>
              <a:gd name="T17" fmla="*/ 2528533 h 3617913"/>
              <a:gd name="T18" fmla="*/ 1985879 w 3543300"/>
              <a:gd name="T19" fmla="*/ 2496771 h 3617913"/>
              <a:gd name="T20" fmla="*/ 2202647 w 3543300"/>
              <a:gd name="T21" fmla="*/ 2386238 h 3617913"/>
              <a:gd name="T22" fmla="*/ 2368635 w 3543300"/>
              <a:gd name="T23" fmla="*/ 2211863 h 3617913"/>
              <a:gd name="T24" fmla="*/ 2469244 w 3543300"/>
              <a:gd name="T25" fmla="*/ 1988891 h 3617913"/>
              <a:gd name="T26" fmla="*/ 2487969 w 3543300"/>
              <a:gd name="T27" fmla="*/ 1735110 h 3617913"/>
              <a:gd name="T28" fmla="*/ 2420685 w 3543300"/>
              <a:gd name="T29" fmla="*/ 1496257 h 3617913"/>
              <a:gd name="T30" fmla="*/ 2280920 w 3543300"/>
              <a:gd name="T31" fmla="*/ 1299528 h 3617913"/>
              <a:gd name="T32" fmla="*/ 2083752 w 3543300"/>
              <a:gd name="T33" fmla="*/ 1159510 h 3617913"/>
              <a:gd name="T34" fmla="*/ 1845310 w 3543300"/>
              <a:gd name="T35" fmla="*/ 1092518 h 3617913"/>
              <a:gd name="T36" fmla="*/ 1957705 w 3543300"/>
              <a:gd name="T37" fmla="*/ 6985 h 3617913"/>
              <a:gd name="T38" fmla="*/ 2011998 w 3543300"/>
              <a:gd name="T39" fmla="*/ 89217 h 3617913"/>
              <a:gd name="T40" fmla="*/ 2341562 w 3543300"/>
              <a:gd name="T41" fmla="*/ 485457 h 3617913"/>
              <a:gd name="T42" fmla="*/ 2646362 w 3543300"/>
              <a:gd name="T43" fmla="*/ 240665 h 3617913"/>
              <a:gd name="T44" fmla="*/ 2970848 w 3543300"/>
              <a:gd name="T45" fmla="*/ 446087 h 3617913"/>
              <a:gd name="T46" fmla="*/ 2979738 w 3543300"/>
              <a:gd name="T47" fmla="*/ 554990 h 3617913"/>
              <a:gd name="T48" fmla="*/ 2996248 w 3543300"/>
              <a:gd name="T49" fmla="*/ 1049655 h 3617913"/>
              <a:gd name="T50" fmla="*/ 3393440 w 3543300"/>
              <a:gd name="T51" fmla="*/ 1051243 h 3617913"/>
              <a:gd name="T52" fmla="*/ 3542030 w 3543300"/>
              <a:gd name="T53" fmla="*/ 1406843 h 3617913"/>
              <a:gd name="T54" fmla="*/ 3490278 w 3543300"/>
              <a:gd name="T55" fmla="*/ 1502728 h 3617913"/>
              <a:gd name="T56" fmla="*/ 3210242 w 3543300"/>
              <a:gd name="T57" fmla="*/ 1889125 h 3617913"/>
              <a:gd name="T58" fmla="*/ 3529330 w 3543300"/>
              <a:gd name="T59" fmla="*/ 2149158 h 3617913"/>
              <a:gd name="T60" fmla="*/ 3442335 w 3543300"/>
              <a:gd name="T61" fmla="*/ 2520315 h 3617913"/>
              <a:gd name="T62" fmla="*/ 3346450 w 3543300"/>
              <a:gd name="T63" fmla="*/ 2572068 h 3617913"/>
              <a:gd name="T64" fmla="*/ 2905125 w 3543300"/>
              <a:gd name="T65" fmla="*/ 2698115 h 3617913"/>
              <a:gd name="T66" fmla="*/ 2994025 w 3543300"/>
              <a:gd name="T67" fmla="*/ 3108643 h 3617913"/>
              <a:gd name="T68" fmla="*/ 2709228 w 3543300"/>
              <a:gd name="T69" fmla="*/ 3363913 h 3617913"/>
              <a:gd name="T70" fmla="*/ 2600325 w 3543300"/>
              <a:gd name="T71" fmla="*/ 3355023 h 3617913"/>
              <a:gd name="T72" fmla="*/ 2193608 w 3543300"/>
              <a:gd name="T73" fmla="*/ 3187066 h 3617913"/>
              <a:gd name="T74" fmla="*/ 2005012 w 3543300"/>
              <a:gd name="T75" fmla="*/ 3563621 h 3617913"/>
              <a:gd name="T76" fmla="*/ 1620520 w 3543300"/>
              <a:gd name="T77" fmla="*/ 3617913 h 3617913"/>
              <a:gd name="T78" fmla="*/ 1535430 w 3543300"/>
              <a:gd name="T79" fmla="*/ 3555366 h 3617913"/>
              <a:gd name="T80" fmla="*/ 1324928 w 3543300"/>
              <a:gd name="T81" fmla="*/ 3179128 h 3617913"/>
              <a:gd name="T82" fmla="*/ 935990 w 3543300"/>
              <a:gd name="T83" fmla="*/ 3361056 h 3617913"/>
              <a:gd name="T84" fmla="*/ 830262 w 3543300"/>
              <a:gd name="T85" fmla="*/ 3361056 h 3617913"/>
              <a:gd name="T86" fmla="*/ 550545 w 3543300"/>
              <a:gd name="T87" fmla="*/ 3100071 h 3617913"/>
              <a:gd name="T88" fmla="*/ 638492 w 3543300"/>
              <a:gd name="T89" fmla="*/ 2698115 h 3617913"/>
              <a:gd name="T90" fmla="*/ 196850 w 3543300"/>
              <a:gd name="T91" fmla="*/ 2572068 h 3617913"/>
              <a:gd name="T92" fmla="*/ 101282 w 3543300"/>
              <a:gd name="T93" fmla="*/ 2520315 h 3617913"/>
              <a:gd name="T94" fmla="*/ 13970 w 3543300"/>
              <a:gd name="T95" fmla="*/ 2149158 h 3617913"/>
              <a:gd name="T96" fmla="*/ 334962 w 3543300"/>
              <a:gd name="T97" fmla="*/ 1915478 h 3617913"/>
              <a:gd name="T98" fmla="*/ 57467 w 3543300"/>
              <a:gd name="T99" fmla="*/ 1504633 h 3617913"/>
              <a:gd name="T100" fmla="*/ 635 w 3543300"/>
              <a:gd name="T101" fmla="*/ 1411288 h 3617913"/>
              <a:gd name="T102" fmla="*/ 134620 w 3543300"/>
              <a:gd name="T103" fmla="*/ 1058863 h 3617913"/>
              <a:gd name="T104" fmla="*/ 520382 w 3543300"/>
              <a:gd name="T105" fmla="*/ 1095375 h 3617913"/>
              <a:gd name="T106" fmla="*/ 742632 w 3543300"/>
              <a:gd name="T107" fmla="*/ 801052 h 3617913"/>
              <a:gd name="T108" fmla="*/ 558482 w 3543300"/>
              <a:gd name="T109" fmla="*/ 467677 h 3617913"/>
              <a:gd name="T110" fmla="*/ 862648 w 3543300"/>
              <a:gd name="T111" fmla="*/ 242252 h 3617913"/>
              <a:gd name="T112" fmla="*/ 955040 w 3543300"/>
              <a:gd name="T113" fmla="*/ 276542 h 3617913"/>
              <a:gd name="T114" fmla="*/ 1452245 w 3543300"/>
              <a:gd name="T115" fmla="*/ 404177 h 3617913"/>
              <a:gd name="T116" fmla="*/ 1557655 w 3543300"/>
              <a:gd name="T117" fmla="*/ 26352 h 3617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43300" h="3617913">
                <a:moveTo>
                  <a:pt x="1752918" y="1088708"/>
                </a:moveTo>
                <a:lnTo>
                  <a:pt x="1734502" y="1089660"/>
                </a:lnTo>
                <a:lnTo>
                  <a:pt x="1716088" y="1090613"/>
                </a:lnTo>
                <a:lnTo>
                  <a:pt x="1697990" y="1092518"/>
                </a:lnTo>
                <a:lnTo>
                  <a:pt x="1679892" y="1094423"/>
                </a:lnTo>
                <a:lnTo>
                  <a:pt x="1662112" y="1097280"/>
                </a:lnTo>
                <a:lnTo>
                  <a:pt x="1644332" y="1100138"/>
                </a:lnTo>
                <a:lnTo>
                  <a:pt x="1626552" y="1103630"/>
                </a:lnTo>
                <a:lnTo>
                  <a:pt x="1608772" y="1107440"/>
                </a:lnTo>
                <a:lnTo>
                  <a:pt x="1591628" y="1111568"/>
                </a:lnTo>
                <a:lnTo>
                  <a:pt x="1574800" y="1116013"/>
                </a:lnTo>
                <a:lnTo>
                  <a:pt x="1557338" y="1121093"/>
                </a:lnTo>
                <a:lnTo>
                  <a:pt x="1540828" y="1126490"/>
                </a:lnTo>
                <a:lnTo>
                  <a:pt x="1524318" y="1132523"/>
                </a:lnTo>
                <a:lnTo>
                  <a:pt x="1507808" y="1138555"/>
                </a:lnTo>
                <a:lnTo>
                  <a:pt x="1491615" y="1145223"/>
                </a:lnTo>
                <a:lnTo>
                  <a:pt x="1475422" y="1152525"/>
                </a:lnTo>
                <a:lnTo>
                  <a:pt x="1459548" y="1159510"/>
                </a:lnTo>
                <a:lnTo>
                  <a:pt x="1443672" y="1167448"/>
                </a:lnTo>
                <a:lnTo>
                  <a:pt x="1428432" y="1175703"/>
                </a:lnTo>
                <a:lnTo>
                  <a:pt x="1413192" y="1183958"/>
                </a:lnTo>
                <a:lnTo>
                  <a:pt x="1398270" y="1193165"/>
                </a:lnTo>
                <a:lnTo>
                  <a:pt x="1383665" y="1202055"/>
                </a:lnTo>
                <a:lnTo>
                  <a:pt x="1368742" y="1211898"/>
                </a:lnTo>
                <a:lnTo>
                  <a:pt x="1354772" y="1221740"/>
                </a:lnTo>
                <a:lnTo>
                  <a:pt x="1340485" y="1231900"/>
                </a:lnTo>
                <a:lnTo>
                  <a:pt x="1327150" y="1242378"/>
                </a:lnTo>
                <a:lnTo>
                  <a:pt x="1313498" y="1253173"/>
                </a:lnTo>
                <a:lnTo>
                  <a:pt x="1300480" y="1264285"/>
                </a:lnTo>
                <a:lnTo>
                  <a:pt x="1287462" y="1275715"/>
                </a:lnTo>
                <a:lnTo>
                  <a:pt x="1274762" y="1287463"/>
                </a:lnTo>
                <a:lnTo>
                  <a:pt x="1262380" y="1299528"/>
                </a:lnTo>
                <a:lnTo>
                  <a:pt x="1250315" y="1311910"/>
                </a:lnTo>
                <a:lnTo>
                  <a:pt x="1238568" y="1324928"/>
                </a:lnTo>
                <a:lnTo>
                  <a:pt x="1227138" y="1337628"/>
                </a:lnTo>
                <a:lnTo>
                  <a:pt x="1215708" y="1350645"/>
                </a:lnTo>
                <a:lnTo>
                  <a:pt x="1205230" y="1364298"/>
                </a:lnTo>
                <a:lnTo>
                  <a:pt x="1194752" y="1377950"/>
                </a:lnTo>
                <a:lnTo>
                  <a:pt x="1183958" y="1392238"/>
                </a:lnTo>
                <a:lnTo>
                  <a:pt x="1174432" y="1406525"/>
                </a:lnTo>
                <a:lnTo>
                  <a:pt x="1164908" y="1420813"/>
                </a:lnTo>
                <a:lnTo>
                  <a:pt x="1155382" y="1435418"/>
                </a:lnTo>
                <a:lnTo>
                  <a:pt x="1146810" y="1450340"/>
                </a:lnTo>
                <a:lnTo>
                  <a:pt x="1138391" y="1465309"/>
                </a:lnTo>
                <a:lnTo>
                  <a:pt x="1130549" y="1480376"/>
                </a:lnTo>
                <a:lnTo>
                  <a:pt x="1122615" y="1496257"/>
                </a:lnTo>
                <a:lnTo>
                  <a:pt x="1114998" y="1512138"/>
                </a:lnTo>
                <a:lnTo>
                  <a:pt x="1108333" y="1528337"/>
                </a:lnTo>
                <a:lnTo>
                  <a:pt x="1101668" y="1544536"/>
                </a:lnTo>
                <a:lnTo>
                  <a:pt x="1095321" y="1561052"/>
                </a:lnTo>
                <a:lnTo>
                  <a:pt x="1089608" y="1577568"/>
                </a:lnTo>
                <a:lnTo>
                  <a:pt x="1083895" y="1594402"/>
                </a:lnTo>
                <a:lnTo>
                  <a:pt x="1079134" y="1611554"/>
                </a:lnTo>
                <a:lnTo>
                  <a:pt x="1074056" y="1628388"/>
                </a:lnTo>
                <a:lnTo>
                  <a:pt x="1069931" y="1646175"/>
                </a:lnTo>
                <a:lnTo>
                  <a:pt x="1066122" y="1663327"/>
                </a:lnTo>
                <a:lnTo>
                  <a:pt x="1062948" y="1681114"/>
                </a:lnTo>
                <a:lnTo>
                  <a:pt x="1059774" y="1698901"/>
                </a:lnTo>
                <a:lnTo>
                  <a:pt x="1057553" y="1717005"/>
                </a:lnTo>
                <a:lnTo>
                  <a:pt x="1055331" y="1735110"/>
                </a:lnTo>
                <a:lnTo>
                  <a:pt x="1053744" y="1753532"/>
                </a:lnTo>
                <a:lnTo>
                  <a:pt x="1052792" y="1771319"/>
                </a:lnTo>
                <a:lnTo>
                  <a:pt x="1051840" y="1790376"/>
                </a:lnTo>
                <a:lnTo>
                  <a:pt x="1051523" y="1808798"/>
                </a:lnTo>
                <a:lnTo>
                  <a:pt x="1051840" y="1827221"/>
                </a:lnTo>
                <a:lnTo>
                  <a:pt x="1052792" y="1845960"/>
                </a:lnTo>
                <a:lnTo>
                  <a:pt x="1053744" y="1864065"/>
                </a:lnTo>
                <a:lnTo>
                  <a:pt x="1055331" y="1882487"/>
                </a:lnTo>
                <a:lnTo>
                  <a:pt x="1057553" y="1900592"/>
                </a:lnTo>
                <a:lnTo>
                  <a:pt x="1059774" y="1918696"/>
                </a:lnTo>
                <a:lnTo>
                  <a:pt x="1062948" y="1936483"/>
                </a:lnTo>
                <a:lnTo>
                  <a:pt x="1066122" y="1953952"/>
                </a:lnTo>
                <a:lnTo>
                  <a:pt x="1069931" y="1971739"/>
                </a:lnTo>
                <a:lnTo>
                  <a:pt x="1074056" y="1988891"/>
                </a:lnTo>
                <a:lnTo>
                  <a:pt x="1079134" y="2006043"/>
                </a:lnTo>
                <a:lnTo>
                  <a:pt x="1083895" y="2022877"/>
                </a:lnTo>
                <a:lnTo>
                  <a:pt x="1089608" y="2039711"/>
                </a:lnTo>
                <a:lnTo>
                  <a:pt x="1095321" y="2056545"/>
                </a:lnTo>
                <a:lnTo>
                  <a:pt x="1101668" y="2073061"/>
                </a:lnTo>
                <a:lnTo>
                  <a:pt x="1108333" y="2089260"/>
                </a:lnTo>
                <a:lnTo>
                  <a:pt x="1114998" y="2105459"/>
                </a:lnTo>
                <a:lnTo>
                  <a:pt x="1122615" y="2121022"/>
                </a:lnTo>
                <a:lnTo>
                  <a:pt x="1130549" y="2136904"/>
                </a:lnTo>
                <a:lnTo>
                  <a:pt x="1138484" y="2152467"/>
                </a:lnTo>
                <a:lnTo>
                  <a:pt x="1147053" y="2167395"/>
                </a:lnTo>
                <a:lnTo>
                  <a:pt x="1155622" y="2182641"/>
                </a:lnTo>
                <a:lnTo>
                  <a:pt x="1165144" y="2197252"/>
                </a:lnTo>
                <a:lnTo>
                  <a:pt x="1174665" y="2211863"/>
                </a:lnTo>
                <a:lnTo>
                  <a:pt x="1184186" y="2225838"/>
                </a:lnTo>
                <a:lnTo>
                  <a:pt x="1194977" y="2240131"/>
                </a:lnTo>
                <a:lnTo>
                  <a:pt x="1205450" y="2253789"/>
                </a:lnTo>
                <a:lnTo>
                  <a:pt x="1215924" y="2267129"/>
                </a:lnTo>
                <a:lnTo>
                  <a:pt x="1227349" y="2280469"/>
                </a:lnTo>
                <a:lnTo>
                  <a:pt x="1238775" y="2293174"/>
                </a:lnTo>
                <a:lnTo>
                  <a:pt x="1250518" y="2305879"/>
                </a:lnTo>
                <a:lnTo>
                  <a:pt x="1262578" y="2318267"/>
                </a:lnTo>
                <a:lnTo>
                  <a:pt x="1274956" y="2330336"/>
                </a:lnTo>
                <a:lnTo>
                  <a:pt x="1287651" y="2342088"/>
                </a:lnTo>
                <a:lnTo>
                  <a:pt x="1300663" y="2353840"/>
                </a:lnTo>
                <a:lnTo>
                  <a:pt x="1313676" y="2364640"/>
                </a:lnTo>
                <a:lnTo>
                  <a:pt x="1327323" y="2375756"/>
                </a:lnTo>
                <a:lnTo>
                  <a:pt x="1340653" y="2386238"/>
                </a:lnTo>
                <a:lnTo>
                  <a:pt x="1354935" y="2396402"/>
                </a:lnTo>
                <a:lnTo>
                  <a:pt x="1368899" y="2406566"/>
                </a:lnTo>
                <a:lnTo>
                  <a:pt x="1383816" y="2415777"/>
                </a:lnTo>
                <a:lnTo>
                  <a:pt x="1398415" y="2424988"/>
                </a:lnTo>
                <a:lnTo>
                  <a:pt x="1413332" y="2433882"/>
                </a:lnTo>
                <a:lnTo>
                  <a:pt x="1428566" y="2442775"/>
                </a:lnTo>
                <a:lnTo>
                  <a:pt x="1443800" y="2450398"/>
                </a:lnTo>
                <a:lnTo>
                  <a:pt x="1459669" y="2458339"/>
                </a:lnTo>
                <a:lnTo>
                  <a:pt x="1475538" y="2465644"/>
                </a:lnTo>
                <a:lnTo>
                  <a:pt x="1491724" y="2472632"/>
                </a:lnTo>
                <a:lnTo>
                  <a:pt x="1507910" y="2479619"/>
                </a:lnTo>
                <a:lnTo>
                  <a:pt x="1524414" y="2485654"/>
                </a:lnTo>
                <a:lnTo>
                  <a:pt x="1540917" y="2491689"/>
                </a:lnTo>
                <a:lnTo>
                  <a:pt x="1557421" y="2496771"/>
                </a:lnTo>
                <a:lnTo>
                  <a:pt x="1574877" y="2502171"/>
                </a:lnTo>
                <a:lnTo>
                  <a:pt x="1591698" y="2506617"/>
                </a:lnTo>
                <a:lnTo>
                  <a:pt x="1608836" y="2510746"/>
                </a:lnTo>
                <a:lnTo>
                  <a:pt x="1626609" y="2514876"/>
                </a:lnTo>
                <a:lnTo>
                  <a:pt x="1644382" y="2518369"/>
                </a:lnTo>
                <a:lnTo>
                  <a:pt x="1662155" y="2520910"/>
                </a:lnTo>
                <a:lnTo>
                  <a:pt x="1679928" y="2523451"/>
                </a:lnTo>
                <a:lnTo>
                  <a:pt x="1698019" y="2525675"/>
                </a:lnTo>
                <a:lnTo>
                  <a:pt x="1716109" y="2527263"/>
                </a:lnTo>
                <a:lnTo>
                  <a:pt x="1734517" y="2528533"/>
                </a:lnTo>
                <a:lnTo>
                  <a:pt x="1752925" y="2529169"/>
                </a:lnTo>
                <a:lnTo>
                  <a:pt x="1771967" y="2529169"/>
                </a:lnTo>
                <a:lnTo>
                  <a:pt x="1790375" y="2529169"/>
                </a:lnTo>
                <a:lnTo>
                  <a:pt x="1808783" y="2528533"/>
                </a:lnTo>
                <a:lnTo>
                  <a:pt x="1827191" y="2527263"/>
                </a:lnTo>
                <a:lnTo>
                  <a:pt x="1845281" y="2525675"/>
                </a:lnTo>
                <a:lnTo>
                  <a:pt x="1863372" y="2523451"/>
                </a:lnTo>
                <a:lnTo>
                  <a:pt x="1881145" y="2520910"/>
                </a:lnTo>
                <a:lnTo>
                  <a:pt x="1898918" y="2518369"/>
                </a:lnTo>
                <a:lnTo>
                  <a:pt x="1916691" y="2514876"/>
                </a:lnTo>
                <a:lnTo>
                  <a:pt x="1934464" y="2510746"/>
                </a:lnTo>
                <a:lnTo>
                  <a:pt x="1951602" y="2506617"/>
                </a:lnTo>
                <a:lnTo>
                  <a:pt x="1969058" y="2502171"/>
                </a:lnTo>
                <a:lnTo>
                  <a:pt x="1985879" y="2496771"/>
                </a:lnTo>
                <a:lnTo>
                  <a:pt x="2002383" y="2491689"/>
                </a:lnTo>
                <a:lnTo>
                  <a:pt x="2019204" y="2485654"/>
                </a:lnTo>
                <a:lnTo>
                  <a:pt x="2035390" y="2479619"/>
                </a:lnTo>
                <a:lnTo>
                  <a:pt x="2051894" y="2472632"/>
                </a:lnTo>
                <a:lnTo>
                  <a:pt x="2067762" y="2465644"/>
                </a:lnTo>
                <a:lnTo>
                  <a:pt x="2083631" y="2458339"/>
                </a:lnTo>
                <a:lnTo>
                  <a:pt x="2099500" y="2450398"/>
                </a:lnTo>
                <a:lnTo>
                  <a:pt x="2114734" y="2442775"/>
                </a:lnTo>
                <a:lnTo>
                  <a:pt x="2129968" y="2433882"/>
                </a:lnTo>
                <a:lnTo>
                  <a:pt x="2144885" y="2424988"/>
                </a:lnTo>
                <a:lnTo>
                  <a:pt x="2159484" y="2415777"/>
                </a:lnTo>
                <a:lnTo>
                  <a:pt x="2174401" y="2406566"/>
                </a:lnTo>
                <a:lnTo>
                  <a:pt x="2188683" y="2396402"/>
                </a:lnTo>
                <a:lnTo>
                  <a:pt x="2202647" y="2386238"/>
                </a:lnTo>
                <a:lnTo>
                  <a:pt x="2215977" y="2375756"/>
                </a:lnTo>
                <a:lnTo>
                  <a:pt x="2229624" y="2364640"/>
                </a:lnTo>
                <a:lnTo>
                  <a:pt x="2242637" y="2353840"/>
                </a:lnTo>
                <a:lnTo>
                  <a:pt x="2255966" y="2342088"/>
                </a:lnTo>
                <a:lnTo>
                  <a:pt x="2268344" y="2330336"/>
                </a:lnTo>
                <a:lnTo>
                  <a:pt x="2280722" y="2318267"/>
                </a:lnTo>
                <a:lnTo>
                  <a:pt x="2292782" y="2305879"/>
                </a:lnTo>
                <a:lnTo>
                  <a:pt x="2304525" y="2293174"/>
                </a:lnTo>
                <a:lnTo>
                  <a:pt x="2315951" y="2280469"/>
                </a:lnTo>
                <a:lnTo>
                  <a:pt x="2327376" y="2267129"/>
                </a:lnTo>
                <a:lnTo>
                  <a:pt x="2338167" y="2253789"/>
                </a:lnTo>
                <a:lnTo>
                  <a:pt x="2348958" y="2240131"/>
                </a:lnTo>
                <a:lnTo>
                  <a:pt x="2359114" y="2225838"/>
                </a:lnTo>
                <a:lnTo>
                  <a:pt x="2368635" y="2211863"/>
                </a:lnTo>
                <a:lnTo>
                  <a:pt x="2378156" y="2197252"/>
                </a:lnTo>
                <a:lnTo>
                  <a:pt x="2387678" y="2182641"/>
                </a:lnTo>
                <a:lnTo>
                  <a:pt x="2396247" y="2167395"/>
                </a:lnTo>
                <a:lnTo>
                  <a:pt x="2404816" y="2152467"/>
                </a:lnTo>
                <a:lnTo>
                  <a:pt x="2412750" y="2136904"/>
                </a:lnTo>
                <a:lnTo>
                  <a:pt x="2420685" y="2121022"/>
                </a:lnTo>
                <a:lnTo>
                  <a:pt x="2428302" y="2105459"/>
                </a:lnTo>
                <a:lnTo>
                  <a:pt x="2434967" y="2089260"/>
                </a:lnTo>
                <a:lnTo>
                  <a:pt x="2441632" y="2073061"/>
                </a:lnTo>
                <a:lnTo>
                  <a:pt x="2447979" y="2056545"/>
                </a:lnTo>
                <a:lnTo>
                  <a:pt x="2453692" y="2039711"/>
                </a:lnTo>
                <a:lnTo>
                  <a:pt x="2459405" y="2022877"/>
                </a:lnTo>
                <a:lnTo>
                  <a:pt x="2464166" y="2006043"/>
                </a:lnTo>
                <a:lnTo>
                  <a:pt x="2469244" y="1988891"/>
                </a:lnTo>
                <a:lnTo>
                  <a:pt x="2473370" y="1971739"/>
                </a:lnTo>
                <a:lnTo>
                  <a:pt x="2477178" y="1953952"/>
                </a:lnTo>
                <a:lnTo>
                  <a:pt x="2480352" y="1936483"/>
                </a:lnTo>
                <a:lnTo>
                  <a:pt x="2483526" y="1918696"/>
                </a:lnTo>
                <a:lnTo>
                  <a:pt x="2486064" y="1900592"/>
                </a:lnTo>
                <a:lnTo>
                  <a:pt x="2487969" y="1882487"/>
                </a:lnTo>
                <a:lnTo>
                  <a:pt x="2489556" y="1864065"/>
                </a:lnTo>
                <a:lnTo>
                  <a:pt x="2490508" y="1845960"/>
                </a:lnTo>
                <a:lnTo>
                  <a:pt x="2491460" y="1827221"/>
                </a:lnTo>
                <a:lnTo>
                  <a:pt x="2491777" y="1808798"/>
                </a:lnTo>
                <a:lnTo>
                  <a:pt x="2491460" y="1790376"/>
                </a:lnTo>
                <a:lnTo>
                  <a:pt x="2490508" y="1771319"/>
                </a:lnTo>
                <a:lnTo>
                  <a:pt x="2489556" y="1753532"/>
                </a:lnTo>
                <a:lnTo>
                  <a:pt x="2487969" y="1735110"/>
                </a:lnTo>
                <a:lnTo>
                  <a:pt x="2486064" y="1717005"/>
                </a:lnTo>
                <a:lnTo>
                  <a:pt x="2483526" y="1698901"/>
                </a:lnTo>
                <a:lnTo>
                  <a:pt x="2480352" y="1681114"/>
                </a:lnTo>
                <a:lnTo>
                  <a:pt x="2477178" y="1663327"/>
                </a:lnTo>
                <a:lnTo>
                  <a:pt x="2473370" y="1646175"/>
                </a:lnTo>
                <a:lnTo>
                  <a:pt x="2469244" y="1628388"/>
                </a:lnTo>
                <a:lnTo>
                  <a:pt x="2464166" y="1611554"/>
                </a:lnTo>
                <a:lnTo>
                  <a:pt x="2459405" y="1594402"/>
                </a:lnTo>
                <a:lnTo>
                  <a:pt x="2453692" y="1577568"/>
                </a:lnTo>
                <a:lnTo>
                  <a:pt x="2447979" y="1561052"/>
                </a:lnTo>
                <a:lnTo>
                  <a:pt x="2441632" y="1544536"/>
                </a:lnTo>
                <a:lnTo>
                  <a:pt x="2434967" y="1528337"/>
                </a:lnTo>
                <a:lnTo>
                  <a:pt x="2428302" y="1512138"/>
                </a:lnTo>
                <a:lnTo>
                  <a:pt x="2420685" y="1496257"/>
                </a:lnTo>
                <a:lnTo>
                  <a:pt x="2412750" y="1480376"/>
                </a:lnTo>
                <a:lnTo>
                  <a:pt x="2404909" y="1465308"/>
                </a:lnTo>
                <a:lnTo>
                  <a:pt x="2396490" y="1450340"/>
                </a:lnTo>
                <a:lnTo>
                  <a:pt x="2387918" y="1435418"/>
                </a:lnTo>
                <a:lnTo>
                  <a:pt x="2378392" y="1420813"/>
                </a:lnTo>
                <a:lnTo>
                  <a:pt x="2368868" y="1406525"/>
                </a:lnTo>
                <a:lnTo>
                  <a:pt x="2359342" y="1392238"/>
                </a:lnTo>
                <a:lnTo>
                  <a:pt x="2349182" y="1377950"/>
                </a:lnTo>
                <a:lnTo>
                  <a:pt x="2338388" y="1364298"/>
                </a:lnTo>
                <a:lnTo>
                  <a:pt x="2327592" y="1350645"/>
                </a:lnTo>
                <a:lnTo>
                  <a:pt x="2316162" y="1337628"/>
                </a:lnTo>
                <a:lnTo>
                  <a:pt x="2304732" y="1324928"/>
                </a:lnTo>
                <a:lnTo>
                  <a:pt x="2292985" y="1311910"/>
                </a:lnTo>
                <a:lnTo>
                  <a:pt x="2280920" y="1299528"/>
                </a:lnTo>
                <a:lnTo>
                  <a:pt x="2268538" y="1287463"/>
                </a:lnTo>
                <a:lnTo>
                  <a:pt x="2256155" y="1275715"/>
                </a:lnTo>
                <a:lnTo>
                  <a:pt x="2242820" y="1264285"/>
                </a:lnTo>
                <a:lnTo>
                  <a:pt x="2229802" y="1253173"/>
                </a:lnTo>
                <a:lnTo>
                  <a:pt x="2216150" y="1242378"/>
                </a:lnTo>
                <a:lnTo>
                  <a:pt x="2202815" y="1231900"/>
                </a:lnTo>
                <a:lnTo>
                  <a:pt x="2188845" y="1221740"/>
                </a:lnTo>
                <a:lnTo>
                  <a:pt x="2174558" y="1211898"/>
                </a:lnTo>
                <a:lnTo>
                  <a:pt x="2159635" y="1202055"/>
                </a:lnTo>
                <a:lnTo>
                  <a:pt x="2145030" y="1193165"/>
                </a:lnTo>
                <a:lnTo>
                  <a:pt x="2130108" y="1183958"/>
                </a:lnTo>
                <a:lnTo>
                  <a:pt x="2114868" y="1175703"/>
                </a:lnTo>
                <a:lnTo>
                  <a:pt x="2099628" y="1167448"/>
                </a:lnTo>
                <a:lnTo>
                  <a:pt x="2083752" y="1159510"/>
                </a:lnTo>
                <a:lnTo>
                  <a:pt x="2067878" y="1152525"/>
                </a:lnTo>
                <a:lnTo>
                  <a:pt x="2052002" y="1145223"/>
                </a:lnTo>
                <a:lnTo>
                  <a:pt x="2035492" y="1138555"/>
                </a:lnTo>
                <a:lnTo>
                  <a:pt x="2019300" y="1132523"/>
                </a:lnTo>
                <a:lnTo>
                  <a:pt x="2002472" y="1126490"/>
                </a:lnTo>
                <a:lnTo>
                  <a:pt x="1985962" y="1121093"/>
                </a:lnTo>
                <a:lnTo>
                  <a:pt x="1969135" y="1116013"/>
                </a:lnTo>
                <a:lnTo>
                  <a:pt x="1951672" y="1111568"/>
                </a:lnTo>
                <a:lnTo>
                  <a:pt x="1934528" y="1107440"/>
                </a:lnTo>
                <a:lnTo>
                  <a:pt x="1916748" y="1103630"/>
                </a:lnTo>
                <a:lnTo>
                  <a:pt x="1898968" y="1100138"/>
                </a:lnTo>
                <a:lnTo>
                  <a:pt x="1881188" y="1097280"/>
                </a:lnTo>
                <a:lnTo>
                  <a:pt x="1863408" y="1094423"/>
                </a:lnTo>
                <a:lnTo>
                  <a:pt x="1845310" y="1092518"/>
                </a:lnTo>
                <a:lnTo>
                  <a:pt x="1827212" y="1090613"/>
                </a:lnTo>
                <a:lnTo>
                  <a:pt x="1808798" y="1089660"/>
                </a:lnTo>
                <a:lnTo>
                  <a:pt x="1790382" y="1088708"/>
                </a:lnTo>
                <a:lnTo>
                  <a:pt x="1771968" y="1088708"/>
                </a:lnTo>
                <a:lnTo>
                  <a:pt x="1752918" y="1088708"/>
                </a:lnTo>
                <a:close/>
                <a:moveTo>
                  <a:pt x="1615758" y="0"/>
                </a:moveTo>
                <a:lnTo>
                  <a:pt x="1620520" y="0"/>
                </a:lnTo>
                <a:lnTo>
                  <a:pt x="1922780" y="0"/>
                </a:lnTo>
                <a:lnTo>
                  <a:pt x="1927225" y="0"/>
                </a:lnTo>
                <a:lnTo>
                  <a:pt x="1931670" y="317"/>
                </a:lnTo>
                <a:lnTo>
                  <a:pt x="1936115" y="952"/>
                </a:lnTo>
                <a:lnTo>
                  <a:pt x="1940878" y="1905"/>
                </a:lnTo>
                <a:lnTo>
                  <a:pt x="1949450" y="4127"/>
                </a:lnTo>
                <a:lnTo>
                  <a:pt x="1957705" y="6985"/>
                </a:lnTo>
                <a:lnTo>
                  <a:pt x="1965325" y="10795"/>
                </a:lnTo>
                <a:lnTo>
                  <a:pt x="1972628" y="14922"/>
                </a:lnTo>
                <a:lnTo>
                  <a:pt x="1979612" y="20320"/>
                </a:lnTo>
                <a:lnTo>
                  <a:pt x="1985962" y="26035"/>
                </a:lnTo>
                <a:lnTo>
                  <a:pt x="1991678" y="32385"/>
                </a:lnTo>
                <a:lnTo>
                  <a:pt x="1996758" y="39052"/>
                </a:lnTo>
                <a:lnTo>
                  <a:pt x="2001202" y="46672"/>
                </a:lnTo>
                <a:lnTo>
                  <a:pt x="2005012" y="54610"/>
                </a:lnTo>
                <a:lnTo>
                  <a:pt x="2007870" y="62230"/>
                </a:lnTo>
                <a:lnTo>
                  <a:pt x="2010092" y="71120"/>
                </a:lnTo>
                <a:lnTo>
                  <a:pt x="2010728" y="75565"/>
                </a:lnTo>
                <a:lnTo>
                  <a:pt x="2011362" y="80010"/>
                </a:lnTo>
                <a:lnTo>
                  <a:pt x="2011998" y="84455"/>
                </a:lnTo>
                <a:lnTo>
                  <a:pt x="2011998" y="89217"/>
                </a:lnTo>
                <a:lnTo>
                  <a:pt x="2011998" y="388620"/>
                </a:lnTo>
                <a:lnTo>
                  <a:pt x="2038350" y="393065"/>
                </a:lnTo>
                <a:lnTo>
                  <a:pt x="2064702" y="398462"/>
                </a:lnTo>
                <a:lnTo>
                  <a:pt x="2091055" y="404177"/>
                </a:lnTo>
                <a:lnTo>
                  <a:pt x="2116772" y="410210"/>
                </a:lnTo>
                <a:lnTo>
                  <a:pt x="2142490" y="416877"/>
                </a:lnTo>
                <a:lnTo>
                  <a:pt x="2167890" y="423545"/>
                </a:lnTo>
                <a:lnTo>
                  <a:pt x="2193608" y="431165"/>
                </a:lnTo>
                <a:lnTo>
                  <a:pt x="2218690" y="439102"/>
                </a:lnTo>
                <a:lnTo>
                  <a:pt x="2243772" y="447675"/>
                </a:lnTo>
                <a:lnTo>
                  <a:pt x="2268538" y="456247"/>
                </a:lnTo>
                <a:lnTo>
                  <a:pt x="2292985" y="465772"/>
                </a:lnTo>
                <a:lnTo>
                  <a:pt x="2317432" y="475615"/>
                </a:lnTo>
                <a:lnTo>
                  <a:pt x="2341562" y="485457"/>
                </a:lnTo>
                <a:lnTo>
                  <a:pt x="2365692" y="496252"/>
                </a:lnTo>
                <a:lnTo>
                  <a:pt x="2388870" y="507047"/>
                </a:lnTo>
                <a:lnTo>
                  <a:pt x="2412682" y="518477"/>
                </a:lnTo>
                <a:lnTo>
                  <a:pt x="2588260" y="276542"/>
                </a:lnTo>
                <a:lnTo>
                  <a:pt x="2591435" y="272732"/>
                </a:lnTo>
                <a:lnTo>
                  <a:pt x="2593975" y="269240"/>
                </a:lnTo>
                <a:lnTo>
                  <a:pt x="2597468" y="266065"/>
                </a:lnTo>
                <a:lnTo>
                  <a:pt x="2600325" y="262890"/>
                </a:lnTo>
                <a:lnTo>
                  <a:pt x="2606992" y="257175"/>
                </a:lnTo>
                <a:lnTo>
                  <a:pt x="2614295" y="252412"/>
                </a:lnTo>
                <a:lnTo>
                  <a:pt x="2621915" y="248602"/>
                </a:lnTo>
                <a:lnTo>
                  <a:pt x="2629852" y="245110"/>
                </a:lnTo>
                <a:lnTo>
                  <a:pt x="2638108" y="242570"/>
                </a:lnTo>
                <a:lnTo>
                  <a:pt x="2646362" y="240665"/>
                </a:lnTo>
                <a:lnTo>
                  <a:pt x="2654935" y="240030"/>
                </a:lnTo>
                <a:lnTo>
                  <a:pt x="2663508" y="240030"/>
                </a:lnTo>
                <a:lnTo>
                  <a:pt x="2671762" y="240665"/>
                </a:lnTo>
                <a:lnTo>
                  <a:pt x="2680652" y="242252"/>
                </a:lnTo>
                <a:lnTo>
                  <a:pt x="2688908" y="244475"/>
                </a:lnTo>
                <a:lnTo>
                  <a:pt x="2697162" y="247967"/>
                </a:lnTo>
                <a:lnTo>
                  <a:pt x="2705100" y="251777"/>
                </a:lnTo>
                <a:lnTo>
                  <a:pt x="2709228" y="254317"/>
                </a:lnTo>
                <a:lnTo>
                  <a:pt x="2712720" y="256857"/>
                </a:lnTo>
                <a:lnTo>
                  <a:pt x="2957512" y="434022"/>
                </a:lnTo>
                <a:lnTo>
                  <a:pt x="2960688" y="437197"/>
                </a:lnTo>
                <a:lnTo>
                  <a:pt x="2964498" y="439737"/>
                </a:lnTo>
                <a:lnTo>
                  <a:pt x="2967672" y="443230"/>
                </a:lnTo>
                <a:lnTo>
                  <a:pt x="2970848" y="446087"/>
                </a:lnTo>
                <a:lnTo>
                  <a:pt x="2976245" y="453072"/>
                </a:lnTo>
                <a:lnTo>
                  <a:pt x="2981008" y="460375"/>
                </a:lnTo>
                <a:lnTo>
                  <a:pt x="2985452" y="467995"/>
                </a:lnTo>
                <a:lnTo>
                  <a:pt x="2988628" y="475932"/>
                </a:lnTo>
                <a:lnTo>
                  <a:pt x="2991168" y="484187"/>
                </a:lnTo>
                <a:lnTo>
                  <a:pt x="2992755" y="492442"/>
                </a:lnTo>
                <a:lnTo>
                  <a:pt x="2994025" y="501015"/>
                </a:lnTo>
                <a:lnTo>
                  <a:pt x="2994025" y="509270"/>
                </a:lnTo>
                <a:lnTo>
                  <a:pt x="2993072" y="518160"/>
                </a:lnTo>
                <a:lnTo>
                  <a:pt x="2991802" y="526732"/>
                </a:lnTo>
                <a:lnTo>
                  <a:pt x="2988945" y="534987"/>
                </a:lnTo>
                <a:lnTo>
                  <a:pt x="2986088" y="543242"/>
                </a:lnTo>
                <a:lnTo>
                  <a:pt x="2981960" y="551180"/>
                </a:lnTo>
                <a:lnTo>
                  <a:pt x="2979738" y="554990"/>
                </a:lnTo>
                <a:lnTo>
                  <a:pt x="2976880" y="558800"/>
                </a:lnTo>
                <a:lnTo>
                  <a:pt x="2800985" y="801052"/>
                </a:lnTo>
                <a:lnTo>
                  <a:pt x="2819082" y="819785"/>
                </a:lnTo>
                <a:lnTo>
                  <a:pt x="2837180" y="839470"/>
                </a:lnTo>
                <a:lnTo>
                  <a:pt x="2854642" y="858837"/>
                </a:lnTo>
                <a:lnTo>
                  <a:pt x="2871788" y="878840"/>
                </a:lnTo>
                <a:lnTo>
                  <a:pt x="2888615" y="899160"/>
                </a:lnTo>
                <a:lnTo>
                  <a:pt x="2905125" y="919797"/>
                </a:lnTo>
                <a:lnTo>
                  <a:pt x="2921318" y="940752"/>
                </a:lnTo>
                <a:lnTo>
                  <a:pt x="2937192" y="962025"/>
                </a:lnTo>
                <a:lnTo>
                  <a:pt x="2952432" y="983615"/>
                </a:lnTo>
                <a:lnTo>
                  <a:pt x="2967672" y="1005205"/>
                </a:lnTo>
                <a:lnTo>
                  <a:pt x="2981960" y="1027113"/>
                </a:lnTo>
                <a:lnTo>
                  <a:pt x="2996248" y="1049655"/>
                </a:lnTo>
                <a:lnTo>
                  <a:pt x="3010218" y="1072198"/>
                </a:lnTo>
                <a:lnTo>
                  <a:pt x="3023235" y="1095375"/>
                </a:lnTo>
                <a:lnTo>
                  <a:pt x="3036570" y="1118553"/>
                </a:lnTo>
                <a:lnTo>
                  <a:pt x="3048952" y="1142048"/>
                </a:lnTo>
                <a:lnTo>
                  <a:pt x="3333115" y="1049338"/>
                </a:lnTo>
                <a:lnTo>
                  <a:pt x="3337560" y="1048068"/>
                </a:lnTo>
                <a:lnTo>
                  <a:pt x="3342005" y="1047115"/>
                </a:lnTo>
                <a:lnTo>
                  <a:pt x="3346450" y="1046480"/>
                </a:lnTo>
                <a:lnTo>
                  <a:pt x="3350578" y="1045528"/>
                </a:lnTo>
                <a:lnTo>
                  <a:pt x="3359785" y="1044893"/>
                </a:lnTo>
                <a:lnTo>
                  <a:pt x="3368358" y="1045210"/>
                </a:lnTo>
                <a:lnTo>
                  <a:pt x="3376930" y="1046480"/>
                </a:lnTo>
                <a:lnTo>
                  <a:pt x="3385185" y="1048068"/>
                </a:lnTo>
                <a:lnTo>
                  <a:pt x="3393440" y="1051243"/>
                </a:lnTo>
                <a:lnTo>
                  <a:pt x="3401060" y="1054735"/>
                </a:lnTo>
                <a:lnTo>
                  <a:pt x="3408680" y="1058863"/>
                </a:lnTo>
                <a:lnTo>
                  <a:pt x="3415665" y="1063625"/>
                </a:lnTo>
                <a:lnTo>
                  <a:pt x="3422015" y="1069340"/>
                </a:lnTo>
                <a:lnTo>
                  <a:pt x="3428048" y="1075690"/>
                </a:lnTo>
                <a:lnTo>
                  <a:pt x="3433445" y="1082358"/>
                </a:lnTo>
                <a:lnTo>
                  <a:pt x="3438208" y="1089978"/>
                </a:lnTo>
                <a:lnTo>
                  <a:pt x="3442335" y="1097915"/>
                </a:lnTo>
                <a:lnTo>
                  <a:pt x="3443922" y="1102043"/>
                </a:lnTo>
                <a:lnTo>
                  <a:pt x="3445510" y="1106488"/>
                </a:lnTo>
                <a:lnTo>
                  <a:pt x="3538855" y="1393508"/>
                </a:lnTo>
                <a:lnTo>
                  <a:pt x="3539808" y="1397635"/>
                </a:lnTo>
                <a:lnTo>
                  <a:pt x="3541078" y="1402398"/>
                </a:lnTo>
                <a:lnTo>
                  <a:pt x="3542030" y="1406843"/>
                </a:lnTo>
                <a:lnTo>
                  <a:pt x="3542665" y="1411288"/>
                </a:lnTo>
                <a:lnTo>
                  <a:pt x="3543300" y="1419860"/>
                </a:lnTo>
                <a:lnTo>
                  <a:pt x="3542982" y="1428750"/>
                </a:lnTo>
                <a:lnTo>
                  <a:pt x="3541712" y="1437323"/>
                </a:lnTo>
                <a:lnTo>
                  <a:pt x="3539808" y="1445578"/>
                </a:lnTo>
                <a:lnTo>
                  <a:pt x="3537268" y="1453833"/>
                </a:lnTo>
                <a:lnTo>
                  <a:pt x="3533458" y="1461453"/>
                </a:lnTo>
                <a:lnTo>
                  <a:pt x="3529330" y="1468755"/>
                </a:lnTo>
                <a:lnTo>
                  <a:pt x="3524568" y="1476058"/>
                </a:lnTo>
                <a:lnTo>
                  <a:pt x="3518852" y="1482408"/>
                </a:lnTo>
                <a:lnTo>
                  <a:pt x="3512502" y="1488440"/>
                </a:lnTo>
                <a:lnTo>
                  <a:pt x="3505518" y="1494155"/>
                </a:lnTo>
                <a:lnTo>
                  <a:pt x="3498215" y="1498600"/>
                </a:lnTo>
                <a:lnTo>
                  <a:pt x="3490278" y="1502728"/>
                </a:lnTo>
                <a:lnTo>
                  <a:pt x="3486150" y="1504633"/>
                </a:lnTo>
                <a:lnTo>
                  <a:pt x="3481705" y="1506220"/>
                </a:lnTo>
                <a:lnTo>
                  <a:pt x="3197225" y="1598295"/>
                </a:lnTo>
                <a:lnTo>
                  <a:pt x="3200400" y="1624330"/>
                </a:lnTo>
                <a:lnTo>
                  <a:pt x="3203892" y="1650365"/>
                </a:lnTo>
                <a:lnTo>
                  <a:pt x="3206115" y="1676718"/>
                </a:lnTo>
                <a:lnTo>
                  <a:pt x="3208338" y="1703070"/>
                </a:lnTo>
                <a:lnTo>
                  <a:pt x="3210242" y="1729423"/>
                </a:lnTo>
                <a:lnTo>
                  <a:pt x="3211512" y="1755775"/>
                </a:lnTo>
                <a:lnTo>
                  <a:pt x="3212148" y="1782445"/>
                </a:lnTo>
                <a:lnTo>
                  <a:pt x="3212465" y="1809115"/>
                </a:lnTo>
                <a:lnTo>
                  <a:pt x="3212148" y="1835785"/>
                </a:lnTo>
                <a:lnTo>
                  <a:pt x="3211512" y="1862455"/>
                </a:lnTo>
                <a:lnTo>
                  <a:pt x="3210242" y="1889125"/>
                </a:lnTo>
                <a:lnTo>
                  <a:pt x="3208338" y="1915478"/>
                </a:lnTo>
                <a:lnTo>
                  <a:pt x="3206115" y="1941830"/>
                </a:lnTo>
                <a:lnTo>
                  <a:pt x="3203892" y="1967865"/>
                </a:lnTo>
                <a:lnTo>
                  <a:pt x="3200400" y="1993900"/>
                </a:lnTo>
                <a:lnTo>
                  <a:pt x="3197225" y="2019618"/>
                </a:lnTo>
                <a:lnTo>
                  <a:pt x="3481705" y="2112328"/>
                </a:lnTo>
                <a:lnTo>
                  <a:pt x="3486150" y="2113915"/>
                </a:lnTo>
                <a:lnTo>
                  <a:pt x="3490278" y="2115820"/>
                </a:lnTo>
                <a:lnTo>
                  <a:pt x="3498215" y="2119630"/>
                </a:lnTo>
                <a:lnTo>
                  <a:pt x="3505518" y="2124393"/>
                </a:lnTo>
                <a:lnTo>
                  <a:pt x="3512502" y="2129790"/>
                </a:lnTo>
                <a:lnTo>
                  <a:pt x="3518852" y="2135505"/>
                </a:lnTo>
                <a:lnTo>
                  <a:pt x="3524568" y="2142173"/>
                </a:lnTo>
                <a:lnTo>
                  <a:pt x="3529330" y="2149158"/>
                </a:lnTo>
                <a:lnTo>
                  <a:pt x="3533458" y="2156778"/>
                </a:lnTo>
                <a:lnTo>
                  <a:pt x="3537268" y="2164398"/>
                </a:lnTo>
                <a:lnTo>
                  <a:pt x="3539808" y="2172653"/>
                </a:lnTo>
                <a:lnTo>
                  <a:pt x="3541712" y="2180908"/>
                </a:lnTo>
                <a:lnTo>
                  <a:pt x="3542982" y="2189480"/>
                </a:lnTo>
                <a:lnTo>
                  <a:pt x="3543300" y="2198053"/>
                </a:lnTo>
                <a:lnTo>
                  <a:pt x="3542665" y="2206625"/>
                </a:lnTo>
                <a:lnTo>
                  <a:pt x="3542030" y="2211388"/>
                </a:lnTo>
                <a:lnTo>
                  <a:pt x="3541078" y="2215833"/>
                </a:lnTo>
                <a:lnTo>
                  <a:pt x="3539808" y="2220278"/>
                </a:lnTo>
                <a:lnTo>
                  <a:pt x="3538855" y="2224405"/>
                </a:lnTo>
                <a:lnTo>
                  <a:pt x="3445510" y="2512060"/>
                </a:lnTo>
                <a:lnTo>
                  <a:pt x="3443922" y="2516188"/>
                </a:lnTo>
                <a:lnTo>
                  <a:pt x="3442335" y="2520315"/>
                </a:lnTo>
                <a:lnTo>
                  <a:pt x="3438208" y="2528253"/>
                </a:lnTo>
                <a:lnTo>
                  <a:pt x="3433445" y="2535555"/>
                </a:lnTo>
                <a:lnTo>
                  <a:pt x="3428048" y="2542540"/>
                </a:lnTo>
                <a:lnTo>
                  <a:pt x="3422015" y="2548890"/>
                </a:lnTo>
                <a:lnTo>
                  <a:pt x="3415665" y="2554605"/>
                </a:lnTo>
                <a:lnTo>
                  <a:pt x="3408680" y="2559368"/>
                </a:lnTo>
                <a:lnTo>
                  <a:pt x="3401060" y="2563495"/>
                </a:lnTo>
                <a:lnTo>
                  <a:pt x="3393440" y="2567305"/>
                </a:lnTo>
                <a:lnTo>
                  <a:pt x="3385185" y="2569845"/>
                </a:lnTo>
                <a:lnTo>
                  <a:pt x="3376930" y="2571750"/>
                </a:lnTo>
                <a:lnTo>
                  <a:pt x="3368358" y="2573020"/>
                </a:lnTo>
                <a:lnTo>
                  <a:pt x="3359785" y="2573338"/>
                </a:lnTo>
                <a:lnTo>
                  <a:pt x="3350578" y="2573020"/>
                </a:lnTo>
                <a:lnTo>
                  <a:pt x="3346450" y="2572068"/>
                </a:lnTo>
                <a:lnTo>
                  <a:pt x="3342005" y="2571433"/>
                </a:lnTo>
                <a:lnTo>
                  <a:pt x="3337560" y="2570163"/>
                </a:lnTo>
                <a:lnTo>
                  <a:pt x="3333115" y="2568893"/>
                </a:lnTo>
                <a:lnTo>
                  <a:pt x="3048952" y="2476500"/>
                </a:lnTo>
                <a:lnTo>
                  <a:pt x="3035935" y="2499995"/>
                </a:lnTo>
                <a:lnTo>
                  <a:pt x="3023235" y="2523173"/>
                </a:lnTo>
                <a:lnTo>
                  <a:pt x="3009900" y="2546033"/>
                </a:lnTo>
                <a:lnTo>
                  <a:pt x="2996248" y="2568893"/>
                </a:lnTo>
                <a:lnTo>
                  <a:pt x="2981960" y="2590800"/>
                </a:lnTo>
                <a:lnTo>
                  <a:pt x="2967355" y="2613025"/>
                </a:lnTo>
                <a:lnTo>
                  <a:pt x="2952115" y="2634933"/>
                </a:lnTo>
                <a:lnTo>
                  <a:pt x="2936875" y="2656523"/>
                </a:lnTo>
                <a:lnTo>
                  <a:pt x="2921318" y="2677478"/>
                </a:lnTo>
                <a:lnTo>
                  <a:pt x="2905125" y="2698115"/>
                </a:lnTo>
                <a:lnTo>
                  <a:pt x="2888615" y="2718753"/>
                </a:lnTo>
                <a:lnTo>
                  <a:pt x="2871788" y="2739073"/>
                </a:lnTo>
                <a:lnTo>
                  <a:pt x="2854325" y="2759076"/>
                </a:lnTo>
                <a:lnTo>
                  <a:pt x="2837180" y="2778761"/>
                </a:lnTo>
                <a:lnTo>
                  <a:pt x="2819082" y="2797811"/>
                </a:lnTo>
                <a:lnTo>
                  <a:pt x="2800985" y="2817178"/>
                </a:lnTo>
                <a:lnTo>
                  <a:pt x="2976880" y="3059431"/>
                </a:lnTo>
                <a:lnTo>
                  <a:pt x="2979738" y="3063241"/>
                </a:lnTo>
                <a:lnTo>
                  <a:pt x="2981960" y="3067368"/>
                </a:lnTo>
                <a:lnTo>
                  <a:pt x="2986088" y="3075306"/>
                </a:lnTo>
                <a:lnTo>
                  <a:pt x="2988945" y="3083243"/>
                </a:lnTo>
                <a:lnTo>
                  <a:pt x="2991802" y="3091816"/>
                </a:lnTo>
                <a:lnTo>
                  <a:pt x="2993072" y="3100071"/>
                </a:lnTo>
                <a:lnTo>
                  <a:pt x="2994025" y="3108643"/>
                </a:lnTo>
                <a:lnTo>
                  <a:pt x="2994025" y="3117216"/>
                </a:lnTo>
                <a:lnTo>
                  <a:pt x="2992755" y="3125788"/>
                </a:lnTo>
                <a:lnTo>
                  <a:pt x="2991168" y="3134043"/>
                </a:lnTo>
                <a:lnTo>
                  <a:pt x="2988628" y="3142298"/>
                </a:lnTo>
                <a:lnTo>
                  <a:pt x="2985770" y="3150236"/>
                </a:lnTo>
                <a:lnTo>
                  <a:pt x="2981642" y="3157538"/>
                </a:lnTo>
                <a:lnTo>
                  <a:pt x="2976562" y="3165158"/>
                </a:lnTo>
                <a:lnTo>
                  <a:pt x="2970848" y="3171826"/>
                </a:lnTo>
                <a:lnTo>
                  <a:pt x="2967990" y="3175001"/>
                </a:lnTo>
                <a:lnTo>
                  <a:pt x="2964498" y="3177858"/>
                </a:lnTo>
                <a:lnTo>
                  <a:pt x="2961322" y="3181033"/>
                </a:lnTo>
                <a:lnTo>
                  <a:pt x="2957512" y="3183573"/>
                </a:lnTo>
                <a:lnTo>
                  <a:pt x="2712720" y="3361056"/>
                </a:lnTo>
                <a:lnTo>
                  <a:pt x="2709228" y="3363913"/>
                </a:lnTo>
                <a:lnTo>
                  <a:pt x="2705100" y="3366453"/>
                </a:lnTo>
                <a:lnTo>
                  <a:pt x="2697162" y="3370581"/>
                </a:lnTo>
                <a:lnTo>
                  <a:pt x="2688908" y="3373756"/>
                </a:lnTo>
                <a:lnTo>
                  <a:pt x="2680652" y="3376296"/>
                </a:lnTo>
                <a:lnTo>
                  <a:pt x="2671762" y="3377883"/>
                </a:lnTo>
                <a:lnTo>
                  <a:pt x="2663508" y="3378518"/>
                </a:lnTo>
                <a:lnTo>
                  <a:pt x="2654935" y="3378518"/>
                </a:lnTo>
                <a:lnTo>
                  <a:pt x="2646362" y="3377248"/>
                </a:lnTo>
                <a:lnTo>
                  <a:pt x="2638108" y="3375978"/>
                </a:lnTo>
                <a:lnTo>
                  <a:pt x="2629852" y="3373121"/>
                </a:lnTo>
                <a:lnTo>
                  <a:pt x="2621915" y="3369946"/>
                </a:lnTo>
                <a:lnTo>
                  <a:pt x="2614295" y="3365818"/>
                </a:lnTo>
                <a:lnTo>
                  <a:pt x="2606992" y="3360738"/>
                </a:lnTo>
                <a:lnTo>
                  <a:pt x="2600325" y="3355023"/>
                </a:lnTo>
                <a:lnTo>
                  <a:pt x="2597468" y="3352166"/>
                </a:lnTo>
                <a:lnTo>
                  <a:pt x="2593975" y="3348673"/>
                </a:lnTo>
                <a:lnTo>
                  <a:pt x="2591435" y="3345498"/>
                </a:lnTo>
                <a:lnTo>
                  <a:pt x="2588260" y="3341688"/>
                </a:lnTo>
                <a:lnTo>
                  <a:pt x="2412682" y="3099753"/>
                </a:lnTo>
                <a:lnTo>
                  <a:pt x="2388870" y="3110866"/>
                </a:lnTo>
                <a:lnTo>
                  <a:pt x="2365692" y="3122296"/>
                </a:lnTo>
                <a:lnTo>
                  <a:pt x="2341562" y="3132773"/>
                </a:lnTo>
                <a:lnTo>
                  <a:pt x="2317432" y="3142933"/>
                </a:lnTo>
                <a:lnTo>
                  <a:pt x="2292985" y="3152776"/>
                </a:lnTo>
                <a:lnTo>
                  <a:pt x="2268538" y="3161666"/>
                </a:lnTo>
                <a:lnTo>
                  <a:pt x="2243772" y="3170873"/>
                </a:lnTo>
                <a:lnTo>
                  <a:pt x="2218690" y="3179128"/>
                </a:lnTo>
                <a:lnTo>
                  <a:pt x="2193608" y="3187066"/>
                </a:lnTo>
                <a:lnTo>
                  <a:pt x="2167890" y="3194368"/>
                </a:lnTo>
                <a:lnTo>
                  <a:pt x="2142490" y="3201671"/>
                </a:lnTo>
                <a:lnTo>
                  <a:pt x="2116772" y="3208021"/>
                </a:lnTo>
                <a:lnTo>
                  <a:pt x="2091055" y="3214371"/>
                </a:lnTo>
                <a:lnTo>
                  <a:pt x="2064702" y="3220086"/>
                </a:lnTo>
                <a:lnTo>
                  <a:pt x="2038350" y="3225483"/>
                </a:lnTo>
                <a:lnTo>
                  <a:pt x="2011998" y="3229928"/>
                </a:lnTo>
                <a:lnTo>
                  <a:pt x="2011998" y="3529013"/>
                </a:lnTo>
                <a:lnTo>
                  <a:pt x="2011998" y="3533458"/>
                </a:lnTo>
                <a:lnTo>
                  <a:pt x="2011362" y="3537903"/>
                </a:lnTo>
                <a:lnTo>
                  <a:pt x="2010728" y="3542666"/>
                </a:lnTo>
                <a:lnTo>
                  <a:pt x="2010092" y="3547111"/>
                </a:lnTo>
                <a:lnTo>
                  <a:pt x="2007870" y="3555366"/>
                </a:lnTo>
                <a:lnTo>
                  <a:pt x="2005012" y="3563621"/>
                </a:lnTo>
                <a:lnTo>
                  <a:pt x="2001202" y="3571558"/>
                </a:lnTo>
                <a:lnTo>
                  <a:pt x="1996758" y="3578543"/>
                </a:lnTo>
                <a:lnTo>
                  <a:pt x="1991678" y="3585846"/>
                </a:lnTo>
                <a:lnTo>
                  <a:pt x="1985962" y="3591878"/>
                </a:lnTo>
                <a:lnTo>
                  <a:pt x="1979612" y="3597911"/>
                </a:lnTo>
                <a:lnTo>
                  <a:pt x="1972628" y="3602673"/>
                </a:lnTo>
                <a:lnTo>
                  <a:pt x="1965325" y="3607118"/>
                </a:lnTo>
                <a:lnTo>
                  <a:pt x="1957705" y="3610928"/>
                </a:lnTo>
                <a:lnTo>
                  <a:pt x="1949450" y="3614103"/>
                </a:lnTo>
                <a:lnTo>
                  <a:pt x="1940878" y="3616326"/>
                </a:lnTo>
                <a:lnTo>
                  <a:pt x="1931670" y="3617278"/>
                </a:lnTo>
                <a:lnTo>
                  <a:pt x="1927225" y="3617913"/>
                </a:lnTo>
                <a:lnTo>
                  <a:pt x="1922780" y="3617913"/>
                </a:lnTo>
                <a:lnTo>
                  <a:pt x="1620520" y="3617913"/>
                </a:lnTo>
                <a:lnTo>
                  <a:pt x="1615758" y="3617913"/>
                </a:lnTo>
                <a:lnTo>
                  <a:pt x="1611630" y="3617278"/>
                </a:lnTo>
                <a:lnTo>
                  <a:pt x="1602422" y="3616326"/>
                </a:lnTo>
                <a:lnTo>
                  <a:pt x="1594168" y="3614103"/>
                </a:lnTo>
                <a:lnTo>
                  <a:pt x="1585912" y="3610928"/>
                </a:lnTo>
                <a:lnTo>
                  <a:pt x="1577975" y="3607118"/>
                </a:lnTo>
                <a:lnTo>
                  <a:pt x="1570990" y="3602673"/>
                </a:lnTo>
                <a:lnTo>
                  <a:pt x="1563688" y="3597911"/>
                </a:lnTo>
                <a:lnTo>
                  <a:pt x="1557655" y="3591878"/>
                </a:lnTo>
                <a:lnTo>
                  <a:pt x="1551622" y="3585846"/>
                </a:lnTo>
                <a:lnTo>
                  <a:pt x="1546860" y="3578543"/>
                </a:lnTo>
                <a:lnTo>
                  <a:pt x="1542415" y="3571558"/>
                </a:lnTo>
                <a:lnTo>
                  <a:pt x="1538605" y="3563621"/>
                </a:lnTo>
                <a:lnTo>
                  <a:pt x="1535430" y="3555366"/>
                </a:lnTo>
                <a:lnTo>
                  <a:pt x="1533208" y="3547111"/>
                </a:lnTo>
                <a:lnTo>
                  <a:pt x="1532572" y="3542666"/>
                </a:lnTo>
                <a:lnTo>
                  <a:pt x="1531620" y="3537903"/>
                </a:lnTo>
                <a:lnTo>
                  <a:pt x="1531302" y="3533458"/>
                </a:lnTo>
                <a:lnTo>
                  <a:pt x="1531302" y="3529013"/>
                </a:lnTo>
                <a:lnTo>
                  <a:pt x="1531302" y="3229928"/>
                </a:lnTo>
                <a:lnTo>
                  <a:pt x="1504950" y="3225483"/>
                </a:lnTo>
                <a:lnTo>
                  <a:pt x="1478598" y="3220086"/>
                </a:lnTo>
                <a:lnTo>
                  <a:pt x="1452245" y="3214371"/>
                </a:lnTo>
                <a:lnTo>
                  <a:pt x="1426845" y="3208021"/>
                </a:lnTo>
                <a:lnTo>
                  <a:pt x="1400810" y="3201671"/>
                </a:lnTo>
                <a:lnTo>
                  <a:pt x="1375092" y="3194368"/>
                </a:lnTo>
                <a:lnTo>
                  <a:pt x="1350010" y="3187066"/>
                </a:lnTo>
                <a:lnTo>
                  <a:pt x="1324928" y="3179128"/>
                </a:lnTo>
                <a:lnTo>
                  <a:pt x="1299528" y="3170873"/>
                </a:lnTo>
                <a:lnTo>
                  <a:pt x="1274762" y="3161666"/>
                </a:lnTo>
                <a:lnTo>
                  <a:pt x="1250315" y="3152776"/>
                </a:lnTo>
                <a:lnTo>
                  <a:pt x="1225868" y="3142933"/>
                </a:lnTo>
                <a:lnTo>
                  <a:pt x="1201738" y="3132773"/>
                </a:lnTo>
                <a:lnTo>
                  <a:pt x="1177925" y="3122296"/>
                </a:lnTo>
                <a:lnTo>
                  <a:pt x="1154430" y="3110866"/>
                </a:lnTo>
                <a:lnTo>
                  <a:pt x="1130618" y="3099753"/>
                </a:lnTo>
                <a:lnTo>
                  <a:pt x="955040" y="3342006"/>
                </a:lnTo>
                <a:lnTo>
                  <a:pt x="952182" y="3345816"/>
                </a:lnTo>
                <a:lnTo>
                  <a:pt x="949325" y="3349308"/>
                </a:lnTo>
                <a:lnTo>
                  <a:pt x="946150" y="3352483"/>
                </a:lnTo>
                <a:lnTo>
                  <a:pt x="942975" y="3355658"/>
                </a:lnTo>
                <a:lnTo>
                  <a:pt x="935990" y="3361056"/>
                </a:lnTo>
                <a:lnTo>
                  <a:pt x="929005" y="3366136"/>
                </a:lnTo>
                <a:lnTo>
                  <a:pt x="921385" y="3369946"/>
                </a:lnTo>
                <a:lnTo>
                  <a:pt x="913448" y="3373121"/>
                </a:lnTo>
                <a:lnTo>
                  <a:pt x="905192" y="3375978"/>
                </a:lnTo>
                <a:lnTo>
                  <a:pt x="896938" y="3377248"/>
                </a:lnTo>
                <a:lnTo>
                  <a:pt x="888365" y="3378518"/>
                </a:lnTo>
                <a:lnTo>
                  <a:pt x="879792" y="3378518"/>
                </a:lnTo>
                <a:lnTo>
                  <a:pt x="870902" y="3377883"/>
                </a:lnTo>
                <a:lnTo>
                  <a:pt x="862648" y="3376296"/>
                </a:lnTo>
                <a:lnTo>
                  <a:pt x="854075" y="3373756"/>
                </a:lnTo>
                <a:lnTo>
                  <a:pt x="846138" y="3370581"/>
                </a:lnTo>
                <a:lnTo>
                  <a:pt x="837882" y="3366453"/>
                </a:lnTo>
                <a:lnTo>
                  <a:pt x="834072" y="3363913"/>
                </a:lnTo>
                <a:lnTo>
                  <a:pt x="830262" y="3361056"/>
                </a:lnTo>
                <a:lnTo>
                  <a:pt x="586105" y="3183573"/>
                </a:lnTo>
                <a:lnTo>
                  <a:pt x="582930" y="3181033"/>
                </a:lnTo>
                <a:lnTo>
                  <a:pt x="579438" y="3177858"/>
                </a:lnTo>
                <a:lnTo>
                  <a:pt x="575945" y="3175001"/>
                </a:lnTo>
                <a:lnTo>
                  <a:pt x="573088" y="3171826"/>
                </a:lnTo>
                <a:lnTo>
                  <a:pt x="567372" y="3165158"/>
                </a:lnTo>
                <a:lnTo>
                  <a:pt x="562610" y="3157538"/>
                </a:lnTo>
                <a:lnTo>
                  <a:pt x="558482" y="3150236"/>
                </a:lnTo>
                <a:lnTo>
                  <a:pt x="554990" y="3142298"/>
                </a:lnTo>
                <a:lnTo>
                  <a:pt x="552450" y="3134043"/>
                </a:lnTo>
                <a:lnTo>
                  <a:pt x="550862" y="3125788"/>
                </a:lnTo>
                <a:lnTo>
                  <a:pt x="549592" y="3117216"/>
                </a:lnTo>
                <a:lnTo>
                  <a:pt x="549592" y="3108643"/>
                </a:lnTo>
                <a:lnTo>
                  <a:pt x="550545" y="3100071"/>
                </a:lnTo>
                <a:lnTo>
                  <a:pt x="551815" y="3091816"/>
                </a:lnTo>
                <a:lnTo>
                  <a:pt x="554355" y="3083243"/>
                </a:lnTo>
                <a:lnTo>
                  <a:pt x="557530" y="3075306"/>
                </a:lnTo>
                <a:lnTo>
                  <a:pt x="559435" y="3071178"/>
                </a:lnTo>
                <a:lnTo>
                  <a:pt x="561340" y="3067368"/>
                </a:lnTo>
                <a:lnTo>
                  <a:pt x="563880" y="3063241"/>
                </a:lnTo>
                <a:lnTo>
                  <a:pt x="566738" y="3059431"/>
                </a:lnTo>
                <a:lnTo>
                  <a:pt x="742632" y="2817178"/>
                </a:lnTo>
                <a:lnTo>
                  <a:pt x="724218" y="2797811"/>
                </a:lnTo>
                <a:lnTo>
                  <a:pt x="706755" y="2778761"/>
                </a:lnTo>
                <a:lnTo>
                  <a:pt x="688975" y="2759076"/>
                </a:lnTo>
                <a:lnTo>
                  <a:pt x="671512" y="2739073"/>
                </a:lnTo>
                <a:lnTo>
                  <a:pt x="655002" y="2718753"/>
                </a:lnTo>
                <a:lnTo>
                  <a:pt x="638492" y="2698115"/>
                </a:lnTo>
                <a:lnTo>
                  <a:pt x="622300" y="2677478"/>
                </a:lnTo>
                <a:lnTo>
                  <a:pt x="606425" y="2656523"/>
                </a:lnTo>
                <a:lnTo>
                  <a:pt x="591185" y="2634933"/>
                </a:lnTo>
                <a:lnTo>
                  <a:pt x="576580" y="2613025"/>
                </a:lnTo>
                <a:lnTo>
                  <a:pt x="561658" y="2590800"/>
                </a:lnTo>
                <a:lnTo>
                  <a:pt x="547370" y="2568893"/>
                </a:lnTo>
                <a:lnTo>
                  <a:pt x="534035" y="2546033"/>
                </a:lnTo>
                <a:lnTo>
                  <a:pt x="520382" y="2523173"/>
                </a:lnTo>
                <a:lnTo>
                  <a:pt x="507682" y="2499995"/>
                </a:lnTo>
                <a:lnTo>
                  <a:pt x="494665" y="2476500"/>
                </a:lnTo>
                <a:lnTo>
                  <a:pt x="209868" y="2568893"/>
                </a:lnTo>
                <a:lnTo>
                  <a:pt x="205740" y="2570163"/>
                </a:lnTo>
                <a:lnTo>
                  <a:pt x="201295" y="2571433"/>
                </a:lnTo>
                <a:lnTo>
                  <a:pt x="196850" y="2572068"/>
                </a:lnTo>
                <a:lnTo>
                  <a:pt x="192722" y="2573020"/>
                </a:lnTo>
                <a:lnTo>
                  <a:pt x="183515" y="2573338"/>
                </a:lnTo>
                <a:lnTo>
                  <a:pt x="174942" y="2573020"/>
                </a:lnTo>
                <a:lnTo>
                  <a:pt x="166688" y="2571750"/>
                </a:lnTo>
                <a:lnTo>
                  <a:pt x="158115" y="2569845"/>
                </a:lnTo>
                <a:lnTo>
                  <a:pt x="150177" y="2567305"/>
                </a:lnTo>
                <a:lnTo>
                  <a:pt x="142240" y="2563495"/>
                </a:lnTo>
                <a:lnTo>
                  <a:pt x="134620" y="2559368"/>
                </a:lnTo>
                <a:lnTo>
                  <a:pt x="127952" y="2554605"/>
                </a:lnTo>
                <a:lnTo>
                  <a:pt x="121602" y="2548890"/>
                </a:lnTo>
                <a:lnTo>
                  <a:pt x="115570" y="2542540"/>
                </a:lnTo>
                <a:lnTo>
                  <a:pt x="109855" y="2535555"/>
                </a:lnTo>
                <a:lnTo>
                  <a:pt x="105410" y="2528253"/>
                </a:lnTo>
                <a:lnTo>
                  <a:pt x="101282" y="2520315"/>
                </a:lnTo>
                <a:lnTo>
                  <a:pt x="99377" y="2516188"/>
                </a:lnTo>
                <a:lnTo>
                  <a:pt x="97790" y="2512060"/>
                </a:lnTo>
                <a:lnTo>
                  <a:pt x="4445" y="2224405"/>
                </a:lnTo>
                <a:lnTo>
                  <a:pt x="3492" y="2220278"/>
                </a:lnTo>
                <a:lnTo>
                  <a:pt x="2222" y="2215833"/>
                </a:lnTo>
                <a:lnTo>
                  <a:pt x="1587" y="2211388"/>
                </a:lnTo>
                <a:lnTo>
                  <a:pt x="635" y="2206625"/>
                </a:lnTo>
                <a:lnTo>
                  <a:pt x="0" y="2198053"/>
                </a:lnTo>
                <a:lnTo>
                  <a:pt x="317" y="2189480"/>
                </a:lnTo>
                <a:lnTo>
                  <a:pt x="1587" y="2180908"/>
                </a:lnTo>
                <a:lnTo>
                  <a:pt x="3810" y="2172653"/>
                </a:lnTo>
                <a:lnTo>
                  <a:pt x="6350" y="2164398"/>
                </a:lnTo>
                <a:lnTo>
                  <a:pt x="9842" y="2156778"/>
                </a:lnTo>
                <a:lnTo>
                  <a:pt x="13970" y="2149158"/>
                </a:lnTo>
                <a:lnTo>
                  <a:pt x="19050" y="2142173"/>
                </a:lnTo>
                <a:lnTo>
                  <a:pt x="24447" y="2135505"/>
                </a:lnTo>
                <a:lnTo>
                  <a:pt x="30797" y="2129790"/>
                </a:lnTo>
                <a:lnTo>
                  <a:pt x="37465" y="2124393"/>
                </a:lnTo>
                <a:lnTo>
                  <a:pt x="45085" y="2119630"/>
                </a:lnTo>
                <a:lnTo>
                  <a:pt x="49212" y="2117725"/>
                </a:lnTo>
                <a:lnTo>
                  <a:pt x="53340" y="2115820"/>
                </a:lnTo>
                <a:lnTo>
                  <a:pt x="57467" y="2113915"/>
                </a:lnTo>
                <a:lnTo>
                  <a:pt x="61595" y="2112328"/>
                </a:lnTo>
                <a:lnTo>
                  <a:pt x="346392" y="2019618"/>
                </a:lnTo>
                <a:lnTo>
                  <a:pt x="342900" y="1993900"/>
                </a:lnTo>
                <a:lnTo>
                  <a:pt x="339725" y="1967865"/>
                </a:lnTo>
                <a:lnTo>
                  <a:pt x="337185" y="1941830"/>
                </a:lnTo>
                <a:lnTo>
                  <a:pt x="334962" y="1915478"/>
                </a:lnTo>
                <a:lnTo>
                  <a:pt x="333375" y="1889125"/>
                </a:lnTo>
                <a:lnTo>
                  <a:pt x="331788" y="1862455"/>
                </a:lnTo>
                <a:lnTo>
                  <a:pt x="331152" y="1835785"/>
                </a:lnTo>
                <a:lnTo>
                  <a:pt x="331152" y="1809115"/>
                </a:lnTo>
                <a:lnTo>
                  <a:pt x="331152" y="1782445"/>
                </a:lnTo>
                <a:lnTo>
                  <a:pt x="331788" y="1755775"/>
                </a:lnTo>
                <a:lnTo>
                  <a:pt x="333375" y="1729423"/>
                </a:lnTo>
                <a:lnTo>
                  <a:pt x="334962" y="1703070"/>
                </a:lnTo>
                <a:lnTo>
                  <a:pt x="337185" y="1676718"/>
                </a:lnTo>
                <a:lnTo>
                  <a:pt x="339725" y="1650365"/>
                </a:lnTo>
                <a:lnTo>
                  <a:pt x="342900" y="1624330"/>
                </a:lnTo>
                <a:lnTo>
                  <a:pt x="346392" y="1598295"/>
                </a:lnTo>
                <a:lnTo>
                  <a:pt x="61595" y="1506220"/>
                </a:lnTo>
                <a:lnTo>
                  <a:pt x="57467" y="1504633"/>
                </a:lnTo>
                <a:lnTo>
                  <a:pt x="53340" y="1502728"/>
                </a:lnTo>
                <a:lnTo>
                  <a:pt x="45085" y="1498600"/>
                </a:lnTo>
                <a:lnTo>
                  <a:pt x="37465" y="1494155"/>
                </a:lnTo>
                <a:lnTo>
                  <a:pt x="30797" y="1488440"/>
                </a:lnTo>
                <a:lnTo>
                  <a:pt x="24447" y="1482408"/>
                </a:lnTo>
                <a:lnTo>
                  <a:pt x="19050" y="1476058"/>
                </a:lnTo>
                <a:lnTo>
                  <a:pt x="13970" y="1468755"/>
                </a:lnTo>
                <a:lnTo>
                  <a:pt x="9842" y="1461453"/>
                </a:lnTo>
                <a:lnTo>
                  <a:pt x="6350" y="1453833"/>
                </a:lnTo>
                <a:lnTo>
                  <a:pt x="3810" y="1445578"/>
                </a:lnTo>
                <a:lnTo>
                  <a:pt x="1587" y="1437323"/>
                </a:lnTo>
                <a:lnTo>
                  <a:pt x="317" y="1428750"/>
                </a:lnTo>
                <a:lnTo>
                  <a:pt x="0" y="1419860"/>
                </a:lnTo>
                <a:lnTo>
                  <a:pt x="635" y="1411288"/>
                </a:lnTo>
                <a:lnTo>
                  <a:pt x="1587" y="1406843"/>
                </a:lnTo>
                <a:lnTo>
                  <a:pt x="2222" y="1402398"/>
                </a:lnTo>
                <a:lnTo>
                  <a:pt x="3492" y="1397635"/>
                </a:lnTo>
                <a:lnTo>
                  <a:pt x="4445" y="1393508"/>
                </a:lnTo>
                <a:lnTo>
                  <a:pt x="97790" y="1106488"/>
                </a:lnTo>
                <a:lnTo>
                  <a:pt x="99377" y="1102043"/>
                </a:lnTo>
                <a:lnTo>
                  <a:pt x="101282" y="1097915"/>
                </a:lnTo>
                <a:lnTo>
                  <a:pt x="103187" y="1093788"/>
                </a:lnTo>
                <a:lnTo>
                  <a:pt x="105410" y="1089978"/>
                </a:lnTo>
                <a:lnTo>
                  <a:pt x="109855" y="1082358"/>
                </a:lnTo>
                <a:lnTo>
                  <a:pt x="115570" y="1075690"/>
                </a:lnTo>
                <a:lnTo>
                  <a:pt x="121602" y="1069340"/>
                </a:lnTo>
                <a:lnTo>
                  <a:pt x="127952" y="1063625"/>
                </a:lnTo>
                <a:lnTo>
                  <a:pt x="134620" y="1058863"/>
                </a:lnTo>
                <a:lnTo>
                  <a:pt x="142240" y="1054735"/>
                </a:lnTo>
                <a:lnTo>
                  <a:pt x="150177" y="1051243"/>
                </a:lnTo>
                <a:lnTo>
                  <a:pt x="158115" y="1048068"/>
                </a:lnTo>
                <a:lnTo>
                  <a:pt x="166688" y="1046480"/>
                </a:lnTo>
                <a:lnTo>
                  <a:pt x="174942" y="1045210"/>
                </a:lnTo>
                <a:lnTo>
                  <a:pt x="183515" y="1044893"/>
                </a:lnTo>
                <a:lnTo>
                  <a:pt x="192722" y="1045528"/>
                </a:lnTo>
                <a:lnTo>
                  <a:pt x="196850" y="1046480"/>
                </a:lnTo>
                <a:lnTo>
                  <a:pt x="201295" y="1047115"/>
                </a:lnTo>
                <a:lnTo>
                  <a:pt x="205740" y="1048068"/>
                </a:lnTo>
                <a:lnTo>
                  <a:pt x="209868" y="1049338"/>
                </a:lnTo>
                <a:lnTo>
                  <a:pt x="494665" y="1141413"/>
                </a:lnTo>
                <a:lnTo>
                  <a:pt x="507682" y="1118235"/>
                </a:lnTo>
                <a:lnTo>
                  <a:pt x="520382" y="1095375"/>
                </a:lnTo>
                <a:lnTo>
                  <a:pt x="534035" y="1072198"/>
                </a:lnTo>
                <a:lnTo>
                  <a:pt x="547370" y="1049655"/>
                </a:lnTo>
                <a:lnTo>
                  <a:pt x="561658" y="1027113"/>
                </a:lnTo>
                <a:lnTo>
                  <a:pt x="576580" y="1005205"/>
                </a:lnTo>
                <a:lnTo>
                  <a:pt x="591185" y="983615"/>
                </a:lnTo>
                <a:lnTo>
                  <a:pt x="606425" y="961707"/>
                </a:lnTo>
                <a:lnTo>
                  <a:pt x="622300" y="940752"/>
                </a:lnTo>
                <a:lnTo>
                  <a:pt x="638492" y="919797"/>
                </a:lnTo>
                <a:lnTo>
                  <a:pt x="655002" y="899160"/>
                </a:lnTo>
                <a:lnTo>
                  <a:pt x="671512" y="878840"/>
                </a:lnTo>
                <a:lnTo>
                  <a:pt x="688975" y="858837"/>
                </a:lnTo>
                <a:lnTo>
                  <a:pt x="706755" y="839470"/>
                </a:lnTo>
                <a:lnTo>
                  <a:pt x="724218" y="819785"/>
                </a:lnTo>
                <a:lnTo>
                  <a:pt x="742632" y="801052"/>
                </a:lnTo>
                <a:lnTo>
                  <a:pt x="566420" y="558800"/>
                </a:lnTo>
                <a:lnTo>
                  <a:pt x="563562" y="554990"/>
                </a:lnTo>
                <a:lnTo>
                  <a:pt x="561340" y="551180"/>
                </a:lnTo>
                <a:lnTo>
                  <a:pt x="559118" y="547370"/>
                </a:lnTo>
                <a:lnTo>
                  <a:pt x="557212" y="543242"/>
                </a:lnTo>
                <a:lnTo>
                  <a:pt x="554355" y="534987"/>
                </a:lnTo>
                <a:lnTo>
                  <a:pt x="551498" y="526732"/>
                </a:lnTo>
                <a:lnTo>
                  <a:pt x="550228" y="518160"/>
                </a:lnTo>
                <a:lnTo>
                  <a:pt x="549592" y="509270"/>
                </a:lnTo>
                <a:lnTo>
                  <a:pt x="549592" y="500697"/>
                </a:lnTo>
                <a:lnTo>
                  <a:pt x="550862" y="492442"/>
                </a:lnTo>
                <a:lnTo>
                  <a:pt x="552450" y="483870"/>
                </a:lnTo>
                <a:lnTo>
                  <a:pt x="554990" y="475932"/>
                </a:lnTo>
                <a:lnTo>
                  <a:pt x="558482" y="467677"/>
                </a:lnTo>
                <a:lnTo>
                  <a:pt x="562610" y="460057"/>
                </a:lnTo>
                <a:lnTo>
                  <a:pt x="567372" y="453072"/>
                </a:lnTo>
                <a:lnTo>
                  <a:pt x="573088" y="446087"/>
                </a:lnTo>
                <a:lnTo>
                  <a:pt x="575945" y="442912"/>
                </a:lnTo>
                <a:lnTo>
                  <a:pt x="579438" y="439737"/>
                </a:lnTo>
                <a:lnTo>
                  <a:pt x="582930" y="436880"/>
                </a:lnTo>
                <a:lnTo>
                  <a:pt x="586105" y="434022"/>
                </a:lnTo>
                <a:lnTo>
                  <a:pt x="830898" y="256857"/>
                </a:lnTo>
                <a:lnTo>
                  <a:pt x="834708" y="254317"/>
                </a:lnTo>
                <a:lnTo>
                  <a:pt x="838200" y="251777"/>
                </a:lnTo>
                <a:lnTo>
                  <a:pt x="842328" y="249872"/>
                </a:lnTo>
                <a:lnTo>
                  <a:pt x="846138" y="247967"/>
                </a:lnTo>
                <a:lnTo>
                  <a:pt x="854392" y="244475"/>
                </a:lnTo>
                <a:lnTo>
                  <a:pt x="862648" y="242252"/>
                </a:lnTo>
                <a:lnTo>
                  <a:pt x="871538" y="240665"/>
                </a:lnTo>
                <a:lnTo>
                  <a:pt x="880110" y="240030"/>
                </a:lnTo>
                <a:lnTo>
                  <a:pt x="888365" y="240030"/>
                </a:lnTo>
                <a:lnTo>
                  <a:pt x="896938" y="240665"/>
                </a:lnTo>
                <a:lnTo>
                  <a:pt x="905192" y="242570"/>
                </a:lnTo>
                <a:lnTo>
                  <a:pt x="913448" y="245110"/>
                </a:lnTo>
                <a:lnTo>
                  <a:pt x="921385" y="248602"/>
                </a:lnTo>
                <a:lnTo>
                  <a:pt x="929005" y="252412"/>
                </a:lnTo>
                <a:lnTo>
                  <a:pt x="935990" y="257175"/>
                </a:lnTo>
                <a:lnTo>
                  <a:pt x="942975" y="262890"/>
                </a:lnTo>
                <a:lnTo>
                  <a:pt x="946150" y="266065"/>
                </a:lnTo>
                <a:lnTo>
                  <a:pt x="949325" y="269240"/>
                </a:lnTo>
                <a:lnTo>
                  <a:pt x="952182" y="272732"/>
                </a:lnTo>
                <a:lnTo>
                  <a:pt x="955040" y="276542"/>
                </a:lnTo>
                <a:lnTo>
                  <a:pt x="1130618" y="518477"/>
                </a:lnTo>
                <a:lnTo>
                  <a:pt x="1154430" y="507047"/>
                </a:lnTo>
                <a:lnTo>
                  <a:pt x="1177925" y="496252"/>
                </a:lnTo>
                <a:lnTo>
                  <a:pt x="1201738" y="485457"/>
                </a:lnTo>
                <a:lnTo>
                  <a:pt x="1225868" y="475615"/>
                </a:lnTo>
                <a:lnTo>
                  <a:pt x="1250315" y="465772"/>
                </a:lnTo>
                <a:lnTo>
                  <a:pt x="1274762" y="456247"/>
                </a:lnTo>
                <a:lnTo>
                  <a:pt x="1299528" y="447675"/>
                </a:lnTo>
                <a:lnTo>
                  <a:pt x="1324928" y="439102"/>
                </a:lnTo>
                <a:lnTo>
                  <a:pt x="1350010" y="431165"/>
                </a:lnTo>
                <a:lnTo>
                  <a:pt x="1375092" y="423545"/>
                </a:lnTo>
                <a:lnTo>
                  <a:pt x="1400810" y="416877"/>
                </a:lnTo>
                <a:lnTo>
                  <a:pt x="1426845" y="410210"/>
                </a:lnTo>
                <a:lnTo>
                  <a:pt x="1452245" y="404177"/>
                </a:lnTo>
                <a:lnTo>
                  <a:pt x="1478598" y="398462"/>
                </a:lnTo>
                <a:lnTo>
                  <a:pt x="1504950" y="393065"/>
                </a:lnTo>
                <a:lnTo>
                  <a:pt x="1531302" y="388620"/>
                </a:lnTo>
                <a:lnTo>
                  <a:pt x="1531302" y="89217"/>
                </a:lnTo>
                <a:lnTo>
                  <a:pt x="1531302" y="84455"/>
                </a:lnTo>
                <a:lnTo>
                  <a:pt x="1531620" y="80010"/>
                </a:lnTo>
                <a:lnTo>
                  <a:pt x="1532572" y="75565"/>
                </a:lnTo>
                <a:lnTo>
                  <a:pt x="1533208" y="71120"/>
                </a:lnTo>
                <a:lnTo>
                  <a:pt x="1535430" y="62865"/>
                </a:lnTo>
                <a:lnTo>
                  <a:pt x="1538605" y="54610"/>
                </a:lnTo>
                <a:lnTo>
                  <a:pt x="1542415" y="46672"/>
                </a:lnTo>
                <a:lnTo>
                  <a:pt x="1546860" y="39370"/>
                </a:lnTo>
                <a:lnTo>
                  <a:pt x="1551622" y="32385"/>
                </a:lnTo>
                <a:lnTo>
                  <a:pt x="1557655" y="26352"/>
                </a:lnTo>
                <a:lnTo>
                  <a:pt x="1563688" y="20320"/>
                </a:lnTo>
                <a:lnTo>
                  <a:pt x="1570990" y="15240"/>
                </a:lnTo>
                <a:lnTo>
                  <a:pt x="1577975" y="10795"/>
                </a:lnTo>
                <a:lnTo>
                  <a:pt x="1585912" y="6985"/>
                </a:lnTo>
                <a:lnTo>
                  <a:pt x="1594168" y="4127"/>
                </a:lnTo>
                <a:lnTo>
                  <a:pt x="1602422" y="1905"/>
                </a:lnTo>
                <a:lnTo>
                  <a:pt x="1607185" y="952"/>
                </a:lnTo>
                <a:lnTo>
                  <a:pt x="1611630" y="317"/>
                </a:lnTo>
                <a:lnTo>
                  <a:pt x="1615758" y="0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KSO_Shape">
            <a:extLst>
              <a:ext uri="{FF2B5EF4-FFF2-40B4-BE49-F238E27FC236}">
                <a16:creationId xmlns:a16="http://schemas.microsoft.com/office/drawing/2014/main" xmlns="" id="{89A8A1D1-AE59-41BD-88D0-174793D1A3F0}"/>
              </a:ext>
            </a:extLst>
          </p:cNvPr>
          <p:cNvSpPr/>
          <p:nvPr/>
        </p:nvSpPr>
        <p:spPr bwMode="auto">
          <a:xfrm>
            <a:off x="5515148" y="5825669"/>
            <a:ext cx="251843" cy="251307"/>
          </a:xfrm>
          <a:custGeom>
            <a:avLst/>
            <a:gdLst>
              <a:gd name="T0" fmla="*/ 1524318 w 3543300"/>
              <a:gd name="T1" fmla="*/ 1132523 h 3617913"/>
              <a:gd name="T2" fmla="*/ 1313498 w 3543300"/>
              <a:gd name="T3" fmla="*/ 1253173 h 3617913"/>
              <a:gd name="T4" fmla="*/ 1155382 w 3543300"/>
              <a:gd name="T5" fmla="*/ 1435418 h 3617913"/>
              <a:gd name="T6" fmla="*/ 1066122 w 3543300"/>
              <a:gd name="T7" fmla="*/ 1663327 h 3617913"/>
              <a:gd name="T8" fmla="*/ 1059774 w 3543300"/>
              <a:gd name="T9" fmla="*/ 1918696 h 3617913"/>
              <a:gd name="T10" fmla="*/ 1138484 w 3543300"/>
              <a:gd name="T11" fmla="*/ 2152467 h 3617913"/>
              <a:gd name="T12" fmla="*/ 1287651 w 3543300"/>
              <a:gd name="T13" fmla="*/ 2342088 h 3617913"/>
              <a:gd name="T14" fmla="*/ 1491724 w 3543300"/>
              <a:gd name="T15" fmla="*/ 2472632 h 3617913"/>
              <a:gd name="T16" fmla="*/ 1734517 w 3543300"/>
              <a:gd name="T17" fmla="*/ 2528533 h 3617913"/>
              <a:gd name="T18" fmla="*/ 1985879 w 3543300"/>
              <a:gd name="T19" fmla="*/ 2496771 h 3617913"/>
              <a:gd name="T20" fmla="*/ 2202647 w 3543300"/>
              <a:gd name="T21" fmla="*/ 2386238 h 3617913"/>
              <a:gd name="T22" fmla="*/ 2368635 w 3543300"/>
              <a:gd name="T23" fmla="*/ 2211863 h 3617913"/>
              <a:gd name="T24" fmla="*/ 2469244 w 3543300"/>
              <a:gd name="T25" fmla="*/ 1988891 h 3617913"/>
              <a:gd name="T26" fmla="*/ 2487969 w 3543300"/>
              <a:gd name="T27" fmla="*/ 1735110 h 3617913"/>
              <a:gd name="T28" fmla="*/ 2420685 w 3543300"/>
              <a:gd name="T29" fmla="*/ 1496257 h 3617913"/>
              <a:gd name="T30" fmla="*/ 2280920 w 3543300"/>
              <a:gd name="T31" fmla="*/ 1299528 h 3617913"/>
              <a:gd name="T32" fmla="*/ 2083752 w 3543300"/>
              <a:gd name="T33" fmla="*/ 1159510 h 3617913"/>
              <a:gd name="T34" fmla="*/ 1845310 w 3543300"/>
              <a:gd name="T35" fmla="*/ 1092518 h 3617913"/>
              <a:gd name="T36" fmla="*/ 1957705 w 3543300"/>
              <a:gd name="T37" fmla="*/ 6985 h 3617913"/>
              <a:gd name="T38" fmla="*/ 2011998 w 3543300"/>
              <a:gd name="T39" fmla="*/ 89217 h 3617913"/>
              <a:gd name="T40" fmla="*/ 2341562 w 3543300"/>
              <a:gd name="T41" fmla="*/ 485457 h 3617913"/>
              <a:gd name="T42" fmla="*/ 2646362 w 3543300"/>
              <a:gd name="T43" fmla="*/ 240665 h 3617913"/>
              <a:gd name="T44" fmla="*/ 2970848 w 3543300"/>
              <a:gd name="T45" fmla="*/ 446087 h 3617913"/>
              <a:gd name="T46" fmla="*/ 2979738 w 3543300"/>
              <a:gd name="T47" fmla="*/ 554990 h 3617913"/>
              <a:gd name="T48" fmla="*/ 2996248 w 3543300"/>
              <a:gd name="T49" fmla="*/ 1049655 h 3617913"/>
              <a:gd name="T50" fmla="*/ 3393440 w 3543300"/>
              <a:gd name="T51" fmla="*/ 1051243 h 3617913"/>
              <a:gd name="T52" fmla="*/ 3542030 w 3543300"/>
              <a:gd name="T53" fmla="*/ 1406843 h 3617913"/>
              <a:gd name="T54" fmla="*/ 3490278 w 3543300"/>
              <a:gd name="T55" fmla="*/ 1502728 h 3617913"/>
              <a:gd name="T56" fmla="*/ 3210242 w 3543300"/>
              <a:gd name="T57" fmla="*/ 1889125 h 3617913"/>
              <a:gd name="T58" fmla="*/ 3529330 w 3543300"/>
              <a:gd name="T59" fmla="*/ 2149158 h 3617913"/>
              <a:gd name="T60" fmla="*/ 3442335 w 3543300"/>
              <a:gd name="T61" fmla="*/ 2520315 h 3617913"/>
              <a:gd name="T62" fmla="*/ 3346450 w 3543300"/>
              <a:gd name="T63" fmla="*/ 2572068 h 3617913"/>
              <a:gd name="T64" fmla="*/ 2905125 w 3543300"/>
              <a:gd name="T65" fmla="*/ 2698115 h 3617913"/>
              <a:gd name="T66" fmla="*/ 2994025 w 3543300"/>
              <a:gd name="T67" fmla="*/ 3108643 h 3617913"/>
              <a:gd name="T68" fmla="*/ 2709228 w 3543300"/>
              <a:gd name="T69" fmla="*/ 3363913 h 3617913"/>
              <a:gd name="T70" fmla="*/ 2600325 w 3543300"/>
              <a:gd name="T71" fmla="*/ 3355023 h 3617913"/>
              <a:gd name="T72" fmla="*/ 2193608 w 3543300"/>
              <a:gd name="T73" fmla="*/ 3187066 h 3617913"/>
              <a:gd name="T74" fmla="*/ 2005012 w 3543300"/>
              <a:gd name="T75" fmla="*/ 3563621 h 3617913"/>
              <a:gd name="T76" fmla="*/ 1620520 w 3543300"/>
              <a:gd name="T77" fmla="*/ 3617913 h 3617913"/>
              <a:gd name="T78" fmla="*/ 1535430 w 3543300"/>
              <a:gd name="T79" fmla="*/ 3555366 h 3617913"/>
              <a:gd name="T80" fmla="*/ 1324928 w 3543300"/>
              <a:gd name="T81" fmla="*/ 3179128 h 3617913"/>
              <a:gd name="T82" fmla="*/ 935990 w 3543300"/>
              <a:gd name="T83" fmla="*/ 3361056 h 3617913"/>
              <a:gd name="T84" fmla="*/ 830262 w 3543300"/>
              <a:gd name="T85" fmla="*/ 3361056 h 3617913"/>
              <a:gd name="T86" fmla="*/ 550545 w 3543300"/>
              <a:gd name="T87" fmla="*/ 3100071 h 3617913"/>
              <a:gd name="T88" fmla="*/ 638492 w 3543300"/>
              <a:gd name="T89" fmla="*/ 2698115 h 3617913"/>
              <a:gd name="T90" fmla="*/ 196850 w 3543300"/>
              <a:gd name="T91" fmla="*/ 2572068 h 3617913"/>
              <a:gd name="T92" fmla="*/ 101282 w 3543300"/>
              <a:gd name="T93" fmla="*/ 2520315 h 3617913"/>
              <a:gd name="T94" fmla="*/ 13970 w 3543300"/>
              <a:gd name="T95" fmla="*/ 2149158 h 3617913"/>
              <a:gd name="T96" fmla="*/ 334962 w 3543300"/>
              <a:gd name="T97" fmla="*/ 1915478 h 3617913"/>
              <a:gd name="T98" fmla="*/ 57467 w 3543300"/>
              <a:gd name="T99" fmla="*/ 1504633 h 3617913"/>
              <a:gd name="T100" fmla="*/ 635 w 3543300"/>
              <a:gd name="T101" fmla="*/ 1411288 h 3617913"/>
              <a:gd name="T102" fmla="*/ 134620 w 3543300"/>
              <a:gd name="T103" fmla="*/ 1058863 h 3617913"/>
              <a:gd name="T104" fmla="*/ 520382 w 3543300"/>
              <a:gd name="T105" fmla="*/ 1095375 h 3617913"/>
              <a:gd name="T106" fmla="*/ 742632 w 3543300"/>
              <a:gd name="T107" fmla="*/ 801052 h 3617913"/>
              <a:gd name="T108" fmla="*/ 558482 w 3543300"/>
              <a:gd name="T109" fmla="*/ 467677 h 3617913"/>
              <a:gd name="T110" fmla="*/ 862648 w 3543300"/>
              <a:gd name="T111" fmla="*/ 242252 h 3617913"/>
              <a:gd name="T112" fmla="*/ 955040 w 3543300"/>
              <a:gd name="T113" fmla="*/ 276542 h 3617913"/>
              <a:gd name="T114" fmla="*/ 1452245 w 3543300"/>
              <a:gd name="T115" fmla="*/ 404177 h 3617913"/>
              <a:gd name="T116" fmla="*/ 1557655 w 3543300"/>
              <a:gd name="T117" fmla="*/ 26352 h 3617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43300" h="3617913">
                <a:moveTo>
                  <a:pt x="1752918" y="1088708"/>
                </a:moveTo>
                <a:lnTo>
                  <a:pt x="1734502" y="1089660"/>
                </a:lnTo>
                <a:lnTo>
                  <a:pt x="1716088" y="1090613"/>
                </a:lnTo>
                <a:lnTo>
                  <a:pt x="1697990" y="1092518"/>
                </a:lnTo>
                <a:lnTo>
                  <a:pt x="1679892" y="1094423"/>
                </a:lnTo>
                <a:lnTo>
                  <a:pt x="1662112" y="1097280"/>
                </a:lnTo>
                <a:lnTo>
                  <a:pt x="1644332" y="1100138"/>
                </a:lnTo>
                <a:lnTo>
                  <a:pt x="1626552" y="1103630"/>
                </a:lnTo>
                <a:lnTo>
                  <a:pt x="1608772" y="1107440"/>
                </a:lnTo>
                <a:lnTo>
                  <a:pt x="1591628" y="1111568"/>
                </a:lnTo>
                <a:lnTo>
                  <a:pt x="1574800" y="1116013"/>
                </a:lnTo>
                <a:lnTo>
                  <a:pt x="1557338" y="1121093"/>
                </a:lnTo>
                <a:lnTo>
                  <a:pt x="1540828" y="1126490"/>
                </a:lnTo>
                <a:lnTo>
                  <a:pt x="1524318" y="1132523"/>
                </a:lnTo>
                <a:lnTo>
                  <a:pt x="1507808" y="1138555"/>
                </a:lnTo>
                <a:lnTo>
                  <a:pt x="1491615" y="1145223"/>
                </a:lnTo>
                <a:lnTo>
                  <a:pt x="1475422" y="1152525"/>
                </a:lnTo>
                <a:lnTo>
                  <a:pt x="1459548" y="1159510"/>
                </a:lnTo>
                <a:lnTo>
                  <a:pt x="1443672" y="1167448"/>
                </a:lnTo>
                <a:lnTo>
                  <a:pt x="1428432" y="1175703"/>
                </a:lnTo>
                <a:lnTo>
                  <a:pt x="1413192" y="1183958"/>
                </a:lnTo>
                <a:lnTo>
                  <a:pt x="1398270" y="1193165"/>
                </a:lnTo>
                <a:lnTo>
                  <a:pt x="1383665" y="1202055"/>
                </a:lnTo>
                <a:lnTo>
                  <a:pt x="1368742" y="1211898"/>
                </a:lnTo>
                <a:lnTo>
                  <a:pt x="1354772" y="1221740"/>
                </a:lnTo>
                <a:lnTo>
                  <a:pt x="1340485" y="1231900"/>
                </a:lnTo>
                <a:lnTo>
                  <a:pt x="1327150" y="1242378"/>
                </a:lnTo>
                <a:lnTo>
                  <a:pt x="1313498" y="1253173"/>
                </a:lnTo>
                <a:lnTo>
                  <a:pt x="1300480" y="1264285"/>
                </a:lnTo>
                <a:lnTo>
                  <a:pt x="1287462" y="1275715"/>
                </a:lnTo>
                <a:lnTo>
                  <a:pt x="1274762" y="1287463"/>
                </a:lnTo>
                <a:lnTo>
                  <a:pt x="1262380" y="1299528"/>
                </a:lnTo>
                <a:lnTo>
                  <a:pt x="1250315" y="1311910"/>
                </a:lnTo>
                <a:lnTo>
                  <a:pt x="1238568" y="1324928"/>
                </a:lnTo>
                <a:lnTo>
                  <a:pt x="1227138" y="1337628"/>
                </a:lnTo>
                <a:lnTo>
                  <a:pt x="1215708" y="1350645"/>
                </a:lnTo>
                <a:lnTo>
                  <a:pt x="1205230" y="1364298"/>
                </a:lnTo>
                <a:lnTo>
                  <a:pt x="1194752" y="1377950"/>
                </a:lnTo>
                <a:lnTo>
                  <a:pt x="1183958" y="1392238"/>
                </a:lnTo>
                <a:lnTo>
                  <a:pt x="1174432" y="1406525"/>
                </a:lnTo>
                <a:lnTo>
                  <a:pt x="1164908" y="1420813"/>
                </a:lnTo>
                <a:lnTo>
                  <a:pt x="1155382" y="1435418"/>
                </a:lnTo>
                <a:lnTo>
                  <a:pt x="1146810" y="1450340"/>
                </a:lnTo>
                <a:lnTo>
                  <a:pt x="1138391" y="1465309"/>
                </a:lnTo>
                <a:lnTo>
                  <a:pt x="1130549" y="1480376"/>
                </a:lnTo>
                <a:lnTo>
                  <a:pt x="1122615" y="1496257"/>
                </a:lnTo>
                <a:lnTo>
                  <a:pt x="1114998" y="1512138"/>
                </a:lnTo>
                <a:lnTo>
                  <a:pt x="1108333" y="1528337"/>
                </a:lnTo>
                <a:lnTo>
                  <a:pt x="1101668" y="1544536"/>
                </a:lnTo>
                <a:lnTo>
                  <a:pt x="1095321" y="1561052"/>
                </a:lnTo>
                <a:lnTo>
                  <a:pt x="1089608" y="1577568"/>
                </a:lnTo>
                <a:lnTo>
                  <a:pt x="1083895" y="1594402"/>
                </a:lnTo>
                <a:lnTo>
                  <a:pt x="1079134" y="1611554"/>
                </a:lnTo>
                <a:lnTo>
                  <a:pt x="1074056" y="1628388"/>
                </a:lnTo>
                <a:lnTo>
                  <a:pt x="1069931" y="1646175"/>
                </a:lnTo>
                <a:lnTo>
                  <a:pt x="1066122" y="1663327"/>
                </a:lnTo>
                <a:lnTo>
                  <a:pt x="1062948" y="1681114"/>
                </a:lnTo>
                <a:lnTo>
                  <a:pt x="1059774" y="1698901"/>
                </a:lnTo>
                <a:lnTo>
                  <a:pt x="1057553" y="1717005"/>
                </a:lnTo>
                <a:lnTo>
                  <a:pt x="1055331" y="1735110"/>
                </a:lnTo>
                <a:lnTo>
                  <a:pt x="1053744" y="1753532"/>
                </a:lnTo>
                <a:lnTo>
                  <a:pt x="1052792" y="1771319"/>
                </a:lnTo>
                <a:lnTo>
                  <a:pt x="1051840" y="1790376"/>
                </a:lnTo>
                <a:lnTo>
                  <a:pt x="1051523" y="1808798"/>
                </a:lnTo>
                <a:lnTo>
                  <a:pt x="1051840" y="1827221"/>
                </a:lnTo>
                <a:lnTo>
                  <a:pt x="1052792" y="1845960"/>
                </a:lnTo>
                <a:lnTo>
                  <a:pt x="1053744" y="1864065"/>
                </a:lnTo>
                <a:lnTo>
                  <a:pt x="1055331" y="1882487"/>
                </a:lnTo>
                <a:lnTo>
                  <a:pt x="1057553" y="1900592"/>
                </a:lnTo>
                <a:lnTo>
                  <a:pt x="1059774" y="1918696"/>
                </a:lnTo>
                <a:lnTo>
                  <a:pt x="1062948" y="1936483"/>
                </a:lnTo>
                <a:lnTo>
                  <a:pt x="1066122" y="1953952"/>
                </a:lnTo>
                <a:lnTo>
                  <a:pt x="1069931" y="1971739"/>
                </a:lnTo>
                <a:lnTo>
                  <a:pt x="1074056" y="1988891"/>
                </a:lnTo>
                <a:lnTo>
                  <a:pt x="1079134" y="2006043"/>
                </a:lnTo>
                <a:lnTo>
                  <a:pt x="1083895" y="2022877"/>
                </a:lnTo>
                <a:lnTo>
                  <a:pt x="1089608" y="2039711"/>
                </a:lnTo>
                <a:lnTo>
                  <a:pt x="1095321" y="2056545"/>
                </a:lnTo>
                <a:lnTo>
                  <a:pt x="1101668" y="2073061"/>
                </a:lnTo>
                <a:lnTo>
                  <a:pt x="1108333" y="2089260"/>
                </a:lnTo>
                <a:lnTo>
                  <a:pt x="1114998" y="2105459"/>
                </a:lnTo>
                <a:lnTo>
                  <a:pt x="1122615" y="2121022"/>
                </a:lnTo>
                <a:lnTo>
                  <a:pt x="1130549" y="2136904"/>
                </a:lnTo>
                <a:lnTo>
                  <a:pt x="1138484" y="2152467"/>
                </a:lnTo>
                <a:lnTo>
                  <a:pt x="1147053" y="2167395"/>
                </a:lnTo>
                <a:lnTo>
                  <a:pt x="1155622" y="2182641"/>
                </a:lnTo>
                <a:lnTo>
                  <a:pt x="1165144" y="2197252"/>
                </a:lnTo>
                <a:lnTo>
                  <a:pt x="1174665" y="2211863"/>
                </a:lnTo>
                <a:lnTo>
                  <a:pt x="1184186" y="2225838"/>
                </a:lnTo>
                <a:lnTo>
                  <a:pt x="1194977" y="2240131"/>
                </a:lnTo>
                <a:lnTo>
                  <a:pt x="1205450" y="2253789"/>
                </a:lnTo>
                <a:lnTo>
                  <a:pt x="1215924" y="2267129"/>
                </a:lnTo>
                <a:lnTo>
                  <a:pt x="1227349" y="2280469"/>
                </a:lnTo>
                <a:lnTo>
                  <a:pt x="1238775" y="2293174"/>
                </a:lnTo>
                <a:lnTo>
                  <a:pt x="1250518" y="2305879"/>
                </a:lnTo>
                <a:lnTo>
                  <a:pt x="1262578" y="2318267"/>
                </a:lnTo>
                <a:lnTo>
                  <a:pt x="1274956" y="2330336"/>
                </a:lnTo>
                <a:lnTo>
                  <a:pt x="1287651" y="2342088"/>
                </a:lnTo>
                <a:lnTo>
                  <a:pt x="1300663" y="2353840"/>
                </a:lnTo>
                <a:lnTo>
                  <a:pt x="1313676" y="2364640"/>
                </a:lnTo>
                <a:lnTo>
                  <a:pt x="1327323" y="2375756"/>
                </a:lnTo>
                <a:lnTo>
                  <a:pt x="1340653" y="2386238"/>
                </a:lnTo>
                <a:lnTo>
                  <a:pt x="1354935" y="2396402"/>
                </a:lnTo>
                <a:lnTo>
                  <a:pt x="1368899" y="2406566"/>
                </a:lnTo>
                <a:lnTo>
                  <a:pt x="1383816" y="2415777"/>
                </a:lnTo>
                <a:lnTo>
                  <a:pt x="1398415" y="2424988"/>
                </a:lnTo>
                <a:lnTo>
                  <a:pt x="1413332" y="2433882"/>
                </a:lnTo>
                <a:lnTo>
                  <a:pt x="1428566" y="2442775"/>
                </a:lnTo>
                <a:lnTo>
                  <a:pt x="1443800" y="2450398"/>
                </a:lnTo>
                <a:lnTo>
                  <a:pt x="1459669" y="2458339"/>
                </a:lnTo>
                <a:lnTo>
                  <a:pt x="1475538" y="2465644"/>
                </a:lnTo>
                <a:lnTo>
                  <a:pt x="1491724" y="2472632"/>
                </a:lnTo>
                <a:lnTo>
                  <a:pt x="1507910" y="2479619"/>
                </a:lnTo>
                <a:lnTo>
                  <a:pt x="1524414" y="2485654"/>
                </a:lnTo>
                <a:lnTo>
                  <a:pt x="1540917" y="2491689"/>
                </a:lnTo>
                <a:lnTo>
                  <a:pt x="1557421" y="2496771"/>
                </a:lnTo>
                <a:lnTo>
                  <a:pt x="1574877" y="2502171"/>
                </a:lnTo>
                <a:lnTo>
                  <a:pt x="1591698" y="2506617"/>
                </a:lnTo>
                <a:lnTo>
                  <a:pt x="1608836" y="2510746"/>
                </a:lnTo>
                <a:lnTo>
                  <a:pt x="1626609" y="2514876"/>
                </a:lnTo>
                <a:lnTo>
                  <a:pt x="1644382" y="2518369"/>
                </a:lnTo>
                <a:lnTo>
                  <a:pt x="1662155" y="2520910"/>
                </a:lnTo>
                <a:lnTo>
                  <a:pt x="1679928" y="2523451"/>
                </a:lnTo>
                <a:lnTo>
                  <a:pt x="1698019" y="2525675"/>
                </a:lnTo>
                <a:lnTo>
                  <a:pt x="1716109" y="2527263"/>
                </a:lnTo>
                <a:lnTo>
                  <a:pt x="1734517" y="2528533"/>
                </a:lnTo>
                <a:lnTo>
                  <a:pt x="1752925" y="2529169"/>
                </a:lnTo>
                <a:lnTo>
                  <a:pt x="1771967" y="2529169"/>
                </a:lnTo>
                <a:lnTo>
                  <a:pt x="1790375" y="2529169"/>
                </a:lnTo>
                <a:lnTo>
                  <a:pt x="1808783" y="2528533"/>
                </a:lnTo>
                <a:lnTo>
                  <a:pt x="1827191" y="2527263"/>
                </a:lnTo>
                <a:lnTo>
                  <a:pt x="1845281" y="2525675"/>
                </a:lnTo>
                <a:lnTo>
                  <a:pt x="1863372" y="2523451"/>
                </a:lnTo>
                <a:lnTo>
                  <a:pt x="1881145" y="2520910"/>
                </a:lnTo>
                <a:lnTo>
                  <a:pt x="1898918" y="2518369"/>
                </a:lnTo>
                <a:lnTo>
                  <a:pt x="1916691" y="2514876"/>
                </a:lnTo>
                <a:lnTo>
                  <a:pt x="1934464" y="2510746"/>
                </a:lnTo>
                <a:lnTo>
                  <a:pt x="1951602" y="2506617"/>
                </a:lnTo>
                <a:lnTo>
                  <a:pt x="1969058" y="2502171"/>
                </a:lnTo>
                <a:lnTo>
                  <a:pt x="1985879" y="2496771"/>
                </a:lnTo>
                <a:lnTo>
                  <a:pt x="2002383" y="2491689"/>
                </a:lnTo>
                <a:lnTo>
                  <a:pt x="2019204" y="2485654"/>
                </a:lnTo>
                <a:lnTo>
                  <a:pt x="2035390" y="2479619"/>
                </a:lnTo>
                <a:lnTo>
                  <a:pt x="2051894" y="2472632"/>
                </a:lnTo>
                <a:lnTo>
                  <a:pt x="2067762" y="2465644"/>
                </a:lnTo>
                <a:lnTo>
                  <a:pt x="2083631" y="2458339"/>
                </a:lnTo>
                <a:lnTo>
                  <a:pt x="2099500" y="2450398"/>
                </a:lnTo>
                <a:lnTo>
                  <a:pt x="2114734" y="2442775"/>
                </a:lnTo>
                <a:lnTo>
                  <a:pt x="2129968" y="2433882"/>
                </a:lnTo>
                <a:lnTo>
                  <a:pt x="2144885" y="2424988"/>
                </a:lnTo>
                <a:lnTo>
                  <a:pt x="2159484" y="2415777"/>
                </a:lnTo>
                <a:lnTo>
                  <a:pt x="2174401" y="2406566"/>
                </a:lnTo>
                <a:lnTo>
                  <a:pt x="2188683" y="2396402"/>
                </a:lnTo>
                <a:lnTo>
                  <a:pt x="2202647" y="2386238"/>
                </a:lnTo>
                <a:lnTo>
                  <a:pt x="2215977" y="2375756"/>
                </a:lnTo>
                <a:lnTo>
                  <a:pt x="2229624" y="2364640"/>
                </a:lnTo>
                <a:lnTo>
                  <a:pt x="2242637" y="2353840"/>
                </a:lnTo>
                <a:lnTo>
                  <a:pt x="2255966" y="2342088"/>
                </a:lnTo>
                <a:lnTo>
                  <a:pt x="2268344" y="2330336"/>
                </a:lnTo>
                <a:lnTo>
                  <a:pt x="2280722" y="2318267"/>
                </a:lnTo>
                <a:lnTo>
                  <a:pt x="2292782" y="2305879"/>
                </a:lnTo>
                <a:lnTo>
                  <a:pt x="2304525" y="2293174"/>
                </a:lnTo>
                <a:lnTo>
                  <a:pt x="2315951" y="2280469"/>
                </a:lnTo>
                <a:lnTo>
                  <a:pt x="2327376" y="2267129"/>
                </a:lnTo>
                <a:lnTo>
                  <a:pt x="2338167" y="2253789"/>
                </a:lnTo>
                <a:lnTo>
                  <a:pt x="2348958" y="2240131"/>
                </a:lnTo>
                <a:lnTo>
                  <a:pt x="2359114" y="2225838"/>
                </a:lnTo>
                <a:lnTo>
                  <a:pt x="2368635" y="2211863"/>
                </a:lnTo>
                <a:lnTo>
                  <a:pt x="2378156" y="2197252"/>
                </a:lnTo>
                <a:lnTo>
                  <a:pt x="2387678" y="2182641"/>
                </a:lnTo>
                <a:lnTo>
                  <a:pt x="2396247" y="2167395"/>
                </a:lnTo>
                <a:lnTo>
                  <a:pt x="2404816" y="2152467"/>
                </a:lnTo>
                <a:lnTo>
                  <a:pt x="2412750" y="2136904"/>
                </a:lnTo>
                <a:lnTo>
                  <a:pt x="2420685" y="2121022"/>
                </a:lnTo>
                <a:lnTo>
                  <a:pt x="2428302" y="2105459"/>
                </a:lnTo>
                <a:lnTo>
                  <a:pt x="2434967" y="2089260"/>
                </a:lnTo>
                <a:lnTo>
                  <a:pt x="2441632" y="2073061"/>
                </a:lnTo>
                <a:lnTo>
                  <a:pt x="2447979" y="2056545"/>
                </a:lnTo>
                <a:lnTo>
                  <a:pt x="2453692" y="2039711"/>
                </a:lnTo>
                <a:lnTo>
                  <a:pt x="2459405" y="2022877"/>
                </a:lnTo>
                <a:lnTo>
                  <a:pt x="2464166" y="2006043"/>
                </a:lnTo>
                <a:lnTo>
                  <a:pt x="2469244" y="1988891"/>
                </a:lnTo>
                <a:lnTo>
                  <a:pt x="2473370" y="1971739"/>
                </a:lnTo>
                <a:lnTo>
                  <a:pt x="2477178" y="1953952"/>
                </a:lnTo>
                <a:lnTo>
                  <a:pt x="2480352" y="1936483"/>
                </a:lnTo>
                <a:lnTo>
                  <a:pt x="2483526" y="1918696"/>
                </a:lnTo>
                <a:lnTo>
                  <a:pt x="2486064" y="1900592"/>
                </a:lnTo>
                <a:lnTo>
                  <a:pt x="2487969" y="1882487"/>
                </a:lnTo>
                <a:lnTo>
                  <a:pt x="2489556" y="1864065"/>
                </a:lnTo>
                <a:lnTo>
                  <a:pt x="2490508" y="1845960"/>
                </a:lnTo>
                <a:lnTo>
                  <a:pt x="2491460" y="1827221"/>
                </a:lnTo>
                <a:lnTo>
                  <a:pt x="2491777" y="1808798"/>
                </a:lnTo>
                <a:lnTo>
                  <a:pt x="2491460" y="1790376"/>
                </a:lnTo>
                <a:lnTo>
                  <a:pt x="2490508" y="1771319"/>
                </a:lnTo>
                <a:lnTo>
                  <a:pt x="2489556" y="1753532"/>
                </a:lnTo>
                <a:lnTo>
                  <a:pt x="2487969" y="1735110"/>
                </a:lnTo>
                <a:lnTo>
                  <a:pt x="2486064" y="1717005"/>
                </a:lnTo>
                <a:lnTo>
                  <a:pt x="2483526" y="1698901"/>
                </a:lnTo>
                <a:lnTo>
                  <a:pt x="2480352" y="1681114"/>
                </a:lnTo>
                <a:lnTo>
                  <a:pt x="2477178" y="1663327"/>
                </a:lnTo>
                <a:lnTo>
                  <a:pt x="2473370" y="1646175"/>
                </a:lnTo>
                <a:lnTo>
                  <a:pt x="2469244" y="1628388"/>
                </a:lnTo>
                <a:lnTo>
                  <a:pt x="2464166" y="1611554"/>
                </a:lnTo>
                <a:lnTo>
                  <a:pt x="2459405" y="1594402"/>
                </a:lnTo>
                <a:lnTo>
                  <a:pt x="2453692" y="1577568"/>
                </a:lnTo>
                <a:lnTo>
                  <a:pt x="2447979" y="1561052"/>
                </a:lnTo>
                <a:lnTo>
                  <a:pt x="2441632" y="1544536"/>
                </a:lnTo>
                <a:lnTo>
                  <a:pt x="2434967" y="1528337"/>
                </a:lnTo>
                <a:lnTo>
                  <a:pt x="2428302" y="1512138"/>
                </a:lnTo>
                <a:lnTo>
                  <a:pt x="2420685" y="1496257"/>
                </a:lnTo>
                <a:lnTo>
                  <a:pt x="2412750" y="1480376"/>
                </a:lnTo>
                <a:lnTo>
                  <a:pt x="2404909" y="1465308"/>
                </a:lnTo>
                <a:lnTo>
                  <a:pt x="2396490" y="1450340"/>
                </a:lnTo>
                <a:lnTo>
                  <a:pt x="2387918" y="1435418"/>
                </a:lnTo>
                <a:lnTo>
                  <a:pt x="2378392" y="1420813"/>
                </a:lnTo>
                <a:lnTo>
                  <a:pt x="2368868" y="1406525"/>
                </a:lnTo>
                <a:lnTo>
                  <a:pt x="2359342" y="1392238"/>
                </a:lnTo>
                <a:lnTo>
                  <a:pt x="2349182" y="1377950"/>
                </a:lnTo>
                <a:lnTo>
                  <a:pt x="2338388" y="1364298"/>
                </a:lnTo>
                <a:lnTo>
                  <a:pt x="2327592" y="1350645"/>
                </a:lnTo>
                <a:lnTo>
                  <a:pt x="2316162" y="1337628"/>
                </a:lnTo>
                <a:lnTo>
                  <a:pt x="2304732" y="1324928"/>
                </a:lnTo>
                <a:lnTo>
                  <a:pt x="2292985" y="1311910"/>
                </a:lnTo>
                <a:lnTo>
                  <a:pt x="2280920" y="1299528"/>
                </a:lnTo>
                <a:lnTo>
                  <a:pt x="2268538" y="1287463"/>
                </a:lnTo>
                <a:lnTo>
                  <a:pt x="2256155" y="1275715"/>
                </a:lnTo>
                <a:lnTo>
                  <a:pt x="2242820" y="1264285"/>
                </a:lnTo>
                <a:lnTo>
                  <a:pt x="2229802" y="1253173"/>
                </a:lnTo>
                <a:lnTo>
                  <a:pt x="2216150" y="1242378"/>
                </a:lnTo>
                <a:lnTo>
                  <a:pt x="2202815" y="1231900"/>
                </a:lnTo>
                <a:lnTo>
                  <a:pt x="2188845" y="1221740"/>
                </a:lnTo>
                <a:lnTo>
                  <a:pt x="2174558" y="1211898"/>
                </a:lnTo>
                <a:lnTo>
                  <a:pt x="2159635" y="1202055"/>
                </a:lnTo>
                <a:lnTo>
                  <a:pt x="2145030" y="1193165"/>
                </a:lnTo>
                <a:lnTo>
                  <a:pt x="2130108" y="1183958"/>
                </a:lnTo>
                <a:lnTo>
                  <a:pt x="2114868" y="1175703"/>
                </a:lnTo>
                <a:lnTo>
                  <a:pt x="2099628" y="1167448"/>
                </a:lnTo>
                <a:lnTo>
                  <a:pt x="2083752" y="1159510"/>
                </a:lnTo>
                <a:lnTo>
                  <a:pt x="2067878" y="1152525"/>
                </a:lnTo>
                <a:lnTo>
                  <a:pt x="2052002" y="1145223"/>
                </a:lnTo>
                <a:lnTo>
                  <a:pt x="2035492" y="1138555"/>
                </a:lnTo>
                <a:lnTo>
                  <a:pt x="2019300" y="1132523"/>
                </a:lnTo>
                <a:lnTo>
                  <a:pt x="2002472" y="1126490"/>
                </a:lnTo>
                <a:lnTo>
                  <a:pt x="1985962" y="1121093"/>
                </a:lnTo>
                <a:lnTo>
                  <a:pt x="1969135" y="1116013"/>
                </a:lnTo>
                <a:lnTo>
                  <a:pt x="1951672" y="1111568"/>
                </a:lnTo>
                <a:lnTo>
                  <a:pt x="1934528" y="1107440"/>
                </a:lnTo>
                <a:lnTo>
                  <a:pt x="1916748" y="1103630"/>
                </a:lnTo>
                <a:lnTo>
                  <a:pt x="1898968" y="1100138"/>
                </a:lnTo>
                <a:lnTo>
                  <a:pt x="1881188" y="1097280"/>
                </a:lnTo>
                <a:lnTo>
                  <a:pt x="1863408" y="1094423"/>
                </a:lnTo>
                <a:lnTo>
                  <a:pt x="1845310" y="1092518"/>
                </a:lnTo>
                <a:lnTo>
                  <a:pt x="1827212" y="1090613"/>
                </a:lnTo>
                <a:lnTo>
                  <a:pt x="1808798" y="1089660"/>
                </a:lnTo>
                <a:lnTo>
                  <a:pt x="1790382" y="1088708"/>
                </a:lnTo>
                <a:lnTo>
                  <a:pt x="1771968" y="1088708"/>
                </a:lnTo>
                <a:lnTo>
                  <a:pt x="1752918" y="1088708"/>
                </a:lnTo>
                <a:close/>
                <a:moveTo>
                  <a:pt x="1615758" y="0"/>
                </a:moveTo>
                <a:lnTo>
                  <a:pt x="1620520" y="0"/>
                </a:lnTo>
                <a:lnTo>
                  <a:pt x="1922780" y="0"/>
                </a:lnTo>
                <a:lnTo>
                  <a:pt x="1927225" y="0"/>
                </a:lnTo>
                <a:lnTo>
                  <a:pt x="1931670" y="317"/>
                </a:lnTo>
                <a:lnTo>
                  <a:pt x="1936115" y="952"/>
                </a:lnTo>
                <a:lnTo>
                  <a:pt x="1940878" y="1905"/>
                </a:lnTo>
                <a:lnTo>
                  <a:pt x="1949450" y="4127"/>
                </a:lnTo>
                <a:lnTo>
                  <a:pt x="1957705" y="6985"/>
                </a:lnTo>
                <a:lnTo>
                  <a:pt x="1965325" y="10795"/>
                </a:lnTo>
                <a:lnTo>
                  <a:pt x="1972628" y="14922"/>
                </a:lnTo>
                <a:lnTo>
                  <a:pt x="1979612" y="20320"/>
                </a:lnTo>
                <a:lnTo>
                  <a:pt x="1985962" y="26035"/>
                </a:lnTo>
                <a:lnTo>
                  <a:pt x="1991678" y="32385"/>
                </a:lnTo>
                <a:lnTo>
                  <a:pt x="1996758" y="39052"/>
                </a:lnTo>
                <a:lnTo>
                  <a:pt x="2001202" y="46672"/>
                </a:lnTo>
                <a:lnTo>
                  <a:pt x="2005012" y="54610"/>
                </a:lnTo>
                <a:lnTo>
                  <a:pt x="2007870" y="62230"/>
                </a:lnTo>
                <a:lnTo>
                  <a:pt x="2010092" y="71120"/>
                </a:lnTo>
                <a:lnTo>
                  <a:pt x="2010728" y="75565"/>
                </a:lnTo>
                <a:lnTo>
                  <a:pt x="2011362" y="80010"/>
                </a:lnTo>
                <a:lnTo>
                  <a:pt x="2011998" y="84455"/>
                </a:lnTo>
                <a:lnTo>
                  <a:pt x="2011998" y="89217"/>
                </a:lnTo>
                <a:lnTo>
                  <a:pt x="2011998" y="388620"/>
                </a:lnTo>
                <a:lnTo>
                  <a:pt x="2038350" y="393065"/>
                </a:lnTo>
                <a:lnTo>
                  <a:pt x="2064702" y="398462"/>
                </a:lnTo>
                <a:lnTo>
                  <a:pt x="2091055" y="404177"/>
                </a:lnTo>
                <a:lnTo>
                  <a:pt x="2116772" y="410210"/>
                </a:lnTo>
                <a:lnTo>
                  <a:pt x="2142490" y="416877"/>
                </a:lnTo>
                <a:lnTo>
                  <a:pt x="2167890" y="423545"/>
                </a:lnTo>
                <a:lnTo>
                  <a:pt x="2193608" y="431165"/>
                </a:lnTo>
                <a:lnTo>
                  <a:pt x="2218690" y="439102"/>
                </a:lnTo>
                <a:lnTo>
                  <a:pt x="2243772" y="447675"/>
                </a:lnTo>
                <a:lnTo>
                  <a:pt x="2268538" y="456247"/>
                </a:lnTo>
                <a:lnTo>
                  <a:pt x="2292985" y="465772"/>
                </a:lnTo>
                <a:lnTo>
                  <a:pt x="2317432" y="475615"/>
                </a:lnTo>
                <a:lnTo>
                  <a:pt x="2341562" y="485457"/>
                </a:lnTo>
                <a:lnTo>
                  <a:pt x="2365692" y="496252"/>
                </a:lnTo>
                <a:lnTo>
                  <a:pt x="2388870" y="507047"/>
                </a:lnTo>
                <a:lnTo>
                  <a:pt x="2412682" y="518477"/>
                </a:lnTo>
                <a:lnTo>
                  <a:pt x="2588260" y="276542"/>
                </a:lnTo>
                <a:lnTo>
                  <a:pt x="2591435" y="272732"/>
                </a:lnTo>
                <a:lnTo>
                  <a:pt x="2593975" y="269240"/>
                </a:lnTo>
                <a:lnTo>
                  <a:pt x="2597468" y="266065"/>
                </a:lnTo>
                <a:lnTo>
                  <a:pt x="2600325" y="262890"/>
                </a:lnTo>
                <a:lnTo>
                  <a:pt x="2606992" y="257175"/>
                </a:lnTo>
                <a:lnTo>
                  <a:pt x="2614295" y="252412"/>
                </a:lnTo>
                <a:lnTo>
                  <a:pt x="2621915" y="248602"/>
                </a:lnTo>
                <a:lnTo>
                  <a:pt x="2629852" y="245110"/>
                </a:lnTo>
                <a:lnTo>
                  <a:pt x="2638108" y="242570"/>
                </a:lnTo>
                <a:lnTo>
                  <a:pt x="2646362" y="240665"/>
                </a:lnTo>
                <a:lnTo>
                  <a:pt x="2654935" y="240030"/>
                </a:lnTo>
                <a:lnTo>
                  <a:pt x="2663508" y="240030"/>
                </a:lnTo>
                <a:lnTo>
                  <a:pt x="2671762" y="240665"/>
                </a:lnTo>
                <a:lnTo>
                  <a:pt x="2680652" y="242252"/>
                </a:lnTo>
                <a:lnTo>
                  <a:pt x="2688908" y="244475"/>
                </a:lnTo>
                <a:lnTo>
                  <a:pt x="2697162" y="247967"/>
                </a:lnTo>
                <a:lnTo>
                  <a:pt x="2705100" y="251777"/>
                </a:lnTo>
                <a:lnTo>
                  <a:pt x="2709228" y="254317"/>
                </a:lnTo>
                <a:lnTo>
                  <a:pt x="2712720" y="256857"/>
                </a:lnTo>
                <a:lnTo>
                  <a:pt x="2957512" y="434022"/>
                </a:lnTo>
                <a:lnTo>
                  <a:pt x="2960688" y="437197"/>
                </a:lnTo>
                <a:lnTo>
                  <a:pt x="2964498" y="439737"/>
                </a:lnTo>
                <a:lnTo>
                  <a:pt x="2967672" y="443230"/>
                </a:lnTo>
                <a:lnTo>
                  <a:pt x="2970848" y="446087"/>
                </a:lnTo>
                <a:lnTo>
                  <a:pt x="2976245" y="453072"/>
                </a:lnTo>
                <a:lnTo>
                  <a:pt x="2981008" y="460375"/>
                </a:lnTo>
                <a:lnTo>
                  <a:pt x="2985452" y="467995"/>
                </a:lnTo>
                <a:lnTo>
                  <a:pt x="2988628" y="475932"/>
                </a:lnTo>
                <a:lnTo>
                  <a:pt x="2991168" y="484187"/>
                </a:lnTo>
                <a:lnTo>
                  <a:pt x="2992755" y="492442"/>
                </a:lnTo>
                <a:lnTo>
                  <a:pt x="2994025" y="501015"/>
                </a:lnTo>
                <a:lnTo>
                  <a:pt x="2994025" y="509270"/>
                </a:lnTo>
                <a:lnTo>
                  <a:pt x="2993072" y="518160"/>
                </a:lnTo>
                <a:lnTo>
                  <a:pt x="2991802" y="526732"/>
                </a:lnTo>
                <a:lnTo>
                  <a:pt x="2988945" y="534987"/>
                </a:lnTo>
                <a:lnTo>
                  <a:pt x="2986088" y="543242"/>
                </a:lnTo>
                <a:lnTo>
                  <a:pt x="2981960" y="551180"/>
                </a:lnTo>
                <a:lnTo>
                  <a:pt x="2979738" y="554990"/>
                </a:lnTo>
                <a:lnTo>
                  <a:pt x="2976880" y="558800"/>
                </a:lnTo>
                <a:lnTo>
                  <a:pt x="2800985" y="801052"/>
                </a:lnTo>
                <a:lnTo>
                  <a:pt x="2819082" y="819785"/>
                </a:lnTo>
                <a:lnTo>
                  <a:pt x="2837180" y="839470"/>
                </a:lnTo>
                <a:lnTo>
                  <a:pt x="2854642" y="858837"/>
                </a:lnTo>
                <a:lnTo>
                  <a:pt x="2871788" y="878840"/>
                </a:lnTo>
                <a:lnTo>
                  <a:pt x="2888615" y="899160"/>
                </a:lnTo>
                <a:lnTo>
                  <a:pt x="2905125" y="919797"/>
                </a:lnTo>
                <a:lnTo>
                  <a:pt x="2921318" y="940752"/>
                </a:lnTo>
                <a:lnTo>
                  <a:pt x="2937192" y="962025"/>
                </a:lnTo>
                <a:lnTo>
                  <a:pt x="2952432" y="983615"/>
                </a:lnTo>
                <a:lnTo>
                  <a:pt x="2967672" y="1005205"/>
                </a:lnTo>
                <a:lnTo>
                  <a:pt x="2981960" y="1027113"/>
                </a:lnTo>
                <a:lnTo>
                  <a:pt x="2996248" y="1049655"/>
                </a:lnTo>
                <a:lnTo>
                  <a:pt x="3010218" y="1072198"/>
                </a:lnTo>
                <a:lnTo>
                  <a:pt x="3023235" y="1095375"/>
                </a:lnTo>
                <a:lnTo>
                  <a:pt x="3036570" y="1118553"/>
                </a:lnTo>
                <a:lnTo>
                  <a:pt x="3048952" y="1142048"/>
                </a:lnTo>
                <a:lnTo>
                  <a:pt x="3333115" y="1049338"/>
                </a:lnTo>
                <a:lnTo>
                  <a:pt x="3337560" y="1048068"/>
                </a:lnTo>
                <a:lnTo>
                  <a:pt x="3342005" y="1047115"/>
                </a:lnTo>
                <a:lnTo>
                  <a:pt x="3346450" y="1046480"/>
                </a:lnTo>
                <a:lnTo>
                  <a:pt x="3350578" y="1045528"/>
                </a:lnTo>
                <a:lnTo>
                  <a:pt x="3359785" y="1044893"/>
                </a:lnTo>
                <a:lnTo>
                  <a:pt x="3368358" y="1045210"/>
                </a:lnTo>
                <a:lnTo>
                  <a:pt x="3376930" y="1046480"/>
                </a:lnTo>
                <a:lnTo>
                  <a:pt x="3385185" y="1048068"/>
                </a:lnTo>
                <a:lnTo>
                  <a:pt x="3393440" y="1051243"/>
                </a:lnTo>
                <a:lnTo>
                  <a:pt x="3401060" y="1054735"/>
                </a:lnTo>
                <a:lnTo>
                  <a:pt x="3408680" y="1058863"/>
                </a:lnTo>
                <a:lnTo>
                  <a:pt x="3415665" y="1063625"/>
                </a:lnTo>
                <a:lnTo>
                  <a:pt x="3422015" y="1069340"/>
                </a:lnTo>
                <a:lnTo>
                  <a:pt x="3428048" y="1075690"/>
                </a:lnTo>
                <a:lnTo>
                  <a:pt x="3433445" y="1082358"/>
                </a:lnTo>
                <a:lnTo>
                  <a:pt x="3438208" y="1089978"/>
                </a:lnTo>
                <a:lnTo>
                  <a:pt x="3442335" y="1097915"/>
                </a:lnTo>
                <a:lnTo>
                  <a:pt x="3443922" y="1102043"/>
                </a:lnTo>
                <a:lnTo>
                  <a:pt x="3445510" y="1106488"/>
                </a:lnTo>
                <a:lnTo>
                  <a:pt x="3538855" y="1393508"/>
                </a:lnTo>
                <a:lnTo>
                  <a:pt x="3539808" y="1397635"/>
                </a:lnTo>
                <a:lnTo>
                  <a:pt x="3541078" y="1402398"/>
                </a:lnTo>
                <a:lnTo>
                  <a:pt x="3542030" y="1406843"/>
                </a:lnTo>
                <a:lnTo>
                  <a:pt x="3542665" y="1411288"/>
                </a:lnTo>
                <a:lnTo>
                  <a:pt x="3543300" y="1419860"/>
                </a:lnTo>
                <a:lnTo>
                  <a:pt x="3542982" y="1428750"/>
                </a:lnTo>
                <a:lnTo>
                  <a:pt x="3541712" y="1437323"/>
                </a:lnTo>
                <a:lnTo>
                  <a:pt x="3539808" y="1445578"/>
                </a:lnTo>
                <a:lnTo>
                  <a:pt x="3537268" y="1453833"/>
                </a:lnTo>
                <a:lnTo>
                  <a:pt x="3533458" y="1461453"/>
                </a:lnTo>
                <a:lnTo>
                  <a:pt x="3529330" y="1468755"/>
                </a:lnTo>
                <a:lnTo>
                  <a:pt x="3524568" y="1476058"/>
                </a:lnTo>
                <a:lnTo>
                  <a:pt x="3518852" y="1482408"/>
                </a:lnTo>
                <a:lnTo>
                  <a:pt x="3512502" y="1488440"/>
                </a:lnTo>
                <a:lnTo>
                  <a:pt x="3505518" y="1494155"/>
                </a:lnTo>
                <a:lnTo>
                  <a:pt x="3498215" y="1498600"/>
                </a:lnTo>
                <a:lnTo>
                  <a:pt x="3490278" y="1502728"/>
                </a:lnTo>
                <a:lnTo>
                  <a:pt x="3486150" y="1504633"/>
                </a:lnTo>
                <a:lnTo>
                  <a:pt x="3481705" y="1506220"/>
                </a:lnTo>
                <a:lnTo>
                  <a:pt x="3197225" y="1598295"/>
                </a:lnTo>
                <a:lnTo>
                  <a:pt x="3200400" y="1624330"/>
                </a:lnTo>
                <a:lnTo>
                  <a:pt x="3203892" y="1650365"/>
                </a:lnTo>
                <a:lnTo>
                  <a:pt x="3206115" y="1676718"/>
                </a:lnTo>
                <a:lnTo>
                  <a:pt x="3208338" y="1703070"/>
                </a:lnTo>
                <a:lnTo>
                  <a:pt x="3210242" y="1729423"/>
                </a:lnTo>
                <a:lnTo>
                  <a:pt x="3211512" y="1755775"/>
                </a:lnTo>
                <a:lnTo>
                  <a:pt x="3212148" y="1782445"/>
                </a:lnTo>
                <a:lnTo>
                  <a:pt x="3212465" y="1809115"/>
                </a:lnTo>
                <a:lnTo>
                  <a:pt x="3212148" y="1835785"/>
                </a:lnTo>
                <a:lnTo>
                  <a:pt x="3211512" y="1862455"/>
                </a:lnTo>
                <a:lnTo>
                  <a:pt x="3210242" y="1889125"/>
                </a:lnTo>
                <a:lnTo>
                  <a:pt x="3208338" y="1915478"/>
                </a:lnTo>
                <a:lnTo>
                  <a:pt x="3206115" y="1941830"/>
                </a:lnTo>
                <a:lnTo>
                  <a:pt x="3203892" y="1967865"/>
                </a:lnTo>
                <a:lnTo>
                  <a:pt x="3200400" y="1993900"/>
                </a:lnTo>
                <a:lnTo>
                  <a:pt x="3197225" y="2019618"/>
                </a:lnTo>
                <a:lnTo>
                  <a:pt x="3481705" y="2112328"/>
                </a:lnTo>
                <a:lnTo>
                  <a:pt x="3486150" y="2113915"/>
                </a:lnTo>
                <a:lnTo>
                  <a:pt x="3490278" y="2115820"/>
                </a:lnTo>
                <a:lnTo>
                  <a:pt x="3498215" y="2119630"/>
                </a:lnTo>
                <a:lnTo>
                  <a:pt x="3505518" y="2124393"/>
                </a:lnTo>
                <a:lnTo>
                  <a:pt x="3512502" y="2129790"/>
                </a:lnTo>
                <a:lnTo>
                  <a:pt x="3518852" y="2135505"/>
                </a:lnTo>
                <a:lnTo>
                  <a:pt x="3524568" y="2142173"/>
                </a:lnTo>
                <a:lnTo>
                  <a:pt x="3529330" y="2149158"/>
                </a:lnTo>
                <a:lnTo>
                  <a:pt x="3533458" y="2156778"/>
                </a:lnTo>
                <a:lnTo>
                  <a:pt x="3537268" y="2164398"/>
                </a:lnTo>
                <a:lnTo>
                  <a:pt x="3539808" y="2172653"/>
                </a:lnTo>
                <a:lnTo>
                  <a:pt x="3541712" y="2180908"/>
                </a:lnTo>
                <a:lnTo>
                  <a:pt x="3542982" y="2189480"/>
                </a:lnTo>
                <a:lnTo>
                  <a:pt x="3543300" y="2198053"/>
                </a:lnTo>
                <a:lnTo>
                  <a:pt x="3542665" y="2206625"/>
                </a:lnTo>
                <a:lnTo>
                  <a:pt x="3542030" y="2211388"/>
                </a:lnTo>
                <a:lnTo>
                  <a:pt x="3541078" y="2215833"/>
                </a:lnTo>
                <a:lnTo>
                  <a:pt x="3539808" y="2220278"/>
                </a:lnTo>
                <a:lnTo>
                  <a:pt x="3538855" y="2224405"/>
                </a:lnTo>
                <a:lnTo>
                  <a:pt x="3445510" y="2512060"/>
                </a:lnTo>
                <a:lnTo>
                  <a:pt x="3443922" y="2516188"/>
                </a:lnTo>
                <a:lnTo>
                  <a:pt x="3442335" y="2520315"/>
                </a:lnTo>
                <a:lnTo>
                  <a:pt x="3438208" y="2528253"/>
                </a:lnTo>
                <a:lnTo>
                  <a:pt x="3433445" y="2535555"/>
                </a:lnTo>
                <a:lnTo>
                  <a:pt x="3428048" y="2542540"/>
                </a:lnTo>
                <a:lnTo>
                  <a:pt x="3422015" y="2548890"/>
                </a:lnTo>
                <a:lnTo>
                  <a:pt x="3415665" y="2554605"/>
                </a:lnTo>
                <a:lnTo>
                  <a:pt x="3408680" y="2559368"/>
                </a:lnTo>
                <a:lnTo>
                  <a:pt x="3401060" y="2563495"/>
                </a:lnTo>
                <a:lnTo>
                  <a:pt x="3393440" y="2567305"/>
                </a:lnTo>
                <a:lnTo>
                  <a:pt x="3385185" y="2569845"/>
                </a:lnTo>
                <a:lnTo>
                  <a:pt x="3376930" y="2571750"/>
                </a:lnTo>
                <a:lnTo>
                  <a:pt x="3368358" y="2573020"/>
                </a:lnTo>
                <a:lnTo>
                  <a:pt x="3359785" y="2573338"/>
                </a:lnTo>
                <a:lnTo>
                  <a:pt x="3350578" y="2573020"/>
                </a:lnTo>
                <a:lnTo>
                  <a:pt x="3346450" y="2572068"/>
                </a:lnTo>
                <a:lnTo>
                  <a:pt x="3342005" y="2571433"/>
                </a:lnTo>
                <a:lnTo>
                  <a:pt x="3337560" y="2570163"/>
                </a:lnTo>
                <a:lnTo>
                  <a:pt x="3333115" y="2568893"/>
                </a:lnTo>
                <a:lnTo>
                  <a:pt x="3048952" y="2476500"/>
                </a:lnTo>
                <a:lnTo>
                  <a:pt x="3035935" y="2499995"/>
                </a:lnTo>
                <a:lnTo>
                  <a:pt x="3023235" y="2523173"/>
                </a:lnTo>
                <a:lnTo>
                  <a:pt x="3009900" y="2546033"/>
                </a:lnTo>
                <a:lnTo>
                  <a:pt x="2996248" y="2568893"/>
                </a:lnTo>
                <a:lnTo>
                  <a:pt x="2981960" y="2590800"/>
                </a:lnTo>
                <a:lnTo>
                  <a:pt x="2967355" y="2613025"/>
                </a:lnTo>
                <a:lnTo>
                  <a:pt x="2952115" y="2634933"/>
                </a:lnTo>
                <a:lnTo>
                  <a:pt x="2936875" y="2656523"/>
                </a:lnTo>
                <a:lnTo>
                  <a:pt x="2921318" y="2677478"/>
                </a:lnTo>
                <a:lnTo>
                  <a:pt x="2905125" y="2698115"/>
                </a:lnTo>
                <a:lnTo>
                  <a:pt x="2888615" y="2718753"/>
                </a:lnTo>
                <a:lnTo>
                  <a:pt x="2871788" y="2739073"/>
                </a:lnTo>
                <a:lnTo>
                  <a:pt x="2854325" y="2759076"/>
                </a:lnTo>
                <a:lnTo>
                  <a:pt x="2837180" y="2778761"/>
                </a:lnTo>
                <a:lnTo>
                  <a:pt x="2819082" y="2797811"/>
                </a:lnTo>
                <a:lnTo>
                  <a:pt x="2800985" y="2817178"/>
                </a:lnTo>
                <a:lnTo>
                  <a:pt x="2976880" y="3059431"/>
                </a:lnTo>
                <a:lnTo>
                  <a:pt x="2979738" y="3063241"/>
                </a:lnTo>
                <a:lnTo>
                  <a:pt x="2981960" y="3067368"/>
                </a:lnTo>
                <a:lnTo>
                  <a:pt x="2986088" y="3075306"/>
                </a:lnTo>
                <a:lnTo>
                  <a:pt x="2988945" y="3083243"/>
                </a:lnTo>
                <a:lnTo>
                  <a:pt x="2991802" y="3091816"/>
                </a:lnTo>
                <a:lnTo>
                  <a:pt x="2993072" y="3100071"/>
                </a:lnTo>
                <a:lnTo>
                  <a:pt x="2994025" y="3108643"/>
                </a:lnTo>
                <a:lnTo>
                  <a:pt x="2994025" y="3117216"/>
                </a:lnTo>
                <a:lnTo>
                  <a:pt x="2992755" y="3125788"/>
                </a:lnTo>
                <a:lnTo>
                  <a:pt x="2991168" y="3134043"/>
                </a:lnTo>
                <a:lnTo>
                  <a:pt x="2988628" y="3142298"/>
                </a:lnTo>
                <a:lnTo>
                  <a:pt x="2985770" y="3150236"/>
                </a:lnTo>
                <a:lnTo>
                  <a:pt x="2981642" y="3157538"/>
                </a:lnTo>
                <a:lnTo>
                  <a:pt x="2976562" y="3165158"/>
                </a:lnTo>
                <a:lnTo>
                  <a:pt x="2970848" y="3171826"/>
                </a:lnTo>
                <a:lnTo>
                  <a:pt x="2967990" y="3175001"/>
                </a:lnTo>
                <a:lnTo>
                  <a:pt x="2964498" y="3177858"/>
                </a:lnTo>
                <a:lnTo>
                  <a:pt x="2961322" y="3181033"/>
                </a:lnTo>
                <a:lnTo>
                  <a:pt x="2957512" y="3183573"/>
                </a:lnTo>
                <a:lnTo>
                  <a:pt x="2712720" y="3361056"/>
                </a:lnTo>
                <a:lnTo>
                  <a:pt x="2709228" y="3363913"/>
                </a:lnTo>
                <a:lnTo>
                  <a:pt x="2705100" y="3366453"/>
                </a:lnTo>
                <a:lnTo>
                  <a:pt x="2697162" y="3370581"/>
                </a:lnTo>
                <a:lnTo>
                  <a:pt x="2688908" y="3373756"/>
                </a:lnTo>
                <a:lnTo>
                  <a:pt x="2680652" y="3376296"/>
                </a:lnTo>
                <a:lnTo>
                  <a:pt x="2671762" y="3377883"/>
                </a:lnTo>
                <a:lnTo>
                  <a:pt x="2663508" y="3378518"/>
                </a:lnTo>
                <a:lnTo>
                  <a:pt x="2654935" y="3378518"/>
                </a:lnTo>
                <a:lnTo>
                  <a:pt x="2646362" y="3377248"/>
                </a:lnTo>
                <a:lnTo>
                  <a:pt x="2638108" y="3375978"/>
                </a:lnTo>
                <a:lnTo>
                  <a:pt x="2629852" y="3373121"/>
                </a:lnTo>
                <a:lnTo>
                  <a:pt x="2621915" y="3369946"/>
                </a:lnTo>
                <a:lnTo>
                  <a:pt x="2614295" y="3365818"/>
                </a:lnTo>
                <a:lnTo>
                  <a:pt x="2606992" y="3360738"/>
                </a:lnTo>
                <a:lnTo>
                  <a:pt x="2600325" y="3355023"/>
                </a:lnTo>
                <a:lnTo>
                  <a:pt x="2597468" y="3352166"/>
                </a:lnTo>
                <a:lnTo>
                  <a:pt x="2593975" y="3348673"/>
                </a:lnTo>
                <a:lnTo>
                  <a:pt x="2591435" y="3345498"/>
                </a:lnTo>
                <a:lnTo>
                  <a:pt x="2588260" y="3341688"/>
                </a:lnTo>
                <a:lnTo>
                  <a:pt x="2412682" y="3099753"/>
                </a:lnTo>
                <a:lnTo>
                  <a:pt x="2388870" y="3110866"/>
                </a:lnTo>
                <a:lnTo>
                  <a:pt x="2365692" y="3122296"/>
                </a:lnTo>
                <a:lnTo>
                  <a:pt x="2341562" y="3132773"/>
                </a:lnTo>
                <a:lnTo>
                  <a:pt x="2317432" y="3142933"/>
                </a:lnTo>
                <a:lnTo>
                  <a:pt x="2292985" y="3152776"/>
                </a:lnTo>
                <a:lnTo>
                  <a:pt x="2268538" y="3161666"/>
                </a:lnTo>
                <a:lnTo>
                  <a:pt x="2243772" y="3170873"/>
                </a:lnTo>
                <a:lnTo>
                  <a:pt x="2218690" y="3179128"/>
                </a:lnTo>
                <a:lnTo>
                  <a:pt x="2193608" y="3187066"/>
                </a:lnTo>
                <a:lnTo>
                  <a:pt x="2167890" y="3194368"/>
                </a:lnTo>
                <a:lnTo>
                  <a:pt x="2142490" y="3201671"/>
                </a:lnTo>
                <a:lnTo>
                  <a:pt x="2116772" y="3208021"/>
                </a:lnTo>
                <a:lnTo>
                  <a:pt x="2091055" y="3214371"/>
                </a:lnTo>
                <a:lnTo>
                  <a:pt x="2064702" y="3220086"/>
                </a:lnTo>
                <a:lnTo>
                  <a:pt x="2038350" y="3225483"/>
                </a:lnTo>
                <a:lnTo>
                  <a:pt x="2011998" y="3229928"/>
                </a:lnTo>
                <a:lnTo>
                  <a:pt x="2011998" y="3529013"/>
                </a:lnTo>
                <a:lnTo>
                  <a:pt x="2011998" y="3533458"/>
                </a:lnTo>
                <a:lnTo>
                  <a:pt x="2011362" y="3537903"/>
                </a:lnTo>
                <a:lnTo>
                  <a:pt x="2010728" y="3542666"/>
                </a:lnTo>
                <a:lnTo>
                  <a:pt x="2010092" y="3547111"/>
                </a:lnTo>
                <a:lnTo>
                  <a:pt x="2007870" y="3555366"/>
                </a:lnTo>
                <a:lnTo>
                  <a:pt x="2005012" y="3563621"/>
                </a:lnTo>
                <a:lnTo>
                  <a:pt x="2001202" y="3571558"/>
                </a:lnTo>
                <a:lnTo>
                  <a:pt x="1996758" y="3578543"/>
                </a:lnTo>
                <a:lnTo>
                  <a:pt x="1991678" y="3585846"/>
                </a:lnTo>
                <a:lnTo>
                  <a:pt x="1985962" y="3591878"/>
                </a:lnTo>
                <a:lnTo>
                  <a:pt x="1979612" y="3597911"/>
                </a:lnTo>
                <a:lnTo>
                  <a:pt x="1972628" y="3602673"/>
                </a:lnTo>
                <a:lnTo>
                  <a:pt x="1965325" y="3607118"/>
                </a:lnTo>
                <a:lnTo>
                  <a:pt x="1957705" y="3610928"/>
                </a:lnTo>
                <a:lnTo>
                  <a:pt x="1949450" y="3614103"/>
                </a:lnTo>
                <a:lnTo>
                  <a:pt x="1940878" y="3616326"/>
                </a:lnTo>
                <a:lnTo>
                  <a:pt x="1931670" y="3617278"/>
                </a:lnTo>
                <a:lnTo>
                  <a:pt x="1927225" y="3617913"/>
                </a:lnTo>
                <a:lnTo>
                  <a:pt x="1922780" y="3617913"/>
                </a:lnTo>
                <a:lnTo>
                  <a:pt x="1620520" y="3617913"/>
                </a:lnTo>
                <a:lnTo>
                  <a:pt x="1615758" y="3617913"/>
                </a:lnTo>
                <a:lnTo>
                  <a:pt x="1611630" y="3617278"/>
                </a:lnTo>
                <a:lnTo>
                  <a:pt x="1602422" y="3616326"/>
                </a:lnTo>
                <a:lnTo>
                  <a:pt x="1594168" y="3614103"/>
                </a:lnTo>
                <a:lnTo>
                  <a:pt x="1585912" y="3610928"/>
                </a:lnTo>
                <a:lnTo>
                  <a:pt x="1577975" y="3607118"/>
                </a:lnTo>
                <a:lnTo>
                  <a:pt x="1570990" y="3602673"/>
                </a:lnTo>
                <a:lnTo>
                  <a:pt x="1563688" y="3597911"/>
                </a:lnTo>
                <a:lnTo>
                  <a:pt x="1557655" y="3591878"/>
                </a:lnTo>
                <a:lnTo>
                  <a:pt x="1551622" y="3585846"/>
                </a:lnTo>
                <a:lnTo>
                  <a:pt x="1546860" y="3578543"/>
                </a:lnTo>
                <a:lnTo>
                  <a:pt x="1542415" y="3571558"/>
                </a:lnTo>
                <a:lnTo>
                  <a:pt x="1538605" y="3563621"/>
                </a:lnTo>
                <a:lnTo>
                  <a:pt x="1535430" y="3555366"/>
                </a:lnTo>
                <a:lnTo>
                  <a:pt x="1533208" y="3547111"/>
                </a:lnTo>
                <a:lnTo>
                  <a:pt x="1532572" y="3542666"/>
                </a:lnTo>
                <a:lnTo>
                  <a:pt x="1531620" y="3537903"/>
                </a:lnTo>
                <a:lnTo>
                  <a:pt x="1531302" y="3533458"/>
                </a:lnTo>
                <a:lnTo>
                  <a:pt x="1531302" y="3529013"/>
                </a:lnTo>
                <a:lnTo>
                  <a:pt x="1531302" y="3229928"/>
                </a:lnTo>
                <a:lnTo>
                  <a:pt x="1504950" y="3225483"/>
                </a:lnTo>
                <a:lnTo>
                  <a:pt x="1478598" y="3220086"/>
                </a:lnTo>
                <a:lnTo>
                  <a:pt x="1452245" y="3214371"/>
                </a:lnTo>
                <a:lnTo>
                  <a:pt x="1426845" y="3208021"/>
                </a:lnTo>
                <a:lnTo>
                  <a:pt x="1400810" y="3201671"/>
                </a:lnTo>
                <a:lnTo>
                  <a:pt x="1375092" y="3194368"/>
                </a:lnTo>
                <a:lnTo>
                  <a:pt x="1350010" y="3187066"/>
                </a:lnTo>
                <a:lnTo>
                  <a:pt x="1324928" y="3179128"/>
                </a:lnTo>
                <a:lnTo>
                  <a:pt x="1299528" y="3170873"/>
                </a:lnTo>
                <a:lnTo>
                  <a:pt x="1274762" y="3161666"/>
                </a:lnTo>
                <a:lnTo>
                  <a:pt x="1250315" y="3152776"/>
                </a:lnTo>
                <a:lnTo>
                  <a:pt x="1225868" y="3142933"/>
                </a:lnTo>
                <a:lnTo>
                  <a:pt x="1201738" y="3132773"/>
                </a:lnTo>
                <a:lnTo>
                  <a:pt x="1177925" y="3122296"/>
                </a:lnTo>
                <a:lnTo>
                  <a:pt x="1154430" y="3110866"/>
                </a:lnTo>
                <a:lnTo>
                  <a:pt x="1130618" y="3099753"/>
                </a:lnTo>
                <a:lnTo>
                  <a:pt x="955040" y="3342006"/>
                </a:lnTo>
                <a:lnTo>
                  <a:pt x="952182" y="3345816"/>
                </a:lnTo>
                <a:lnTo>
                  <a:pt x="949325" y="3349308"/>
                </a:lnTo>
                <a:lnTo>
                  <a:pt x="946150" y="3352483"/>
                </a:lnTo>
                <a:lnTo>
                  <a:pt x="942975" y="3355658"/>
                </a:lnTo>
                <a:lnTo>
                  <a:pt x="935990" y="3361056"/>
                </a:lnTo>
                <a:lnTo>
                  <a:pt x="929005" y="3366136"/>
                </a:lnTo>
                <a:lnTo>
                  <a:pt x="921385" y="3369946"/>
                </a:lnTo>
                <a:lnTo>
                  <a:pt x="913448" y="3373121"/>
                </a:lnTo>
                <a:lnTo>
                  <a:pt x="905192" y="3375978"/>
                </a:lnTo>
                <a:lnTo>
                  <a:pt x="896938" y="3377248"/>
                </a:lnTo>
                <a:lnTo>
                  <a:pt x="888365" y="3378518"/>
                </a:lnTo>
                <a:lnTo>
                  <a:pt x="879792" y="3378518"/>
                </a:lnTo>
                <a:lnTo>
                  <a:pt x="870902" y="3377883"/>
                </a:lnTo>
                <a:lnTo>
                  <a:pt x="862648" y="3376296"/>
                </a:lnTo>
                <a:lnTo>
                  <a:pt x="854075" y="3373756"/>
                </a:lnTo>
                <a:lnTo>
                  <a:pt x="846138" y="3370581"/>
                </a:lnTo>
                <a:lnTo>
                  <a:pt x="837882" y="3366453"/>
                </a:lnTo>
                <a:lnTo>
                  <a:pt x="834072" y="3363913"/>
                </a:lnTo>
                <a:lnTo>
                  <a:pt x="830262" y="3361056"/>
                </a:lnTo>
                <a:lnTo>
                  <a:pt x="586105" y="3183573"/>
                </a:lnTo>
                <a:lnTo>
                  <a:pt x="582930" y="3181033"/>
                </a:lnTo>
                <a:lnTo>
                  <a:pt x="579438" y="3177858"/>
                </a:lnTo>
                <a:lnTo>
                  <a:pt x="575945" y="3175001"/>
                </a:lnTo>
                <a:lnTo>
                  <a:pt x="573088" y="3171826"/>
                </a:lnTo>
                <a:lnTo>
                  <a:pt x="567372" y="3165158"/>
                </a:lnTo>
                <a:lnTo>
                  <a:pt x="562610" y="3157538"/>
                </a:lnTo>
                <a:lnTo>
                  <a:pt x="558482" y="3150236"/>
                </a:lnTo>
                <a:lnTo>
                  <a:pt x="554990" y="3142298"/>
                </a:lnTo>
                <a:lnTo>
                  <a:pt x="552450" y="3134043"/>
                </a:lnTo>
                <a:lnTo>
                  <a:pt x="550862" y="3125788"/>
                </a:lnTo>
                <a:lnTo>
                  <a:pt x="549592" y="3117216"/>
                </a:lnTo>
                <a:lnTo>
                  <a:pt x="549592" y="3108643"/>
                </a:lnTo>
                <a:lnTo>
                  <a:pt x="550545" y="3100071"/>
                </a:lnTo>
                <a:lnTo>
                  <a:pt x="551815" y="3091816"/>
                </a:lnTo>
                <a:lnTo>
                  <a:pt x="554355" y="3083243"/>
                </a:lnTo>
                <a:lnTo>
                  <a:pt x="557530" y="3075306"/>
                </a:lnTo>
                <a:lnTo>
                  <a:pt x="559435" y="3071178"/>
                </a:lnTo>
                <a:lnTo>
                  <a:pt x="561340" y="3067368"/>
                </a:lnTo>
                <a:lnTo>
                  <a:pt x="563880" y="3063241"/>
                </a:lnTo>
                <a:lnTo>
                  <a:pt x="566738" y="3059431"/>
                </a:lnTo>
                <a:lnTo>
                  <a:pt x="742632" y="2817178"/>
                </a:lnTo>
                <a:lnTo>
                  <a:pt x="724218" y="2797811"/>
                </a:lnTo>
                <a:lnTo>
                  <a:pt x="706755" y="2778761"/>
                </a:lnTo>
                <a:lnTo>
                  <a:pt x="688975" y="2759076"/>
                </a:lnTo>
                <a:lnTo>
                  <a:pt x="671512" y="2739073"/>
                </a:lnTo>
                <a:lnTo>
                  <a:pt x="655002" y="2718753"/>
                </a:lnTo>
                <a:lnTo>
                  <a:pt x="638492" y="2698115"/>
                </a:lnTo>
                <a:lnTo>
                  <a:pt x="622300" y="2677478"/>
                </a:lnTo>
                <a:lnTo>
                  <a:pt x="606425" y="2656523"/>
                </a:lnTo>
                <a:lnTo>
                  <a:pt x="591185" y="2634933"/>
                </a:lnTo>
                <a:lnTo>
                  <a:pt x="576580" y="2613025"/>
                </a:lnTo>
                <a:lnTo>
                  <a:pt x="561658" y="2590800"/>
                </a:lnTo>
                <a:lnTo>
                  <a:pt x="547370" y="2568893"/>
                </a:lnTo>
                <a:lnTo>
                  <a:pt x="534035" y="2546033"/>
                </a:lnTo>
                <a:lnTo>
                  <a:pt x="520382" y="2523173"/>
                </a:lnTo>
                <a:lnTo>
                  <a:pt x="507682" y="2499995"/>
                </a:lnTo>
                <a:lnTo>
                  <a:pt x="494665" y="2476500"/>
                </a:lnTo>
                <a:lnTo>
                  <a:pt x="209868" y="2568893"/>
                </a:lnTo>
                <a:lnTo>
                  <a:pt x="205740" y="2570163"/>
                </a:lnTo>
                <a:lnTo>
                  <a:pt x="201295" y="2571433"/>
                </a:lnTo>
                <a:lnTo>
                  <a:pt x="196850" y="2572068"/>
                </a:lnTo>
                <a:lnTo>
                  <a:pt x="192722" y="2573020"/>
                </a:lnTo>
                <a:lnTo>
                  <a:pt x="183515" y="2573338"/>
                </a:lnTo>
                <a:lnTo>
                  <a:pt x="174942" y="2573020"/>
                </a:lnTo>
                <a:lnTo>
                  <a:pt x="166688" y="2571750"/>
                </a:lnTo>
                <a:lnTo>
                  <a:pt x="158115" y="2569845"/>
                </a:lnTo>
                <a:lnTo>
                  <a:pt x="150177" y="2567305"/>
                </a:lnTo>
                <a:lnTo>
                  <a:pt x="142240" y="2563495"/>
                </a:lnTo>
                <a:lnTo>
                  <a:pt x="134620" y="2559368"/>
                </a:lnTo>
                <a:lnTo>
                  <a:pt x="127952" y="2554605"/>
                </a:lnTo>
                <a:lnTo>
                  <a:pt x="121602" y="2548890"/>
                </a:lnTo>
                <a:lnTo>
                  <a:pt x="115570" y="2542540"/>
                </a:lnTo>
                <a:lnTo>
                  <a:pt x="109855" y="2535555"/>
                </a:lnTo>
                <a:lnTo>
                  <a:pt x="105410" y="2528253"/>
                </a:lnTo>
                <a:lnTo>
                  <a:pt x="101282" y="2520315"/>
                </a:lnTo>
                <a:lnTo>
                  <a:pt x="99377" y="2516188"/>
                </a:lnTo>
                <a:lnTo>
                  <a:pt x="97790" y="2512060"/>
                </a:lnTo>
                <a:lnTo>
                  <a:pt x="4445" y="2224405"/>
                </a:lnTo>
                <a:lnTo>
                  <a:pt x="3492" y="2220278"/>
                </a:lnTo>
                <a:lnTo>
                  <a:pt x="2222" y="2215833"/>
                </a:lnTo>
                <a:lnTo>
                  <a:pt x="1587" y="2211388"/>
                </a:lnTo>
                <a:lnTo>
                  <a:pt x="635" y="2206625"/>
                </a:lnTo>
                <a:lnTo>
                  <a:pt x="0" y="2198053"/>
                </a:lnTo>
                <a:lnTo>
                  <a:pt x="317" y="2189480"/>
                </a:lnTo>
                <a:lnTo>
                  <a:pt x="1587" y="2180908"/>
                </a:lnTo>
                <a:lnTo>
                  <a:pt x="3810" y="2172653"/>
                </a:lnTo>
                <a:lnTo>
                  <a:pt x="6350" y="2164398"/>
                </a:lnTo>
                <a:lnTo>
                  <a:pt x="9842" y="2156778"/>
                </a:lnTo>
                <a:lnTo>
                  <a:pt x="13970" y="2149158"/>
                </a:lnTo>
                <a:lnTo>
                  <a:pt x="19050" y="2142173"/>
                </a:lnTo>
                <a:lnTo>
                  <a:pt x="24447" y="2135505"/>
                </a:lnTo>
                <a:lnTo>
                  <a:pt x="30797" y="2129790"/>
                </a:lnTo>
                <a:lnTo>
                  <a:pt x="37465" y="2124393"/>
                </a:lnTo>
                <a:lnTo>
                  <a:pt x="45085" y="2119630"/>
                </a:lnTo>
                <a:lnTo>
                  <a:pt x="49212" y="2117725"/>
                </a:lnTo>
                <a:lnTo>
                  <a:pt x="53340" y="2115820"/>
                </a:lnTo>
                <a:lnTo>
                  <a:pt x="57467" y="2113915"/>
                </a:lnTo>
                <a:lnTo>
                  <a:pt x="61595" y="2112328"/>
                </a:lnTo>
                <a:lnTo>
                  <a:pt x="346392" y="2019618"/>
                </a:lnTo>
                <a:lnTo>
                  <a:pt x="342900" y="1993900"/>
                </a:lnTo>
                <a:lnTo>
                  <a:pt x="339725" y="1967865"/>
                </a:lnTo>
                <a:lnTo>
                  <a:pt x="337185" y="1941830"/>
                </a:lnTo>
                <a:lnTo>
                  <a:pt x="334962" y="1915478"/>
                </a:lnTo>
                <a:lnTo>
                  <a:pt x="333375" y="1889125"/>
                </a:lnTo>
                <a:lnTo>
                  <a:pt x="331788" y="1862455"/>
                </a:lnTo>
                <a:lnTo>
                  <a:pt x="331152" y="1835785"/>
                </a:lnTo>
                <a:lnTo>
                  <a:pt x="331152" y="1809115"/>
                </a:lnTo>
                <a:lnTo>
                  <a:pt x="331152" y="1782445"/>
                </a:lnTo>
                <a:lnTo>
                  <a:pt x="331788" y="1755775"/>
                </a:lnTo>
                <a:lnTo>
                  <a:pt x="333375" y="1729423"/>
                </a:lnTo>
                <a:lnTo>
                  <a:pt x="334962" y="1703070"/>
                </a:lnTo>
                <a:lnTo>
                  <a:pt x="337185" y="1676718"/>
                </a:lnTo>
                <a:lnTo>
                  <a:pt x="339725" y="1650365"/>
                </a:lnTo>
                <a:lnTo>
                  <a:pt x="342900" y="1624330"/>
                </a:lnTo>
                <a:lnTo>
                  <a:pt x="346392" y="1598295"/>
                </a:lnTo>
                <a:lnTo>
                  <a:pt x="61595" y="1506220"/>
                </a:lnTo>
                <a:lnTo>
                  <a:pt x="57467" y="1504633"/>
                </a:lnTo>
                <a:lnTo>
                  <a:pt x="53340" y="1502728"/>
                </a:lnTo>
                <a:lnTo>
                  <a:pt x="45085" y="1498600"/>
                </a:lnTo>
                <a:lnTo>
                  <a:pt x="37465" y="1494155"/>
                </a:lnTo>
                <a:lnTo>
                  <a:pt x="30797" y="1488440"/>
                </a:lnTo>
                <a:lnTo>
                  <a:pt x="24447" y="1482408"/>
                </a:lnTo>
                <a:lnTo>
                  <a:pt x="19050" y="1476058"/>
                </a:lnTo>
                <a:lnTo>
                  <a:pt x="13970" y="1468755"/>
                </a:lnTo>
                <a:lnTo>
                  <a:pt x="9842" y="1461453"/>
                </a:lnTo>
                <a:lnTo>
                  <a:pt x="6350" y="1453833"/>
                </a:lnTo>
                <a:lnTo>
                  <a:pt x="3810" y="1445578"/>
                </a:lnTo>
                <a:lnTo>
                  <a:pt x="1587" y="1437323"/>
                </a:lnTo>
                <a:lnTo>
                  <a:pt x="317" y="1428750"/>
                </a:lnTo>
                <a:lnTo>
                  <a:pt x="0" y="1419860"/>
                </a:lnTo>
                <a:lnTo>
                  <a:pt x="635" y="1411288"/>
                </a:lnTo>
                <a:lnTo>
                  <a:pt x="1587" y="1406843"/>
                </a:lnTo>
                <a:lnTo>
                  <a:pt x="2222" y="1402398"/>
                </a:lnTo>
                <a:lnTo>
                  <a:pt x="3492" y="1397635"/>
                </a:lnTo>
                <a:lnTo>
                  <a:pt x="4445" y="1393508"/>
                </a:lnTo>
                <a:lnTo>
                  <a:pt x="97790" y="1106488"/>
                </a:lnTo>
                <a:lnTo>
                  <a:pt x="99377" y="1102043"/>
                </a:lnTo>
                <a:lnTo>
                  <a:pt x="101282" y="1097915"/>
                </a:lnTo>
                <a:lnTo>
                  <a:pt x="103187" y="1093788"/>
                </a:lnTo>
                <a:lnTo>
                  <a:pt x="105410" y="1089978"/>
                </a:lnTo>
                <a:lnTo>
                  <a:pt x="109855" y="1082358"/>
                </a:lnTo>
                <a:lnTo>
                  <a:pt x="115570" y="1075690"/>
                </a:lnTo>
                <a:lnTo>
                  <a:pt x="121602" y="1069340"/>
                </a:lnTo>
                <a:lnTo>
                  <a:pt x="127952" y="1063625"/>
                </a:lnTo>
                <a:lnTo>
                  <a:pt x="134620" y="1058863"/>
                </a:lnTo>
                <a:lnTo>
                  <a:pt x="142240" y="1054735"/>
                </a:lnTo>
                <a:lnTo>
                  <a:pt x="150177" y="1051243"/>
                </a:lnTo>
                <a:lnTo>
                  <a:pt x="158115" y="1048068"/>
                </a:lnTo>
                <a:lnTo>
                  <a:pt x="166688" y="1046480"/>
                </a:lnTo>
                <a:lnTo>
                  <a:pt x="174942" y="1045210"/>
                </a:lnTo>
                <a:lnTo>
                  <a:pt x="183515" y="1044893"/>
                </a:lnTo>
                <a:lnTo>
                  <a:pt x="192722" y="1045528"/>
                </a:lnTo>
                <a:lnTo>
                  <a:pt x="196850" y="1046480"/>
                </a:lnTo>
                <a:lnTo>
                  <a:pt x="201295" y="1047115"/>
                </a:lnTo>
                <a:lnTo>
                  <a:pt x="205740" y="1048068"/>
                </a:lnTo>
                <a:lnTo>
                  <a:pt x="209868" y="1049338"/>
                </a:lnTo>
                <a:lnTo>
                  <a:pt x="494665" y="1141413"/>
                </a:lnTo>
                <a:lnTo>
                  <a:pt x="507682" y="1118235"/>
                </a:lnTo>
                <a:lnTo>
                  <a:pt x="520382" y="1095375"/>
                </a:lnTo>
                <a:lnTo>
                  <a:pt x="534035" y="1072198"/>
                </a:lnTo>
                <a:lnTo>
                  <a:pt x="547370" y="1049655"/>
                </a:lnTo>
                <a:lnTo>
                  <a:pt x="561658" y="1027113"/>
                </a:lnTo>
                <a:lnTo>
                  <a:pt x="576580" y="1005205"/>
                </a:lnTo>
                <a:lnTo>
                  <a:pt x="591185" y="983615"/>
                </a:lnTo>
                <a:lnTo>
                  <a:pt x="606425" y="961707"/>
                </a:lnTo>
                <a:lnTo>
                  <a:pt x="622300" y="940752"/>
                </a:lnTo>
                <a:lnTo>
                  <a:pt x="638492" y="919797"/>
                </a:lnTo>
                <a:lnTo>
                  <a:pt x="655002" y="899160"/>
                </a:lnTo>
                <a:lnTo>
                  <a:pt x="671512" y="878840"/>
                </a:lnTo>
                <a:lnTo>
                  <a:pt x="688975" y="858837"/>
                </a:lnTo>
                <a:lnTo>
                  <a:pt x="706755" y="839470"/>
                </a:lnTo>
                <a:lnTo>
                  <a:pt x="724218" y="819785"/>
                </a:lnTo>
                <a:lnTo>
                  <a:pt x="742632" y="801052"/>
                </a:lnTo>
                <a:lnTo>
                  <a:pt x="566420" y="558800"/>
                </a:lnTo>
                <a:lnTo>
                  <a:pt x="563562" y="554990"/>
                </a:lnTo>
                <a:lnTo>
                  <a:pt x="561340" y="551180"/>
                </a:lnTo>
                <a:lnTo>
                  <a:pt x="559118" y="547370"/>
                </a:lnTo>
                <a:lnTo>
                  <a:pt x="557212" y="543242"/>
                </a:lnTo>
                <a:lnTo>
                  <a:pt x="554355" y="534987"/>
                </a:lnTo>
                <a:lnTo>
                  <a:pt x="551498" y="526732"/>
                </a:lnTo>
                <a:lnTo>
                  <a:pt x="550228" y="518160"/>
                </a:lnTo>
                <a:lnTo>
                  <a:pt x="549592" y="509270"/>
                </a:lnTo>
                <a:lnTo>
                  <a:pt x="549592" y="500697"/>
                </a:lnTo>
                <a:lnTo>
                  <a:pt x="550862" y="492442"/>
                </a:lnTo>
                <a:lnTo>
                  <a:pt x="552450" y="483870"/>
                </a:lnTo>
                <a:lnTo>
                  <a:pt x="554990" y="475932"/>
                </a:lnTo>
                <a:lnTo>
                  <a:pt x="558482" y="467677"/>
                </a:lnTo>
                <a:lnTo>
                  <a:pt x="562610" y="460057"/>
                </a:lnTo>
                <a:lnTo>
                  <a:pt x="567372" y="453072"/>
                </a:lnTo>
                <a:lnTo>
                  <a:pt x="573088" y="446087"/>
                </a:lnTo>
                <a:lnTo>
                  <a:pt x="575945" y="442912"/>
                </a:lnTo>
                <a:lnTo>
                  <a:pt x="579438" y="439737"/>
                </a:lnTo>
                <a:lnTo>
                  <a:pt x="582930" y="436880"/>
                </a:lnTo>
                <a:lnTo>
                  <a:pt x="586105" y="434022"/>
                </a:lnTo>
                <a:lnTo>
                  <a:pt x="830898" y="256857"/>
                </a:lnTo>
                <a:lnTo>
                  <a:pt x="834708" y="254317"/>
                </a:lnTo>
                <a:lnTo>
                  <a:pt x="838200" y="251777"/>
                </a:lnTo>
                <a:lnTo>
                  <a:pt x="842328" y="249872"/>
                </a:lnTo>
                <a:lnTo>
                  <a:pt x="846138" y="247967"/>
                </a:lnTo>
                <a:lnTo>
                  <a:pt x="854392" y="244475"/>
                </a:lnTo>
                <a:lnTo>
                  <a:pt x="862648" y="242252"/>
                </a:lnTo>
                <a:lnTo>
                  <a:pt x="871538" y="240665"/>
                </a:lnTo>
                <a:lnTo>
                  <a:pt x="880110" y="240030"/>
                </a:lnTo>
                <a:lnTo>
                  <a:pt x="888365" y="240030"/>
                </a:lnTo>
                <a:lnTo>
                  <a:pt x="896938" y="240665"/>
                </a:lnTo>
                <a:lnTo>
                  <a:pt x="905192" y="242570"/>
                </a:lnTo>
                <a:lnTo>
                  <a:pt x="913448" y="245110"/>
                </a:lnTo>
                <a:lnTo>
                  <a:pt x="921385" y="248602"/>
                </a:lnTo>
                <a:lnTo>
                  <a:pt x="929005" y="252412"/>
                </a:lnTo>
                <a:lnTo>
                  <a:pt x="935990" y="257175"/>
                </a:lnTo>
                <a:lnTo>
                  <a:pt x="942975" y="262890"/>
                </a:lnTo>
                <a:lnTo>
                  <a:pt x="946150" y="266065"/>
                </a:lnTo>
                <a:lnTo>
                  <a:pt x="949325" y="269240"/>
                </a:lnTo>
                <a:lnTo>
                  <a:pt x="952182" y="272732"/>
                </a:lnTo>
                <a:lnTo>
                  <a:pt x="955040" y="276542"/>
                </a:lnTo>
                <a:lnTo>
                  <a:pt x="1130618" y="518477"/>
                </a:lnTo>
                <a:lnTo>
                  <a:pt x="1154430" y="507047"/>
                </a:lnTo>
                <a:lnTo>
                  <a:pt x="1177925" y="496252"/>
                </a:lnTo>
                <a:lnTo>
                  <a:pt x="1201738" y="485457"/>
                </a:lnTo>
                <a:lnTo>
                  <a:pt x="1225868" y="475615"/>
                </a:lnTo>
                <a:lnTo>
                  <a:pt x="1250315" y="465772"/>
                </a:lnTo>
                <a:lnTo>
                  <a:pt x="1274762" y="456247"/>
                </a:lnTo>
                <a:lnTo>
                  <a:pt x="1299528" y="447675"/>
                </a:lnTo>
                <a:lnTo>
                  <a:pt x="1324928" y="439102"/>
                </a:lnTo>
                <a:lnTo>
                  <a:pt x="1350010" y="431165"/>
                </a:lnTo>
                <a:lnTo>
                  <a:pt x="1375092" y="423545"/>
                </a:lnTo>
                <a:lnTo>
                  <a:pt x="1400810" y="416877"/>
                </a:lnTo>
                <a:lnTo>
                  <a:pt x="1426845" y="410210"/>
                </a:lnTo>
                <a:lnTo>
                  <a:pt x="1452245" y="404177"/>
                </a:lnTo>
                <a:lnTo>
                  <a:pt x="1478598" y="398462"/>
                </a:lnTo>
                <a:lnTo>
                  <a:pt x="1504950" y="393065"/>
                </a:lnTo>
                <a:lnTo>
                  <a:pt x="1531302" y="388620"/>
                </a:lnTo>
                <a:lnTo>
                  <a:pt x="1531302" y="89217"/>
                </a:lnTo>
                <a:lnTo>
                  <a:pt x="1531302" y="84455"/>
                </a:lnTo>
                <a:lnTo>
                  <a:pt x="1531620" y="80010"/>
                </a:lnTo>
                <a:lnTo>
                  <a:pt x="1532572" y="75565"/>
                </a:lnTo>
                <a:lnTo>
                  <a:pt x="1533208" y="71120"/>
                </a:lnTo>
                <a:lnTo>
                  <a:pt x="1535430" y="62865"/>
                </a:lnTo>
                <a:lnTo>
                  <a:pt x="1538605" y="54610"/>
                </a:lnTo>
                <a:lnTo>
                  <a:pt x="1542415" y="46672"/>
                </a:lnTo>
                <a:lnTo>
                  <a:pt x="1546860" y="39370"/>
                </a:lnTo>
                <a:lnTo>
                  <a:pt x="1551622" y="32385"/>
                </a:lnTo>
                <a:lnTo>
                  <a:pt x="1557655" y="26352"/>
                </a:lnTo>
                <a:lnTo>
                  <a:pt x="1563688" y="20320"/>
                </a:lnTo>
                <a:lnTo>
                  <a:pt x="1570990" y="15240"/>
                </a:lnTo>
                <a:lnTo>
                  <a:pt x="1577975" y="10795"/>
                </a:lnTo>
                <a:lnTo>
                  <a:pt x="1585912" y="6985"/>
                </a:lnTo>
                <a:lnTo>
                  <a:pt x="1594168" y="4127"/>
                </a:lnTo>
                <a:lnTo>
                  <a:pt x="1602422" y="1905"/>
                </a:lnTo>
                <a:lnTo>
                  <a:pt x="1607185" y="952"/>
                </a:lnTo>
                <a:lnTo>
                  <a:pt x="1611630" y="317"/>
                </a:lnTo>
                <a:lnTo>
                  <a:pt x="161575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01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" grpId="0"/>
      <p:bldP spid="397" grpId="0"/>
      <p:bldP spid="398" grpId="0"/>
      <p:bldP spid="399" grpId="0"/>
      <p:bldP spid="40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FAF0D3AB-C186-4A05-820F-3DC81BC408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6" t="25822" r="-1" b="4245"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1" name="任意多边形 5">
            <a:extLst>
              <a:ext uri="{FF2B5EF4-FFF2-40B4-BE49-F238E27FC236}">
                <a16:creationId xmlns:a16="http://schemas.microsoft.com/office/drawing/2014/main" xmlns="" id="{18ACA9FC-B8D3-4ADD-AC3E-BEA534BBF8E4}"/>
              </a:ext>
            </a:extLst>
          </p:cNvPr>
          <p:cNvSpPr/>
          <p:nvPr/>
        </p:nvSpPr>
        <p:spPr>
          <a:xfrm rot="10800000" flipV="1">
            <a:off x="-1" y="3326674"/>
            <a:ext cx="12226835" cy="3570105"/>
          </a:xfrm>
          <a:custGeom>
            <a:avLst/>
            <a:gdLst>
              <a:gd name="connsiteX0" fmla="*/ 8671822 w 12192000"/>
              <a:gd name="connsiteY0" fmla="*/ 91 h 6127181"/>
              <a:gd name="connsiteX1" fmla="*/ 12045746 w 12192000"/>
              <a:gd name="connsiteY1" fmla="*/ 747672 h 6127181"/>
              <a:gd name="connsiteX2" fmla="*/ 12192000 w 12192000"/>
              <a:gd name="connsiteY2" fmla="*/ 769504 h 6127181"/>
              <a:gd name="connsiteX3" fmla="*/ 12192000 w 12192000"/>
              <a:gd name="connsiteY3" fmla="*/ 6127181 h 6127181"/>
              <a:gd name="connsiteX4" fmla="*/ 0 w 12192000"/>
              <a:gd name="connsiteY4" fmla="*/ 6127181 h 6127181"/>
              <a:gd name="connsiteX5" fmla="*/ 0 w 12192000"/>
              <a:gd name="connsiteY5" fmla="*/ 406947 h 6127181"/>
              <a:gd name="connsiteX6" fmla="*/ 1561486 w 12192000"/>
              <a:gd name="connsiteY6" fmla="*/ 401 h 6127181"/>
              <a:gd name="connsiteX7" fmla="*/ 7138220 w 12192000"/>
              <a:gd name="connsiteY7" fmla="*/ 406947 h 6127181"/>
              <a:gd name="connsiteX8" fmla="*/ 8671822 w 12192000"/>
              <a:gd name="connsiteY8" fmla="*/ 91 h 6127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127181">
                <a:moveTo>
                  <a:pt x="8671822" y="91"/>
                </a:moveTo>
                <a:cubicBezTo>
                  <a:pt x="9796463" y="8163"/>
                  <a:pt x="10921105" y="555068"/>
                  <a:pt x="12045746" y="747672"/>
                </a:cubicBezTo>
                <a:lnTo>
                  <a:pt x="12192000" y="769504"/>
                </a:lnTo>
                <a:lnTo>
                  <a:pt x="12192000" y="6127181"/>
                </a:lnTo>
                <a:lnTo>
                  <a:pt x="0" y="6127181"/>
                </a:lnTo>
                <a:lnTo>
                  <a:pt x="0" y="406947"/>
                </a:lnTo>
                <a:cubicBezTo>
                  <a:pt x="520496" y="98574"/>
                  <a:pt x="1040991" y="-7429"/>
                  <a:pt x="1561486" y="401"/>
                </a:cubicBezTo>
                <a:cubicBezTo>
                  <a:pt x="3420398" y="28364"/>
                  <a:pt x="5279310" y="1508280"/>
                  <a:pt x="7138220" y="406947"/>
                </a:cubicBezTo>
                <a:cubicBezTo>
                  <a:pt x="7649421" y="104081"/>
                  <a:pt x="8160622" y="-3579"/>
                  <a:pt x="8671822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346" name="矩形 345">
            <a:extLst>
              <a:ext uri="{FF2B5EF4-FFF2-40B4-BE49-F238E27FC236}">
                <a16:creationId xmlns:a16="http://schemas.microsoft.com/office/drawing/2014/main" xmlns="" id="{BEEB00BE-2C84-4E00-814C-FC24AD9952E3}"/>
              </a:ext>
            </a:extLst>
          </p:cNvPr>
          <p:cNvSpPr/>
          <p:nvPr/>
        </p:nvSpPr>
        <p:spPr>
          <a:xfrm>
            <a:off x="10074175" y="3486042"/>
            <a:ext cx="2016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200" spc="400" dirty="0">
                <a:solidFill>
                  <a:schemeClr val="bg2">
                    <a:lumMod val="10000"/>
                  </a:schemeClr>
                </a:solidFill>
                <a:latin typeface="Cooper Black" panose="0208090404030B020404" pitchFamily="18" charset="0"/>
                <a:cs typeface="+mn-ea"/>
                <a:sym typeface="+mn-lt"/>
              </a:rPr>
              <a:t>04</a:t>
            </a:r>
            <a:endParaRPr lang="zh-CN" altLang="en-US" sz="7200" spc="400" dirty="0">
              <a:solidFill>
                <a:schemeClr val="bg2">
                  <a:lumMod val="10000"/>
                </a:schemeClr>
              </a:solidFill>
              <a:latin typeface="Cooper Black" panose="0208090404030B020404" pitchFamily="18" charset="0"/>
              <a:cs typeface="+mn-ea"/>
              <a:sym typeface="+mn-lt"/>
            </a:endParaRPr>
          </a:p>
        </p:txBody>
      </p:sp>
      <p:sp>
        <p:nvSpPr>
          <p:cNvPr id="347" name="TextBox 7">
            <a:extLst>
              <a:ext uri="{FF2B5EF4-FFF2-40B4-BE49-F238E27FC236}">
                <a16:creationId xmlns:a16="http://schemas.microsoft.com/office/drawing/2014/main" xmlns="" id="{4682186F-A716-47F1-B15A-0CF1B0382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8067" y="4358044"/>
            <a:ext cx="7191259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400" b="1" spc="6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明年工作计划</a:t>
            </a:r>
            <a:endParaRPr lang="zh-CN" altLang="en-US" sz="4267" b="1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D8B95AE7-55E3-4CEC-A42B-A7E3A53E05A2}"/>
              </a:ext>
            </a:extLst>
          </p:cNvPr>
          <p:cNvSpPr/>
          <p:nvPr/>
        </p:nvSpPr>
        <p:spPr>
          <a:xfrm>
            <a:off x="4095360" y="5169748"/>
            <a:ext cx="4192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spc="600" dirty="0"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23" name="TextBox 10">
            <a:extLst>
              <a:ext uri="{FF2B5EF4-FFF2-40B4-BE49-F238E27FC236}">
                <a16:creationId xmlns:a16="http://schemas.microsoft.com/office/drawing/2014/main" xmlns="" id="{FF70EA37-5316-4392-84F3-72ED350D4085}"/>
              </a:ext>
            </a:extLst>
          </p:cNvPr>
          <p:cNvSpPr txBox="1"/>
          <p:nvPr/>
        </p:nvSpPr>
        <p:spPr>
          <a:xfrm>
            <a:off x="2730601" y="5632574"/>
            <a:ext cx="6683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151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</p:spTree>
    <p:extLst>
      <p:ext uri="{BB962C8B-B14F-4D97-AF65-F5344CB8AC3E}">
        <p14:creationId xmlns:p14="http://schemas.microsoft.com/office/powerpoint/2010/main" val="149271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" grpId="0"/>
      <p:bldP spid="347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30BA994F-DC90-4D0F-92ED-4C58D65A0522}"/>
              </a:ext>
            </a:extLst>
          </p:cNvPr>
          <p:cNvGrpSpPr/>
          <p:nvPr/>
        </p:nvGrpSpPr>
        <p:grpSpPr>
          <a:xfrm>
            <a:off x="2368722" y="2435815"/>
            <a:ext cx="1547295" cy="3009940"/>
            <a:chOff x="2857500" y="2071688"/>
            <a:chExt cx="1247774" cy="2427287"/>
          </a:xfrm>
        </p:grpSpPr>
        <p:sp>
          <p:nvSpPr>
            <p:cNvPr id="35" name="ïşḻïďê-Freeform 34">
              <a:extLst>
                <a:ext uri="{FF2B5EF4-FFF2-40B4-BE49-F238E27FC236}">
                  <a16:creationId xmlns:a16="http://schemas.microsoft.com/office/drawing/2014/main" xmlns="" id="{F039F9B5-C223-48B8-9607-5AF3A4D6BCAB}"/>
                </a:ext>
              </a:extLst>
            </p:cNvPr>
            <p:cNvSpPr/>
            <p:nvPr/>
          </p:nvSpPr>
          <p:spPr>
            <a:xfrm>
              <a:off x="3024188" y="3465512"/>
              <a:ext cx="914400" cy="10334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653" y="115025"/>
                  </a:moveTo>
                  <a:lnTo>
                    <a:pt x="81086" y="6325"/>
                  </a:lnTo>
                  <a:lnTo>
                    <a:pt x="73526" y="6325"/>
                  </a:lnTo>
                  <a:lnTo>
                    <a:pt x="91907" y="58034"/>
                  </a:lnTo>
                  <a:lnTo>
                    <a:pt x="63606" y="58034"/>
                  </a:lnTo>
                  <a:lnTo>
                    <a:pt x="63606" y="3132"/>
                  </a:lnTo>
                  <a:lnTo>
                    <a:pt x="63606" y="3132"/>
                  </a:lnTo>
                  <a:lnTo>
                    <a:pt x="63537" y="2456"/>
                  </a:lnTo>
                  <a:lnTo>
                    <a:pt x="63260" y="1903"/>
                  </a:lnTo>
                  <a:lnTo>
                    <a:pt x="62982" y="1412"/>
                  </a:lnTo>
                  <a:lnTo>
                    <a:pt x="62566" y="921"/>
                  </a:lnTo>
                  <a:lnTo>
                    <a:pt x="62011" y="552"/>
                  </a:lnTo>
                  <a:lnTo>
                    <a:pt x="61387" y="245"/>
                  </a:lnTo>
                  <a:lnTo>
                    <a:pt x="60763" y="61"/>
                  </a:lnTo>
                  <a:lnTo>
                    <a:pt x="60069" y="0"/>
                  </a:lnTo>
                  <a:lnTo>
                    <a:pt x="60069" y="0"/>
                  </a:lnTo>
                  <a:lnTo>
                    <a:pt x="59306" y="61"/>
                  </a:lnTo>
                  <a:lnTo>
                    <a:pt x="58612" y="245"/>
                  </a:lnTo>
                  <a:lnTo>
                    <a:pt x="57988" y="552"/>
                  </a:lnTo>
                  <a:lnTo>
                    <a:pt x="57433" y="921"/>
                  </a:lnTo>
                  <a:lnTo>
                    <a:pt x="57017" y="1412"/>
                  </a:lnTo>
                  <a:lnTo>
                    <a:pt x="56739" y="1903"/>
                  </a:lnTo>
                  <a:lnTo>
                    <a:pt x="56462" y="2456"/>
                  </a:lnTo>
                  <a:lnTo>
                    <a:pt x="56393" y="3132"/>
                  </a:lnTo>
                  <a:lnTo>
                    <a:pt x="56393" y="58034"/>
                  </a:lnTo>
                  <a:lnTo>
                    <a:pt x="28092" y="58034"/>
                  </a:lnTo>
                  <a:lnTo>
                    <a:pt x="46473" y="6325"/>
                  </a:lnTo>
                  <a:lnTo>
                    <a:pt x="38913" y="6325"/>
                  </a:lnTo>
                  <a:lnTo>
                    <a:pt x="346" y="115025"/>
                  </a:lnTo>
                  <a:lnTo>
                    <a:pt x="346" y="115025"/>
                  </a:lnTo>
                  <a:lnTo>
                    <a:pt x="69" y="116069"/>
                  </a:lnTo>
                  <a:lnTo>
                    <a:pt x="0" y="116929"/>
                  </a:lnTo>
                  <a:lnTo>
                    <a:pt x="138" y="117727"/>
                  </a:lnTo>
                  <a:lnTo>
                    <a:pt x="416" y="118341"/>
                  </a:lnTo>
                  <a:lnTo>
                    <a:pt x="832" y="118894"/>
                  </a:lnTo>
                  <a:lnTo>
                    <a:pt x="1317" y="119324"/>
                  </a:lnTo>
                  <a:lnTo>
                    <a:pt x="1872" y="119631"/>
                  </a:lnTo>
                  <a:lnTo>
                    <a:pt x="2427" y="119877"/>
                  </a:lnTo>
                  <a:lnTo>
                    <a:pt x="3052" y="120000"/>
                  </a:lnTo>
                  <a:lnTo>
                    <a:pt x="3815" y="119938"/>
                  </a:lnTo>
                  <a:lnTo>
                    <a:pt x="4439" y="119754"/>
                  </a:lnTo>
                  <a:lnTo>
                    <a:pt x="5063" y="119508"/>
                  </a:lnTo>
                  <a:lnTo>
                    <a:pt x="5757" y="119078"/>
                  </a:lnTo>
                  <a:lnTo>
                    <a:pt x="6312" y="118464"/>
                  </a:lnTo>
                  <a:lnTo>
                    <a:pt x="6797" y="117789"/>
                  </a:lnTo>
                  <a:lnTo>
                    <a:pt x="7144" y="116990"/>
                  </a:lnTo>
                  <a:lnTo>
                    <a:pt x="25803" y="64421"/>
                  </a:lnTo>
                  <a:lnTo>
                    <a:pt x="56393" y="64421"/>
                  </a:lnTo>
                  <a:lnTo>
                    <a:pt x="56393" y="87758"/>
                  </a:lnTo>
                  <a:lnTo>
                    <a:pt x="56393" y="87758"/>
                  </a:lnTo>
                  <a:lnTo>
                    <a:pt x="56462" y="88372"/>
                  </a:lnTo>
                  <a:lnTo>
                    <a:pt x="56739" y="88986"/>
                  </a:lnTo>
                  <a:lnTo>
                    <a:pt x="57017" y="89539"/>
                  </a:lnTo>
                  <a:lnTo>
                    <a:pt x="57433" y="89969"/>
                  </a:lnTo>
                  <a:lnTo>
                    <a:pt x="57988" y="90399"/>
                  </a:lnTo>
                  <a:lnTo>
                    <a:pt x="58612" y="90706"/>
                  </a:lnTo>
                  <a:lnTo>
                    <a:pt x="59306" y="90890"/>
                  </a:lnTo>
                  <a:lnTo>
                    <a:pt x="60069" y="90890"/>
                  </a:lnTo>
                  <a:lnTo>
                    <a:pt x="60069" y="90890"/>
                  </a:lnTo>
                  <a:lnTo>
                    <a:pt x="60763" y="90890"/>
                  </a:lnTo>
                  <a:lnTo>
                    <a:pt x="61387" y="90706"/>
                  </a:lnTo>
                  <a:lnTo>
                    <a:pt x="62011" y="90399"/>
                  </a:lnTo>
                  <a:lnTo>
                    <a:pt x="62566" y="89969"/>
                  </a:lnTo>
                  <a:lnTo>
                    <a:pt x="62982" y="89539"/>
                  </a:lnTo>
                  <a:lnTo>
                    <a:pt x="63260" y="88986"/>
                  </a:lnTo>
                  <a:lnTo>
                    <a:pt x="63537" y="88372"/>
                  </a:lnTo>
                  <a:lnTo>
                    <a:pt x="63606" y="87758"/>
                  </a:lnTo>
                  <a:lnTo>
                    <a:pt x="63606" y="64421"/>
                  </a:lnTo>
                  <a:lnTo>
                    <a:pt x="94196" y="64421"/>
                  </a:lnTo>
                  <a:lnTo>
                    <a:pt x="112855" y="116990"/>
                  </a:lnTo>
                  <a:lnTo>
                    <a:pt x="112855" y="116990"/>
                  </a:lnTo>
                  <a:lnTo>
                    <a:pt x="113202" y="117727"/>
                  </a:lnTo>
                  <a:lnTo>
                    <a:pt x="113687" y="118280"/>
                  </a:lnTo>
                  <a:lnTo>
                    <a:pt x="114173" y="118771"/>
                  </a:lnTo>
                  <a:lnTo>
                    <a:pt x="114797" y="119078"/>
                  </a:lnTo>
                  <a:lnTo>
                    <a:pt x="115491" y="119324"/>
                  </a:lnTo>
                  <a:lnTo>
                    <a:pt x="116115" y="119447"/>
                  </a:lnTo>
                  <a:lnTo>
                    <a:pt x="116878" y="119447"/>
                  </a:lnTo>
                  <a:lnTo>
                    <a:pt x="117502" y="119324"/>
                  </a:lnTo>
                  <a:lnTo>
                    <a:pt x="118127" y="119140"/>
                  </a:lnTo>
                  <a:lnTo>
                    <a:pt x="118682" y="118833"/>
                  </a:lnTo>
                  <a:lnTo>
                    <a:pt x="119167" y="118403"/>
                  </a:lnTo>
                  <a:lnTo>
                    <a:pt x="119583" y="117911"/>
                  </a:lnTo>
                  <a:lnTo>
                    <a:pt x="119861" y="117359"/>
                  </a:lnTo>
                  <a:lnTo>
                    <a:pt x="120000" y="116683"/>
                  </a:lnTo>
                  <a:lnTo>
                    <a:pt x="119930" y="115885"/>
                  </a:lnTo>
                  <a:lnTo>
                    <a:pt x="119653" y="115025"/>
                  </a:lnTo>
                  <a:lnTo>
                    <a:pt x="119653" y="11502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6" name="ïşḻïďê-Rectangle 35">
              <a:extLst>
                <a:ext uri="{FF2B5EF4-FFF2-40B4-BE49-F238E27FC236}">
                  <a16:creationId xmlns:a16="http://schemas.microsoft.com/office/drawing/2014/main" xmlns="" id="{0AA7F3DB-FEF4-479E-8300-5B56D4ECBD37}"/>
                </a:ext>
              </a:extLst>
            </p:cNvPr>
            <p:cNvSpPr/>
            <p:nvPr/>
          </p:nvSpPr>
          <p:spPr>
            <a:xfrm>
              <a:off x="2884488" y="2098675"/>
              <a:ext cx="1193800" cy="1398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4C752750-B47E-47F9-AC09-4B577C9A802C}"/>
                </a:ext>
              </a:extLst>
            </p:cNvPr>
            <p:cNvGrpSpPr/>
            <p:nvPr/>
          </p:nvGrpSpPr>
          <p:grpSpPr>
            <a:xfrm>
              <a:off x="2987675" y="2508250"/>
              <a:ext cx="450850" cy="293688"/>
              <a:chOff x="2987675" y="2508250"/>
              <a:chExt cx="450850" cy="293688"/>
            </a:xfrm>
          </p:grpSpPr>
          <p:sp>
            <p:nvSpPr>
              <p:cNvPr id="59" name="ïşḻïďê-Rectangle 58">
                <a:extLst>
                  <a:ext uri="{FF2B5EF4-FFF2-40B4-BE49-F238E27FC236}">
                    <a16:creationId xmlns:a16="http://schemas.microsoft.com/office/drawing/2014/main" xmlns="" id="{B587EA4A-5C15-42E8-8B86-6299A16E1B95}"/>
                  </a:ext>
                </a:extLst>
              </p:cNvPr>
              <p:cNvSpPr/>
              <p:nvPr/>
            </p:nvSpPr>
            <p:spPr>
              <a:xfrm>
                <a:off x="2987675" y="2647950"/>
                <a:ext cx="450850" cy="1587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0" name="ïşḻïďê-Rectangle 59">
                <a:extLst>
                  <a:ext uri="{FF2B5EF4-FFF2-40B4-BE49-F238E27FC236}">
                    <a16:creationId xmlns:a16="http://schemas.microsoft.com/office/drawing/2014/main" xmlns="" id="{48EA8A0C-4270-4E11-8CC5-3EC5C96D65E4}"/>
                  </a:ext>
                </a:extLst>
              </p:cNvPr>
              <p:cNvSpPr/>
              <p:nvPr/>
            </p:nvSpPr>
            <p:spPr>
              <a:xfrm>
                <a:off x="2987675" y="2682875"/>
                <a:ext cx="450850" cy="1587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1" name="ïşḻïďê-Rectangle 60">
                <a:extLst>
                  <a:ext uri="{FF2B5EF4-FFF2-40B4-BE49-F238E27FC236}">
                    <a16:creationId xmlns:a16="http://schemas.microsoft.com/office/drawing/2014/main" xmlns="" id="{EDD6FD6D-3EA0-47D1-9717-D0941CC5AA45}"/>
                  </a:ext>
                </a:extLst>
              </p:cNvPr>
              <p:cNvSpPr/>
              <p:nvPr/>
            </p:nvSpPr>
            <p:spPr>
              <a:xfrm>
                <a:off x="2987675" y="2717800"/>
                <a:ext cx="450850" cy="1587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2" name="ïşḻïďê-Rectangle 61">
                <a:extLst>
                  <a:ext uri="{FF2B5EF4-FFF2-40B4-BE49-F238E27FC236}">
                    <a16:creationId xmlns:a16="http://schemas.microsoft.com/office/drawing/2014/main" xmlns="" id="{010770C8-C0CB-472F-A6BA-20D693D29851}"/>
                  </a:ext>
                </a:extLst>
              </p:cNvPr>
              <p:cNvSpPr/>
              <p:nvPr/>
            </p:nvSpPr>
            <p:spPr>
              <a:xfrm>
                <a:off x="2987675" y="2752725"/>
                <a:ext cx="450850" cy="14288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3" name="ïşḻïďê-Rectangle 62">
                <a:extLst>
                  <a:ext uri="{FF2B5EF4-FFF2-40B4-BE49-F238E27FC236}">
                    <a16:creationId xmlns:a16="http://schemas.microsoft.com/office/drawing/2014/main" xmlns="" id="{81C7F24A-5658-4944-A642-A1183811A3E6}"/>
                  </a:ext>
                </a:extLst>
              </p:cNvPr>
              <p:cNvSpPr/>
              <p:nvPr/>
            </p:nvSpPr>
            <p:spPr>
              <a:xfrm>
                <a:off x="2987675" y="2786063"/>
                <a:ext cx="450850" cy="1587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4" name="ïşḻïďê-Rectangle 63">
                <a:extLst>
                  <a:ext uri="{FF2B5EF4-FFF2-40B4-BE49-F238E27FC236}">
                    <a16:creationId xmlns:a16="http://schemas.microsoft.com/office/drawing/2014/main" xmlns="" id="{006F84B1-EAC2-45D1-A3EB-4211C55FA4AC}"/>
                  </a:ext>
                </a:extLst>
              </p:cNvPr>
              <p:cNvSpPr/>
              <p:nvPr/>
            </p:nvSpPr>
            <p:spPr>
              <a:xfrm>
                <a:off x="2987675" y="2508250"/>
                <a:ext cx="450850" cy="82550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sp>
          <p:nvSpPr>
            <p:cNvPr id="38" name="ïşḻïďê-Freeform 37">
              <a:extLst>
                <a:ext uri="{FF2B5EF4-FFF2-40B4-BE49-F238E27FC236}">
                  <a16:creationId xmlns:a16="http://schemas.microsoft.com/office/drawing/2014/main" xmlns="" id="{9D7BDEA8-1D62-4326-BFFF-7CE746EEAFCF}"/>
                </a:ext>
              </a:extLst>
            </p:cNvPr>
            <p:cNvSpPr/>
            <p:nvPr/>
          </p:nvSpPr>
          <p:spPr>
            <a:xfrm>
              <a:off x="2857500" y="2071688"/>
              <a:ext cx="1247774" cy="14525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404" y="0"/>
                  </a:moveTo>
                  <a:lnTo>
                    <a:pt x="60050" y="0"/>
                  </a:lnTo>
                  <a:lnTo>
                    <a:pt x="2595" y="0"/>
                  </a:lnTo>
                  <a:lnTo>
                    <a:pt x="0" y="0"/>
                  </a:lnTo>
                  <a:lnTo>
                    <a:pt x="0" y="2229"/>
                  </a:lnTo>
                  <a:lnTo>
                    <a:pt x="0" y="117726"/>
                  </a:lnTo>
                  <a:lnTo>
                    <a:pt x="0" y="120000"/>
                  </a:lnTo>
                  <a:lnTo>
                    <a:pt x="2595" y="120000"/>
                  </a:lnTo>
                  <a:lnTo>
                    <a:pt x="60050" y="120000"/>
                  </a:lnTo>
                  <a:lnTo>
                    <a:pt x="117404" y="120000"/>
                  </a:lnTo>
                  <a:lnTo>
                    <a:pt x="120000" y="120000"/>
                  </a:lnTo>
                  <a:lnTo>
                    <a:pt x="120000" y="117726"/>
                  </a:lnTo>
                  <a:lnTo>
                    <a:pt x="120000" y="2229"/>
                  </a:lnTo>
                  <a:lnTo>
                    <a:pt x="120000" y="0"/>
                  </a:lnTo>
                  <a:lnTo>
                    <a:pt x="117404" y="0"/>
                  </a:lnTo>
                  <a:close/>
                  <a:moveTo>
                    <a:pt x="60050" y="115497"/>
                  </a:moveTo>
                  <a:lnTo>
                    <a:pt x="5241" y="115497"/>
                  </a:lnTo>
                  <a:lnTo>
                    <a:pt x="5241" y="20371"/>
                  </a:lnTo>
                  <a:lnTo>
                    <a:pt x="114758" y="20371"/>
                  </a:lnTo>
                  <a:lnTo>
                    <a:pt x="114758" y="115497"/>
                  </a:lnTo>
                  <a:lnTo>
                    <a:pt x="60050" y="115497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9" name="ïşḻïďê-Freeform 38">
              <a:extLst>
                <a:ext uri="{FF2B5EF4-FFF2-40B4-BE49-F238E27FC236}">
                  <a16:creationId xmlns:a16="http://schemas.microsoft.com/office/drawing/2014/main" xmlns="" id="{ED46FC47-26F1-49E4-82B1-5D6448198D2B}"/>
                </a:ext>
              </a:extLst>
            </p:cNvPr>
            <p:cNvSpPr/>
            <p:nvPr/>
          </p:nvSpPr>
          <p:spPr>
            <a:xfrm>
              <a:off x="3914775" y="3309937"/>
              <a:ext cx="136524" cy="1603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0" y="120000"/>
                  </a:lnTo>
                  <a:lnTo>
                    <a:pt x="120000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3D1890DA-564D-486C-AD54-101B3B55B5D6}"/>
                </a:ext>
              </a:extLst>
            </p:cNvPr>
            <p:cNvGrpSpPr/>
            <p:nvPr/>
          </p:nvGrpSpPr>
          <p:grpSpPr>
            <a:xfrm>
              <a:off x="3508375" y="3036888"/>
              <a:ext cx="449262" cy="293688"/>
              <a:chOff x="3508375" y="3036888"/>
              <a:chExt cx="449262" cy="293688"/>
            </a:xfrm>
          </p:grpSpPr>
          <p:sp>
            <p:nvSpPr>
              <p:cNvPr id="53" name="ïşḻïďê-Rectangle 52">
                <a:extLst>
                  <a:ext uri="{FF2B5EF4-FFF2-40B4-BE49-F238E27FC236}">
                    <a16:creationId xmlns:a16="http://schemas.microsoft.com/office/drawing/2014/main" xmlns="" id="{04DD9A8A-B23C-4AC5-ACE3-7E36115113CD}"/>
                  </a:ext>
                </a:extLst>
              </p:cNvPr>
              <p:cNvSpPr/>
              <p:nvPr/>
            </p:nvSpPr>
            <p:spPr>
              <a:xfrm>
                <a:off x="3508375" y="3176588"/>
                <a:ext cx="449262" cy="1587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4" name="ïşḻïďê-Rectangle 53">
                <a:extLst>
                  <a:ext uri="{FF2B5EF4-FFF2-40B4-BE49-F238E27FC236}">
                    <a16:creationId xmlns:a16="http://schemas.microsoft.com/office/drawing/2014/main" xmlns="" id="{0E47ADA1-2634-4E5A-B32F-E2A529A23279}"/>
                  </a:ext>
                </a:extLst>
              </p:cNvPr>
              <p:cNvSpPr/>
              <p:nvPr/>
            </p:nvSpPr>
            <p:spPr>
              <a:xfrm>
                <a:off x="3508375" y="3211513"/>
                <a:ext cx="449262" cy="1587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5" name="ïşḻïďê-Rectangle 54">
                <a:extLst>
                  <a:ext uri="{FF2B5EF4-FFF2-40B4-BE49-F238E27FC236}">
                    <a16:creationId xmlns:a16="http://schemas.microsoft.com/office/drawing/2014/main" xmlns="" id="{835E20BD-DC9F-490D-BC57-BE24E53A93C1}"/>
                  </a:ext>
                </a:extLst>
              </p:cNvPr>
              <p:cNvSpPr/>
              <p:nvPr/>
            </p:nvSpPr>
            <p:spPr>
              <a:xfrm>
                <a:off x="3508375" y="3246438"/>
                <a:ext cx="449262" cy="1587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6" name="ïşḻïďê-Rectangle 55">
                <a:extLst>
                  <a:ext uri="{FF2B5EF4-FFF2-40B4-BE49-F238E27FC236}">
                    <a16:creationId xmlns:a16="http://schemas.microsoft.com/office/drawing/2014/main" xmlns="" id="{50438AEC-2C91-4726-9CBC-0ABE88DDA70D}"/>
                  </a:ext>
                </a:extLst>
              </p:cNvPr>
              <p:cNvSpPr/>
              <p:nvPr/>
            </p:nvSpPr>
            <p:spPr>
              <a:xfrm>
                <a:off x="3508375" y="3281362"/>
                <a:ext cx="449262" cy="1587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7" name="ïşḻïďê-Rectangle 56">
                <a:extLst>
                  <a:ext uri="{FF2B5EF4-FFF2-40B4-BE49-F238E27FC236}">
                    <a16:creationId xmlns:a16="http://schemas.microsoft.com/office/drawing/2014/main" xmlns="" id="{2D9BCAA1-79DF-4A9A-9893-B91E59CB5BA9}"/>
                  </a:ext>
                </a:extLst>
              </p:cNvPr>
              <p:cNvSpPr/>
              <p:nvPr/>
            </p:nvSpPr>
            <p:spPr>
              <a:xfrm>
                <a:off x="3508375" y="3314701"/>
                <a:ext cx="449262" cy="1587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8" name="ïşḻïďê-Rectangle 57">
                <a:extLst>
                  <a:ext uri="{FF2B5EF4-FFF2-40B4-BE49-F238E27FC236}">
                    <a16:creationId xmlns:a16="http://schemas.microsoft.com/office/drawing/2014/main" xmlns="" id="{96576D30-C174-45FB-918E-92116A724540}"/>
                  </a:ext>
                </a:extLst>
              </p:cNvPr>
              <p:cNvSpPr/>
              <p:nvPr/>
            </p:nvSpPr>
            <p:spPr>
              <a:xfrm>
                <a:off x="3508375" y="3036888"/>
                <a:ext cx="449262" cy="84138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sp>
          <p:nvSpPr>
            <p:cNvPr id="41" name="ïşḻïďê-Freeform 40">
              <a:extLst>
                <a:ext uri="{FF2B5EF4-FFF2-40B4-BE49-F238E27FC236}">
                  <a16:creationId xmlns:a16="http://schemas.microsoft.com/office/drawing/2014/main" xmlns="" id="{6FA2884E-4BE4-48AB-8A21-127AB491597A}"/>
                </a:ext>
              </a:extLst>
            </p:cNvPr>
            <p:cNvSpPr/>
            <p:nvPr/>
          </p:nvSpPr>
          <p:spPr>
            <a:xfrm>
              <a:off x="3890962" y="3300412"/>
              <a:ext cx="160337" cy="1698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18"/>
                  </a:moveTo>
                  <a:lnTo>
                    <a:pt x="18278" y="120000"/>
                  </a:lnTo>
                  <a:lnTo>
                    <a:pt x="18278" y="120000"/>
                  </a:lnTo>
                  <a:lnTo>
                    <a:pt x="19867" y="112476"/>
                  </a:lnTo>
                  <a:lnTo>
                    <a:pt x="21456" y="104952"/>
                  </a:lnTo>
                  <a:lnTo>
                    <a:pt x="22649" y="97429"/>
                  </a:lnTo>
                  <a:lnTo>
                    <a:pt x="23046" y="89905"/>
                  </a:lnTo>
                  <a:lnTo>
                    <a:pt x="23841" y="82382"/>
                  </a:lnTo>
                  <a:lnTo>
                    <a:pt x="23841" y="74482"/>
                  </a:lnTo>
                  <a:lnTo>
                    <a:pt x="23046" y="67335"/>
                  </a:lnTo>
                  <a:lnTo>
                    <a:pt x="22649" y="59811"/>
                  </a:lnTo>
                  <a:lnTo>
                    <a:pt x="21456" y="52288"/>
                  </a:lnTo>
                  <a:lnTo>
                    <a:pt x="19470" y="44764"/>
                  </a:lnTo>
                  <a:lnTo>
                    <a:pt x="17483" y="37241"/>
                  </a:lnTo>
                  <a:lnTo>
                    <a:pt x="14701" y="29717"/>
                  </a:lnTo>
                  <a:lnTo>
                    <a:pt x="11920" y="22570"/>
                  </a:lnTo>
                  <a:lnTo>
                    <a:pt x="8344" y="15047"/>
                  </a:lnTo>
                  <a:lnTo>
                    <a:pt x="4768" y="7523"/>
                  </a:lnTo>
                  <a:lnTo>
                    <a:pt x="0" y="0"/>
                  </a:lnTo>
                  <a:lnTo>
                    <a:pt x="0" y="0"/>
                  </a:lnTo>
                  <a:lnTo>
                    <a:pt x="7152" y="4514"/>
                  </a:lnTo>
                  <a:lnTo>
                    <a:pt x="14304" y="8275"/>
                  </a:lnTo>
                  <a:lnTo>
                    <a:pt x="21854" y="11285"/>
                  </a:lnTo>
                  <a:lnTo>
                    <a:pt x="28609" y="14670"/>
                  </a:lnTo>
                  <a:lnTo>
                    <a:pt x="36158" y="16551"/>
                  </a:lnTo>
                  <a:lnTo>
                    <a:pt x="43708" y="18056"/>
                  </a:lnTo>
                  <a:lnTo>
                    <a:pt x="50860" y="19184"/>
                  </a:lnTo>
                  <a:lnTo>
                    <a:pt x="58410" y="19937"/>
                  </a:lnTo>
                  <a:lnTo>
                    <a:pt x="66357" y="19937"/>
                  </a:lnTo>
                  <a:lnTo>
                    <a:pt x="73907" y="19184"/>
                  </a:lnTo>
                  <a:lnTo>
                    <a:pt x="81456" y="18056"/>
                  </a:lnTo>
                  <a:lnTo>
                    <a:pt x="89006" y="16551"/>
                  </a:lnTo>
                  <a:lnTo>
                    <a:pt x="96953" y="15047"/>
                  </a:lnTo>
                  <a:lnTo>
                    <a:pt x="104503" y="12413"/>
                  </a:lnTo>
                  <a:lnTo>
                    <a:pt x="112052" y="9780"/>
                  </a:lnTo>
                  <a:lnTo>
                    <a:pt x="120000" y="6018"/>
                  </a:lnTo>
                  <a:lnTo>
                    <a:pt x="120000" y="601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2" name="ïşḻïďê-Freeform 41">
              <a:extLst>
                <a:ext uri="{FF2B5EF4-FFF2-40B4-BE49-F238E27FC236}">
                  <a16:creationId xmlns:a16="http://schemas.microsoft.com/office/drawing/2014/main" xmlns="" id="{408E6A58-9198-46BB-B509-56D5ED8E0727}"/>
                </a:ext>
              </a:extLst>
            </p:cNvPr>
            <p:cNvSpPr/>
            <p:nvPr/>
          </p:nvSpPr>
          <p:spPr>
            <a:xfrm>
              <a:off x="3009900" y="3003550"/>
              <a:ext cx="381000" cy="381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83" y="0"/>
                  </a:moveTo>
                  <a:lnTo>
                    <a:pt x="60083" y="0"/>
                  </a:lnTo>
                  <a:lnTo>
                    <a:pt x="56920" y="0"/>
                  </a:lnTo>
                  <a:lnTo>
                    <a:pt x="53758" y="332"/>
                  </a:lnTo>
                  <a:lnTo>
                    <a:pt x="50929" y="665"/>
                  </a:lnTo>
                  <a:lnTo>
                    <a:pt x="47933" y="1165"/>
                  </a:lnTo>
                  <a:lnTo>
                    <a:pt x="45104" y="1830"/>
                  </a:lnTo>
                  <a:lnTo>
                    <a:pt x="42108" y="2662"/>
                  </a:lnTo>
                  <a:lnTo>
                    <a:pt x="39445" y="3661"/>
                  </a:lnTo>
                  <a:lnTo>
                    <a:pt x="36615" y="4660"/>
                  </a:lnTo>
                  <a:lnTo>
                    <a:pt x="33952" y="5991"/>
                  </a:lnTo>
                  <a:lnTo>
                    <a:pt x="31289" y="7156"/>
                  </a:lnTo>
                  <a:lnTo>
                    <a:pt x="28959" y="8654"/>
                  </a:lnTo>
                  <a:lnTo>
                    <a:pt x="26463" y="10319"/>
                  </a:lnTo>
                  <a:lnTo>
                    <a:pt x="24133" y="11816"/>
                  </a:lnTo>
                  <a:lnTo>
                    <a:pt x="21803" y="13814"/>
                  </a:lnTo>
                  <a:lnTo>
                    <a:pt x="19639" y="15478"/>
                  </a:lnTo>
                  <a:lnTo>
                    <a:pt x="17475" y="17642"/>
                  </a:lnTo>
                  <a:lnTo>
                    <a:pt x="15644" y="19639"/>
                  </a:lnTo>
                  <a:lnTo>
                    <a:pt x="13647" y="21969"/>
                  </a:lnTo>
                  <a:lnTo>
                    <a:pt x="11816" y="23966"/>
                  </a:lnTo>
                  <a:lnTo>
                    <a:pt x="10152" y="26296"/>
                  </a:lnTo>
                  <a:lnTo>
                    <a:pt x="8654" y="28959"/>
                  </a:lnTo>
                  <a:lnTo>
                    <a:pt x="7156" y="31456"/>
                  </a:lnTo>
                  <a:lnTo>
                    <a:pt x="5825" y="33952"/>
                  </a:lnTo>
                  <a:lnTo>
                    <a:pt x="4660" y="36615"/>
                  </a:lnTo>
                  <a:lnTo>
                    <a:pt x="3495" y="39445"/>
                  </a:lnTo>
                  <a:lnTo>
                    <a:pt x="2829" y="42108"/>
                  </a:lnTo>
                  <a:lnTo>
                    <a:pt x="1830" y="44937"/>
                  </a:lnTo>
                  <a:lnTo>
                    <a:pt x="1165" y="47933"/>
                  </a:lnTo>
                  <a:lnTo>
                    <a:pt x="665" y="50762"/>
                  </a:lnTo>
                  <a:lnTo>
                    <a:pt x="166" y="53925"/>
                  </a:lnTo>
                  <a:lnTo>
                    <a:pt x="0" y="56920"/>
                  </a:lnTo>
                  <a:lnTo>
                    <a:pt x="0" y="59916"/>
                  </a:lnTo>
                  <a:lnTo>
                    <a:pt x="0" y="59916"/>
                  </a:lnTo>
                  <a:lnTo>
                    <a:pt x="0" y="63079"/>
                  </a:lnTo>
                  <a:lnTo>
                    <a:pt x="166" y="66241"/>
                  </a:lnTo>
                  <a:lnTo>
                    <a:pt x="665" y="69070"/>
                  </a:lnTo>
                  <a:lnTo>
                    <a:pt x="1165" y="72066"/>
                  </a:lnTo>
                  <a:lnTo>
                    <a:pt x="1830" y="74895"/>
                  </a:lnTo>
                  <a:lnTo>
                    <a:pt x="2829" y="77891"/>
                  </a:lnTo>
                  <a:lnTo>
                    <a:pt x="3495" y="80554"/>
                  </a:lnTo>
                  <a:lnTo>
                    <a:pt x="4660" y="83217"/>
                  </a:lnTo>
                  <a:lnTo>
                    <a:pt x="5825" y="86047"/>
                  </a:lnTo>
                  <a:lnTo>
                    <a:pt x="7156" y="88710"/>
                  </a:lnTo>
                  <a:lnTo>
                    <a:pt x="8654" y="91040"/>
                  </a:lnTo>
                  <a:lnTo>
                    <a:pt x="10152" y="93536"/>
                  </a:lnTo>
                  <a:lnTo>
                    <a:pt x="11816" y="95866"/>
                  </a:lnTo>
                  <a:lnTo>
                    <a:pt x="13647" y="98196"/>
                  </a:lnTo>
                  <a:lnTo>
                    <a:pt x="15644" y="100360"/>
                  </a:lnTo>
                  <a:lnTo>
                    <a:pt x="17475" y="102524"/>
                  </a:lnTo>
                  <a:lnTo>
                    <a:pt x="19639" y="104355"/>
                  </a:lnTo>
                  <a:lnTo>
                    <a:pt x="21803" y="106352"/>
                  </a:lnTo>
                  <a:lnTo>
                    <a:pt x="24133" y="108183"/>
                  </a:lnTo>
                  <a:lnTo>
                    <a:pt x="26463" y="109680"/>
                  </a:lnTo>
                  <a:lnTo>
                    <a:pt x="28959" y="111345"/>
                  </a:lnTo>
                  <a:lnTo>
                    <a:pt x="31289" y="112843"/>
                  </a:lnTo>
                  <a:lnTo>
                    <a:pt x="33952" y="114174"/>
                  </a:lnTo>
                  <a:lnTo>
                    <a:pt x="36615" y="115339"/>
                  </a:lnTo>
                  <a:lnTo>
                    <a:pt x="39445" y="116504"/>
                  </a:lnTo>
                  <a:lnTo>
                    <a:pt x="42108" y="117170"/>
                  </a:lnTo>
                  <a:lnTo>
                    <a:pt x="45104" y="118169"/>
                  </a:lnTo>
                  <a:lnTo>
                    <a:pt x="47933" y="118834"/>
                  </a:lnTo>
                  <a:lnTo>
                    <a:pt x="50929" y="119334"/>
                  </a:lnTo>
                  <a:lnTo>
                    <a:pt x="53758" y="119833"/>
                  </a:lnTo>
                  <a:lnTo>
                    <a:pt x="56920" y="120000"/>
                  </a:lnTo>
                  <a:lnTo>
                    <a:pt x="60083" y="120000"/>
                  </a:lnTo>
                  <a:lnTo>
                    <a:pt x="60083" y="120000"/>
                  </a:lnTo>
                  <a:lnTo>
                    <a:pt x="63079" y="120000"/>
                  </a:lnTo>
                  <a:lnTo>
                    <a:pt x="66074" y="119833"/>
                  </a:lnTo>
                  <a:lnTo>
                    <a:pt x="69237" y="119334"/>
                  </a:lnTo>
                  <a:lnTo>
                    <a:pt x="72066" y="118834"/>
                  </a:lnTo>
                  <a:lnTo>
                    <a:pt x="75062" y="118169"/>
                  </a:lnTo>
                  <a:lnTo>
                    <a:pt x="77891" y="117170"/>
                  </a:lnTo>
                  <a:lnTo>
                    <a:pt x="80554" y="116504"/>
                  </a:lnTo>
                  <a:lnTo>
                    <a:pt x="83384" y="115339"/>
                  </a:lnTo>
                  <a:lnTo>
                    <a:pt x="86047" y="114174"/>
                  </a:lnTo>
                  <a:lnTo>
                    <a:pt x="88543" y="112843"/>
                  </a:lnTo>
                  <a:lnTo>
                    <a:pt x="91040" y="111345"/>
                  </a:lnTo>
                  <a:lnTo>
                    <a:pt x="93703" y="109680"/>
                  </a:lnTo>
                  <a:lnTo>
                    <a:pt x="96033" y="108183"/>
                  </a:lnTo>
                  <a:lnTo>
                    <a:pt x="98030" y="106352"/>
                  </a:lnTo>
                  <a:lnTo>
                    <a:pt x="100360" y="104355"/>
                  </a:lnTo>
                  <a:lnTo>
                    <a:pt x="102357" y="102524"/>
                  </a:lnTo>
                  <a:lnTo>
                    <a:pt x="104521" y="100360"/>
                  </a:lnTo>
                  <a:lnTo>
                    <a:pt x="106185" y="98196"/>
                  </a:lnTo>
                  <a:lnTo>
                    <a:pt x="108183" y="95866"/>
                  </a:lnTo>
                  <a:lnTo>
                    <a:pt x="109680" y="93536"/>
                  </a:lnTo>
                  <a:lnTo>
                    <a:pt x="111345" y="91040"/>
                  </a:lnTo>
                  <a:lnTo>
                    <a:pt x="112843" y="88710"/>
                  </a:lnTo>
                  <a:lnTo>
                    <a:pt x="114008" y="86047"/>
                  </a:lnTo>
                  <a:lnTo>
                    <a:pt x="115339" y="83217"/>
                  </a:lnTo>
                  <a:lnTo>
                    <a:pt x="116338" y="80554"/>
                  </a:lnTo>
                  <a:lnTo>
                    <a:pt x="117337" y="77891"/>
                  </a:lnTo>
                  <a:lnTo>
                    <a:pt x="118169" y="74895"/>
                  </a:lnTo>
                  <a:lnTo>
                    <a:pt x="118834" y="72066"/>
                  </a:lnTo>
                  <a:lnTo>
                    <a:pt x="119334" y="69070"/>
                  </a:lnTo>
                  <a:lnTo>
                    <a:pt x="119667" y="66241"/>
                  </a:lnTo>
                  <a:lnTo>
                    <a:pt x="120000" y="63079"/>
                  </a:lnTo>
                  <a:lnTo>
                    <a:pt x="120000" y="59916"/>
                  </a:lnTo>
                  <a:lnTo>
                    <a:pt x="120000" y="59916"/>
                  </a:lnTo>
                  <a:lnTo>
                    <a:pt x="120000" y="56920"/>
                  </a:lnTo>
                  <a:lnTo>
                    <a:pt x="119667" y="53925"/>
                  </a:lnTo>
                  <a:lnTo>
                    <a:pt x="119334" y="50762"/>
                  </a:lnTo>
                  <a:lnTo>
                    <a:pt x="118834" y="47933"/>
                  </a:lnTo>
                  <a:lnTo>
                    <a:pt x="118169" y="44937"/>
                  </a:lnTo>
                  <a:lnTo>
                    <a:pt x="117337" y="42108"/>
                  </a:lnTo>
                  <a:lnTo>
                    <a:pt x="116338" y="39445"/>
                  </a:lnTo>
                  <a:lnTo>
                    <a:pt x="115339" y="36615"/>
                  </a:lnTo>
                  <a:lnTo>
                    <a:pt x="114008" y="33952"/>
                  </a:lnTo>
                  <a:lnTo>
                    <a:pt x="112843" y="31456"/>
                  </a:lnTo>
                  <a:lnTo>
                    <a:pt x="111345" y="28959"/>
                  </a:lnTo>
                  <a:lnTo>
                    <a:pt x="109680" y="26296"/>
                  </a:lnTo>
                  <a:lnTo>
                    <a:pt x="108183" y="23966"/>
                  </a:lnTo>
                  <a:lnTo>
                    <a:pt x="106185" y="21969"/>
                  </a:lnTo>
                  <a:lnTo>
                    <a:pt x="104521" y="19639"/>
                  </a:lnTo>
                  <a:lnTo>
                    <a:pt x="102357" y="17642"/>
                  </a:lnTo>
                  <a:lnTo>
                    <a:pt x="100360" y="15478"/>
                  </a:lnTo>
                  <a:lnTo>
                    <a:pt x="98030" y="13814"/>
                  </a:lnTo>
                  <a:lnTo>
                    <a:pt x="96033" y="11816"/>
                  </a:lnTo>
                  <a:lnTo>
                    <a:pt x="93703" y="10319"/>
                  </a:lnTo>
                  <a:lnTo>
                    <a:pt x="91040" y="8654"/>
                  </a:lnTo>
                  <a:lnTo>
                    <a:pt x="88543" y="7156"/>
                  </a:lnTo>
                  <a:lnTo>
                    <a:pt x="86047" y="5991"/>
                  </a:lnTo>
                  <a:lnTo>
                    <a:pt x="83384" y="4660"/>
                  </a:lnTo>
                  <a:lnTo>
                    <a:pt x="80554" y="3661"/>
                  </a:lnTo>
                  <a:lnTo>
                    <a:pt x="77891" y="2662"/>
                  </a:lnTo>
                  <a:lnTo>
                    <a:pt x="75062" y="1830"/>
                  </a:lnTo>
                  <a:lnTo>
                    <a:pt x="72066" y="1165"/>
                  </a:lnTo>
                  <a:lnTo>
                    <a:pt x="69237" y="665"/>
                  </a:lnTo>
                  <a:lnTo>
                    <a:pt x="66074" y="332"/>
                  </a:lnTo>
                  <a:lnTo>
                    <a:pt x="63079" y="0"/>
                  </a:lnTo>
                  <a:lnTo>
                    <a:pt x="60083" y="0"/>
                  </a:lnTo>
                  <a:lnTo>
                    <a:pt x="6008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3" name="ïşḻïďê-Freeform 42">
              <a:extLst>
                <a:ext uri="{FF2B5EF4-FFF2-40B4-BE49-F238E27FC236}">
                  <a16:creationId xmlns:a16="http://schemas.microsoft.com/office/drawing/2014/main" xmlns="" id="{DEE1DED2-1B4A-46D4-B27C-963D1EA3B97F}"/>
                </a:ext>
              </a:extLst>
            </p:cNvPr>
            <p:cNvSpPr/>
            <p:nvPr/>
          </p:nvSpPr>
          <p:spPr>
            <a:xfrm>
              <a:off x="3200400" y="3194050"/>
              <a:ext cx="169863" cy="1587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4018" y="120000"/>
                  </a:moveTo>
                  <a:lnTo>
                    <a:pt x="74018" y="120000"/>
                  </a:lnTo>
                  <a:lnTo>
                    <a:pt x="81121" y="114817"/>
                  </a:lnTo>
                  <a:lnTo>
                    <a:pt x="87850" y="108837"/>
                  </a:lnTo>
                  <a:lnTo>
                    <a:pt x="94205" y="102857"/>
                  </a:lnTo>
                  <a:lnTo>
                    <a:pt x="100186" y="96079"/>
                  </a:lnTo>
                  <a:lnTo>
                    <a:pt x="105794" y="88903"/>
                  </a:lnTo>
                  <a:lnTo>
                    <a:pt x="111028" y="81328"/>
                  </a:lnTo>
                  <a:lnTo>
                    <a:pt x="115514" y="73754"/>
                  </a:lnTo>
                  <a:lnTo>
                    <a:pt x="120000" y="65780"/>
                  </a:lnTo>
                  <a:lnTo>
                    <a:pt x="0" y="0"/>
                  </a:lnTo>
                  <a:lnTo>
                    <a:pt x="74018" y="12000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4" name="ïşḻïďê-Freeform 43">
              <a:extLst>
                <a:ext uri="{FF2B5EF4-FFF2-40B4-BE49-F238E27FC236}">
                  <a16:creationId xmlns:a16="http://schemas.microsoft.com/office/drawing/2014/main" xmlns="" id="{67AEB468-A1F6-47C5-9E61-16E02899F126}"/>
                </a:ext>
              </a:extLst>
            </p:cNvPr>
            <p:cNvSpPr/>
            <p:nvPr/>
          </p:nvSpPr>
          <p:spPr>
            <a:xfrm>
              <a:off x="3200400" y="3044825"/>
              <a:ext cx="190500" cy="2365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000" y="119999"/>
                  </a:moveTo>
                  <a:lnTo>
                    <a:pt x="107000" y="119999"/>
                  </a:lnTo>
                  <a:lnTo>
                    <a:pt x="110000" y="114910"/>
                  </a:lnTo>
                  <a:lnTo>
                    <a:pt x="112666" y="109553"/>
                  </a:lnTo>
                  <a:lnTo>
                    <a:pt x="114666" y="104196"/>
                  </a:lnTo>
                  <a:lnTo>
                    <a:pt x="116666" y="99107"/>
                  </a:lnTo>
                  <a:lnTo>
                    <a:pt x="118000" y="93482"/>
                  </a:lnTo>
                  <a:lnTo>
                    <a:pt x="119333" y="87857"/>
                  </a:lnTo>
                  <a:lnTo>
                    <a:pt x="119666" y="81696"/>
                  </a:lnTo>
                  <a:lnTo>
                    <a:pt x="120000" y="75803"/>
                  </a:lnTo>
                  <a:lnTo>
                    <a:pt x="120000" y="75803"/>
                  </a:lnTo>
                  <a:lnTo>
                    <a:pt x="119666" y="70178"/>
                  </a:lnTo>
                  <a:lnTo>
                    <a:pt x="119333" y="64553"/>
                  </a:lnTo>
                  <a:lnTo>
                    <a:pt x="118000" y="58928"/>
                  </a:lnTo>
                  <a:lnTo>
                    <a:pt x="117000" y="53303"/>
                  </a:lnTo>
                  <a:lnTo>
                    <a:pt x="115000" y="47946"/>
                  </a:lnTo>
                  <a:lnTo>
                    <a:pt x="112666" y="43124"/>
                  </a:lnTo>
                  <a:lnTo>
                    <a:pt x="110333" y="37767"/>
                  </a:lnTo>
                  <a:lnTo>
                    <a:pt x="107666" y="32946"/>
                  </a:lnTo>
                  <a:lnTo>
                    <a:pt x="104666" y="28124"/>
                  </a:lnTo>
                  <a:lnTo>
                    <a:pt x="101000" y="23571"/>
                  </a:lnTo>
                  <a:lnTo>
                    <a:pt x="97000" y="19017"/>
                  </a:lnTo>
                  <a:lnTo>
                    <a:pt x="93000" y="14999"/>
                  </a:lnTo>
                  <a:lnTo>
                    <a:pt x="88666" y="10982"/>
                  </a:lnTo>
                  <a:lnTo>
                    <a:pt x="84000" y="6696"/>
                  </a:lnTo>
                  <a:lnTo>
                    <a:pt x="79333" y="3482"/>
                  </a:lnTo>
                  <a:lnTo>
                    <a:pt x="73666" y="0"/>
                  </a:lnTo>
                  <a:lnTo>
                    <a:pt x="0" y="75803"/>
                  </a:lnTo>
                  <a:lnTo>
                    <a:pt x="107000" y="1199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5" name="ïşḻïďê-Freeform 44">
              <a:extLst>
                <a:ext uri="{FF2B5EF4-FFF2-40B4-BE49-F238E27FC236}">
                  <a16:creationId xmlns:a16="http://schemas.microsoft.com/office/drawing/2014/main" xmlns="" id="{938814B4-28C6-44B3-8750-B85A4CBE1572}"/>
                </a:ext>
              </a:extLst>
            </p:cNvPr>
            <p:cNvSpPr/>
            <p:nvPr/>
          </p:nvSpPr>
          <p:spPr>
            <a:xfrm>
              <a:off x="3200400" y="3003550"/>
              <a:ext cx="117474" cy="19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25666"/>
                  </a:moveTo>
                  <a:lnTo>
                    <a:pt x="120000" y="25666"/>
                  </a:lnTo>
                  <a:lnTo>
                    <a:pt x="107511" y="19666"/>
                  </a:lnTo>
                  <a:lnTo>
                    <a:pt x="94479" y="14666"/>
                  </a:lnTo>
                  <a:lnTo>
                    <a:pt x="79819" y="10333"/>
                  </a:lnTo>
                  <a:lnTo>
                    <a:pt x="64615" y="6666"/>
                  </a:lnTo>
                  <a:lnTo>
                    <a:pt x="49411" y="3666"/>
                  </a:lnTo>
                  <a:lnTo>
                    <a:pt x="33665" y="1333"/>
                  </a:lnTo>
                  <a:lnTo>
                    <a:pt x="16289" y="333"/>
                  </a:lnTo>
                  <a:lnTo>
                    <a:pt x="0" y="0"/>
                  </a:lnTo>
                  <a:lnTo>
                    <a:pt x="0" y="120000"/>
                  </a:lnTo>
                  <a:lnTo>
                    <a:pt x="120000" y="25666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6" name="ïşḻïďê-Freeform 45">
              <a:extLst>
                <a:ext uri="{FF2B5EF4-FFF2-40B4-BE49-F238E27FC236}">
                  <a16:creationId xmlns:a16="http://schemas.microsoft.com/office/drawing/2014/main" xmlns="" id="{B33BDB76-8A57-435D-A921-16A7FFE52815}"/>
                </a:ext>
              </a:extLst>
            </p:cNvPr>
            <p:cNvSpPr/>
            <p:nvPr/>
          </p:nvSpPr>
          <p:spPr>
            <a:xfrm>
              <a:off x="3063875" y="3003550"/>
              <a:ext cx="136524" cy="19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120000" y="120000"/>
                  </a:lnTo>
                  <a:lnTo>
                    <a:pt x="0" y="35666"/>
                  </a:lnTo>
                  <a:lnTo>
                    <a:pt x="0" y="35666"/>
                  </a:lnTo>
                  <a:lnTo>
                    <a:pt x="6046" y="31666"/>
                  </a:lnTo>
                  <a:lnTo>
                    <a:pt x="12558" y="28000"/>
                  </a:lnTo>
                  <a:lnTo>
                    <a:pt x="18604" y="24333"/>
                  </a:lnTo>
                  <a:lnTo>
                    <a:pt x="25116" y="21000"/>
                  </a:lnTo>
                  <a:lnTo>
                    <a:pt x="32093" y="17666"/>
                  </a:lnTo>
                  <a:lnTo>
                    <a:pt x="39069" y="14666"/>
                  </a:lnTo>
                  <a:lnTo>
                    <a:pt x="46511" y="12000"/>
                  </a:lnTo>
                  <a:lnTo>
                    <a:pt x="53488" y="9666"/>
                  </a:lnTo>
                  <a:lnTo>
                    <a:pt x="61395" y="7333"/>
                  </a:lnTo>
                  <a:lnTo>
                    <a:pt x="69302" y="5333"/>
                  </a:lnTo>
                  <a:lnTo>
                    <a:pt x="77674" y="3666"/>
                  </a:lnTo>
                  <a:lnTo>
                    <a:pt x="85581" y="2333"/>
                  </a:lnTo>
                  <a:lnTo>
                    <a:pt x="93953" y="1333"/>
                  </a:lnTo>
                  <a:lnTo>
                    <a:pt x="102325" y="666"/>
                  </a:lnTo>
                  <a:lnTo>
                    <a:pt x="111162" y="0"/>
                  </a:lnTo>
                  <a:lnTo>
                    <a:pt x="120000" y="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7" name="ïşḻïďê-Rectangle 46">
              <a:extLst>
                <a:ext uri="{FF2B5EF4-FFF2-40B4-BE49-F238E27FC236}">
                  <a16:creationId xmlns:a16="http://schemas.microsoft.com/office/drawing/2014/main" xmlns="" id="{7DAC1361-1614-4F26-BFDC-5B47D9C73C7A}"/>
                </a:ext>
              </a:extLst>
            </p:cNvPr>
            <p:cNvSpPr/>
            <p:nvPr/>
          </p:nvSpPr>
          <p:spPr>
            <a:xfrm>
              <a:off x="3508375" y="2870200"/>
              <a:ext cx="449262" cy="222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8" name="ïşḻïďê-Rectangle 47">
              <a:extLst>
                <a:ext uri="{FF2B5EF4-FFF2-40B4-BE49-F238E27FC236}">
                  <a16:creationId xmlns:a16="http://schemas.microsoft.com/office/drawing/2014/main" xmlns="" id="{BDDB05B9-2590-46F6-BE14-F35B1F34114C}"/>
                </a:ext>
              </a:extLst>
            </p:cNvPr>
            <p:cNvSpPr/>
            <p:nvPr/>
          </p:nvSpPr>
          <p:spPr>
            <a:xfrm>
              <a:off x="3876675" y="2408238"/>
              <a:ext cx="80962" cy="4619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9" name="ïşḻïďê-Rectangle 48">
              <a:extLst>
                <a:ext uri="{FF2B5EF4-FFF2-40B4-BE49-F238E27FC236}">
                  <a16:creationId xmlns:a16="http://schemas.microsoft.com/office/drawing/2014/main" xmlns="" id="{3A6B6742-AA57-4374-A5B3-82AF1A650279}"/>
                </a:ext>
              </a:extLst>
            </p:cNvPr>
            <p:cNvSpPr/>
            <p:nvPr/>
          </p:nvSpPr>
          <p:spPr>
            <a:xfrm>
              <a:off x="3784600" y="2582863"/>
              <a:ext cx="79375" cy="28733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0" name="ïşḻïďê-Rectangle 49">
              <a:extLst>
                <a:ext uri="{FF2B5EF4-FFF2-40B4-BE49-F238E27FC236}">
                  <a16:creationId xmlns:a16="http://schemas.microsoft.com/office/drawing/2014/main" xmlns="" id="{4C865AD1-0AAF-4AF1-8F36-63AD860A698C}"/>
                </a:ext>
              </a:extLst>
            </p:cNvPr>
            <p:cNvSpPr/>
            <p:nvPr/>
          </p:nvSpPr>
          <p:spPr>
            <a:xfrm>
              <a:off x="3692525" y="2679700"/>
              <a:ext cx="79375" cy="190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1" name="ïşḻïďê-Rectangle 50">
              <a:extLst>
                <a:ext uri="{FF2B5EF4-FFF2-40B4-BE49-F238E27FC236}">
                  <a16:creationId xmlns:a16="http://schemas.microsoft.com/office/drawing/2014/main" xmlns="" id="{26878D10-08FC-4825-AAC2-2C81352A5498}"/>
                </a:ext>
              </a:extLst>
            </p:cNvPr>
            <p:cNvSpPr/>
            <p:nvPr/>
          </p:nvSpPr>
          <p:spPr>
            <a:xfrm>
              <a:off x="3600450" y="2590800"/>
              <a:ext cx="79375" cy="27939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2" name="ïşḻïďê-Rectangle 51">
              <a:extLst>
                <a:ext uri="{FF2B5EF4-FFF2-40B4-BE49-F238E27FC236}">
                  <a16:creationId xmlns:a16="http://schemas.microsoft.com/office/drawing/2014/main" xmlns="" id="{BD0D348C-1A89-4E1E-A41C-EFE261CAD367}"/>
                </a:ext>
              </a:extLst>
            </p:cNvPr>
            <p:cNvSpPr/>
            <p:nvPr/>
          </p:nvSpPr>
          <p:spPr>
            <a:xfrm>
              <a:off x="3508375" y="2670175"/>
              <a:ext cx="79375" cy="2000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xmlns="" id="{E7727FE6-97FB-444A-98C3-A473E9138E64}"/>
              </a:ext>
            </a:extLst>
          </p:cNvPr>
          <p:cNvGrpSpPr/>
          <p:nvPr/>
        </p:nvGrpSpPr>
        <p:grpSpPr>
          <a:xfrm>
            <a:off x="4901240" y="1769474"/>
            <a:ext cx="2625971" cy="3252221"/>
            <a:chOff x="3836796" y="1572639"/>
            <a:chExt cx="1969478" cy="2439166"/>
          </a:xfrm>
        </p:grpSpPr>
        <p:sp>
          <p:nvSpPr>
            <p:cNvPr id="4" name="ïşḻïďê-Oval 3">
              <a:extLst>
                <a:ext uri="{FF2B5EF4-FFF2-40B4-BE49-F238E27FC236}">
                  <a16:creationId xmlns:a16="http://schemas.microsoft.com/office/drawing/2014/main" xmlns="" id="{F1BCBEC7-CB1E-4104-BA57-749426D624E2}"/>
                </a:ext>
              </a:extLst>
            </p:cNvPr>
            <p:cNvSpPr/>
            <p:nvPr/>
          </p:nvSpPr>
          <p:spPr>
            <a:xfrm>
              <a:off x="3836796" y="1572639"/>
              <a:ext cx="335230" cy="3352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" name="ïşḻïďê-TextBox 4">
              <a:extLst>
                <a:ext uri="{FF2B5EF4-FFF2-40B4-BE49-F238E27FC236}">
                  <a16:creationId xmlns:a16="http://schemas.microsoft.com/office/drawing/2014/main" xmlns="" id="{611B40B6-1335-4F5B-BBFC-2883DE3F3FF7}"/>
                </a:ext>
              </a:extLst>
            </p:cNvPr>
            <p:cNvSpPr txBox="1"/>
            <p:nvPr/>
          </p:nvSpPr>
          <p:spPr>
            <a:xfrm>
              <a:off x="3865286" y="1621130"/>
              <a:ext cx="269772" cy="25778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t" anchorCtr="0">
              <a:normAutofit fontScale="85000" lnSpcReduction="20000"/>
            </a:bodyPr>
            <a:lstStyle/>
            <a:p>
              <a:pPr algn="ctr">
                <a:buSzPct val="25000"/>
              </a:pPr>
              <a:r>
                <a:rPr lang="en-US" sz="3200">
                  <a:solidFill>
                    <a:schemeClr val="lt1"/>
                  </a:solidFill>
                </a:rPr>
                <a:t>1</a:t>
              </a:r>
            </a:p>
          </p:txBody>
        </p:sp>
        <p:sp>
          <p:nvSpPr>
            <p:cNvPr id="12" name="ïşḻïďê-Oval 11">
              <a:extLst>
                <a:ext uri="{FF2B5EF4-FFF2-40B4-BE49-F238E27FC236}">
                  <a16:creationId xmlns:a16="http://schemas.microsoft.com/office/drawing/2014/main" xmlns="" id="{9063D8A0-CD4D-4C94-BA4D-247E7BB7AB9E}"/>
                </a:ext>
              </a:extLst>
            </p:cNvPr>
            <p:cNvSpPr/>
            <p:nvPr/>
          </p:nvSpPr>
          <p:spPr>
            <a:xfrm>
              <a:off x="3836796" y="2624607"/>
              <a:ext cx="335230" cy="3352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3" name="ïşḻïďê-TextBox 12">
              <a:extLst>
                <a:ext uri="{FF2B5EF4-FFF2-40B4-BE49-F238E27FC236}">
                  <a16:creationId xmlns:a16="http://schemas.microsoft.com/office/drawing/2014/main" xmlns="" id="{C429373F-DB81-49E6-BAE0-DAF002F46A9B}"/>
                </a:ext>
              </a:extLst>
            </p:cNvPr>
            <p:cNvSpPr txBox="1"/>
            <p:nvPr/>
          </p:nvSpPr>
          <p:spPr>
            <a:xfrm>
              <a:off x="3865286" y="2673098"/>
              <a:ext cx="269772" cy="25778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t" anchorCtr="0">
              <a:normAutofit fontScale="85000" lnSpcReduction="20000"/>
            </a:bodyPr>
            <a:lstStyle/>
            <a:p>
              <a:pPr algn="ctr">
                <a:buSzPct val="25000"/>
              </a:pPr>
              <a:r>
                <a:rPr lang="en-US" sz="3200">
                  <a:solidFill>
                    <a:schemeClr val="lt1"/>
                  </a:solidFill>
                </a:rPr>
                <a:t>2</a:t>
              </a:r>
            </a:p>
          </p:txBody>
        </p:sp>
        <p:sp>
          <p:nvSpPr>
            <p:cNvPr id="20" name="ïşḻïďê-Oval 19">
              <a:extLst>
                <a:ext uri="{FF2B5EF4-FFF2-40B4-BE49-F238E27FC236}">
                  <a16:creationId xmlns:a16="http://schemas.microsoft.com/office/drawing/2014/main" xmlns="" id="{570D2BDD-906E-4215-9D63-F15A261B0906}"/>
                </a:ext>
              </a:extLst>
            </p:cNvPr>
            <p:cNvSpPr/>
            <p:nvPr/>
          </p:nvSpPr>
          <p:spPr>
            <a:xfrm>
              <a:off x="3836796" y="3676575"/>
              <a:ext cx="335230" cy="3352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1" name="ïşḻïďê-TextBox 20">
              <a:extLst>
                <a:ext uri="{FF2B5EF4-FFF2-40B4-BE49-F238E27FC236}">
                  <a16:creationId xmlns:a16="http://schemas.microsoft.com/office/drawing/2014/main" xmlns="" id="{1839E274-7333-4C58-BDB6-44B524D96E13}"/>
                </a:ext>
              </a:extLst>
            </p:cNvPr>
            <p:cNvSpPr txBox="1"/>
            <p:nvPr/>
          </p:nvSpPr>
          <p:spPr>
            <a:xfrm>
              <a:off x="3865286" y="3725066"/>
              <a:ext cx="269772" cy="25778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t" anchorCtr="0">
              <a:normAutofit fontScale="85000" lnSpcReduction="20000"/>
            </a:bodyPr>
            <a:lstStyle/>
            <a:p>
              <a:pPr algn="ctr">
                <a:buSzPct val="25000"/>
              </a:pPr>
              <a:r>
                <a:rPr lang="en-US" sz="3200">
                  <a:solidFill>
                    <a:schemeClr val="lt1"/>
                  </a:solidFill>
                </a:rPr>
                <a:t>3</a:t>
              </a:r>
            </a:p>
          </p:txBody>
        </p:sp>
        <p:cxnSp>
          <p:nvCxnSpPr>
            <p:cNvPr id="28" name="íṡľíḍè-Straight Arrow Connector 27">
              <a:extLst>
                <a:ext uri="{FF2B5EF4-FFF2-40B4-BE49-F238E27FC236}">
                  <a16:creationId xmlns:a16="http://schemas.microsoft.com/office/drawing/2014/main" xmlns="" id="{C856A2A7-A39E-49B9-BACB-C9CD725054A6}"/>
                </a:ext>
              </a:extLst>
            </p:cNvPr>
            <p:cNvCxnSpPr/>
            <p:nvPr/>
          </p:nvCxnSpPr>
          <p:spPr>
            <a:xfrm>
              <a:off x="4351118" y="2368519"/>
              <a:ext cx="1455156" cy="0"/>
            </a:xfrm>
            <a:prstGeom prst="straightConnector1">
              <a:avLst/>
            </a:pr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íṡľíḍè-Straight Arrow Connector 28">
              <a:extLst>
                <a:ext uri="{FF2B5EF4-FFF2-40B4-BE49-F238E27FC236}">
                  <a16:creationId xmlns:a16="http://schemas.microsoft.com/office/drawing/2014/main" xmlns="" id="{0581CA74-2725-414B-842C-879F19BE6547}"/>
                </a:ext>
              </a:extLst>
            </p:cNvPr>
            <p:cNvCxnSpPr/>
            <p:nvPr/>
          </p:nvCxnSpPr>
          <p:spPr>
            <a:xfrm>
              <a:off x="4351118" y="3483052"/>
              <a:ext cx="1455156" cy="0"/>
            </a:xfrm>
            <a:prstGeom prst="straightConnector1">
              <a:avLst/>
            </a:pr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9" name="组合 68">
            <a:extLst>
              <a:ext uri="{FF2B5EF4-FFF2-40B4-BE49-F238E27FC236}">
                <a16:creationId xmlns:a16="http://schemas.microsoft.com/office/drawing/2014/main" xmlns="" id="{F1666300-9227-498E-BB65-A25B9FB04C17}"/>
              </a:ext>
            </a:extLst>
          </p:cNvPr>
          <p:cNvGrpSpPr/>
          <p:nvPr/>
        </p:nvGrpSpPr>
        <p:grpSpPr>
          <a:xfrm>
            <a:off x="8109031" y="1769474"/>
            <a:ext cx="2602488" cy="3252221"/>
            <a:chOff x="6242640" y="1572639"/>
            <a:chExt cx="1951866" cy="2439166"/>
          </a:xfrm>
        </p:grpSpPr>
        <p:sp>
          <p:nvSpPr>
            <p:cNvPr id="8" name="ïşḻïďê-Oval 7">
              <a:extLst>
                <a:ext uri="{FF2B5EF4-FFF2-40B4-BE49-F238E27FC236}">
                  <a16:creationId xmlns:a16="http://schemas.microsoft.com/office/drawing/2014/main" xmlns="" id="{8574066B-17A1-4055-87A9-6DD289CDC95F}"/>
                </a:ext>
              </a:extLst>
            </p:cNvPr>
            <p:cNvSpPr/>
            <p:nvPr/>
          </p:nvSpPr>
          <p:spPr>
            <a:xfrm>
              <a:off x="6242640" y="1572639"/>
              <a:ext cx="335230" cy="33523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" name="ïşḻïďê-TextBox 8">
              <a:extLst>
                <a:ext uri="{FF2B5EF4-FFF2-40B4-BE49-F238E27FC236}">
                  <a16:creationId xmlns:a16="http://schemas.microsoft.com/office/drawing/2014/main" xmlns="" id="{DCBBEF6D-B4C9-4BAA-95B4-40BC0B9F53EE}"/>
                </a:ext>
              </a:extLst>
            </p:cNvPr>
            <p:cNvSpPr txBox="1"/>
            <p:nvPr/>
          </p:nvSpPr>
          <p:spPr>
            <a:xfrm>
              <a:off x="6271129" y="1621130"/>
              <a:ext cx="269772" cy="25778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t" anchorCtr="0">
              <a:normAutofit fontScale="85000" lnSpcReduction="20000"/>
            </a:bodyPr>
            <a:lstStyle/>
            <a:p>
              <a:pPr algn="ctr">
                <a:buSzPct val="25000"/>
              </a:pPr>
              <a:r>
                <a:rPr lang="en-US" sz="3200">
                  <a:solidFill>
                    <a:schemeClr val="lt1"/>
                  </a:solidFill>
                </a:rPr>
                <a:t>4</a:t>
              </a:r>
            </a:p>
          </p:txBody>
        </p:sp>
        <p:sp>
          <p:nvSpPr>
            <p:cNvPr id="16" name="ïşḻïďê-Oval 15">
              <a:extLst>
                <a:ext uri="{FF2B5EF4-FFF2-40B4-BE49-F238E27FC236}">
                  <a16:creationId xmlns:a16="http://schemas.microsoft.com/office/drawing/2014/main" xmlns="" id="{9D61C954-0973-4C64-82E7-D4F11FE22F12}"/>
                </a:ext>
              </a:extLst>
            </p:cNvPr>
            <p:cNvSpPr/>
            <p:nvPr/>
          </p:nvSpPr>
          <p:spPr>
            <a:xfrm>
              <a:off x="6242640" y="2624607"/>
              <a:ext cx="335230" cy="33523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7" name="ïşḻïďê-TextBox 16">
              <a:extLst>
                <a:ext uri="{FF2B5EF4-FFF2-40B4-BE49-F238E27FC236}">
                  <a16:creationId xmlns:a16="http://schemas.microsoft.com/office/drawing/2014/main" xmlns="" id="{40DD7FC5-A512-4909-9706-CB90F1EEA372}"/>
                </a:ext>
              </a:extLst>
            </p:cNvPr>
            <p:cNvSpPr txBox="1"/>
            <p:nvPr/>
          </p:nvSpPr>
          <p:spPr>
            <a:xfrm>
              <a:off x="6271129" y="2673098"/>
              <a:ext cx="269772" cy="25778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t" anchorCtr="0">
              <a:normAutofit fontScale="85000" lnSpcReduction="20000"/>
            </a:bodyPr>
            <a:lstStyle/>
            <a:p>
              <a:pPr algn="ctr">
                <a:buSzPct val="25000"/>
              </a:pPr>
              <a:r>
                <a:rPr lang="en-US" sz="3200">
                  <a:solidFill>
                    <a:schemeClr val="lt1"/>
                  </a:solidFill>
                </a:rPr>
                <a:t>5</a:t>
              </a:r>
            </a:p>
          </p:txBody>
        </p:sp>
        <p:sp>
          <p:nvSpPr>
            <p:cNvPr id="24" name="íṡľíḍè-Oval 23">
              <a:extLst>
                <a:ext uri="{FF2B5EF4-FFF2-40B4-BE49-F238E27FC236}">
                  <a16:creationId xmlns:a16="http://schemas.microsoft.com/office/drawing/2014/main" xmlns="" id="{EEC586DD-89CF-4C2F-8A94-F99CA46B01EE}"/>
                </a:ext>
              </a:extLst>
            </p:cNvPr>
            <p:cNvSpPr/>
            <p:nvPr/>
          </p:nvSpPr>
          <p:spPr>
            <a:xfrm>
              <a:off x="6242640" y="3676575"/>
              <a:ext cx="335230" cy="33523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5" name="íṡľíḍè-TextBox 24">
              <a:extLst>
                <a:ext uri="{FF2B5EF4-FFF2-40B4-BE49-F238E27FC236}">
                  <a16:creationId xmlns:a16="http://schemas.microsoft.com/office/drawing/2014/main" xmlns="" id="{2D1B86B0-3350-4C43-912E-339707482310}"/>
                </a:ext>
              </a:extLst>
            </p:cNvPr>
            <p:cNvSpPr txBox="1"/>
            <p:nvPr/>
          </p:nvSpPr>
          <p:spPr>
            <a:xfrm>
              <a:off x="6271129" y="3725066"/>
              <a:ext cx="269772" cy="25778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t" anchorCtr="0">
              <a:normAutofit fontScale="85000" lnSpcReduction="20000"/>
            </a:bodyPr>
            <a:lstStyle/>
            <a:p>
              <a:pPr algn="ctr">
                <a:buSzPct val="25000"/>
              </a:pPr>
              <a:r>
                <a:rPr lang="en-US" sz="3200">
                  <a:solidFill>
                    <a:schemeClr val="lt1"/>
                  </a:solidFill>
                </a:rPr>
                <a:t>6</a:t>
              </a:r>
            </a:p>
          </p:txBody>
        </p:sp>
        <p:cxnSp>
          <p:nvCxnSpPr>
            <p:cNvPr id="30" name="íṡľíḍè-Straight Arrow Connector 29">
              <a:extLst>
                <a:ext uri="{FF2B5EF4-FFF2-40B4-BE49-F238E27FC236}">
                  <a16:creationId xmlns:a16="http://schemas.microsoft.com/office/drawing/2014/main" xmlns="" id="{649E87F2-030B-4FB0-84F7-0C434AD8AE17}"/>
                </a:ext>
              </a:extLst>
            </p:cNvPr>
            <p:cNvCxnSpPr/>
            <p:nvPr/>
          </p:nvCxnSpPr>
          <p:spPr>
            <a:xfrm>
              <a:off x="6739350" y="2368519"/>
              <a:ext cx="1455156" cy="0"/>
            </a:xfrm>
            <a:prstGeom prst="straightConnector1">
              <a:avLst/>
            </a:prstGeom>
            <a:noFill/>
            <a:ln w="12700" cap="flat" cmpd="sng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" name="íṡľíḍè-Straight Arrow Connector 30">
              <a:extLst>
                <a:ext uri="{FF2B5EF4-FFF2-40B4-BE49-F238E27FC236}">
                  <a16:creationId xmlns:a16="http://schemas.microsoft.com/office/drawing/2014/main" xmlns="" id="{D235C299-988A-4781-A893-2A1E9BDAEE2B}"/>
                </a:ext>
              </a:extLst>
            </p:cNvPr>
            <p:cNvCxnSpPr/>
            <p:nvPr/>
          </p:nvCxnSpPr>
          <p:spPr>
            <a:xfrm>
              <a:off x="6739350" y="3483052"/>
              <a:ext cx="1455156" cy="0"/>
            </a:xfrm>
            <a:prstGeom prst="straightConnector1">
              <a:avLst/>
            </a:prstGeom>
            <a:noFill/>
            <a:ln w="12700" cap="flat" cmpd="sng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F7BA18B0-A173-42C8-9AD0-003C33AD8083}"/>
              </a:ext>
            </a:extLst>
          </p:cNvPr>
          <p:cNvGrpSpPr/>
          <p:nvPr/>
        </p:nvGrpSpPr>
        <p:grpSpPr>
          <a:xfrm>
            <a:off x="1047624" y="2962325"/>
            <a:ext cx="1409777" cy="2486184"/>
            <a:chOff x="0" y="0"/>
            <a:chExt cx="3076331" cy="5425201"/>
          </a:xfrm>
          <a:solidFill>
            <a:schemeClr val="bg2">
              <a:lumMod val="10000"/>
            </a:schemeClr>
          </a:solidFill>
        </p:grpSpPr>
        <p:sp>
          <p:nvSpPr>
            <p:cNvPr id="33" name="íṡľíḍè-Freeform 32">
              <a:extLst>
                <a:ext uri="{FF2B5EF4-FFF2-40B4-BE49-F238E27FC236}">
                  <a16:creationId xmlns:a16="http://schemas.microsoft.com/office/drawing/2014/main" xmlns="" id="{CF1444E1-92E1-498E-A8CF-D9BC3DBCEA20}"/>
                </a:ext>
              </a:extLst>
            </p:cNvPr>
            <p:cNvSpPr/>
            <p:nvPr/>
          </p:nvSpPr>
          <p:spPr>
            <a:xfrm>
              <a:off x="0" y="0"/>
              <a:ext cx="3076331" cy="542520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2451" y="0"/>
                  </a:moveTo>
                  <a:cubicBezTo>
                    <a:pt x="33069" y="0"/>
                    <a:pt x="25475" y="4177"/>
                    <a:pt x="25475" y="9327"/>
                  </a:cubicBezTo>
                  <a:cubicBezTo>
                    <a:pt x="25475" y="14472"/>
                    <a:pt x="33069" y="18650"/>
                    <a:pt x="42451" y="18650"/>
                  </a:cubicBezTo>
                  <a:cubicBezTo>
                    <a:pt x="51827" y="18650"/>
                    <a:pt x="59438" y="14472"/>
                    <a:pt x="59438" y="9327"/>
                  </a:cubicBezTo>
                  <a:cubicBezTo>
                    <a:pt x="59438" y="4177"/>
                    <a:pt x="51827" y="0"/>
                    <a:pt x="42451" y="0"/>
                  </a:cubicBezTo>
                  <a:close/>
                  <a:moveTo>
                    <a:pt x="112925" y="2616"/>
                  </a:moveTo>
                  <a:cubicBezTo>
                    <a:pt x="111120" y="2622"/>
                    <a:pt x="109321" y="3016"/>
                    <a:pt x="107946" y="3800"/>
                  </a:cubicBezTo>
                  <a:lnTo>
                    <a:pt x="77794" y="21177"/>
                  </a:lnTo>
                  <a:lnTo>
                    <a:pt x="17484" y="21177"/>
                  </a:lnTo>
                  <a:cubicBezTo>
                    <a:pt x="7828" y="21177"/>
                    <a:pt x="0" y="25477"/>
                    <a:pt x="0" y="30777"/>
                  </a:cubicBezTo>
                  <a:lnTo>
                    <a:pt x="0" y="34900"/>
                  </a:lnTo>
                  <a:lnTo>
                    <a:pt x="0" y="51355"/>
                  </a:lnTo>
                  <a:lnTo>
                    <a:pt x="0" y="65416"/>
                  </a:lnTo>
                  <a:cubicBezTo>
                    <a:pt x="0" y="67572"/>
                    <a:pt x="3123" y="69327"/>
                    <a:pt x="6979" y="69327"/>
                  </a:cubicBezTo>
                  <a:cubicBezTo>
                    <a:pt x="10834" y="69327"/>
                    <a:pt x="13958" y="67572"/>
                    <a:pt x="13958" y="65416"/>
                  </a:cubicBezTo>
                  <a:lnTo>
                    <a:pt x="13958" y="62138"/>
                  </a:lnTo>
                  <a:lnTo>
                    <a:pt x="13958" y="60761"/>
                  </a:lnTo>
                  <a:lnTo>
                    <a:pt x="13958" y="36533"/>
                  </a:lnTo>
                  <a:lnTo>
                    <a:pt x="20876" y="36533"/>
                  </a:lnTo>
                  <a:lnTo>
                    <a:pt x="20876" y="60955"/>
                  </a:lnTo>
                  <a:lnTo>
                    <a:pt x="20876" y="62138"/>
                  </a:lnTo>
                  <a:lnTo>
                    <a:pt x="20876" y="114788"/>
                  </a:lnTo>
                  <a:cubicBezTo>
                    <a:pt x="20876" y="117672"/>
                    <a:pt x="25128" y="120000"/>
                    <a:pt x="30370" y="120000"/>
                  </a:cubicBezTo>
                  <a:cubicBezTo>
                    <a:pt x="35617" y="120000"/>
                    <a:pt x="39869" y="117672"/>
                    <a:pt x="39869" y="114788"/>
                  </a:cubicBezTo>
                  <a:lnTo>
                    <a:pt x="39869" y="68633"/>
                  </a:lnTo>
                  <a:lnTo>
                    <a:pt x="45742" y="68633"/>
                  </a:lnTo>
                  <a:lnTo>
                    <a:pt x="45742" y="114788"/>
                  </a:lnTo>
                  <a:cubicBezTo>
                    <a:pt x="45742" y="117672"/>
                    <a:pt x="49994" y="120000"/>
                    <a:pt x="55241" y="120000"/>
                  </a:cubicBezTo>
                  <a:cubicBezTo>
                    <a:pt x="60483" y="120000"/>
                    <a:pt x="64735" y="117672"/>
                    <a:pt x="64735" y="114788"/>
                  </a:cubicBezTo>
                  <a:lnTo>
                    <a:pt x="64735" y="62138"/>
                  </a:lnTo>
                  <a:lnTo>
                    <a:pt x="64735" y="60955"/>
                  </a:lnTo>
                  <a:lnTo>
                    <a:pt x="64735" y="36533"/>
                  </a:lnTo>
                  <a:lnTo>
                    <a:pt x="70552" y="36533"/>
                  </a:lnTo>
                  <a:lnTo>
                    <a:pt x="70552" y="36522"/>
                  </a:lnTo>
                  <a:lnTo>
                    <a:pt x="117960" y="9422"/>
                  </a:lnTo>
                  <a:cubicBezTo>
                    <a:pt x="120698" y="7855"/>
                    <a:pt x="120676" y="5327"/>
                    <a:pt x="117910" y="3772"/>
                  </a:cubicBezTo>
                  <a:cubicBezTo>
                    <a:pt x="116529" y="2994"/>
                    <a:pt x="114725" y="2611"/>
                    <a:pt x="112925" y="26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4" name="íṡľíḍè-Freeform 33">
              <a:extLst>
                <a:ext uri="{FF2B5EF4-FFF2-40B4-BE49-F238E27FC236}">
                  <a16:creationId xmlns:a16="http://schemas.microsoft.com/office/drawing/2014/main" xmlns="" id="{D0A6BBA1-3A32-4818-826D-99D504823716}"/>
                </a:ext>
              </a:extLst>
            </p:cNvPr>
            <p:cNvSpPr/>
            <p:nvPr/>
          </p:nvSpPr>
          <p:spPr>
            <a:xfrm>
              <a:off x="842096" y="958712"/>
              <a:ext cx="518741" cy="155768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23611"/>
                  </a:lnTo>
                  <a:lnTo>
                    <a:pt x="39100" y="11000"/>
                  </a:lnTo>
                  <a:lnTo>
                    <a:pt x="50788" y="15788"/>
                  </a:lnTo>
                  <a:lnTo>
                    <a:pt x="25727" y="102750"/>
                  </a:lnTo>
                  <a:lnTo>
                    <a:pt x="60338" y="120000"/>
                  </a:lnTo>
                  <a:lnTo>
                    <a:pt x="94272" y="102750"/>
                  </a:lnTo>
                  <a:lnTo>
                    <a:pt x="69211" y="15788"/>
                  </a:lnTo>
                  <a:lnTo>
                    <a:pt x="80900" y="11000"/>
                  </a:lnTo>
                  <a:lnTo>
                    <a:pt x="120000" y="23611"/>
                  </a:lnTo>
                  <a:lnTo>
                    <a:pt x="120000" y="0"/>
                  </a:lnTo>
                  <a:lnTo>
                    <a:pt x="600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sp>
        <p:nvSpPr>
          <p:cNvPr id="67" name="išľíďè">
            <a:extLst>
              <a:ext uri="{FF2B5EF4-FFF2-40B4-BE49-F238E27FC236}">
                <a16:creationId xmlns:a16="http://schemas.microsoft.com/office/drawing/2014/main" xmlns="" id="{6EA5F889-2594-457B-BDED-4484C6C8108C}"/>
              </a:ext>
            </a:extLst>
          </p:cNvPr>
          <p:cNvSpPr/>
          <p:nvPr/>
        </p:nvSpPr>
        <p:spPr bwMode="auto">
          <a:xfrm>
            <a:off x="5516613" y="2190330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71" name="iSlíďè">
            <a:extLst>
              <a:ext uri="{FF2B5EF4-FFF2-40B4-BE49-F238E27FC236}">
                <a16:creationId xmlns:a16="http://schemas.microsoft.com/office/drawing/2014/main" xmlns="" id="{96F5E245-02E7-466E-A28F-F76580760001}"/>
              </a:ext>
            </a:extLst>
          </p:cNvPr>
          <p:cNvSpPr txBox="1"/>
          <p:nvPr/>
        </p:nvSpPr>
        <p:spPr bwMode="auto">
          <a:xfrm>
            <a:off x="5523514" y="1878154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72" name="išľíďè">
            <a:extLst>
              <a:ext uri="{FF2B5EF4-FFF2-40B4-BE49-F238E27FC236}">
                <a16:creationId xmlns:a16="http://schemas.microsoft.com/office/drawing/2014/main" xmlns="" id="{6B06933B-9218-4B49-91FB-4406D8CF35FF}"/>
              </a:ext>
            </a:extLst>
          </p:cNvPr>
          <p:cNvSpPr/>
          <p:nvPr/>
        </p:nvSpPr>
        <p:spPr bwMode="auto">
          <a:xfrm>
            <a:off x="5516613" y="3480327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73" name="iSlíďè">
            <a:extLst>
              <a:ext uri="{FF2B5EF4-FFF2-40B4-BE49-F238E27FC236}">
                <a16:creationId xmlns:a16="http://schemas.microsoft.com/office/drawing/2014/main" xmlns="" id="{434B5422-C1C7-4389-93B9-FD62BAD53E7A}"/>
              </a:ext>
            </a:extLst>
          </p:cNvPr>
          <p:cNvSpPr txBox="1"/>
          <p:nvPr/>
        </p:nvSpPr>
        <p:spPr bwMode="auto">
          <a:xfrm>
            <a:off x="5523514" y="3168151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74" name="išľíďè">
            <a:extLst>
              <a:ext uri="{FF2B5EF4-FFF2-40B4-BE49-F238E27FC236}">
                <a16:creationId xmlns:a16="http://schemas.microsoft.com/office/drawing/2014/main" xmlns="" id="{01C0A1FE-4721-4596-8386-28D8079AE563}"/>
              </a:ext>
            </a:extLst>
          </p:cNvPr>
          <p:cNvSpPr/>
          <p:nvPr/>
        </p:nvSpPr>
        <p:spPr bwMode="auto">
          <a:xfrm>
            <a:off x="5523514" y="4904534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75" name="iSlíďè">
            <a:extLst>
              <a:ext uri="{FF2B5EF4-FFF2-40B4-BE49-F238E27FC236}">
                <a16:creationId xmlns:a16="http://schemas.microsoft.com/office/drawing/2014/main" xmlns="" id="{2E7F4781-2B8E-4A8C-AB47-228EB8E19D65}"/>
              </a:ext>
            </a:extLst>
          </p:cNvPr>
          <p:cNvSpPr txBox="1"/>
          <p:nvPr/>
        </p:nvSpPr>
        <p:spPr bwMode="auto">
          <a:xfrm>
            <a:off x="5530415" y="4592358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76" name="išľíďè">
            <a:extLst>
              <a:ext uri="{FF2B5EF4-FFF2-40B4-BE49-F238E27FC236}">
                <a16:creationId xmlns:a16="http://schemas.microsoft.com/office/drawing/2014/main" xmlns="" id="{31887946-AA15-47B8-B20A-E867E9ADC9C9}"/>
              </a:ext>
            </a:extLst>
          </p:cNvPr>
          <p:cNvSpPr/>
          <p:nvPr/>
        </p:nvSpPr>
        <p:spPr bwMode="auto">
          <a:xfrm>
            <a:off x="8939693" y="2190330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77" name="iSlíďè">
            <a:extLst>
              <a:ext uri="{FF2B5EF4-FFF2-40B4-BE49-F238E27FC236}">
                <a16:creationId xmlns:a16="http://schemas.microsoft.com/office/drawing/2014/main" xmlns="" id="{B018720B-C435-4E64-92B6-B312BE36C1AD}"/>
              </a:ext>
            </a:extLst>
          </p:cNvPr>
          <p:cNvSpPr txBox="1"/>
          <p:nvPr/>
        </p:nvSpPr>
        <p:spPr bwMode="auto">
          <a:xfrm>
            <a:off x="8946594" y="1878154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78" name="išľíďè">
            <a:extLst>
              <a:ext uri="{FF2B5EF4-FFF2-40B4-BE49-F238E27FC236}">
                <a16:creationId xmlns:a16="http://schemas.microsoft.com/office/drawing/2014/main" xmlns="" id="{1BC37E64-5E45-4795-886C-35DD29E588E6}"/>
              </a:ext>
            </a:extLst>
          </p:cNvPr>
          <p:cNvSpPr/>
          <p:nvPr/>
        </p:nvSpPr>
        <p:spPr bwMode="auto">
          <a:xfrm>
            <a:off x="8939693" y="3480327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79" name="iSlíďè">
            <a:extLst>
              <a:ext uri="{FF2B5EF4-FFF2-40B4-BE49-F238E27FC236}">
                <a16:creationId xmlns:a16="http://schemas.microsoft.com/office/drawing/2014/main" xmlns="" id="{E00CDABB-53EB-471F-A024-CFC0AA051CA5}"/>
              </a:ext>
            </a:extLst>
          </p:cNvPr>
          <p:cNvSpPr txBox="1"/>
          <p:nvPr/>
        </p:nvSpPr>
        <p:spPr bwMode="auto">
          <a:xfrm>
            <a:off x="8946594" y="3168151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80" name="išľíďè">
            <a:extLst>
              <a:ext uri="{FF2B5EF4-FFF2-40B4-BE49-F238E27FC236}">
                <a16:creationId xmlns:a16="http://schemas.microsoft.com/office/drawing/2014/main" xmlns="" id="{DFA5D577-A522-4C8B-B9F4-0F36FF5F45BC}"/>
              </a:ext>
            </a:extLst>
          </p:cNvPr>
          <p:cNvSpPr/>
          <p:nvPr/>
        </p:nvSpPr>
        <p:spPr bwMode="auto">
          <a:xfrm>
            <a:off x="8946594" y="4904534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81" name="iSlíďè">
            <a:extLst>
              <a:ext uri="{FF2B5EF4-FFF2-40B4-BE49-F238E27FC236}">
                <a16:creationId xmlns:a16="http://schemas.microsoft.com/office/drawing/2014/main" xmlns="" id="{BD0BB97E-CA19-41C2-A3AA-4B1C634D5EFC}"/>
              </a:ext>
            </a:extLst>
          </p:cNvPr>
          <p:cNvSpPr txBox="1"/>
          <p:nvPr/>
        </p:nvSpPr>
        <p:spPr bwMode="auto">
          <a:xfrm>
            <a:off x="8953495" y="4592358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grpSp>
        <p:nvGrpSpPr>
          <p:cNvPr id="82" name="组合 81">
            <a:extLst>
              <a:ext uri="{FF2B5EF4-FFF2-40B4-BE49-F238E27FC236}">
                <a16:creationId xmlns:a16="http://schemas.microsoft.com/office/drawing/2014/main" xmlns="" id="{B0BE753C-9091-4608-A0A2-13F04261C872}"/>
              </a:ext>
            </a:extLst>
          </p:cNvPr>
          <p:cNvGrpSpPr/>
          <p:nvPr/>
        </p:nvGrpSpPr>
        <p:grpSpPr>
          <a:xfrm>
            <a:off x="282538" y="96999"/>
            <a:ext cx="11746018" cy="287919"/>
            <a:chOff x="231493" y="95831"/>
            <a:chExt cx="8646289" cy="176685"/>
          </a:xfrm>
        </p:grpSpPr>
        <p:sp>
          <p:nvSpPr>
            <p:cNvPr id="83" name="矩形 82">
              <a:extLst>
                <a:ext uri="{FF2B5EF4-FFF2-40B4-BE49-F238E27FC236}">
                  <a16:creationId xmlns:a16="http://schemas.microsoft.com/office/drawing/2014/main" xmlns="" id="{F47B721A-C27D-41F0-8C4C-7C74EFEC4C1C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84" name="TextBox 76">
              <a:extLst>
                <a:ext uri="{FF2B5EF4-FFF2-40B4-BE49-F238E27FC236}">
                  <a16:creationId xmlns:a16="http://schemas.microsoft.com/office/drawing/2014/main" xmlns="" id="{0C1A9154-948D-45E0-95C7-51AE3050DCEF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明年工作计划</a:t>
              </a:r>
            </a:p>
          </p:txBody>
        </p:sp>
        <p:cxnSp>
          <p:nvCxnSpPr>
            <p:cNvPr id="85" name="直接连接符 84">
              <a:extLst>
                <a:ext uri="{FF2B5EF4-FFF2-40B4-BE49-F238E27FC236}">
                  <a16:creationId xmlns:a16="http://schemas.microsoft.com/office/drawing/2014/main" xmlns="" id="{6D228EF1-D911-410A-BD72-6974E209DBF0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1470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e0616c66-3ce9-4d74-a524-23e2d8eac354"/>
          <p:cNvGrpSpPr>
            <a:grpSpLocks noChangeAspect="1"/>
          </p:cNvGrpSpPr>
          <p:nvPr/>
        </p:nvGrpSpPr>
        <p:grpSpPr>
          <a:xfrm>
            <a:off x="3969165" y="1837668"/>
            <a:ext cx="4033748" cy="3513659"/>
            <a:chOff x="6446999" y="2235552"/>
            <a:chExt cx="3371562" cy="2936851"/>
          </a:xfrm>
        </p:grpSpPr>
        <p:grpSp>
          <p:nvGrpSpPr>
            <p:cNvPr id="4" name="组合 3"/>
            <p:cNvGrpSpPr/>
            <p:nvPr/>
          </p:nvGrpSpPr>
          <p:grpSpPr>
            <a:xfrm>
              <a:off x="6446999" y="2235552"/>
              <a:ext cx="3371562" cy="2936851"/>
              <a:chOff x="6595316" y="2305179"/>
              <a:chExt cx="3065056" cy="2669863"/>
            </a:xfrm>
          </p:grpSpPr>
          <p:sp>
            <p:nvSpPr>
              <p:cNvPr id="18" name="六边形 17"/>
              <p:cNvSpPr/>
              <p:nvPr/>
            </p:nvSpPr>
            <p:spPr>
              <a:xfrm>
                <a:off x="6852976" y="2527300"/>
                <a:ext cx="2585816" cy="2229152"/>
              </a:xfrm>
              <a:prstGeom prst="hexagon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六边形 18"/>
              <p:cNvSpPr/>
              <p:nvPr/>
            </p:nvSpPr>
            <p:spPr>
              <a:xfrm>
                <a:off x="7159747" y="2305179"/>
                <a:ext cx="515320" cy="444242"/>
              </a:xfrm>
              <a:prstGeom prst="hexagon">
                <a:avLst/>
              </a:prstGeom>
              <a:solidFill>
                <a:srgbClr val="C00000"/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Autofit/>
              </a:bodyPr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</a:rPr>
                  <a:t>1</a:t>
                </a:r>
                <a:endParaRPr lang="en-US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六边形 19"/>
              <p:cNvSpPr/>
              <p:nvPr/>
            </p:nvSpPr>
            <p:spPr>
              <a:xfrm>
                <a:off x="8629732" y="2305179"/>
                <a:ext cx="515320" cy="444242"/>
              </a:xfrm>
              <a:prstGeom prst="hexagon">
                <a:avLst/>
              </a:prstGeom>
              <a:solidFill>
                <a:schemeClr val="bg2">
                  <a:lumMod val="10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Autofit/>
              </a:bodyPr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</a:rPr>
                  <a:t>2</a:t>
                </a:r>
                <a:endParaRPr lang="en-US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六边形 20"/>
              <p:cNvSpPr/>
              <p:nvPr/>
            </p:nvSpPr>
            <p:spPr>
              <a:xfrm>
                <a:off x="6595316" y="3419755"/>
                <a:ext cx="515320" cy="444242"/>
              </a:xfrm>
              <a:prstGeom prst="hexagon">
                <a:avLst/>
              </a:prstGeom>
              <a:solidFill>
                <a:schemeClr val="bg2">
                  <a:lumMod val="10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bg1"/>
                    </a:solidFill>
                  </a:rPr>
                  <a:t>6</a:t>
                </a:r>
              </a:p>
            </p:txBody>
          </p:sp>
          <p:sp>
            <p:nvSpPr>
              <p:cNvPr id="22" name="六边形 21"/>
              <p:cNvSpPr/>
              <p:nvPr/>
            </p:nvSpPr>
            <p:spPr>
              <a:xfrm>
                <a:off x="9145052" y="3419755"/>
                <a:ext cx="515320" cy="444242"/>
              </a:xfrm>
              <a:prstGeom prst="hexagon">
                <a:avLst/>
              </a:prstGeom>
              <a:solidFill>
                <a:srgbClr val="C00000"/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Autofit/>
              </a:bodyPr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</a:rPr>
                  <a:t>3</a:t>
                </a:r>
                <a:endParaRPr lang="en-US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六边形 22"/>
              <p:cNvSpPr/>
              <p:nvPr/>
            </p:nvSpPr>
            <p:spPr>
              <a:xfrm>
                <a:off x="7159747" y="4530800"/>
                <a:ext cx="515320" cy="444242"/>
              </a:xfrm>
              <a:prstGeom prst="hexagon">
                <a:avLst/>
              </a:prstGeom>
              <a:solidFill>
                <a:srgbClr val="C00000"/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Autofit/>
              </a:bodyPr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</a:rPr>
                  <a:t>5</a:t>
                </a:r>
                <a:endParaRPr lang="en-US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>
                <a:off x="8629732" y="4530800"/>
                <a:ext cx="515320" cy="444242"/>
              </a:xfrm>
              <a:prstGeom prst="hexagon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Autofit/>
              </a:bodyPr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</a:rPr>
                  <a:t>4</a:t>
                </a:r>
                <a:endParaRPr lang="en-US" sz="28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任意多边形 59"/>
            <p:cNvSpPr>
              <a:spLocks/>
            </p:cNvSpPr>
            <p:nvPr/>
          </p:nvSpPr>
          <p:spPr bwMode="auto">
            <a:xfrm>
              <a:off x="7710604" y="3237653"/>
              <a:ext cx="884040" cy="879788"/>
            </a:xfrm>
            <a:custGeom>
              <a:avLst/>
              <a:gdLst>
                <a:gd name="connsiteX0" fmla="*/ 21907 w 330201"/>
                <a:gd name="connsiteY0" fmla="*/ 269875 h 328613"/>
                <a:gd name="connsiteX1" fmla="*/ 87630 w 330201"/>
                <a:gd name="connsiteY1" fmla="*/ 269875 h 328613"/>
                <a:gd name="connsiteX2" fmla="*/ 96651 w 330201"/>
                <a:gd name="connsiteY2" fmla="*/ 272486 h 328613"/>
                <a:gd name="connsiteX3" fmla="*/ 109538 w 330201"/>
                <a:gd name="connsiteY3" fmla="*/ 286844 h 328613"/>
                <a:gd name="connsiteX4" fmla="*/ 131445 w 330201"/>
                <a:gd name="connsiteY4" fmla="*/ 269875 h 328613"/>
                <a:gd name="connsiteX5" fmla="*/ 197168 w 330201"/>
                <a:gd name="connsiteY5" fmla="*/ 269875 h 328613"/>
                <a:gd name="connsiteX6" fmla="*/ 206188 w 330201"/>
                <a:gd name="connsiteY6" fmla="*/ 272486 h 328613"/>
                <a:gd name="connsiteX7" fmla="*/ 219075 w 330201"/>
                <a:gd name="connsiteY7" fmla="*/ 286844 h 328613"/>
                <a:gd name="connsiteX8" fmla="*/ 240983 w 330201"/>
                <a:gd name="connsiteY8" fmla="*/ 269875 h 328613"/>
                <a:gd name="connsiteX9" fmla="*/ 306706 w 330201"/>
                <a:gd name="connsiteY9" fmla="*/ 269875 h 328613"/>
                <a:gd name="connsiteX10" fmla="*/ 328613 w 330201"/>
                <a:gd name="connsiteY10" fmla="*/ 293370 h 328613"/>
                <a:gd name="connsiteX11" fmla="*/ 328613 w 330201"/>
                <a:gd name="connsiteY11" fmla="*/ 328613 h 328613"/>
                <a:gd name="connsiteX12" fmla="*/ 0 w 330201"/>
                <a:gd name="connsiteY12" fmla="*/ 328613 h 328613"/>
                <a:gd name="connsiteX13" fmla="*/ 0 w 330201"/>
                <a:gd name="connsiteY13" fmla="*/ 293370 h 328613"/>
                <a:gd name="connsiteX14" fmla="*/ 21907 w 330201"/>
                <a:gd name="connsiteY14" fmla="*/ 269875 h 328613"/>
                <a:gd name="connsiteX15" fmla="*/ 209550 w 330201"/>
                <a:gd name="connsiteY15" fmla="*/ 204788 h 328613"/>
                <a:gd name="connsiteX16" fmla="*/ 230188 w 330201"/>
                <a:gd name="connsiteY16" fmla="*/ 204788 h 328613"/>
                <a:gd name="connsiteX17" fmla="*/ 225028 w 330201"/>
                <a:gd name="connsiteY17" fmla="*/ 225706 h 328613"/>
                <a:gd name="connsiteX18" fmla="*/ 225028 w 330201"/>
                <a:gd name="connsiteY18" fmla="*/ 227013 h 328613"/>
                <a:gd name="connsiteX19" fmla="*/ 213420 w 330201"/>
                <a:gd name="connsiteY19" fmla="*/ 227013 h 328613"/>
                <a:gd name="connsiteX20" fmla="*/ 213420 w 330201"/>
                <a:gd name="connsiteY20" fmla="*/ 225706 h 328613"/>
                <a:gd name="connsiteX21" fmla="*/ 209550 w 330201"/>
                <a:gd name="connsiteY21" fmla="*/ 204788 h 328613"/>
                <a:gd name="connsiteX22" fmla="*/ 98425 w 330201"/>
                <a:gd name="connsiteY22" fmla="*/ 204788 h 328613"/>
                <a:gd name="connsiteX23" fmla="*/ 119063 w 330201"/>
                <a:gd name="connsiteY23" fmla="*/ 204788 h 328613"/>
                <a:gd name="connsiteX24" fmla="*/ 115193 w 330201"/>
                <a:gd name="connsiteY24" fmla="*/ 225706 h 328613"/>
                <a:gd name="connsiteX25" fmla="*/ 115193 w 330201"/>
                <a:gd name="connsiteY25" fmla="*/ 227013 h 328613"/>
                <a:gd name="connsiteX26" fmla="*/ 103584 w 330201"/>
                <a:gd name="connsiteY26" fmla="*/ 227013 h 328613"/>
                <a:gd name="connsiteX27" fmla="*/ 103584 w 330201"/>
                <a:gd name="connsiteY27" fmla="*/ 225706 h 328613"/>
                <a:gd name="connsiteX28" fmla="*/ 98425 w 330201"/>
                <a:gd name="connsiteY28" fmla="*/ 204788 h 328613"/>
                <a:gd name="connsiteX29" fmla="*/ 274638 w 330201"/>
                <a:gd name="connsiteY29" fmla="*/ 193675 h 328613"/>
                <a:gd name="connsiteX30" fmla="*/ 306388 w 330201"/>
                <a:gd name="connsiteY30" fmla="*/ 225425 h 328613"/>
                <a:gd name="connsiteX31" fmla="*/ 274638 w 330201"/>
                <a:gd name="connsiteY31" fmla="*/ 257175 h 328613"/>
                <a:gd name="connsiteX32" fmla="*/ 242888 w 330201"/>
                <a:gd name="connsiteY32" fmla="*/ 225425 h 328613"/>
                <a:gd name="connsiteX33" fmla="*/ 274638 w 330201"/>
                <a:gd name="connsiteY33" fmla="*/ 193675 h 328613"/>
                <a:gd name="connsiteX34" fmla="*/ 164307 w 330201"/>
                <a:gd name="connsiteY34" fmla="*/ 193675 h 328613"/>
                <a:gd name="connsiteX35" fmla="*/ 195264 w 330201"/>
                <a:gd name="connsiteY35" fmla="*/ 225425 h 328613"/>
                <a:gd name="connsiteX36" fmla="*/ 164307 w 330201"/>
                <a:gd name="connsiteY36" fmla="*/ 257175 h 328613"/>
                <a:gd name="connsiteX37" fmla="*/ 133350 w 330201"/>
                <a:gd name="connsiteY37" fmla="*/ 225425 h 328613"/>
                <a:gd name="connsiteX38" fmla="*/ 164307 w 330201"/>
                <a:gd name="connsiteY38" fmla="*/ 193675 h 328613"/>
                <a:gd name="connsiteX39" fmla="*/ 53975 w 330201"/>
                <a:gd name="connsiteY39" fmla="*/ 193675 h 328613"/>
                <a:gd name="connsiteX40" fmla="*/ 85725 w 330201"/>
                <a:gd name="connsiteY40" fmla="*/ 225425 h 328613"/>
                <a:gd name="connsiteX41" fmla="*/ 53975 w 330201"/>
                <a:gd name="connsiteY41" fmla="*/ 257175 h 328613"/>
                <a:gd name="connsiteX42" fmla="*/ 22225 w 330201"/>
                <a:gd name="connsiteY42" fmla="*/ 225425 h 328613"/>
                <a:gd name="connsiteX43" fmla="*/ 53975 w 330201"/>
                <a:gd name="connsiteY43" fmla="*/ 193675 h 328613"/>
                <a:gd name="connsiteX44" fmla="*/ 155575 w 330201"/>
                <a:gd name="connsiteY44" fmla="*/ 80963 h 328613"/>
                <a:gd name="connsiteX45" fmla="*/ 168275 w 330201"/>
                <a:gd name="connsiteY45" fmla="*/ 80963 h 328613"/>
                <a:gd name="connsiteX46" fmla="*/ 168275 w 330201"/>
                <a:gd name="connsiteY46" fmla="*/ 107950 h 328613"/>
                <a:gd name="connsiteX47" fmla="*/ 195263 w 330201"/>
                <a:gd name="connsiteY47" fmla="*/ 107950 h 328613"/>
                <a:gd name="connsiteX48" fmla="*/ 195263 w 330201"/>
                <a:gd name="connsiteY48" fmla="*/ 119063 h 328613"/>
                <a:gd name="connsiteX49" fmla="*/ 168275 w 330201"/>
                <a:gd name="connsiteY49" fmla="*/ 119063 h 328613"/>
                <a:gd name="connsiteX50" fmla="*/ 168275 w 330201"/>
                <a:gd name="connsiteY50" fmla="*/ 147638 h 328613"/>
                <a:gd name="connsiteX51" fmla="*/ 155575 w 330201"/>
                <a:gd name="connsiteY51" fmla="*/ 147638 h 328613"/>
                <a:gd name="connsiteX52" fmla="*/ 155575 w 330201"/>
                <a:gd name="connsiteY52" fmla="*/ 119063 h 328613"/>
                <a:gd name="connsiteX53" fmla="*/ 130175 w 330201"/>
                <a:gd name="connsiteY53" fmla="*/ 119063 h 328613"/>
                <a:gd name="connsiteX54" fmla="*/ 130175 w 330201"/>
                <a:gd name="connsiteY54" fmla="*/ 107950 h 328613"/>
                <a:gd name="connsiteX55" fmla="*/ 155575 w 330201"/>
                <a:gd name="connsiteY55" fmla="*/ 107950 h 328613"/>
                <a:gd name="connsiteX56" fmla="*/ 104775 w 330201"/>
                <a:gd name="connsiteY56" fmla="*/ 66675 h 328613"/>
                <a:gd name="connsiteX57" fmla="*/ 119063 w 330201"/>
                <a:gd name="connsiteY57" fmla="*/ 66675 h 328613"/>
                <a:gd name="connsiteX58" fmla="*/ 119063 w 330201"/>
                <a:gd name="connsiteY58" fmla="*/ 147638 h 328613"/>
                <a:gd name="connsiteX59" fmla="*/ 101600 w 330201"/>
                <a:gd name="connsiteY59" fmla="*/ 147638 h 328613"/>
                <a:gd name="connsiteX60" fmla="*/ 101600 w 330201"/>
                <a:gd name="connsiteY60" fmla="*/ 84137 h 328613"/>
                <a:gd name="connsiteX61" fmla="*/ 100013 w 330201"/>
                <a:gd name="connsiteY61" fmla="*/ 84137 h 328613"/>
                <a:gd name="connsiteX62" fmla="*/ 84137 w 330201"/>
                <a:gd name="connsiteY62" fmla="*/ 90487 h 328613"/>
                <a:gd name="connsiteX63" fmla="*/ 84137 w 330201"/>
                <a:gd name="connsiteY63" fmla="*/ 80962 h 328613"/>
                <a:gd name="connsiteX64" fmla="*/ 82550 w 330201"/>
                <a:gd name="connsiteY64" fmla="*/ 76200 h 328613"/>
                <a:gd name="connsiteX65" fmla="*/ 222539 w 330201"/>
                <a:gd name="connsiteY65" fmla="*/ 63500 h 328613"/>
                <a:gd name="connsiteX66" fmla="*/ 251114 w 330201"/>
                <a:gd name="connsiteY66" fmla="*/ 89793 h 328613"/>
                <a:gd name="connsiteX67" fmla="*/ 229033 w 330201"/>
                <a:gd name="connsiteY67" fmla="*/ 125289 h 328613"/>
                <a:gd name="connsiteX68" fmla="*/ 221240 w 330201"/>
                <a:gd name="connsiteY68" fmla="*/ 131862 h 328613"/>
                <a:gd name="connsiteX69" fmla="*/ 252413 w 330201"/>
                <a:gd name="connsiteY69" fmla="*/ 131862 h 328613"/>
                <a:gd name="connsiteX70" fmla="*/ 252413 w 330201"/>
                <a:gd name="connsiteY70" fmla="*/ 147638 h 328613"/>
                <a:gd name="connsiteX71" fmla="*/ 195263 w 330201"/>
                <a:gd name="connsiteY71" fmla="*/ 147638 h 328613"/>
                <a:gd name="connsiteX72" fmla="*/ 195263 w 330201"/>
                <a:gd name="connsiteY72" fmla="*/ 135806 h 328613"/>
                <a:gd name="connsiteX73" fmla="*/ 205654 w 330201"/>
                <a:gd name="connsiteY73" fmla="*/ 126603 h 328613"/>
                <a:gd name="connsiteX74" fmla="*/ 231631 w 330201"/>
                <a:gd name="connsiteY74" fmla="*/ 91108 h 328613"/>
                <a:gd name="connsiteX75" fmla="*/ 218642 w 330201"/>
                <a:gd name="connsiteY75" fmla="*/ 79276 h 328613"/>
                <a:gd name="connsiteX76" fmla="*/ 201757 w 330201"/>
                <a:gd name="connsiteY76" fmla="*/ 85849 h 328613"/>
                <a:gd name="connsiteX77" fmla="*/ 200458 w 330201"/>
                <a:gd name="connsiteY77" fmla="*/ 85849 h 328613"/>
                <a:gd name="connsiteX78" fmla="*/ 195263 w 330201"/>
                <a:gd name="connsiteY78" fmla="*/ 72702 h 328613"/>
                <a:gd name="connsiteX79" fmla="*/ 222539 w 330201"/>
                <a:gd name="connsiteY79" fmla="*/ 63500 h 328613"/>
                <a:gd name="connsiteX80" fmla="*/ 22740 w 330201"/>
                <a:gd name="connsiteY80" fmla="*/ 0 h 328613"/>
                <a:gd name="connsiteX81" fmla="*/ 318574 w 330201"/>
                <a:gd name="connsiteY81" fmla="*/ 0 h 328613"/>
                <a:gd name="connsiteX82" fmla="*/ 330201 w 330201"/>
                <a:gd name="connsiteY82" fmla="*/ 11608 h 328613"/>
                <a:gd name="connsiteX83" fmla="*/ 330201 w 330201"/>
                <a:gd name="connsiteY83" fmla="*/ 215405 h 328613"/>
                <a:gd name="connsiteX84" fmla="*/ 322450 w 330201"/>
                <a:gd name="connsiteY84" fmla="*/ 227013 h 328613"/>
                <a:gd name="connsiteX85" fmla="*/ 322450 w 330201"/>
                <a:gd name="connsiteY85" fmla="*/ 225723 h 328613"/>
                <a:gd name="connsiteX86" fmla="*/ 306948 w 330201"/>
                <a:gd name="connsiteY86" fmla="*/ 188317 h 328613"/>
                <a:gd name="connsiteX87" fmla="*/ 306948 w 330201"/>
                <a:gd name="connsiteY87" fmla="*/ 21927 h 328613"/>
                <a:gd name="connsiteX88" fmla="*/ 34366 w 330201"/>
                <a:gd name="connsiteY88" fmla="*/ 21927 h 328613"/>
                <a:gd name="connsiteX89" fmla="*/ 34366 w 330201"/>
                <a:gd name="connsiteY89" fmla="*/ 180578 h 328613"/>
                <a:gd name="connsiteX90" fmla="*/ 11113 w 330201"/>
                <a:gd name="connsiteY90" fmla="*/ 202506 h 328613"/>
                <a:gd name="connsiteX91" fmla="*/ 11113 w 330201"/>
                <a:gd name="connsiteY91" fmla="*/ 11608 h 328613"/>
                <a:gd name="connsiteX92" fmla="*/ 22740 w 330201"/>
                <a:gd name="connsiteY92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330201" h="328613">
                  <a:moveTo>
                    <a:pt x="21907" y="269875"/>
                  </a:moveTo>
                  <a:cubicBezTo>
                    <a:pt x="21907" y="269875"/>
                    <a:pt x="21907" y="269875"/>
                    <a:pt x="87630" y="269875"/>
                  </a:cubicBezTo>
                  <a:cubicBezTo>
                    <a:pt x="91496" y="269875"/>
                    <a:pt x="94073" y="271181"/>
                    <a:pt x="96651" y="272486"/>
                  </a:cubicBezTo>
                  <a:cubicBezTo>
                    <a:pt x="103094" y="275096"/>
                    <a:pt x="108249" y="280318"/>
                    <a:pt x="109538" y="286844"/>
                  </a:cubicBezTo>
                  <a:cubicBezTo>
                    <a:pt x="112115" y="277707"/>
                    <a:pt x="121136" y="269875"/>
                    <a:pt x="131445" y="269875"/>
                  </a:cubicBezTo>
                  <a:cubicBezTo>
                    <a:pt x="131445" y="269875"/>
                    <a:pt x="131445" y="269875"/>
                    <a:pt x="197168" y="269875"/>
                  </a:cubicBezTo>
                  <a:cubicBezTo>
                    <a:pt x="201034" y="269875"/>
                    <a:pt x="203611" y="271181"/>
                    <a:pt x="206188" y="272486"/>
                  </a:cubicBezTo>
                  <a:cubicBezTo>
                    <a:pt x="212632" y="275096"/>
                    <a:pt x="216498" y="280318"/>
                    <a:pt x="219075" y="286844"/>
                  </a:cubicBezTo>
                  <a:cubicBezTo>
                    <a:pt x="221653" y="277707"/>
                    <a:pt x="230673" y="269875"/>
                    <a:pt x="240983" y="269875"/>
                  </a:cubicBezTo>
                  <a:cubicBezTo>
                    <a:pt x="240983" y="269875"/>
                    <a:pt x="240983" y="269875"/>
                    <a:pt x="306706" y="269875"/>
                  </a:cubicBezTo>
                  <a:cubicBezTo>
                    <a:pt x="319592" y="269875"/>
                    <a:pt x="328613" y="280318"/>
                    <a:pt x="328613" y="293370"/>
                  </a:cubicBezTo>
                  <a:cubicBezTo>
                    <a:pt x="328613" y="293370"/>
                    <a:pt x="328613" y="293370"/>
                    <a:pt x="328613" y="328613"/>
                  </a:cubicBezTo>
                  <a:cubicBezTo>
                    <a:pt x="328613" y="328613"/>
                    <a:pt x="328613" y="328613"/>
                    <a:pt x="0" y="328613"/>
                  </a:cubicBezTo>
                  <a:cubicBezTo>
                    <a:pt x="0" y="328613"/>
                    <a:pt x="0" y="328613"/>
                    <a:pt x="0" y="293370"/>
                  </a:cubicBezTo>
                  <a:cubicBezTo>
                    <a:pt x="0" y="280318"/>
                    <a:pt x="9021" y="269875"/>
                    <a:pt x="21907" y="269875"/>
                  </a:cubicBezTo>
                  <a:close/>
                  <a:moveTo>
                    <a:pt x="209550" y="204788"/>
                  </a:moveTo>
                  <a:lnTo>
                    <a:pt x="230188" y="204788"/>
                  </a:lnTo>
                  <a:cubicBezTo>
                    <a:pt x="227608" y="211325"/>
                    <a:pt x="225028" y="217862"/>
                    <a:pt x="225028" y="225706"/>
                  </a:cubicBezTo>
                  <a:cubicBezTo>
                    <a:pt x="225028" y="225706"/>
                    <a:pt x="225028" y="227013"/>
                    <a:pt x="225028" y="227013"/>
                  </a:cubicBezTo>
                  <a:cubicBezTo>
                    <a:pt x="225028" y="227013"/>
                    <a:pt x="225028" y="227013"/>
                    <a:pt x="213420" y="227013"/>
                  </a:cubicBezTo>
                  <a:cubicBezTo>
                    <a:pt x="213420" y="227013"/>
                    <a:pt x="213420" y="225706"/>
                    <a:pt x="213420" y="225706"/>
                  </a:cubicBezTo>
                  <a:cubicBezTo>
                    <a:pt x="213420" y="217862"/>
                    <a:pt x="212130" y="211325"/>
                    <a:pt x="209550" y="204788"/>
                  </a:cubicBezTo>
                  <a:close/>
                  <a:moveTo>
                    <a:pt x="98425" y="204788"/>
                  </a:moveTo>
                  <a:lnTo>
                    <a:pt x="119063" y="204788"/>
                  </a:lnTo>
                  <a:cubicBezTo>
                    <a:pt x="116483" y="211325"/>
                    <a:pt x="115193" y="217862"/>
                    <a:pt x="115193" y="225706"/>
                  </a:cubicBezTo>
                  <a:cubicBezTo>
                    <a:pt x="115193" y="225706"/>
                    <a:pt x="115193" y="227013"/>
                    <a:pt x="115193" y="227013"/>
                  </a:cubicBezTo>
                  <a:cubicBezTo>
                    <a:pt x="115193" y="227013"/>
                    <a:pt x="115193" y="227013"/>
                    <a:pt x="103584" y="227013"/>
                  </a:cubicBezTo>
                  <a:cubicBezTo>
                    <a:pt x="103584" y="227013"/>
                    <a:pt x="103584" y="225706"/>
                    <a:pt x="103584" y="225706"/>
                  </a:cubicBezTo>
                  <a:cubicBezTo>
                    <a:pt x="103584" y="217862"/>
                    <a:pt x="101005" y="211325"/>
                    <a:pt x="98425" y="204788"/>
                  </a:cubicBezTo>
                  <a:close/>
                  <a:moveTo>
                    <a:pt x="274638" y="193675"/>
                  </a:moveTo>
                  <a:cubicBezTo>
                    <a:pt x="292173" y="193675"/>
                    <a:pt x="306388" y="207890"/>
                    <a:pt x="306388" y="225425"/>
                  </a:cubicBezTo>
                  <a:cubicBezTo>
                    <a:pt x="306388" y="242960"/>
                    <a:pt x="292173" y="257175"/>
                    <a:pt x="274638" y="257175"/>
                  </a:cubicBezTo>
                  <a:cubicBezTo>
                    <a:pt x="257103" y="257175"/>
                    <a:pt x="242888" y="242960"/>
                    <a:pt x="242888" y="225425"/>
                  </a:cubicBezTo>
                  <a:cubicBezTo>
                    <a:pt x="242888" y="207890"/>
                    <a:pt x="257103" y="193675"/>
                    <a:pt x="274638" y="193675"/>
                  </a:cubicBezTo>
                  <a:close/>
                  <a:moveTo>
                    <a:pt x="164307" y="193675"/>
                  </a:moveTo>
                  <a:cubicBezTo>
                    <a:pt x="181404" y="193675"/>
                    <a:pt x="195264" y="207890"/>
                    <a:pt x="195264" y="225425"/>
                  </a:cubicBezTo>
                  <a:cubicBezTo>
                    <a:pt x="195264" y="242960"/>
                    <a:pt x="181404" y="257175"/>
                    <a:pt x="164307" y="257175"/>
                  </a:cubicBezTo>
                  <a:cubicBezTo>
                    <a:pt x="147210" y="257175"/>
                    <a:pt x="133350" y="242960"/>
                    <a:pt x="133350" y="225425"/>
                  </a:cubicBezTo>
                  <a:cubicBezTo>
                    <a:pt x="133350" y="207890"/>
                    <a:pt x="147210" y="193675"/>
                    <a:pt x="164307" y="193675"/>
                  </a:cubicBezTo>
                  <a:close/>
                  <a:moveTo>
                    <a:pt x="53975" y="193675"/>
                  </a:moveTo>
                  <a:cubicBezTo>
                    <a:pt x="71510" y="193675"/>
                    <a:pt x="85725" y="207890"/>
                    <a:pt x="85725" y="225425"/>
                  </a:cubicBezTo>
                  <a:cubicBezTo>
                    <a:pt x="85725" y="242960"/>
                    <a:pt x="71510" y="257175"/>
                    <a:pt x="53975" y="257175"/>
                  </a:cubicBezTo>
                  <a:cubicBezTo>
                    <a:pt x="36440" y="257175"/>
                    <a:pt x="22225" y="242960"/>
                    <a:pt x="22225" y="225425"/>
                  </a:cubicBezTo>
                  <a:cubicBezTo>
                    <a:pt x="22225" y="207890"/>
                    <a:pt x="36440" y="193675"/>
                    <a:pt x="53975" y="193675"/>
                  </a:cubicBezTo>
                  <a:close/>
                  <a:moveTo>
                    <a:pt x="155575" y="80963"/>
                  </a:moveTo>
                  <a:lnTo>
                    <a:pt x="168275" y="80963"/>
                  </a:lnTo>
                  <a:lnTo>
                    <a:pt x="168275" y="107950"/>
                  </a:lnTo>
                  <a:lnTo>
                    <a:pt x="195263" y="107950"/>
                  </a:lnTo>
                  <a:lnTo>
                    <a:pt x="195263" y="119063"/>
                  </a:lnTo>
                  <a:lnTo>
                    <a:pt x="168275" y="119063"/>
                  </a:lnTo>
                  <a:lnTo>
                    <a:pt x="168275" y="147638"/>
                  </a:lnTo>
                  <a:lnTo>
                    <a:pt x="155575" y="147638"/>
                  </a:lnTo>
                  <a:lnTo>
                    <a:pt x="155575" y="119063"/>
                  </a:lnTo>
                  <a:lnTo>
                    <a:pt x="130175" y="119063"/>
                  </a:lnTo>
                  <a:lnTo>
                    <a:pt x="130175" y="107950"/>
                  </a:lnTo>
                  <a:lnTo>
                    <a:pt x="155575" y="107950"/>
                  </a:lnTo>
                  <a:close/>
                  <a:moveTo>
                    <a:pt x="104775" y="66675"/>
                  </a:moveTo>
                  <a:lnTo>
                    <a:pt x="119063" y="66675"/>
                  </a:lnTo>
                  <a:lnTo>
                    <a:pt x="119063" y="147638"/>
                  </a:lnTo>
                  <a:lnTo>
                    <a:pt x="101600" y="147638"/>
                  </a:lnTo>
                  <a:lnTo>
                    <a:pt x="101600" y="84137"/>
                  </a:lnTo>
                  <a:lnTo>
                    <a:pt x="100013" y="84137"/>
                  </a:lnTo>
                  <a:lnTo>
                    <a:pt x="84137" y="90487"/>
                  </a:lnTo>
                  <a:lnTo>
                    <a:pt x="84137" y="80962"/>
                  </a:lnTo>
                  <a:lnTo>
                    <a:pt x="82550" y="76200"/>
                  </a:lnTo>
                  <a:close/>
                  <a:moveTo>
                    <a:pt x="222539" y="63500"/>
                  </a:moveTo>
                  <a:cubicBezTo>
                    <a:pt x="240723" y="63500"/>
                    <a:pt x="251114" y="75332"/>
                    <a:pt x="251114" y="89793"/>
                  </a:cubicBezTo>
                  <a:cubicBezTo>
                    <a:pt x="251114" y="102939"/>
                    <a:pt x="240723" y="114771"/>
                    <a:pt x="229033" y="125289"/>
                  </a:cubicBezTo>
                  <a:cubicBezTo>
                    <a:pt x="229033" y="125289"/>
                    <a:pt x="229033" y="125289"/>
                    <a:pt x="221240" y="131862"/>
                  </a:cubicBezTo>
                  <a:cubicBezTo>
                    <a:pt x="221240" y="131862"/>
                    <a:pt x="221240" y="131862"/>
                    <a:pt x="252413" y="131862"/>
                  </a:cubicBezTo>
                  <a:cubicBezTo>
                    <a:pt x="252413" y="131862"/>
                    <a:pt x="252413" y="131862"/>
                    <a:pt x="252413" y="147638"/>
                  </a:cubicBezTo>
                  <a:cubicBezTo>
                    <a:pt x="252413" y="147638"/>
                    <a:pt x="252413" y="147638"/>
                    <a:pt x="195263" y="147638"/>
                  </a:cubicBezTo>
                  <a:cubicBezTo>
                    <a:pt x="195263" y="147638"/>
                    <a:pt x="195263" y="147638"/>
                    <a:pt x="195263" y="135806"/>
                  </a:cubicBezTo>
                  <a:cubicBezTo>
                    <a:pt x="195263" y="135806"/>
                    <a:pt x="195263" y="135806"/>
                    <a:pt x="205654" y="126603"/>
                  </a:cubicBezTo>
                  <a:cubicBezTo>
                    <a:pt x="222539" y="110827"/>
                    <a:pt x="231631" y="101625"/>
                    <a:pt x="231631" y="91108"/>
                  </a:cubicBezTo>
                  <a:cubicBezTo>
                    <a:pt x="231631" y="84534"/>
                    <a:pt x="227735" y="79276"/>
                    <a:pt x="218642" y="79276"/>
                  </a:cubicBezTo>
                  <a:cubicBezTo>
                    <a:pt x="210849" y="79276"/>
                    <a:pt x="205654" y="83220"/>
                    <a:pt x="201757" y="85849"/>
                  </a:cubicBezTo>
                  <a:cubicBezTo>
                    <a:pt x="201757" y="85849"/>
                    <a:pt x="201757" y="85849"/>
                    <a:pt x="200458" y="85849"/>
                  </a:cubicBezTo>
                  <a:cubicBezTo>
                    <a:pt x="200458" y="85849"/>
                    <a:pt x="200458" y="85849"/>
                    <a:pt x="195263" y="72702"/>
                  </a:cubicBezTo>
                  <a:cubicBezTo>
                    <a:pt x="201757" y="67444"/>
                    <a:pt x="210849" y="63500"/>
                    <a:pt x="222539" y="63500"/>
                  </a:cubicBezTo>
                  <a:close/>
                  <a:moveTo>
                    <a:pt x="22740" y="0"/>
                  </a:moveTo>
                  <a:cubicBezTo>
                    <a:pt x="22740" y="0"/>
                    <a:pt x="22740" y="0"/>
                    <a:pt x="318574" y="0"/>
                  </a:cubicBezTo>
                  <a:cubicBezTo>
                    <a:pt x="325034" y="0"/>
                    <a:pt x="330201" y="5159"/>
                    <a:pt x="330201" y="11608"/>
                  </a:cubicBezTo>
                  <a:cubicBezTo>
                    <a:pt x="330201" y="11608"/>
                    <a:pt x="330201" y="11608"/>
                    <a:pt x="330201" y="215405"/>
                  </a:cubicBezTo>
                  <a:cubicBezTo>
                    <a:pt x="330201" y="220564"/>
                    <a:pt x="327617" y="224434"/>
                    <a:pt x="322450" y="227013"/>
                  </a:cubicBezTo>
                  <a:cubicBezTo>
                    <a:pt x="322450" y="225723"/>
                    <a:pt x="322450" y="225723"/>
                    <a:pt x="322450" y="225723"/>
                  </a:cubicBezTo>
                  <a:cubicBezTo>
                    <a:pt x="322450" y="210245"/>
                    <a:pt x="315991" y="197347"/>
                    <a:pt x="306948" y="188317"/>
                  </a:cubicBezTo>
                  <a:cubicBezTo>
                    <a:pt x="306948" y="188317"/>
                    <a:pt x="306948" y="188317"/>
                    <a:pt x="306948" y="21927"/>
                  </a:cubicBezTo>
                  <a:cubicBezTo>
                    <a:pt x="306948" y="21927"/>
                    <a:pt x="306948" y="21927"/>
                    <a:pt x="34366" y="21927"/>
                  </a:cubicBezTo>
                  <a:cubicBezTo>
                    <a:pt x="34366" y="21927"/>
                    <a:pt x="34366" y="21927"/>
                    <a:pt x="34366" y="180578"/>
                  </a:cubicBezTo>
                  <a:cubicBezTo>
                    <a:pt x="24031" y="185738"/>
                    <a:pt x="16280" y="193477"/>
                    <a:pt x="11113" y="202506"/>
                  </a:cubicBezTo>
                  <a:cubicBezTo>
                    <a:pt x="11113" y="202506"/>
                    <a:pt x="11113" y="202506"/>
                    <a:pt x="11113" y="11608"/>
                  </a:cubicBezTo>
                  <a:cubicBezTo>
                    <a:pt x="11113" y="5159"/>
                    <a:pt x="16280" y="0"/>
                    <a:pt x="227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extLst/>
          </p:spPr>
          <p:txBody>
            <a:bodyPr anchor="ctr"/>
            <a:lstStyle/>
            <a:p>
              <a:pPr algn="ctr"/>
              <a:endParaRPr sz="2800">
                <a:solidFill>
                  <a:schemeClr val="bg1"/>
                </a:solidFill>
              </a:endParaRPr>
            </a:p>
          </p:txBody>
        </p:sp>
      </p:grpSp>
      <p:sp>
        <p:nvSpPr>
          <p:cNvPr id="25" name="išľíďè">
            <a:extLst>
              <a:ext uri="{FF2B5EF4-FFF2-40B4-BE49-F238E27FC236}">
                <a16:creationId xmlns:a16="http://schemas.microsoft.com/office/drawing/2014/main" xmlns="" id="{67A383A3-3B41-4AB8-B2B3-B8C6DAA5F061}"/>
              </a:ext>
            </a:extLst>
          </p:cNvPr>
          <p:cNvSpPr/>
          <p:nvPr/>
        </p:nvSpPr>
        <p:spPr bwMode="auto">
          <a:xfrm>
            <a:off x="894575" y="2156896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r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26" name="iSlíďè">
            <a:extLst>
              <a:ext uri="{FF2B5EF4-FFF2-40B4-BE49-F238E27FC236}">
                <a16:creationId xmlns:a16="http://schemas.microsoft.com/office/drawing/2014/main" xmlns="" id="{5564E072-5F32-4664-BBBC-A93EB3C866D1}"/>
              </a:ext>
            </a:extLst>
          </p:cNvPr>
          <p:cNvSpPr txBox="1"/>
          <p:nvPr/>
        </p:nvSpPr>
        <p:spPr bwMode="auto">
          <a:xfrm>
            <a:off x="2248914" y="1891632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27" name="išľíďè">
            <a:extLst>
              <a:ext uri="{FF2B5EF4-FFF2-40B4-BE49-F238E27FC236}">
                <a16:creationId xmlns:a16="http://schemas.microsoft.com/office/drawing/2014/main" xmlns="" id="{40F5C135-3FFC-41EF-928F-947628B14D6C}"/>
              </a:ext>
            </a:extLst>
          </p:cNvPr>
          <p:cNvSpPr/>
          <p:nvPr/>
        </p:nvSpPr>
        <p:spPr bwMode="auto">
          <a:xfrm>
            <a:off x="483226" y="3385846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r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29" name="iSlíďè">
            <a:extLst>
              <a:ext uri="{FF2B5EF4-FFF2-40B4-BE49-F238E27FC236}">
                <a16:creationId xmlns:a16="http://schemas.microsoft.com/office/drawing/2014/main" xmlns="" id="{1853A901-8148-456E-B3C6-A50D85A76B75}"/>
              </a:ext>
            </a:extLst>
          </p:cNvPr>
          <p:cNvSpPr txBox="1"/>
          <p:nvPr/>
        </p:nvSpPr>
        <p:spPr bwMode="auto">
          <a:xfrm>
            <a:off x="1837565" y="3120582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30" name="išľíďè">
            <a:extLst>
              <a:ext uri="{FF2B5EF4-FFF2-40B4-BE49-F238E27FC236}">
                <a16:creationId xmlns:a16="http://schemas.microsoft.com/office/drawing/2014/main" xmlns="" id="{27E81C25-43D8-4FA3-8FE9-558E597C6705}"/>
              </a:ext>
            </a:extLst>
          </p:cNvPr>
          <p:cNvSpPr/>
          <p:nvPr/>
        </p:nvSpPr>
        <p:spPr bwMode="auto">
          <a:xfrm>
            <a:off x="971886" y="4731838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r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31" name="iSlíďè">
            <a:extLst>
              <a:ext uri="{FF2B5EF4-FFF2-40B4-BE49-F238E27FC236}">
                <a16:creationId xmlns:a16="http://schemas.microsoft.com/office/drawing/2014/main" xmlns="" id="{155D7932-0F79-430E-95F6-9863E845F33A}"/>
              </a:ext>
            </a:extLst>
          </p:cNvPr>
          <p:cNvSpPr txBox="1"/>
          <p:nvPr/>
        </p:nvSpPr>
        <p:spPr bwMode="auto">
          <a:xfrm>
            <a:off x="2326225" y="4466574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32" name="išľíďè">
            <a:extLst>
              <a:ext uri="{FF2B5EF4-FFF2-40B4-BE49-F238E27FC236}">
                <a16:creationId xmlns:a16="http://schemas.microsoft.com/office/drawing/2014/main" xmlns="" id="{6992ED37-A3EC-4C4B-B8F0-AE5DA7FBE343}"/>
              </a:ext>
            </a:extLst>
          </p:cNvPr>
          <p:cNvSpPr/>
          <p:nvPr/>
        </p:nvSpPr>
        <p:spPr bwMode="auto">
          <a:xfrm>
            <a:off x="8283971" y="2184365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33" name="iSlíďè">
            <a:extLst>
              <a:ext uri="{FF2B5EF4-FFF2-40B4-BE49-F238E27FC236}">
                <a16:creationId xmlns:a16="http://schemas.microsoft.com/office/drawing/2014/main" xmlns="" id="{2E9EA724-4A72-4BD9-930B-89EE84DF3188}"/>
              </a:ext>
            </a:extLst>
          </p:cNvPr>
          <p:cNvSpPr txBox="1"/>
          <p:nvPr/>
        </p:nvSpPr>
        <p:spPr bwMode="auto">
          <a:xfrm>
            <a:off x="8283971" y="1864733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34" name="išľíďè">
            <a:extLst>
              <a:ext uri="{FF2B5EF4-FFF2-40B4-BE49-F238E27FC236}">
                <a16:creationId xmlns:a16="http://schemas.microsoft.com/office/drawing/2014/main" xmlns="" id="{1EF81CA1-4B1A-46D3-9CA7-3EA2049D025A}"/>
              </a:ext>
            </a:extLst>
          </p:cNvPr>
          <p:cNvSpPr/>
          <p:nvPr/>
        </p:nvSpPr>
        <p:spPr bwMode="auto">
          <a:xfrm>
            <a:off x="8638431" y="3439212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35" name="iSlíďè">
            <a:extLst>
              <a:ext uri="{FF2B5EF4-FFF2-40B4-BE49-F238E27FC236}">
                <a16:creationId xmlns:a16="http://schemas.microsoft.com/office/drawing/2014/main" xmlns="" id="{6BE8297D-6C7B-4DDE-BFFD-549C15C52932}"/>
              </a:ext>
            </a:extLst>
          </p:cNvPr>
          <p:cNvSpPr txBox="1"/>
          <p:nvPr/>
        </p:nvSpPr>
        <p:spPr bwMode="auto">
          <a:xfrm>
            <a:off x="8638431" y="3119580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36" name="išľíďè">
            <a:extLst>
              <a:ext uri="{FF2B5EF4-FFF2-40B4-BE49-F238E27FC236}">
                <a16:creationId xmlns:a16="http://schemas.microsoft.com/office/drawing/2014/main" xmlns="" id="{57DE5EBE-1050-4DA1-B1B4-7800D1972997}"/>
              </a:ext>
            </a:extLst>
          </p:cNvPr>
          <p:cNvSpPr/>
          <p:nvPr/>
        </p:nvSpPr>
        <p:spPr bwMode="auto">
          <a:xfrm>
            <a:off x="8275862" y="4860357"/>
            <a:ext cx="281467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37" name="iSlíďè">
            <a:extLst>
              <a:ext uri="{FF2B5EF4-FFF2-40B4-BE49-F238E27FC236}">
                <a16:creationId xmlns:a16="http://schemas.microsoft.com/office/drawing/2014/main" xmlns="" id="{D8AE1EA3-45C2-4D61-AB42-D034049493ED}"/>
              </a:ext>
            </a:extLst>
          </p:cNvPr>
          <p:cNvSpPr txBox="1"/>
          <p:nvPr/>
        </p:nvSpPr>
        <p:spPr bwMode="auto">
          <a:xfrm>
            <a:off x="8275862" y="4540725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CE66C29F-04C4-4D38-A057-2367AE627136}"/>
              </a:ext>
            </a:extLst>
          </p:cNvPr>
          <p:cNvGrpSpPr/>
          <p:nvPr/>
        </p:nvGrpSpPr>
        <p:grpSpPr>
          <a:xfrm>
            <a:off x="282538" y="96999"/>
            <a:ext cx="11746018" cy="287919"/>
            <a:chOff x="231493" y="95831"/>
            <a:chExt cx="8646289" cy="176685"/>
          </a:xfrm>
        </p:grpSpPr>
        <p:sp>
          <p:nvSpPr>
            <p:cNvPr id="39" name="矩形 38">
              <a:extLst>
                <a:ext uri="{FF2B5EF4-FFF2-40B4-BE49-F238E27FC236}">
                  <a16:creationId xmlns:a16="http://schemas.microsoft.com/office/drawing/2014/main" xmlns="" id="{E95B2B54-3E87-445D-AEF6-2368BC197013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40" name="TextBox 76">
              <a:extLst>
                <a:ext uri="{FF2B5EF4-FFF2-40B4-BE49-F238E27FC236}">
                  <a16:creationId xmlns:a16="http://schemas.microsoft.com/office/drawing/2014/main" xmlns="" id="{8A4EB233-5E4E-4D6C-A9BB-F4894FA037A6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明年工作计划</a:t>
              </a:r>
            </a:p>
          </p:txBody>
        </p:sp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xmlns="" id="{94A1C1B2-A862-4DCD-9E00-D9F7F7E98214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5644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1878694"/>
            <a:ext cx="9605725" cy="2965174"/>
            <a:chOff x="0" y="1409020"/>
            <a:chExt cx="6684379" cy="2223880"/>
          </a:xfrm>
        </p:grpSpPr>
        <p:sp>
          <p:nvSpPr>
            <p:cNvPr id="4" name="右箭头 1"/>
            <p:cNvSpPr/>
            <p:nvPr/>
          </p:nvSpPr>
          <p:spPr bwMode="auto">
            <a:xfrm>
              <a:off x="0" y="1409020"/>
              <a:ext cx="6684379" cy="685800"/>
            </a:xfrm>
            <a:prstGeom prst="rightArrow">
              <a:avLst>
                <a:gd name="adj1" fmla="val 50000"/>
                <a:gd name="adj2" fmla="val 80000"/>
              </a:avLst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" name="右箭头 2"/>
            <p:cNvSpPr/>
            <p:nvPr/>
          </p:nvSpPr>
          <p:spPr bwMode="auto">
            <a:xfrm>
              <a:off x="1656988" y="1918400"/>
              <a:ext cx="5027391" cy="685800"/>
            </a:xfrm>
            <a:prstGeom prst="rightArrow">
              <a:avLst>
                <a:gd name="adj1" fmla="val 50000"/>
                <a:gd name="adj2" fmla="val 80000"/>
              </a:avLst>
            </a:pr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" name="右箭头 3"/>
            <p:cNvSpPr/>
            <p:nvPr/>
          </p:nvSpPr>
          <p:spPr bwMode="auto">
            <a:xfrm>
              <a:off x="2927485" y="2440204"/>
              <a:ext cx="3756894" cy="685800"/>
            </a:xfrm>
            <a:prstGeom prst="rightArrow">
              <a:avLst>
                <a:gd name="adj1" fmla="val 50000"/>
                <a:gd name="adj2" fmla="val 80000"/>
              </a:avLst>
            </a:pr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" name="右箭头 4"/>
            <p:cNvSpPr/>
            <p:nvPr/>
          </p:nvSpPr>
          <p:spPr bwMode="auto">
            <a:xfrm>
              <a:off x="4160791" y="2947100"/>
              <a:ext cx="2523587" cy="685800"/>
            </a:xfrm>
            <a:prstGeom prst="rightArrow">
              <a:avLst>
                <a:gd name="adj1" fmla="val 50000"/>
                <a:gd name="adj2" fmla="val 80000"/>
              </a:avLst>
            </a:pr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" name="文本框 5"/>
            <p:cNvSpPr txBox="1">
              <a:spLocks/>
            </p:cNvSpPr>
            <p:nvPr/>
          </p:nvSpPr>
          <p:spPr>
            <a:xfrm>
              <a:off x="890792" y="1659587"/>
              <a:ext cx="923329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pPr defTabSz="1219170">
                <a:spcBef>
                  <a:spcPct val="0"/>
                </a:spcBef>
                <a:defRPr/>
              </a:pPr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9" name="文本框 6"/>
            <p:cNvSpPr txBox="1">
              <a:spLocks/>
            </p:cNvSpPr>
            <p:nvPr/>
          </p:nvSpPr>
          <p:spPr>
            <a:xfrm>
              <a:off x="2046242" y="2168967"/>
              <a:ext cx="923329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pPr defTabSz="1219170">
                <a:spcBef>
                  <a:spcPct val="0"/>
                </a:spcBef>
                <a:defRPr/>
              </a:pPr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0" name="文本框 7"/>
            <p:cNvSpPr txBox="1">
              <a:spLocks/>
            </p:cNvSpPr>
            <p:nvPr/>
          </p:nvSpPr>
          <p:spPr>
            <a:xfrm>
              <a:off x="3382536" y="2690771"/>
              <a:ext cx="923329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pPr defTabSz="1219170">
                <a:spcBef>
                  <a:spcPct val="0"/>
                </a:spcBef>
                <a:defRPr/>
              </a:pPr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1" name="文本框 8"/>
            <p:cNvSpPr txBox="1">
              <a:spLocks/>
            </p:cNvSpPr>
            <p:nvPr/>
          </p:nvSpPr>
          <p:spPr>
            <a:xfrm>
              <a:off x="4552867" y="3197667"/>
              <a:ext cx="923329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pPr defTabSz="1219170">
                <a:spcBef>
                  <a:spcPct val="0"/>
                </a:spcBef>
                <a:defRPr/>
              </a:pPr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6" name="任意多边形 13"/>
            <p:cNvSpPr>
              <a:spLocks/>
            </p:cNvSpPr>
            <p:nvPr/>
          </p:nvSpPr>
          <p:spPr bwMode="auto">
            <a:xfrm>
              <a:off x="1748530" y="2176389"/>
              <a:ext cx="182959" cy="147548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7" name="任意多边形 14"/>
            <p:cNvSpPr>
              <a:spLocks/>
            </p:cNvSpPr>
            <p:nvPr/>
          </p:nvSpPr>
          <p:spPr bwMode="auto">
            <a:xfrm>
              <a:off x="536927" y="1649981"/>
              <a:ext cx="200194" cy="200194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8" name="任意多边形 15"/>
            <p:cNvSpPr>
              <a:spLocks/>
            </p:cNvSpPr>
            <p:nvPr/>
          </p:nvSpPr>
          <p:spPr bwMode="auto">
            <a:xfrm>
              <a:off x="4241368" y="3182548"/>
              <a:ext cx="206533" cy="206531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9" name="任意多边形 16"/>
            <p:cNvSpPr>
              <a:spLocks/>
            </p:cNvSpPr>
            <p:nvPr/>
          </p:nvSpPr>
          <p:spPr bwMode="auto">
            <a:xfrm>
              <a:off x="3050944" y="2684344"/>
              <a:ext cx="215321" cy="198986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742575" y="2199975"/>
            <a:ext cx="1307645" cy="2295976"/>
            <a:chOff x="4716681" y="1976084"/>
            <a:chExt cx="579035" cy="1016677"/>
          </a:xfrm>
        </p:grpSpPr>
        <p:sp>
          <p:nvSpPr>
            <p:cNvPr id="21" name="任意多边形 18"/>
            <p:cNvSpPr>
              <a:spLocks/>
            </p:cNvSpPr>
            <p:nvPr/>
          </p:nvSpPr>
          <p:spPr bwMode="auto">
            <a:xfrm>
              <a:off x="4716681" y="1976084"/>
              <a:ext cx="579034" cy="733894"/>
            </a:xfrm>
            <a:custGeom>
              <a:avLst/>
              <a:gdLst>
                <a:gd name="T0" fmla="*/ 211 w 260"/>
                <a:gd name="T1" fmla="*/ 0 h 328"/>
                <a:gd name="T2" fmla="*/ 47 w 260"/>
                <a:gd name="T3" fmla="*/ 14 h 328"/>
                <a:gd name="T4" fmla="*/ 0 w 260"/>
                <a:gd name="T5" fmla="*/ 112 h 328"/>
                <a:gd name="T6" fmla="*/ 1 w 260"/>
                <a:gd name="T7" fmla="*/ 118 h 328"/>
                <a:gd name="T8" fmla="*/ 6 w 260"/>
                <a:gd name="T9" fmla="*/ 133 h 328"/>
                <a:gd name="T10" fmla="*/ 20 w 260"/>
                <a:gd name="T11" fmla="*/ 152 h 328"/>
                <a:gd name="T12" fmla="*/ 39 w 260"/>
                <a:gd name="T13" fmla="*/ 165 h 328"/>
                <a:gd name="T14" fmla="*/ 61 w 260"/>
                <a:gd name="T15" fmla="*/ 174 h 328"/>
                <a:gd name="T16" fmla="*/ 70 w 260"/>
                <a:gd name="T17" fmla="*/ 185 h 328"/>
                <a:gd name="T18" fmla="*/ 90 w 260"/>
                <a:gd name="T19" fmla="*/ 201 h 328"/>
                <a:gd name="T20" fmla="*/ 102 w 260"/>
                <a:gd name="T21" fmla="*/ 292 h 328"/>
                <a:gd name="T22" fmla="*/ 50 w 260"/>
                <a:gd name="T23" fmla="*/ 328 h 328"/>
                <a:gd name="T24" fmla="*/ 208 w 260"/>
                <a:gd name="T25" fmla="*/ 292 h 328"/>
                <a:gd name="T26" fmla="*/ 156 w 260"/>
                <a:gd name="T27" fmla="*/ 206 h 328"/>
                <a:gd name="T28" fmla="*/ 168 w 260"/>
                <a:gd name="T29" fmla="*/ 201 h 328"/>
                <a:gd name="T30" fmla="*/ 188 w 260"/>
                <a:gd name="T31" fmla="*/ 185 h 328"/>
                <a:gd name="T32" fmla="*/ 195 w 260"/>
                <a:gd name="T33" fmla="*/ 176 h 328"/>
                <a:gd name="T34" fmla="*/ 219 w 260"/>
                <a:gd name="T35" fmla="*/ 167 h 328"/>
                <a:gd name="T36" fmla="*/ 240 w 260"/>
                <a:gd name="T37" fmla="*/ 153 h 328"/>
                <a:gd name="T38" fmla="*/ 254 w 260"/>
                <a:gd name="T39" fmla="*/ 134 h 328"/>
                <a:gd name="T40" fmla="*/ 259 w 260"/>
                <a:gd name="T41" fmla="*/ 123 h 328"/>
                <a:gd name="T42" fmla="*/ 260 w 260"/>
                <a:gd name="T43" fmla="*/ 112 h 328"/>
                <a:gd name="T44" fmla="*/ 211 w 260"/>
                <a:gd name="T45" fmla="*/ 14 h 328"/>
                <a:gd name="T46" fmla="*/ 26 w 260"/>
                <a:gd name="T47" fmla="*/ 40 h 328"/>
                <a:gd name="T48" fmla="*/ 47 w 260"/>
                <a:gd name="T49" fmla="*/ 130 h 328"/>
                <a:gd name="T50" fmla="*/ 48 w 260"/>
                <a:gd name="T51" fmla="*/ 141 h 328"/>
                <a:gd name="T52" fmla="*/ 39 w 260"/>
                <a:gd name="T53" fmla="*/ 134 h 328"/>
                <a:gd name="T54" fmla="*/ 28 w 260"/>
                <a:gd name="T55" fmla="*/ 120 h 328"/>
                <a:gd name="T56" fmla="*/ 26 w 260"/>
                <a:gd name="T57" fmla="*/ 112 h 328"/>
                <a:gd name="T58" fmla="*/ 234 w 260"/>
                <a:gd name="T59" fmla="*/ 112 h 328"/>
                <a:gd name="T60" fmla="*/ 232 w 260"/>
                <a:gd name="T61" fmla="*/ 120 h 328"/>
                <a:gd name="T62" fmla="*/ 227 w 260"/>
                <a:gd name="T63" fmla="*/ 129 h 328"/>
                <a:gd name="T64" fmla="*/ 210 w 260"/>
                <a:gd name="T65" fmla="*/ 142 h 328"/>
                <a:gd name="T66" fmla="*/ 211 w 260"/>
                <a:gd name="T67" fmla="*/ 130 h 328"/>
                <a:gd name="T68" fmla="*/ 234 w 260"/>
                <a:gd name="T69" fmla="*/ 4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0" h="328">
                  <a:moveTo>
                    <a:pt x="211" y="14"/>
                  </a:moveTo>
                  <a:lnTo>
                    <a:pt x="211" y="0"/>
                  </a:lnTo>
                  <a:lnTo>
                    <a:pt x="47" y="0"/>
                  </a:lnTo>
                  <a:lnTo>
                    <a:pt x="47" y="14"/>
                  </a:lnTo>
                  <a:lnTo>
                    <a:pt x="0" y="1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1" y="118"/>
                  </a:lnTo>
                  <a:lnTo>
                    <a:pt x="1" y="123"/>
                  </a:lnTo>
                  <a:lnTo>
                    <a:pt x="6" y="133"/>
                  </a:lnTo>
                  <a:lnTo>
                    <a:pt x="12" y="143"/>
                  </a:lnTo>
                  <a:lnTo>
                    <a:pt x="20" y="152"/>
                  </a:lnTo>
                  <a:lnTo>
                    <a:pt x="28" y="159"/>
                  </a:lnTo>
                  <a:lnTo>
                    <a:pt x="39" y="165"/>
                  </a:lnTo>
                  <a:lnTo>
                    <a:pt x="50" y="170"/>
                  </a:lnTo>
                  <a:lnTo>
                    <a:pt x="61" y="174"/>
                  </a:lnTo>
                  <a:lnTo>
                    <a:pt x="61" y="174"/>
                  </a:lnTo>
                  <a:lnTo>
                    <a:pt x="70" y="185"/>
                  </a:lnTo>
                  <a:lnTo>
                    <a:pt x="79" y="194"/>
                  </a:lnTo>
                  <a:lnTo>
                    <a:pt x="90" y="201"/>
                  </a:lnTo>
                  <a:lnTo>
                    <a:pt x="102" y="206"/>
                  </a:lnTo>
                  <a:lnTo>
                    <a:pt x="102" y="292"/>
                  </a:lnTo>
                  <a:lnTo>
                    <a:pt x="50" y="292"/>
                  </a:lnTo>
                  <a:lnTo>
                    <a:pt x="50" y="328"/>
                  </a:lnTo>
                  <a:lnTo>
                    <a:pt x="208" y="328"/>
                  </a:lnTo>
                  <a:lnTo>
                    <a:pt x="208" y="292"/>
                  </a:lnTo>
                  <a:lnTo>
                    <a:pt x="156" y="292"/>
                  </a:lnTo>
                  <a:lnTo>
                    <a:pt x="156" y="206"/>
                  </a:lnTo>
                  <a:lnTo>
                    <a:pt x="156" y="206"/>
                  </a:lnTo>
                  <a:lnTo>
                    <a:pt x="168" y="201"/>
                  </a:lnTo>
                  <a:lnTo>
                    <a:pt x="178" y="194"/>
                  </a:lnTo>
                  <a:lnTo>
                    <a:pt x="188" y="185"/>
                  </a:lnTo>
                  <a:lnTo>
                    <a:pt x="195" y="176"/>
                  </a:lnTo>
                  <a:lnTo>
                    <a:pt x="195" y="176"/>
                  </a:lnTo>
                  <a:lnTo>
                    <a:pt x="207" y="171"/>
                  </a:lnTo>
                  <a:lnTo>
                    <a:pt x="219" y="167"/>
                  </a:lnTo>
                  <a:lnTo>
                    <a:pt x="230" y="160"/>
                  </a:lnTo>
                  <a:lnTo>
                    <a:pt x="240" y="153"/>
                  </a:lnTo>
                  <a:lnTo>
                    <a:pt x="248" y="144"/>
                  </a:lnTo>
                  <a:lnTo>
                    <a:pt x="254" y="134"/>
                  </a:lnTo>
                  <a:lnTo>
                    <a:pt x="256" y="129"/>
                  </a:lnTo>
                  <a:lnTo>
                    <a:pt x="259" y="123"/>
                  </a:lnTo>
                  <a:lnTo>
                    <a:pt x="260" y="119"/>
                  </a:lnTo>
                  <a:lnTo>
                    <a:pt x="260" y="112"/>
                  </a:lnTo>
                  <a:lnTo>
                    <a:pt x="260" y="14"/>
                  </a:lnTo>
                  <a:lnTo>
                    <a:pt x="211" y="14"/>
                  </a:lnTo>
                  <a:close/>
                  <a:moveTo>
                    <a:pt x="26" y="112"/>
                  </a:moveTo>
                  <a:lnTo>
                    <a:pt x="26" y="40"/>
                  </a:lnTo>
                  <a:lnTo>
                    <a:pt x="47" y="4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39" y="134"/>
                  </a:lnTo>
                  <a:lnTo>
                    <a:pt x="33" y="128"/>
                  </a:lnTo>
                  <a:lnTo>
                    <a:pt x="28" y="120"/>
                  </a:lnTo>
                  <a:lnTo>
                    <a:pt x="26" y="117"/>
                  </a:lnTo>
                  <a:lnTo>
                    <a:pt x="26" y="112"/>
                  </a:lnTo>
                  <a:close/>
                  <a:moveTo>
                    <a:pt x="234" y="112"/>
                  </a:moveTo>
                  <a:lnTo>
                    <a:pt x="234" y="112"/>
                  </a:lnTo>
                  <a:lnTo>
                    <a:pt x="234" y="117"/>
                  </a:lnTo>
                  <a:lnTo>
                    <a:pt x="232" y="120"/>
                  </a:lnTo>
                  <a:lnTo>
                    <a:pt x="230" y="124"/>
                  </a:lnTo>
                  <a:lnTo>
                    <a:pt x="227" y="129"/>
                  </a:lnTo>
                  <a:lnTo>
                    <a:pt x="219" y="135"/>
                  </a:lnTo>
                  <a:lnTo>
                    <a:pt x="210" y="142"/>
                  </a:lnTo>
                  <a:lnTo>
                    <a:pt x="210" y="142"/>
                  </a:lnTo>
                  <a:lnTo>
                    <a:pt x="211" y="130"/>
                  </a:lnTo>
                  <a:lnTo>
                    <a:pt x="211" y="40"/>
                  </a:lnTo>
                  <a:lnTo>
                    <a:pt x="234" y="40"/>
                  </a:lnTo>
                  <a:lnTo>
                    <a:pt x="234" y="11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2" name="任意多边形 19"/>
            <p:cNvSpPr>
              <a:spLocks/>
            </p:cNvSpPr>
            <p:nvPr/>
          </p:nvSpPr>
          <p:spPr bwMode="auto">
            <a:xfrm>
              <a:off x="4716682" y="1976084"/>
              <a:ext cx="579034" cy="733894"/>
            </a:xfrm>
            <a:custGeom>
              <a:avLst/>
              <a:gdLst>
                <a:gd name="T0" fmla="*/ 211 w 260"/>
                <a:gd name="T1" fmla="*/ 14 h 328"/>
                <a:gd name="T2" fmla="*/ 211 w 260"/>
                <a:gd name="T3" fmla="*/ 0 h 328"/>
                <a:gd name="T4" fmla="*/ 47 w 260"/>
                <a:gd name="T5" fmla="*/ 0 h 328"/>
                <a:gd name="T6" fmla="*/ 47 w 260"/>
                <a:gd name="T7" fmla="*/ 14 h 328"/>
                <a:gd name="T8" fmla="*/ 0 w 260"/>
                <a:gd name="T9" fmla="*/ 14 h 328"/>
                <a:gd name="T10" fmla="*/ 0 w 260"/>
                <a:gd name="T11" fmla="*/ 112 h 328"/>
                <a:gd name="T12" fmla="*/ 0 w 260"/>
                <a:gd name="T13" fmla="*/ 112 h 328"/>
                <a:gd name="T14" fmla="*/ 1 w 260"/>
                <a:gd name="T15" fmla="*/ 118 h 328"/>
                <a:gd name="T16" fmla="*/ 1 w 260"/>
                <a:gd name="T17" fmla="*/ 123 h 328"/>
                <a:gd name="T18" fmla="*/ 6 w 260"/>
                <a:gd name="T19" fmla="*/ 133 h 328"/>
                <a:gd name="T20" fmla="*/ 12 w 260"/>
                <a:gd name="T21" fmla="*/ 143 h 328"/>
                <a:gd name="T22" fmla="*/ 20 w 260"/>
                <a:gd name="T23" fmla="*/ 152 h 328"/>
                <a:gd name="T24" fmla="*/ 28 w 260"/>
                <a:gd name="T25" fmla="*/ 159 h 328"/>
                <a:gd name="T26" fmla="*/ 39 w 260"/>
                <a:gd name="T27" fmla="*/ 165 h 328"/>
                <a:gd name="T28" fmla="*/ 50 w 260"/>
                <a:gd name="T29" fmla="*/ 170 h 328"/>
                <a:gd name="T30" fmla="*/ 61 w 260"/>
                <a:gd name="T31" fmla="*/ 174 h 328"/>
                <a:gd name="T32" fmla="*/ 61 w 260"/>
                <a:gd name="T33" fmla="*/ 174 h 328"/>
                <a:gd name="T34" fmla="*/ 70 w 260"/>
                <a:gd name="T35" fmla="*/ 185 h 328"/>
                <a:gd name="T36" fmla="*/ 79 w 260"/>
                <a:gd name="T37" fmla="*/ 194 h 328"/>
                <a:gd name="T38" fmla="*/ 90 w 260"/>
                <a:gd name="T39" fmla="*/ 201 h 328"/>
                <a:gd name="T40" fmla="*/ 102 w 260"/>
                <a:gd name="T41" fmla="*/ 206 h 328"/>
                <a:gd name="T42" fmla="*/ 102 w 260"/>
                <a:gd name="T43" fmla="*/ 292 h 328"/>
                <a:gd name="T44" fmla="*/ 50 w 260"/>
                <a:gd name="T45" fmla="*/ 292 h 328"/>
                <a:gd name="T46" fmla="*/ 50 w 260"/>
                <a:gd name="T47" fmla="*/ 328 h 328"/>
                <a:gd name="T48" fmla="*/ 208 w 260"/>
                <a:gd name="T49" fmla="*/ 328 h 328"/>
                <a:gd name="T50" fmla="*/ 208 w 260"/>
                <a:gd name="T51" fmla="*/ 292 h 328"/>
                <a:gd name="T52" fmla="*/ 156 w 260"/>
                <a:gd name="T53" fmla="*/ 292 h 328"/>
                <a:gd name="T54" fmla="*/ 156 w 260"/>
                <a:gd name="T55" fmla="*/ 206 h 328"/>
                <a:gd name="T56" fmla="*/ 156 w 260"/>
                <a:gd name="T57" fmla="*/ 206 h 328"/>
                <a:gd name="T58" fmla="*/ 168 w 260"/>
                <a:gd name="T59" fmla="*/ 201 h 328"/>
                <a:gd name="T60" fmla="*/ 178 w 260"/>
                <a:gd name="T61" fmla="*/ 194 h 328"/>
                <a:gd name="T62" fmla="*/ 188 w 260"/>
                <a:gd name="T63" fmla="*/ 185 h 328"/>
                <a:gd name="T64" fmla="*/ 195 w 260"/>
                <a:gd name="T65" fmla="*/ 176 h 328"/>
                <a:gd name="T66" fmla="*/ 195 w 260"/>
                <a:gd name="T67" fmla="*/ 176 h 328"/>
                <a:gd name="T68" fmla="*/ 207 w 260"/>
                <a:gd name="T69" fmla="*/ 171 h 328"/>
                <a:gd name="T70" fmla="*/ 219 w 260"/>
                <a:gd name="T71" fmla="*/ 167 h 328"/>
                <a:gd name="T72" fmla="*/ 230 w 260"/>
                <a:gd name="T73" fmla="*/ 160 h 328"/>
                <a:gd name="T74" fmla="*/ 240 w 260"/>
                <a:gd name="T75" fmla="*/ 153 h 328"/>
                <a:gd name="T76" fmla="*/ 248 w 260"/>
                <a:gd name="T77" fmla="*/ 144 h 328"/>
                <a:gd name="T78" fmla="*/ 254 w 260"/>
                <a:gd name="T79" fmla="*/ 134 h 328"/>
                <a:gd name="T80" fmla="*/ 256 w 260"/>
                <a:gd name="T81" fmla="*/ 129 h 328"/>
                <a:gd name="T82" fmla="*/ 259 w 260"/>
                <a:gd name="T83" fmla="*/ 123 h 328"/>
                <a:gd name="T84" fmla="*/ 260 w 260"/>
                <a:gd name="T85" fmla="*/ 119 h 328"/>
                <a:gd name="T86" fmla="*/ 260 w 260"/>
                <a:gd name="T87" fmla="*/ 112 h 328"/>
                <a:gd name="T88" fmla="*/ 260 w 260"/>
                <a:gd name="T89" fmla="*/ 14 h 328"/>
                <a:gd name="T90" fmla="*/ 211 w 260"/>
                <a:gd name="T91" fmla="*/ 14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0" h="328">
                  <a:moveTo>
                    <a:pt x="211" y="14"/>
                  </a:moveTo>
                  <a:lnTo>
                    <a:pt x="211" y="0"/>
                  </a:lnTo>
                  <a:lnTo>
                    <a:pt x="47" y="0"/>
                  </a:lnTo>
                  <a:lnTo>
                    <a:pt x="47" y="14"/>
                  </a:lnTo>
                  <a:lnTo>
                    <a:pt x="0" y="1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1" y="118"/>
                  </a:lnTo>
                  <a:lnTo>
                    <a:pt x="1" y="123"/>
                  </a:lnTo>
                  <a:lnTo>
                    <a:pt x="6" y="133"/>
                  </a:lnTo>
                  <a:lnTo>
                    <a:pt x="12" y="143"/>
                  </a:lnTo>
                  <a:lnTo>
                    <a:pt x="20" y="152"/>
                  </a:lnTo>
                  <a:lnTo>
                    <a:pt x="28" y="159"/>
                  </a:lnTo>
                  <a:lnTo>
                    <a:pt x="39" y="165"/>
                  </a:lnTo>
                  <a:lnTo>
                    <a:pt x="50" y="170"/>
                  </a:lnTo>
                  <a:lnTo>
                    <a:pt x="61" y="174"/>
                  </a:lnTo>
                  <a:lnTo>
                    <a:pt x="61" y="174"/>
                  </a:lnTo>
                  <a:lnTo>
                    <a:pt x="70" y="185"/>
                  </a:lnTo>
                  <a:lnTo>
                    <a:pt x="79" y="194"/>
                  </a:lnTo>
                  <a:lnTo>
                    <a:pt x="90" y="201"/>
                  </a:lnTo>
                  <a:lnTo>
                    <a:pt x="102" y="206"/>
                  </a:lnTo>
                  <a:lnTo>
                    <a:pt x="102" y="292"/>
                  </a:lnTo>
                  <a:lnTo>
                    <a:pt x="50" y="292"/>
                  </a:lnTo>
                  <a:lnTo>
                    <a:pt x="50" y="328"/>
                  </a:lnTo>
                  <a:lnTo>
                    <a:pt x="208" y="328"/>
                  </a:lnTo>
                  <a:lnTo>
                    <a:pt x="208" y="292"/>
                  </a:lnTo>
                  <a:lnTo>
                    <a:pt x="156" y="292"/>
                  </a:lnTo>
                  <a:lnTo>
                    <a:pt x="156" y="206"/>
                  </a:lnTo>
                  <a:lnTo>
                    <a:pt x="156" y="206"/>
                  </a:lnTo>
                  <a:lnTo>
                    <a:pt x="168" y="201"/>
                  </a:lnTo>
                  <a:lnTo>
                    <a:pt x="178" y="194"/>
                  </a:lnTo>
                  <a:lnTo>
                    <a:pt x="188" y="185"/>
                  </a:lnTo>
                  <a:lnTo>
                    <a:pt x="195" y="176"/>
                  </a:lnTo>
                  <a:lnTo>
                    <a:pt x="195" y="176"/>
                  </a:lnTo>
                  <a:lnTo>
                    <a:pt x="207" y="171"/>
                  </a:lnTo>
                  <a:lnTo>
                    <a:pt x="219" y="167"/>
                  </a:lnTo>
                  <a:lnTo>
                    <a:pt x="230" y="160"/>
                  </a:lnTo>
                  <a:lnTo>
                    <a:pt x="240" y="153"/>
                  </a:lnTo>
                  <a:lnTo>
                    <a:pt x="248" y="144"/>
                  </a:lnTo>
                  <a:lnTo>
                    <a:pt x="254" y="134"/>
                  </a:lnTo>
                  <a:lnTo>
                    <a:pt x="256" y="129"/>
                  </a:lnTo>
                  <a:lnTo>
                    <a:pt x="259" y="123"/>
                  </a:lnTo>
                  <a:lnTo>
                    <a:pt x="260" y="119"/>
                  </a:lnTo>
                  <a:lnTo>
                    <a:pt x="260" y="112"/>
                  </a:lnTo>
                  <a:lnTo>
                    <a:pt x="260" y="14"/>
                  </a:lnTo>
                  <a:lnTo>
                    <a:pt x="211" y="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3" name="任意多边形 20"/>
            <p:cNvSpPr>
              <a:spLocks/>
            </p:cNvSpPr>
            <p:nvPr/>
          </p:nvSpPr>
          <p:spPr bwMode="auto">
            <a:xfrm>
              <a:off x="4770546" y="2063614"/>
              <a:ext cx="53864" cy="228920"/>
            </a:xfrm>
            <a:custGeom>
              <a:avLst/>
              <a:gdLst>
                <a:gd name="T0" fmla="*/ 0 w 22"/>
                <a:gd name="T1" fmla="*/ 72 h 101"/>
                <a:gd name="T2" fmla="*/ 0 w 22"/>
                <a:gd name="T3" fmla="*/ 0 h 101"/>
                <a:gd name="T4" fmla="*/ 21 w 22"/>
                <a:gd name="T5" fmla="*/ 0 h 101"/>
                <a:gd name="T6" fmla="*/ 21 w 22"/>
                <a:gd name="T7" fmla="*/ 90 h 101"/>
                <a:gd name="T8" fmla="*/ 21 w 22"/>
                <a:gd name="T9" fmla="*/ 90 h 101"/>
                <a:gd name="T10" fmla="*/ 22 w 22"/>
                <a:gd name="T11" fmla="*/ 101 h 101"/>
                <a:gd name="T12" fmla="*/ 22 w 22"/>
                <a:gd name="T13" fmla="*/ 101 h 101"/>
                <a:gd name="T14" fmla="*/ 13 w 22"/>
                <a:gd name="T15" fmla="*/ 94 h 101"/>
                <a:gd name="T16" fmla="*/ 7 w 22"/>
                <a:gd name="T17" fmla="*/ 88 h 101"/>
                <a:gd name="T18" fmla="*/ 2 w 22"/>
                <a:gd name="T19" fmla="*/ 80 h 101"/>
                <a:gd name="T20" fmla="*/ 0 w 22"/>
                <a:gd name="T21" fmla="*/ 77 h 101"/>
                <a:gd name="T22" fmla="*/ 0 w 22"/>
                <a:gd name="T23" fmla="*/ 7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01">
                  <a:moveTo>
                    <a:pt x="0" y="72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13" y="94"/>
                  </a:lnTo>
                  <a:lnTo>
                    <a:pt x="7" y="88"/>
                  </a:lnTo>
                  <a:lnTo>
                    <a:pt x="2" y="80"/>
                  </a:lnTo>
                  <a:lnTo>
                    <a:pt x="0" y="77"/>
                  </a:lnTo>
                  <a:lnTo>
                    <a:pt x="0" y="7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4" name="任意多边形 21"/>
            <p:cNvSpPr>
              <a:spLocks/>
            </p:cNvSpPr>
            <p:nvPr/>
          </p:nvSpPr>
          <p:spPr bwMode="auto">
            <a:xfrm>
              <a:off x="5187989" y="2063614"/>
              <a:ext cx="53864" cy="228920"/>
            </a:xfrm>
            <a:custGeom>
              <a:avLst/>
              <a:gdLst>
                <a:gd name="T0" fmla="*/ 24 w 24"/>
                <a:gd name="T1" fmla="*/ 72 h 102"/>
                <a:gd name="T2" fmla="*/ 24 w 24"/>
                <a:gd name="T3" fmla="*/ 72 h 102"/>
                <a:gd name="T4" fmla="*/ 24 w 24"/>
                <a:gd name="T5" fmla="*/ 77 h 102"/>
                <a:gd name="T6" fmla="*/ 22 w 24"/>
                <a:gd name="T7" fmla="*/ 80 h 102"/>
                <a:gd name="T8" fmla="*/ 20 w 24"/>
                <a:gd name="T9" fmla="*/ 84 h 102"/>
                <a:gd name="T10" fmla="*/ 17 w 24"/>
                <a:gd name="T11" fmla="*/ 89 h 102"/>
                <a:gd name="T12" fmla="*/ 9 w 24"/>
                <a:gd name="T13" fmla="*/ 95 h 102"/>
                <a:gd name="T14" fmla="*/ 0 w 24"/>
                <a:gd name="T15" fmla="*/ 102 h 102"/>
                <a:gd name="T16" fmla="*/ 0 w 24"/>
                <a:gd name="T17" fmla="*/ 102 h 102"/>
                <a:gd name="T18" fmla="*/ 1 w 24"/>
                <a:gd name="T19" fmla="*/ 90 h 102"/>
                <a:gd name="T20" fmla="*/ 1 w 24"/>
                <a:gd name="T21" fmla="*/ 0 h 102"/>
                <a:gd name="T22" fmla="*/ 24 w 24"/>
                <a:gd name="T23" fmla="*/ 0 h 102"/>
                <a:gd name="T24" fmla="*/ 24 w 24"/>
                <a:gd name="T25" fmla="*/ 7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02">
                  <a:moveTo>
                    <a:pt x="24" y="72"/>
                  </a:moveTo>
                  <a:lnTo>
                    <a:pt x="24" y="72"/>
                  </a:lnTo>
                  <a:lnTo>
                    <a:pt x="24" y="77"/>
                  </a:lnTo>
                  <a:lnTo>
                    <a:pt x="22" y="80"/>
                  </a:lnTo>
                  <a:lnTo>
                    <a:pt x="20" y="84"/>
                  </a:lnTo>
                  <a:lnTo>
                    <a:pt x="17" y="89"/>
                  </a:lnTo>
                  <a:lnTo>
                    <a:pt x="9" y="95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1" y="90"/>
                  </a:lnTo>
                  <a:lnTo>
                    <a:pt x="1" y="0"/>
                  </a:lnTo>
                  <a:lnTo>
                    <a:pt x="24" y="0"/>
                  </a:lnTo>
                  <a:lnTo>
                    <a:pt x="24" y="7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5" name="任意多边形 22"/>
            <p:cNvSpPr>
              <a:spLocks/>
            </p:cNvSpPr>
            <p:nvPr/>
          </p:nvSpPr>
          <p:spPr bwMode="auto">
            <a:xfrm>
              <a:off x="4716682" y="1976084"/>
              <a:ext cx="289519" cy="733894"/>
            </a:xfrm>
            <a:custGeom>
              <a:avLst/>
              <a:gdLst>
                <a:gd name="T0" fmla="*/ 26 w 130"/>
                <a:gd name="T1" fmla="*/ 40 h 328"/>
                <a:gd name="T2" fmla="*/ 26 w 130"/>
                <a:gd name="T3" fmla="*/ 40 h 328"/>
                <a:gd name="T4" fmla="*/ 47 w 130"/>
                <a:gd name="T5" fmla="*/ 40 h 328"/>
                <a:gd name="T6" fmla="*/ 47 w 130"/>
                <a:gd name="T7" fmla="*/ 130 h 328"/>
                <a:gd name="T8" fmla="*/ 47 w 130"/>
                <a:gd name="T9" fmla="*/ 130 h 328"/>
                <a:gd name="T10" fmla="*/ 48 w 130"/>
                <a:gd name="T11" fmla="*/ 141 h 328"/>
                <a:gd name="T12" fmla="*/ 48 w 130"/>
                <a:gd name="T13" fmla="*/ 141 h 328"/>
                <a:gd name="T14" fmla="*/ 48 w 130"/>
                <a:gd name="T15" fmla="*/ 141 h 328"/>
                <a:gd name="T16" fmla="*/ 48 w 130"/>
                <a:gd name="T17" fmla="*/ 141 h 328"/>
                <a:gd name="T18" fmla="*/ 39 w 130"/>
                <a:gd name="T19" fmla="*/ 134 h 328"/>
                <a:gd name="T20" fmla="*/ 33 w 130"/>
                <a:gd name="T21" fmla="*/ 128 h 328"/>
                <a:gd name="T22" fmla="*/ 28 w 130"/>
                <a:gd name="T23" fmla="*/ 120 h 328"/>
                <a:gd name="T24" fmla="*/ 26 w 130"/>
                <a:gd name="T25" fmla="*/ 117 h 328"/>
                <a:gd name="T26" fmla="*/ 26 w 130"/>
                <a:gd name="T27" fmla="*/ 112 h 328"/>
                <a:gd name="T28" fmla="*/ 26 w 130"/>
                <a:gd name="T29" fmla="*/ 40 h 328"/>
                <a:gd name="T30" fmla="*/ 130 w 130"/>
                <a:gd name="T31" fmla="*/ 0 h 328"/>
                <a:gd name="T32" fmla="*/ 47 w 130"/>
                <a:gd name="T33" fmla="*/ 0 h 328"/>
                <a:gd name="T34" fmla="*/ 47 w 130"/>
                <a:gd name="T35" fmla="*/ 14 h 328"/>
                <a:gd name="T36" fmla="*/ 0 w 130"/>
                <a:gd name="T37" fmla="*/ 14 h 328"/>
                <a:gd name="T38" fmla="*/ 0 w 130"/>
                <a:gd name="T39" fmla="*/ 112 h 328"/>
                <a:gd name="T40" fmla="*/ 0 w 130"/>
                <a:gd name="T41" fmla="*/ 112 h 328"/>
                <a:gd name="T42" fmla="*/ 1 w 130"/>
                <a:gd name="T43" fmla="*/ 118 h 328"/>
                <a:gd name="T44" fmla="*/ 1 w 130"/>
                <a:gd name="T45" fmla="*/ 123 h 328"/>
                <a:gd name="T46" fmla="*/ 6 w 130"/>
                <a:gd name="T47" fmla="*/ 133 h 328"/>
                <a:gd name="T48" fmla="*/ 12 w 130"/>
                <a:gd name="T49" fmla="*/ 143 h 328"/>
                <a:gd name="T50" fmla="*/ 20 w 130"/>
                <a:gd name="T51" fmla="*/ 152 h 328"/>
                <a:gd name="T52" fmla="*/ 28 w 130"/>
                <a:gd name="T53" fmla="*/ 159 h 328"/>
                <a:gd name="T54" fmla="*/ 39 w 130"/>
                <a:gd name="T55" fmla="*/ 165 h 328"/>
                <a:gd name="T56" fmla="*/ 50 w 130"/>
                <a:gd name="T57" fmla="*/ 170 h 328"/>
                <a:gd name="T58" fmla="*/ 61 w 130"/>
                <a:gd name="T59" fmla="*/ 174 h 328"/>
                <a:gd name="T60" fmla="*/ 61 w 130"/>
                <a:gd name="T61" fmla="*/ 174 h 328"/>
                <a:gd name="T62" fmla="*/ 70 w 130"/>
                <a:gd name="T63" fmla="*/ 185 h 328"/>
                <a:gd name="T64" fmla="*/ 79 w 130"/>
                <a:gd name="T65" fmla="*/ 194 h 328"/>
                <a:gd name="T66" fmla="*/ 90 w 130"/>
                <a:gd name="T67" fmla="*/ 201 h 328"/>
                <a:gd name="T68" fmla="*/ 102 w 130"/>
                <a:gd name="T69" fmla="*/ 206 h 328"/>
                <a:gd name="T70" fmla="*/ 102 w 130"/>
                <a:gd name="T71" fmla="*/ 292 h 328"/>
                <a:gd name="T72" fmla="*/ 50 w 130"/>
                <a:gd name="T73" fmla="*/ 292 h 328"/>
                <a:gd name="T74" fmla="*/ 50 w 130"/>
                <a:gd name="T75" fmla="*/ 328 h 328"/>
                <a:gd name="T76" fmla="*/ 130 w 130"/>
                <a:gd name="T77" fmla="*/ 328 h 328"/>
                <a:gd name="T78" fmla="*/ 130 w 130"/>
                <a:gd name="T79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0" h="328">
                  <a:moveTo>
                    <a:pt x="26" y="40"/>
                  </a:moveTo>
                  <a:lnTo>
                    <a:pt x="26" y="40"/>
                  </a:lnTo>
                  <a:lnTo>
                    <a:pt x="47" y="4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39" y="134"/>
                  </a:lnTo>
                  <a:lnTo>
                    <a:pt x="33" y="128"/>
                  </a:lnTo>
                  <a:lnTo>
                    <a:pt x="28" y="120"/>
                  </a:lnTo>
                  <a:lnTo>
                    <a:pt x="26" y="117"/>
                  </a:lnTo>
                  <a:lnTo>
                    <a:pt x="26" y="112"/>
                  </a:lnTo>
                  <a:lnTo>
                    <a:pt x="26" y="40"/>
                  </a:lnTo>
                  <a:close/>
                  <a:moveTo>
                    <a:pt x="130" y="0"/>
                  </a:moveTo>
                  <a:lnTo>
                    <a:pt x="47" y="0"/>
                  </a:lnTo>
                  <a:lnTo>
                    <a:pt x="47" y="14"/>
                  </a:lnTo>
                  <a:lnTo>
                    <a:pt x="0" y="1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1" y="118"/>
                  </a:lnTo>
                  <a:lnTo>
                    <a:pt x="1" y="123"/>
                  </a:lnTo>
                  <a:lnTo>
                    <a:pt x="6" y="133"/>
                  </a:lnTo>
                  <a:lnTo>
                    <a:pt x="12" y="143"/>
                  </a:lnTo>
                  <a:lnTo>
                    <a:pt x="20" y="152"/>
                  </a:lnTo>
                  <a:lnTo>
                    <a:pt x="28" y="159"/>
                  </a:lnTo>
                  <a:lnTo>
                    <a:pt x="39" y="165"/>
                  </a:lnTo>
                  <a:lnTo>
                    <a:pt x="50" y="170"/>
                  </a:lnTo>
                  <a:lnTo>
                    <a:pt x="61" y="174"/>
                  </a:lnTo>
                  <a:lnTo>
                    <a:pt x="61" y="174"/>
                  </a:lnTo>
                  <a:lnTo>
                    <a:pt x="70" y="185"/>
                  </a:lnTo>
                  <a:lnTo>
                    <a:pt x="79" y="194"/>
                  </a:lnTo>
                  <a:lnTo>
                    <a:pt x="90" y="201"/>
                  </a:lnTo>
                  <a:lnTo>
                    <a:pt x="102" y="206"/>
                  </a:lnTo>
                  <a:lnTo>
                    <a:pt x="102" y="292"/>
                  </a:lnTo>
                  <a:lnTo>
                    <a:pt x="50" y="292"/>
                  </a:lnTo>
                  <a:lnTo>
                    <a:pt x="50" y="328"/>
                  </a:lnTo>
                  <a:lnTo>
                    <a:pt x="130" y="328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chemeClr val="accent2">
                <a:lumMod val="50000"/>
                <a:alpha val="3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6" name="任意多边形 23"/>
            <p:cNvSpPr>
              <a:spLocks/>
            </p:cNvSpPr>
            <p:nvPr/>
          </p:nvSpPr>
          <p:spPr bwMode="auto">
            <a:xfrm>
              <a:off x="4770546" y="2063614"/>
              <a:ext cx="53864" cy="228920"/>
            </a:xfrm>
            <a:custGeom>
              <a:avLst/>
              <a:gdLst>
                <a:gd name="T0" fmla="*/ 0 w 22"/>
                <a:gd name="T1" fmla="*/ 0 h 101"/>
                <a:gd name="T2" fmla="*/ 0 w 22"/>
                <a:gd name="T3" fmla="*/ 0 h 101"/>
                <a:gd name="T4" fmla="*/ 21 w 22"/>
                <a:gd name="T5" fmla="*/ 0 h 101"/>
                <a:gd name="T6" fmla="*/ 21 w 22"/>
                <a:gd name="T7" fmla="*/ 90 h 101"/>
                <a:gd name="T8" fmla="*/ 21 w 22"/>
                <a:gd name="T9" fmla="*/ 90 h 101"/>
                <a:gd name="T10" fmla="*/ 22 w 22"/>
                <a:gd name="T11" fmla="*/ 101 h 101"/>
                <a:gd name="T12" fmla="*/ 22 w 22"/>
                <a:gd name="T13" fmla="*/ 101 h 101"/>
                <a:gd name="T14" fmla="*/ 22 w 22"/>
                <a:gd name="T15" fmla="*/ 101 h 101"/>
                <a:gd name="T16" fmla="*/ 22 w 22"/>
                <a:gd name="T17" fmla="*/ 101 h 101"/>
                <a:gd name="T18" fmla="*/ 13 w 22"/>
                <a:gd name="T19" fmla="*/ 94 h 101"/>
                <a:gd name="T20" fmla="*/ 7 w 22"/>
                <a:gd name="T21" fmla="*/ 88 h 101"/>
                <a:gd name="T22" fmla="*/ 2 w 22"/>
                <a:gd name="T23" fmla="*/ 80 h 101"/>
                <a:gd name="T24" fmla="*/ 0 w 22"/>
                <a:gd name="T25" fmla="*/ 77 h 101"/>
                <a:gd name="T26" fmla="*/ 0 w 22"/>
                <a:gd name="T27" fmla="*/ 72 h 101"/>
                <a:gd name="T28" fmla="*/ 0 w 22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101">
                  <a:moveTo>
                    <a:pt x="0" y="0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13" y="94"/>
                  </a:lnTo>
                  <a:lnTo>
                    <a:pt x="7" y="88"/>
                  </a:lnTo>
                  <a:lnTo>
                    <a:pt x="2" y="80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7" name="任意多边形 24"/>
            <p:cNvSpPr>
              <a:spLocks/>
            </p:cNvSpPr>
            <p:nvPr/>
          </p:nvSpPr>
          <p:spPr bwMode="auto">
            <a:xfrm>
              <a:off x="4716682" y="1976084"/>
              <a:ext cx="289519" cy="733894"/>
            </a:xfrm>
            <a:custGeom>
              <a:avLst/>
              <a:gdLst>
                <a:gd name="T0" fmla="*/ 130 w 130"/>
                <a:gd name="T1" fmla="*/ 0 h 328"/>
                <a:gd name="T2" fmla="*/ 47 w 130"/>
                <a:gd name="T3" fmla="*/ 0 h 328"/>
                <a:gd name="T4" fmla="*/ 47 w 130"/>
                <a:gd name="T5" fmla="*/ 14 h 328"/>
                <a:gd name="T6" fmla="*/ 0 w 130"/>
                <a:gd name="T7" fmla="*/ 14 h 328"/>
                <a:gd name="T8" fmla="*/ 0 w 130"/>
                <a:gd name="T9" fmla="*/ 112 h 328"/>
                <a:gd name="T10" fmla="*/ 0 w 130"/>
                <a:gd name="T11" fmla="*/ 112 h 328"/>
                <a:gd name="T12" fmla="*/ 1 w 130"/>
                <a:gd name="T13" fmla="*/ 118 h 328"/>
                <a:gd name="T14" fmla="*/ 1 w 130"/>
                <a:gd name="T15" fmla="*/ 123 h 328"/>
                <a:gd name="T16" fmla="*/ 6 w 130"/>
                <a:gd name="T17" fmla="*/ 133 h 328"/>
                <a:gd name="T18" fmla="*/ 12 w 130"/>
                <a:gd name="T19" fmla="*/ 143 h 328"/>
                <a:gd name="T20" fmla="*/ 20 w 130"/>
                <a:gd name="T21" fmla="*/ 152 h 328"/>
                <a:gd name="T22" fmla="*/ 28 w 130"/>
                <a:gd name="T23" fmla="*/ 159 h 328"/>
                <a:gd name="T24" fmla="*/ 39 w 130"/>
                <a:gd name="T25" fmla="*/ 165 h 328"/>
                <a:gd name="T26" fmla="*/ 50 w 130"/>
                <a:gd name="T27" fmla="*/ 170 h 328"/>
                <a:gd name="T28" fmla="*/ 61 w 130"/>
                <a:gd name="T29" fmla="*/ 174 h 328"/>
                <a:gd name="T30" fmla="*/ 61 w 130"/>
                <a:gd name="T31" fmla="*/ 174 h 328"/>
                <a:gd name="T32" fmla="*/ 70 w 130"/>
                <a:gd name="T33" fmla="*/ 185 h 328"/>
                <a:gd name="T34" fmla="*/ 79 w 130"/>
                <a:gd name="T35" fmla="*/ 194 h 328"/>
                <a:gd name="T36" fmla="*/ 90 w 130"/>
                <a:gd name="T37" fmla="*/ 201 h 328"/>
                <a:gd name="T38" fmla="*/ 102 w 130"/>
                <a:gd name="T39" fmla="*/ 206 h 328"/>
                <a:gd name="T40" fmla="*/ 102 w 130"/>
                <a:gd name="T41" fmla="*/ 292 h 328"/>
                <a:gd name="T42" fmla="*/ 50 w 130"/>
                <a:gd name="T43" fmla="*/ 292 h 328"/>
                <a:gd name="T44" fmla="*/ 50 w 130"/>
                <a:gd name="T45" fmla="*/ 328 h 328"/>
                <a:gd name="T46" fmla="*/ 130 w 130"/>
                <a:gd name="T47" fmla="*/ 328 h 328"/>
                <a:gd name="T48" fmla="*/ 130 w 130"/>
                <a:gd name="T49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0" h="328">
                  <a:moveTo>
                    <a:pt x="130" y="0"/>
                  </a:moveTo>
                  <a:lnTo>
                    <a:pt x="47" y="0"/>
                  </a:lnTo>
                  <a:lnTo>
                    <a:pt x="47" y="14"/>
                  </a:lnTo>
                  <a:lnTo>
                    <a:pt x="0" y="1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1" y="118"/>
                  </a:lnTo>
                  <a:lnTo>
                    <a:pt x="1" y="123"/>
                  </a:lnTo>
                  <a:lnTo>
                    <a:pt x="6" y="133"/>
                  </a:lnTo>
                  <a:lnTo>
                    <a:pt x="12" y="143"/>
                  </a:lnTo>
                  <a:lnTo>
                    <a:pt x="20" y="152"/>
                  </a:lnTo>
                  <a:lnTo>
                    <a:pt x="28" y="159"/>
                  </a:lnTo>
                  <a:lnTo>
                    <a:pt x="39" y="165"/>
                  </a:lnTo>
                  <a:lnTo>
                    <a:pt x="50" y="170"/>
                  </a:lnTo>
                  <a:lnTo>
                    <a:pt x="61" y="174"/>
                  </a:lnTo>
                  <a:lnTo>
                    <a:pt x="61" y="174"/>
                  </a:lnTo>
                  <a:lnTo>
                    <a:pt x="70" y="185"/>
                  </a:lnTo>
                  <a:lnTo>
                    <a:pt x="79" y="194"/>
                  </a:lnTo>
                  <a:lnTo>
                    <a:pt x="90" y="201"/>
                  </a:lnTo>
                  <a:lnTo>
                    <a:pt x="102" y="206"/>
                  </a:lnTo>
                  <a:lnTo>
                    <a:pt x="102" y="292"/>
                  </a:lnTo>
                  <a:lnTo>
                    <a:pt x="50" y="292"/>
                  </a:lnTo>
                  <a:lnTo>
                    <a:pt x="50" y="328"/>
                  </a:lnTo>
                  <a:lnTo>
                    <a:pt x="130" y="328"/>
                  </a:lnTo>
                  <a:lnTo>
                    <a:pt x="13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8" name="圆角矩形 25"/>
            <p:cNvSpPr>
              <a:spLocks/>
            </p:cNvSpPr>
            <p:nvPr/>
          </p:nvSpPr>
          <p:spPr bwMode="auto">
            <a:xfrm>
              <a:off x="4730148" y="2709977"/>
              <a:ext cx="545371" cy="282784"/>
            </a:xfrm>
            <a:prstGeom prst="round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/>
            </a:p>
          </p:txBody>
        </p:sp>
        <p:sp>
          <p:nvSpPr>
            <p:cNvPr id="29" name="矩形 28"/>
            <p:cNvSpPr>
              <a:spLocks/>
            </p:cNvSpPr>
            <p:nvPr/>
          </p:nvSpPr>
          <p:spPr bwMode="auto">
            <a:xfrm>
              <a:off x="4730148" y="2709977"/>
              <a:ext cx="545371" cy="282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0" name="矩形 29"/>
            <p:cNvSpPr>
              <a:spLocks/>
            </p:cNvSpPr>
            <p:nvPr/>
          </p:nvSpPr>
          <p:spPr bwMode="auto">
            <a:xfrm>
              <a:off x="4810943" y="2790773"/>
              <a:ext cx="390511" cy="1211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121920" tIns="60960" rIns="121920" bIns="60960" anchor="ctr" anchorCtr="0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867" b="1"/>
                <a:t>关键词</a:t>
              </a:r>
            </a:p>
          </p:txBody>
        </p:sp>
        <p:sp>
          <p:nvSpPr>
            <p:cNvPr id="31" name="矩形 30"/>
            <p:cNvSpPr>
              <a:spLocks/>
            </p:cNvSpPr>
            <p:nvPr/>
          </p:nvSpPr>
          <p:spPr bwMode="auto">
            <a:xfrm>
              <a:off x="4810943" y="2790773"/>
              <a:ext cx="390511" cy="121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2" name="矩形 31"/>
            <p:cNvSpPr>
              <a:spLocks/>
            </p:cNvSpPr>
            <p:nvPr/>
          </p:nvSpPr>
          <p:spPr bwMode="auto">
            <a:xfrm>
              <a:off x="4810943" y="2790773"/>
              <a:ext cx="195258" cy="121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sp>
        <p:nvSpPr>
          <p:cNvPr id="33" name="išľíďè">
            <a:extLst>
              <a:ext uri="{FF2B5EF4-FFF2-40B4-BE49-F238E27FC236}">
                <a16:creationId xmlns:a16="http://schemas.microsoft.com/office/drawing/2014/main" xmlns="" id="{4DD77333-30DC-410E-81E2-A19450D97EAE}"/>
              </a:ext>
            </a:extLst>
          </p:cNvPr>
          <p:cNvSpPr/>
          <p:nvPr/>
        </p:nvSpPr>
        <p:spPr bwMode="auto">
          <a:xfrm>
            <a:off x="-41112" y="2710706"/>
            <a:ext cx="257353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35" name="išľíďè">
            <a:extLst>
              <a:ext uri="{FF2B5EF4-FFF2-40B4-BE49-F238E27FC236}">
                <a16:creationId xmlns:a16="http://schemas.microsoft.com/office/drawing/2014/main" xmlns="" id="{A1EE2C54-1B1E-414A-891E-55639AEBAC90}"/>
              </a:ext>
            </a:extLst>
          </p:cNvPr>
          <p:cNvSpPr/>
          <p:nvPr/>
        </p:nvSpPr>
        <p:spPr bwMode="auto">
          <a:xfrm>
            <a:off x="1693856" y="3413624"/>
            <a:ext cx="257353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37" name="išľíďè">
            <a:extLst>
              <a:ext uri="{FF2B5EF4-FFF2-40B4-BE49-F238E27FC236}">
                <a16:creationId xmlns:a16="http://schemas.microsoft.com/office/drawing/2014/main" xmlns="" id="{306E804F-0DBC-41BF-BCB4-4D95218B6B0A}"/>
              </a:ext>
            </a:extLst>
          </p:cNvPr>
          <p:cNvSpPr/>
          <p:nvPr/>
        </p:nvSpPr>
        <p:spPr bwMode="auto">
          <a:xfrm>
            <a:off x="3463584" y="4116310"/>
            <a:ext cx="257353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38" name="išľíďè">
            <a:extLst>
              <a:ext uri="{FF2B5EF4-FFF2-40B4-BE49-F238E27FC236}">
                <a16:creationId xmlns:a16="http://schemas.microsoft.com/office/drawing/2014/main" xmlns="" id="{67D2513C-0B13-4160-9258-659574775A88}"/>
              </a:ext>
            </a:extLst>
          </p:cNvPr>
          <p:cNvSpPr/>
          <p:nvPr/>
        </p:nvSpPr>
        <p:spPr bwMode="auto">
          <a:xfrm>
            <a:off x="6171855" y="4693934"/>
            <a:ext cx="2573539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41692EAA-668A-4342-B6F0-EA0FD0C9B3B0}"/>
              </a:ext>
            </a:extLst>
          </p:cNvPr>
          <p:cNvGrpSpPr/>
          <p:nvPr/>
        </p:nvGrpSpPr>
        <p:grpSpPr>
          <a:xfrm>
            <a:off x="282538" y="96999"/>
            <a:ext cx="11746018" cy="287919"/>
            <a:chOff x="231493" y="95831"/>
            <a:chExt cx="8646289" cy="176685"/>
          </a:xfrm>
        </p:grpSpPr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="" id="{0A46FDC7-D304-4B5D-AD9F-8661602CF57C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41" name="TextBox 76">
              <a:extLst>
                <a:ext uri="{FF2B5EF4-FFF2-40B4-BE49-F238E27FC236}">
                  <a16:creationId xmlns:a16="http://schemas.microsoft.com/office/drawing/2014/main" xmlns="" id="{7FC2E26F-279F-42F0-BB02-B9BAE2FDE6E3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明年工作计划</a:t>
              </a:r>
            </a:p>
          </p:txBody>
        </p:sp>
        <p:cxnSp>
          <p:nvCxnSpPr>
            <p:cNvPr id="42" name="直接连接符 41">
              <a:extLst>
                <a:ext uri="{FF2B5EF4-FFF2-40B4-BE49-F238E27FC236}">
                  <a16:creationId xmlns:a16="http://schemas.microsoft.com/office/drawing/2014/main" xmlns="" id="{43B22C97-43EE-4F84-8579-FF54CF57AD12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48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5811378" y="1773767"/>
            <a:ext cx="3119523" cy="3378200"/>
            <a:chOff x="4350067" y="1304925"/>
            <a:chExt cx="2339642" cy="2533650"/>
          </a:xfrm>
        </p:grpSpPr>
        <p:sp>
          <p:nvSpPr>
            <p:cNvPr id="4" name="Freeform: Shape 12"/>
            <p:cNvSpPr/>
            <p:nvPr/>
          </p:nvSpPr>
          <p:spPr>
            <a:xfrm>
              <a:off x="4350067" y="1304925"/>
              <a:ext cx="2339642" cy="2533650"/>
            </a:xfrm>
            <a:custGeom>
              <a:avLst/>
              <a:gdLst>
                <a:gd name="connsiteX0" fmla="*/ 1689100 w 3119522"/>
                <a:gd name="connsiteY0" fmla="*/ 0 h 3378200"/>
                <a:gd name="connsiteX1" fmla="*/ 3089728 w 3119522"/>
                <a:gd name="connsiteY1" fmla="*/ 744708 h 3378200"/>
                <a:gd name="connsiteX2" fmla="*/ 3119522 w 3119522"/>
                <a:gd name="connsiteY2" fmla="*/ 793750 h 3378200"/>
                <a:gd name="connsiteX3" fmla="*/ 2303088 w 3119522"/>
                <a:gd name="connsiteY3" fmla="*/ 793750 h 3378200"/>
                <a:gd name="connsiteX4" fmla="*/ 2296249 w 3119522"/>
                <a:gd name="connsiteY4" fmla="*/ 788636 h 3378200"/>
                <a:gd name="connsiteX5" fmla="*/ 1689100 w 3119522"/>
                <a:gd name="connsiteY5" fmla="*/ 603178 h 3378200"/>
                <a:gd name="connsiteX6" fmla="*/ 603178 w 3119522"/>
                <a:gd name="connsiteY6" fmla="*/ 1689100 h 3378200"/>
                <a:gd name="connsiteX7" fmla="*/ 1689100 w 3119522"/>
                <a:gd name="connsiteY7" fmla="*/ 2775022 h 3378200"/>
                <a:gd name="connsiteX8" fmla="*/ 2296249 w 3119522"/>
                <a:gd name="connsiteY8" fmla="*/ 2589564 h 3378200"/>
                <a:gd name="connsiteX9" fmla="*/ 2303088 w 3119522"/>
                <a:gd name="connsiteY9" fmla="*/ 2584450 h 3378200"/>
                <a:gd name="connsiteX10" fmla="*/ 3119522 w 3119522"/>
                <a:gd name="connsiteY10" fmla="*/ 2584450 h 3378200"/>
                <a:gd name="connsiteX11" fmla="*/ 3089728 w 3119522"/>
                <a:gd name="connsiteY11" fmla="*/ 2633492 h 3378200"/>
                <a:gd name="connsiteX12" fmla="*/ 1689100 w 3119522"/>
                <a:gd name="connsiteY12" fmla="*/ 3378200 h 3378200"/>
                <a:gd name="connsiteX13" fmla="*/ 0 w 3119522"/>
                <a:gd name="connsiteY13" fmla="*/ 1689100 h 3378200"/>
                <a:gd name="connsiteX14" fmla="*/ 1689100 w 3119522"/>
                <a:gd name="connsiteY14" fmla="*/ 0 h 337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19522" h="3378200">
                  <a:moveTo>
                    <a:pt x="1689100" y="0"/>
                  </a:moveTo>
                  <a:cubicBezTo>
                    <a:pt x="2272140" y="0"/>
                    <a:pt x="2786185" y="295405"/>
                    <a:pt x="3089728" y="744708"/>
                  </a:cubicBezTo>
                  <a:lnTo>
                    <a:pt x="3119522" y="793750"/>
                  </a:lnTo>
                  <a:lnTo>
                    <a:pt x="2303088" y="793750"/>
                  </a:lnTo>
                  <a:lnTo>
                    <a:pt x="2296249" y="788636"/>
                  </a:lnTo>
                  <a:cubicBezTo>
                    <a:pt x="2122935" y="671548"/>
                    <a:pt x="1914002" y="603178"/>
                    <a:pt x="1689100" y="603178"/>
                  </a:cubicBezTo>
                  <a:cubicBezTo>
                    <a:pt x="1089362" y="603178"/>
                    <a:pt x="603178" y="1089362"/>
                    <a:pt x="603178" y="1689100"/>
                  </a:cubicBezTo>
                  <a:cubicBezTo>
                    <a:pt x="603178" y="2288838"/>
                    <a:pt x="1089362" y="2775022"/>
                    <a:pt x="1689100" y="2775022"/>
                  </a:cubicBezTo>
                  <a:cubicBezTo>
                    <a:pt x="1914002" y="2775022"/>
                    <a:pt x="2122935" y="2706653"/>
                    <a:pt x="2296249" y="2589564"/>
                  </a:cubicBezTo>
                  <a:lnTo>
                    <a:pt x="2303088" y="2584450"/>
                  </a:lnTo>
                  <a:lnTo>
                    <a:pt x="3119522" y="2584450"/>
                  </a:lnTo>
                  <a:lnTo>
                    <a:pt x="3089728" y="2633492"/>
                  </a:lnTo>
                  <a:cubicBezTo>
                    <a:pt x="2786185" y="3082796"/>
                    <a:pt x="2272140" y="3378200"/>
                    <a:pt x="1689100" y="3378200"/>
                  </a:cubicBezTo>
                  <a:cubicBezTo>
                    <a:pt x="756236" y="3378200"/>
                    <a:pt x="0" y="2621964"/>
                    <a:pt x="0" y="1689100"/>
                  </a:cubicBezTo>
                  <a:cubicBezTo>
                    <a:pt x="0" y="756236"/>
                    <a:pt x="756236" y="0"/>
                    <a:pt x="1689100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" name="Freeform: Shape 13"/>
            <p:cNvSpPr>
              <a:spLocks/>
            </p:cNvSpPr>
            <p:nvPr/>
          </p:nvSpPr>
          <p:spPr bwMode="auto">
            <a:xfrm>
              <a:off x="5288774" y="2093576"/>
              <a:ext cx="726992" cy="916268"/>
            </a:xfrm>
            <a:custGeom>
              <a:avLst/>
              <a:gdLst>
                <a:gd name="connsiteX0" fmla="*/ 179388 w 268288"/>
                <a:gd name="connsiteY0" fmla="*/ 166688 h 338138"/>
                <a:gd name="connsiteX1" fmla="*/ 203200 w 268288"/>
                <a:gd name="connsiteY1" fmla="*/ 190443 h 338138"/>
                <a:gd name="connsiteX2" fmla="*/ 203200 w 268288"/>
                <a:gd name="connsiteY2" fmla="*/ 252471 h 338138"/>
                <a:gd name="connsiteX3" fmla="*/ 179388 w 268288"/>
                <a:gd name="connsiteY3" fmla="*/ 276226 h 338138"/>
                <a:gd name="connsiteX4" fmla="*/ 155575 w 268288"/>
                <a:gd name="connsiteY4" fmla="*/ 252471 h 338138"/>
                <a:gd name="connsiteX5" fmla="*/ 155575 w 268288"/>
                <a:gd name="connsiteY5" fmla="*/ 190443 h 338138"/>
                <a:gd name="connsiteX6" fmla="*/ 179388 w 268288"/>
                <a:gd name="connsiteY6" fmla="*/ 166688 h 338138"/>
                <a:gd name="connsiteX7" fmla="*/ 179388 w 268288"/>
                <a:gd name="connsiteY7" fmla="*/ 150813 h 338138"/>
                <a:gd name="connsiteX8" fmla="*/ 139700 w 268288"/>
                <a:gd name="connsiteY8" fmla="*/ 190427 h 338138"/>
                <a:gd name="connsiteX9" fmla="*/ 139700 w 268288"/>
                <a:gd name="connsiteY9" fmla="*/ 252488 h 338138"/>
                <a:gd name="connsiteX10" fmla="*/ 179388 w 268288"/>
                <a:gd name="connsiteY10" fmla="*/ 292101 h 338138"/>
                <a:gd name="connsiteX11" fmla="*/ 219075 w 268288"/>
                <a:gd name="connsiteY11" fmla="*/ 252488 h 338138"/>
                <a:gd name="connsiteX12" fmla="*/ 219075 w 268288"/>
                <a:gd name="connsiteY12" fmla="*/ 190427 h 338138"/>
                <a:gd name="connsiteX13" fmla="*/ 179388 w 268288"/>
                <a:gd name="connsiteY13" fmla="*/ 150813 h 338138"/>
                <a:gd name="connsiteX14" fmla="*/ 57120 w 268288"/>
                <a:gd name="connsiteY14" fmla="*/ 150813 h 338138"/>
                <a:gd name="connsiteX15" fmla="*/ 49212 w 268288"/>
                <a:gd name="connsiteY15" fmla="*/ 158705 h 338138"/>
                <a:gd name="connsiteX16" fmla="*/ 57120 w 268288"/>
                <a:gd name="connsiteY16" fmla="*/ 166597 h 338138"/>
                <a:gd name="connsiteX17" fmla="*/ 80842 w 268288"/>
                <a:gd name="connsiteY17" fmla="*/ 166597 h 338138"/>
                <a:gd name="connsiteX18" fmla="*/ 103247 w 268288"/>
                <a:gd name="connsiteY18" fmla="*/ 188959 h 338138"/>
                <a:gd name="connsiteX19" fmla="*/ 103247 w 268288"/>
                <a:gd name="connsiteY19" fmla="*/ 190274 h 338138"/>
                <a:gd name="connsiteX20" fmla="*/ 80842 w 268288"/>
                <a:gd name="connsiteY20" fmla="*/ 212635 h 338138"/>
                <a:gd name="connsiteX21" fmla="*/ 57120 w 268288"/>
                <a:gd name="connsiteY21" fmla="*/ 212635 h 338138"/>
                <a:gd name="connsiteX22" fmla="*/ 49212 w 268288"/>
                <a:gd name="connsiteY22" fmla="*/ 220527 h 338138"/>
                <a:gd name="connsiteX23" fmla="*/ 57120 w 268288"/>
                <a:gd name="connsiteY23" fmla="*/ 228419 h 338138"/>
                <a:gd name="connsiteX24" fmla="*/ 80842 w 268288"/>
                <a:gd name="connsiteY24" fmla="*/ 228419 h 338138"/>
                <a:gd name="connsiteX25" fmla="*/ 103247 w 268288"/>
                <a:gd name="connsiteY25" fmla="*/ 250781 h 338138"/>
                <a:gd name="connsiteX26" fmla="*/ 80842 w 268288"/>
                <a:gd name="connsiteY26" fmla="*/ 273142 h 338138"/>
                <a:gd name="connsiteX27" fmla="*/ 57120 w 268288"/>
                <a:gd name="connsiteY27" fmla="*/ 273142 h 338138"/>
                <a:gd name="connsiteX28" fmla="*/ 49212 w 268288"/>
                <a:gd name="connsiteY28" fmla="*/ 281034 h 338138"/>
                <a:gd name="connsiteX29" fmla="*/ 57120 w 268288"/>
                <a:gd name="connsiteY29" fmla="*/ 288926 h 338138"/>
                <a:gd name="connsiteX30" fmla="*/ 80842 w 268288"/>
                <a:gd name="connsiteY30" fmla="*/ 288926 h 338138"/>
                <a:gd name="connsiteX31" fmla="*/ 119062 w 268288"/>
                <a:gd name="connsiteY31" fmla="*/ 250781 h 338138"/>
                <a:gd name="connsiteX32" fmla="*/ 103247 w 268288"/>
                <a:gd name="connsiteY32" fmla="*/ 220527 h 338138"/>
                <a:gd name="connsiteX33" fmla="*/ 119062 w 268288"/>
                <a:gd name="connsiteY33" fmla="*/ 190274 h 338138"/>
                <a:gd name="connsiteX34" fmla="*/ 119062 w 268288"/>
                <a:gd name="connsiteY34" fmla="*/ 188959 h 338138"/>
                <a:gd name="connsiteX35" fmla="*/ 80842 w 268288"/>
                <a:gd name="connsiteY35" fmla="*/ 150813 h 338138"/>
                <a:gd name="connsiteX36" fmla="*/ 57120 w 268288"/>
                <a:gd name="connsiteY36" fmla="*/ 150813 h 338138"/>
                <a:gd name="connsiteX37" fmla="*/ 46099 w 268288"/>
                <a:gd name="connsiteY37" fmla="*/ 47625 h 338138"/>
                <a:gd name="connsiteX38" fmla="*/ 15875 w 268288"/>
                <a:gd name="connsiteY38" fmla="*/ 79629 h 338138"/>
                <a:gd name="connsiteX39" fmla="*/ 15875 w 268288"/>
                <a:gd name="connsiteY39" fmla="*/ 114300 h 338138"/>
                <a:gd name="connsiteX40" fmla="*/ 252413 w 268288"/>
                <a:gd name="connsiteY40" fmla="*/ 114300 h 338138"/>
                <a:gd name="connsiteX41" fmla="*/ 252413 w 268288"/>
                <a:gd name="connsiteY41" fmla="*/ 79629 h 338138"/>
                <a:gd name="connsiteX42" fmla="*/ 222189 w 268288"/>
                <a:gd name="connsiteY42" fmla="*/ 47625 h 338138"/>
                <a:gd name="connsiteX43" fmla="*/ 210362 w 268288"/>
                <a:gd name="connsiteY43" fmla="*/ 47625 h 338138"/>
                <a:gd name="connsiteX44" fmla="*/ 210362 w 268288"/>
                <a:gd name="connsiteY44" fmla="*/ 71628 h 338138"/>
                <a:gd name="connsiteX45" fmla="*/ 202477 w 268288"/>
                <a:gd name="connsiteY45" fmla="*/ 79629 h 338138"/>
                <a:gd name="connsiteX46" fmla="*/ 194593 w 268288"/>
                <a:gd name="connsiteY46" fmla="*/ 71628 h 338138"/>
                <a:gd name="connsiteX47" fmla="*/ 194593 w 268288"/>
                <a:gd name="connsiteY47" fmla="*/ 47625 h 338138"/>
                <a:gd name="connsiteX48" fmla="*/ 73696 w 268288"/>
                <a:gd name="connsiteY48" fmla="*/ 47625 h 338138"/>
                <a:gd name="connsiteX49" fmla="*/ 73696 w 268288"/>
                <a:gd name="connsiteY49" fmla="*/ 71628 h 338138"/>
                <a:gd name="connsiteX50" fmla="*/ 65811 w 268288"/>
                <a:gd name="connsiteY50" fmla="*/ 79629 h 338138"/>
                <a:gd name="connsiteX51" fmla="*/ 57926 w 268288"/>
                <a:gd name="connsiteY51" fmla="*/ 71628 h 338138"/>
                <a:gd name="connsiteX52" fmla="*/ 57926 w 268288"/>
                <a:gd name="connsiteY52" fmla="*/ 47625 h 338138"/>
                <a:gd name="connsiteX53" fmla="*/ 46099 w 268288"/>
                <a:gd name="connsiteY53" fmla="*/ 47625 h 338138"/>
                <a:gd name="connsiteX54" fmla="*/ 65757 w 268288"/>
                <a:gd name="connsiteY54" fmla="*/ 0 h 338138"/>
                <a:gd name="connsiteX55" fmla="*/ 73648 w 268288"/>
                <a:gd name="connsiteY55" fmla="*/ 7925 h 338138"/>
                <a:gd name="connsiteX56" fmla="*/ 73648 w 268288"/>
                <a:gd name="connsiteY56" fmla="*/ 31700 h 338138"/>
                <a:gd name="connsiteX57" fmla="*/ 194640 w 268288"/>
                <a:gd name="connsiteY57" fmla="*/ 31700 h 338138"/>
                <a:gd name="connsiteX58" fmla="*/ 194640 w 268288"/>
                <a:gd name="connsiteY58" fmla="*/ 7925 h 338138"/>
                <a:gd name="connsiteX59" fmla="*/ 202531 w 268288"/>
                <a:gd name="connsiteY59" fmla="*/ 0 h 338138"/>
                <a:gd name="connsiteX60" fmla="*/ 210422 w 268288"/>
                <a:gd name="connsiteY60" fmla="*/ 7925 h 338138"/>
                <a:gd name="connsiteX61" fmla="*/ 210422 w 268288"/>
                <a:gd name="connsiteY61" fmla="*/ 31700 h 338138"/>
                <a:gd name="connsiteX62" fmla="*/ 222258 w 268288"/>
                <a:gd name="connsiteY62" fmla="*/ 31700 h 338138"/>
                <a:gd name="connsiteX63" fmla="*/ 268288 w 268288"/>
                <a:gd name="connsiteY63" fmla="*/ 79251 h 338138"/>
                <a:gd name="connsiteX64" fmla="*/ 268288 w 268288"/>
                <a:gd name="connsiteY64" fmla="*/ 290587 h 338138"/>
                <a:gd name="connsiteX65" fmla="*/ 222258 w 268288"/>
                <a:gd name="connsiteY65" fmla="*/ 338138 h 338138"/>
                <a:gd name="connsiteX66" fmla="*/ 46030 w 268288"/>
                <a:gd name="connsiteY66" fmla="*/ 338138 h 338138"/>
                <a:gd name="connsiteX67" fmla="*/ 0 w 268288"/>
                <a:gd name="connsiteY67" fmla="*/ 290587 h 338138"/>
                <a:gd name="connsiteX68" fmla="*/ 0 w 268288"/>
                <a:gd name="connsiteY68" fmla="*/ 79251 h 338138"/>
                <a:gd name="connsiteX69" fmla="*/ 46030 w 268288"/>
                <a:gd name="connsiteY69" fmla="*/ 31700 h 338138"/>
                <a:gd name="connsiteX70" fmla="*/ 57866 w 268288"/>
                <a:gd name="connsiteY70" fmla="*/ 31700 h 338138"/>
                <a:gd name="connsiteX71" fmla="*/ 57866 w 268288"/>
                <a:gd name="connsiteY71" fmla="*/ 7925 h 338138"/>
                <a:gd name="connsiteX72" fmla="*/ 65757 w 268288"/>
                <a:gd name="connsiteY72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68288" h="338138">
                  <a:moveTo>
                    <a:pt x="179388" y="166688"/>
                  </a:moveTo>
                  <a:cubicBezTo>
                    <a:pt x="192617" y="166688"/>
                    <a:pt x="203200" y="177246"/>
                    <a:pt x="203200" y="190443"/>
                  </a:cubicBezTo>
                  <a:cubicBezTo>
                    <a:pt x="203200" y="252471"/>
                    <a:pt x="203200" y="252471"/>
                    <a:pt x="203200" y="252471"/>
                  </a:cubicBezTo>
                  <a:cubicBezTo>
                    <a:pt x="203200" y="265668"/>
                    <a:pt x="192617" y="276226"/>
                    <a:pt x="179388" y="276226"/>
                  </a:cubicBezTo>
                  <a:cubicBezTo>
                    <a:pt x="166158" y="276226"/>
                    <a:pt x="155575" y="265668"/>
                    <a:pt x="155575" y="252471"/>
                  </a:cubicBezTo>
                  <a:cubicBezTo>
                    <a:pt x="155575" y="190443"/>
                    <a:pt x="155575" y="190443"/>
                    <a:pt x="155575" y="190443"/>
                  </a:cubicBezTo>
                  <a:cubicBezTo>
                    <a:pt x="155575" y="177246"/>
                    <a:pt x="166158" y="166688"/>
                    <a:pt x="179388" y="166688"/>
                  </a:cubicBezTo>
                  <a:close/>
                  <a:moveTo>
                    <a:pt x="179388" y="150813"/>
                  </a:moveTo>
                  <a:cubicBezTo>
                    <a:pt x="158221" y="150813"/>
                    <a:pt x="139700" y="169299"/>
                    <a:pt x="139700" y="190427"/>
                  </a:cubicBezTo>
                  <a:cubicBezTo>
                    <a:pt x="139700" y="252488"/>
                    <a:pt x="139700" y="252488"/>
                    <a:pt x="139700" y="252488"/>
                  </a:cubicBezTo>
                  <a:cubicBezTo>
                    <a:pt x="139700" y="273615"/>
                    <a:pt x="158221" y="292101"/>
                    <a:pt x="179388" y="292101"/>
                  </a:cubicBezTo>
                  <a:cubicBezTo>
                    <a:pt x="201877" y="292101"/>
                    <a:pt x="219075" y="273615"/>
                    <a:pt x="219075" y="252488"/>
                  </a:cubicBezTo>
                  <a:lnTo>
                    <a:pt x="219075" y="190427"/>
                  </a:lnTo>
                  <a:cubicBezTo>
                    <a:pt x="219075" y="169299"/>
                    <a:pt x="201877" y="150813"/>
                    <a:pt x="179388" y="150813"/>
                  </a:cubicBezTo>
                  <a:close/>
                  <a:moveTo>
                    <a:pt x="57120" y="150813"/>
                  </a:moveTo>
                  <a:cubicBezTo>
                    <a:pt x="51848" y="150813"/>
                    <a:pt x="49212" y="154759"/>
                    <a:pt x="49212" y="158705"/>
                  </a:cubicBezTo>
                  <a:cubicBezTo>
                    <a:pt x="49212" y="163967"/>
                    <a:pt x="51848" y="166597"/>
                    <a:pt x="57120" y="166597"/>
                  </a:cubicBezTo>
                  <a:cubicBezTo>
                    <a:pt x="80842" y="166597"/>
                    <a:pt x="80842" y="166597"/>
                    <a:pt x="80842" y="166597"/>
                  </a:cubicBezTo>
                  <a:cubicBezTo>
                    <a:pt x="92704" y="166597"/>
                    <a:pt x="103247" y="177120"/>
                    <a:pt x="103247" y="188959"/>
                  </a:cubicBezTo>
                  <a:cubicBezTo>
                    <a:pt x="103247" y="190274"/>
                    <a:pt x="103247" y="190274"/>
                    <a:pt x="103247" y="190274"/>
                  </a:cubicBezTo>
                  <a:cubicBezTo>
                    <a:pt x="103247" y="202112"/>
                    <a:pt x="92704" y="212635"/>
                    <a:pt x="80842" y="212635"/>
                  </a:cubicBezTo>
                  <a:cubicBezTo>
                    <a:pt x="57120" y="212635"/>
                    <a:pt x="57120" y="212635"/>
                    <a:pt x="57120" y="212635"/>
                  </a:cubicBezTo>
                  <a:cubicBezTo>
                    <a:pt x="51848" y="212635"/>
                    <a:pt x="49212" y="215266"/>
                    <a:pt x="49212" y="220527"/>
                  </a:cubicBezTo>
                  <a:cubicBezTo>
                    <a:pt x="49212" y="224473"/>
                    <a:pt x="51848" y="228419"/>
                    <a:pt x="57120" y="228419"/>
                  </a:cubicBezTo>
                  <a:cubicBezTo>
                    <a:pt x="80842" y="228419"/>
                    <a:pt x="80842" y="228419"/>
                    <a:pt x="80842" y="228419"/>
                  </a:cubicBezTo>
                  <a:cubicBezTo>
                    <a:pt x="92704" y="228419"/>
                    <a:pt x="103247" y="237627"/>
                    <a:pt x="103247" y="250781"/>
                  </a:cubicBezTo>
                  <a:cubicBezTo>
                    <a:pt x="103247" y="263934"/>
                    <a:pt x="92704" y="273142"/>
                    <a:pt x="80842" y="273142"/>
                  </a:cubicBezTo>
                  <a:cubicBezTo>
                    <a:pt x="57120" y="273142"/>
                    <a:pt x="57120" y="273142"/>
                    <a:pt x="57120" y="273142"/>
                  </a:cubicBezTo>
                  <a:cubicBezTo>
                    <a:pt x="51848" y="273142"/>
                    <a:pt x="49212" y="277088"/>
                    <a:pt x="49212" y="281034"/>
                  </a:cubicBezTo>
                  <a:cubicBezTo>
                    <a:pt x="49212" y="284980"/>
                    <a:pt x="51848" y="288926"/>
                    <a:pt x="57120" y="288926"/>
                  </a:cubicBezTo>
                  <a:cubicBezTo>
                    <a:pt x="80842" y="288926"/>
                    <a:pt x="80842" y="288926"/>
                    <a:pt x="80842" y="288926"/>
                  </a:cubicBezTo>
                  <a:cubicBezTo>
                    <a:pt x="101929" y="288926"/>
                    <a:pt x="119062" y="271826"/>
                    <a:pt x="119062" y="250781"/>
                  </a:cubicBezTo>
                  <a:cubicBezTo>
                    <a:pt x="119062" y="237627"/>
                    <a:pt x="112473" y="227104"/>
                    <a:pt x="103247" y="220527"/>
                  </a:cubicBezTo>
                  <a:cubicBezTo>
                    <a:pt x="112473" y="212635"/>
                    <a:pt x="119062" y="202112"/>
                    <a:pt x="119062" y="190274"/>
                  </a:cubicBezTo>
                  <a:lnTo>
                    <a:pt x="119062" y="188959"/>
                  </a:lnTo>
                  <a:cubicBezTo>
                    <a:pt x="119062" y="167913"/>
                    <a:pt x="101929" y="150813"/>
                    <a:pt x="80842" y="150813"/>
                  </a:cubicBezTo>
                  <a:cubicBezTo>
                    <a:pt x="57120" y="150813"/>
                    <a:pt x="57120" y="150813"/>
                    <a:pt x="57120" y="150813"/>
                  </a:cubicBezTo>
                  <a:close/>
                  <a:moveTo>
                    <a:pt x="46099" y="47625"/>
                  </a:moveTo>
                  <a:cubicBezTo>
                    <a:pt x="29016" y="47625"/>
                    <a:pt x="15875" y="62294"/>
                    <a:pt x="15875" y="79629"/>
                  </a:cubicBezTo>
                  <a:cubicBezTo>
                    <a:pt x="15875" y="114300"/>
                    <a:pt x="15875" y="114300"/>
                    <a:pt x="15875" y="114300"/>
                  </a:cubicBezTo>
                  <a:cubicBezTo>
                    <a:pt x="252413" y="114300"/>
                    <a:pt x="252413" y="114300"/>
                    <a:pt x="252413" y="114300"/>
                  </a:cubicBezTo>
                  <a:lnTo>
                    <a:pt x="252413" y="79629"/>
                  </a:lnTo>
                  <a:cubicBezTo>
                    <a:pt x="252413" y="62294"/>
                    <a:pt x="239272" y="47625"/>
                    <a:pt x="222189" y="47625"/>
                  </a:cubicBezTo>
                  <a:cubicBezTo>
                    <a:pt x="210362" y="47625"/>
                    <a:pt x="210362" y="47625"/>
                    <a:pt x="210362" y="47625"/>
                  </a:cubicBezTo>
                  <a:cubicBezTo>
                    <a:pt x="210362" y="71628"/>
                    <a:pt x="210362" y="71628"/>
                    <a:pt x="210362" y="71628"/>
                  </a:cubicBezTo>
                  <a:cubicBezTo>
                    <a:pt x="210362" y="75629"/>
                    <a:pt x="206420" y="79629"/>
                    <a:pt x="202477" y="79629"/>
                  </a:cubicBezTo>
                  <a:cubicBezTo>
                    <a:pt x="197221" y="79629"/>
                    <a:pt x="194593" y="75629"/>
                    <a:pt x="194593" y="71628"/>
                  </a:cubicBezTo>
                  <a:cubicBezTo>
                    <a:pt x="194593" y="47625"/>
                    <a:pt x="194593" y="47625"/>
                    <a:pt x="194593" y="47625"/>
                  </a:cubicBezTo>
                  <a:cubicBezTo>
                    <a:pt x="73696" y="47625"/>
                    <a:pt x="73696" y="47625"/>
                    <a:pt x="73696" y="47625"/>
                  </a:cubicBezTo>
                  <a:cubicBezTo>
                    <a:pt x="73696" y="71628"/>
                    <a:pt x="73696" y="71628"/>
                    <a:pt x="73696" y="71628"/>
                  </a:cubicBezTo>
                  <a:cubicBezTo>
                    <a:pt x="73696" y="75629"/>
                    <a:pt x="71067" y="79629"/>
                    <a:pt x="65811" y="79629"/>
                  </a:cubicBezTo>
                  <a:cubicBezTo>
                    <a:pt x="61869" y="79629"/>
                    <a:pt x="57926" y="75629"/>
                    <a:pt x="57926" y="71628"/>
                  </a:cubicBezTo>
                  <a:cubicBezTo>
                    <a:pt x="57926" y="47625"/>
                    <a:pt x="57926" y="47625"/>
                    <a:pt x="57926" y="47625"/>
                  </a:cubicBezTo>
                  <a:cubicBezTo>
                    <a:pt x="46099" y="47625"/>
                    <a:pt x="46099" y="47625"/>
                    <a:pt x="46099" y="47625"/>
                  </a:cubicBezTo>
                  <a:close/>
                  <a:moveTo>
                    <a:pt x="65757" y="0"/>
                  </a:moveTo>
                  <a:cubicBezTo>
                    <a:pt x="71018" y="0"/>
                    <a:pt x="73648" y="3962"/>
                    <a:pt x="73648" y="7925"/>
                  </a:cubicBezTo>
                  <a:cubicBezTo>
                    <a:pt x="73648" y="31700"/>
                    <a:pt x="73648" y="31700"/>
                    <a:pt x="73648" y="31700"/>
                  </a:cubicBezTo>
                  <a:cubicBezTo>
                    <a:pt x="194640" y="31700"/>
                    <a:pt x="194640" y="31700"/>
                    <a:pt x="194640" y="31700"/>
                  </a:cubicBezTo>
                  <a:cubicBezTo>
                    <a:pt x="194640" y="7925"/>
                    <a:pt x="194640" y="7925"/>
                    <a:pt x="194640" y="7925"/>
                  </a:cubicBezTo>
                  <a:cubicBezTo>
                    <a:pt x="194640" y="3962"/>
                    <a:pt x="197271" y="0"/>
                    <a:pt x="202531" y="0"/>
                  </a:cubicBezTo>
                  <a:cubicBezTo>
                    <a:pt x="206477" y="0"/>
                    <a:pt x="210422" y="3962"/>
                    <a:pt x="210422" y="7925"/>
                  </a:cubicBezTo>
                  <a:cubicBezTo>
                    <a:pt x="210422" y="31700"/>
                    <a:pt x="210422" y="31700"/>
                    <a:pt x="210422" y="31700"/>
                  </a:cubicBezTo>
                  <a:cubicBezTo>
                    <a:pt x="222258" y="31700"/>
                    <a:pt x="222258" y="31700"/>
                    <a:pt x="222258" y="31700"/>
                  </a:cubicBezTo>
                  <a:cubicBezTo>
                    <a:pt x="247246" y="31700"/>
                    <a:pt x="268288" y="52834"/>
                    <a:pt x="268288" y="79251"/>
                  </a:cubicBezTo>
                  <a:cubicBezTo>
                    <a:pt x="268288" y="290587"/>
                    <a:pt x="268288" y="290587"/>
                    <a:pt x="268288" y="290587"/>
                  </a:cubicBezTo>
                  <a:cubicBezTo>
                    <a:pt x="268288" y="317005"/>
                    <a:pt x="247246" y="338138"/>
                    <a:pt x="222258" y="338138"/>
                  </a:cubicBezTo>
                  <a:cubicBezTo>
                    <a:pt x="46030" y="338138"/>
                    <a:pt x="46030" y="338138"/>
                    <a:pt x="46030" y="338138"/>
                  </a:cubicBezTo>
                  <a:cubicBezTo>
                    <a:pt x="21042" y="338138"/>
                    <a:pt x="0" y="317005"/>
                    <a:pt x="0" y="290587"/>
                  </a:cubicBezTo>
                  <a:cubicBezTo>
                    <a:pt x="0" y="79251"/>
                    <a:pt x="0" y="79251"/>
                    <a:pt x="0" y="79251"/>
                  </a:cubicBezTo>
                  <a:cubicBezTo>
                    <a:pt x="0" y="52834"/>
                    <a:pt x="21042" y="31700"/>
                    <a:pt x="46030" y="31700"/>
                  </a:cubicBezTo>
                  <a:cubicBezTo>
                    <a:pt x="57866" y="31700"/>
                    <a:pt x="57866" y="31700"/>
                    <a:pt x="57866" y="31700"/>
                  </a:cubicBezTo>
                  <a:cubicBezTo>
                    <a:pt x="57866" y="7925"/>
                    <a:pt x="57866" y="7925"/>
                    <a:pt x="57866" y="7925"/>
                  </a:cubicBezTo>
                  <a:cubicBezTo>
                    <a:pt x="57866" y="3962"/>
                    <a:pt x="61812" y="0"/>
                    <a:pt x="657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96376" y="1773767"/>
            <a:ext cx="3119522" cy="3378200"/>
            <a:chOff x="2463815" y="1304925"/>
            <a:chExt cx="2339642" cy="2533650"/>
          </a:xfrm>
        </p:grpSpPr>
        <p:sp>
          <p:nvSpPr>
            <p:cNvPr id="5" name="Freeform: Shape 7"/>
            <p:cNvSpPr/>
            <p:nvPr/>
          </p:nvSpPr>
          <p:spPr>
            <a:xfrm>
              <a:off x="2463815" y="1304925"/>
              <a:ext cx="2339642" cy="2533650"/>
            </a:xfrm>
            <a:custGeom>
              <a:avLst/>
              <a:gdLst>
                <a:gd name="connsiteX0" fmla="*/ 1430422 w 3119522"/>
                <a:gd name="connsiteY0" fmla="*/ 0 h 3378200"/>
                <a:gd name="connsiteX1" fmla="*/ 3119522 w 3119522"/>
                <a:gd name="connsiteY1" fmla="*/ 1689100 h 3378200"/>
                <a:gd name="connsiteX2" fmla="*/ 1430422 w 3119522"/>
                <a:gd name="connsiteY2" fmla="*/ 3378200 h 3378200"/>
                <a:gd name="connsiteX3" fmla="*/ 29794 w 3119522"/>
                <a:gd name="connsiteY3" fmla="*/ 2633492 h 3378200"/>
                <a:gd name="connsiteX4" fmla="*/ 0 w 3119522"/>
                <a:gd name="connsiteY4" fmla="*/ 2584450 h 3378200"/>
                <a:gd name="connsiteX5" fmla="*/ 816434 w 3119522"/>
                <a:gd name="connsiteY5" fmla="*/ 2584450 h 3378200"/>
                <a:gd name="connsiteX6" fmla="*/ 823273 w 3119522"/>
                <a:gd name="connsiteY6" fmla="*/ 2589564 h 3378200"/>
                <a:gd name="connsiteX7" fmla="*/ 1430422 w 3119522"/>
                <a:gd name="connsiteY7" fmla="*/ 2775022 h 3378200"/>
                <a:gd name="connsiteX8" fmla="*/ 2516344 w 3119522"/>
                <a:gd name="connsiteY8" fmla="*/ 1689100 h 3378200"/>
                <a:gd name="connsiteX9" fmla="*/ 1430422 w 3119522"/>
                <a:gd name="connsiteY9" fmla="*/ 603178 h 3378200"/>
                <a:gd name="connsiteX10" fmla="*/ 823273 w 3119522"/>
                <a:gd name="connsiteY10" fmla="*/ 788636 h 3378200"/>
                <a:gd name="connsiteX11" fmla="*/ 816434 w 3119522"/>
                <a:gd name="connsiteY11" fmla="*/ 793750 h 3378200"/>
                <a:gd name="connsiteX12" fmla="*/ 0 w 3119522"/>
                <a:gd name="connsiteY12" fmla="*/ 793750 h 3378200"/>
                <a:gd name="connsiteX13" fmla="*/ 29794 w 3119522"/>
                <a:gd name="connsiteY13" fmla="*/ 744708 h 3378200"/>
                <a:gd name="connsiteX14" fmla="*/ 1430422 w 3119522"/>
                <a:gd name="connsiteY14" fmla="*/ 0 h 337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19522" h="3378200">
                  <a:moveTo>
                    <a:pt x="1430422" y="0"/>
                  </a:moveTo>
                  <a:cubicBezTo>
                    <a:pt x="2363286" y="0"/>
                    <a:pt x="3119522" y="756236"/>
                    <a:pt x="3119522" y="1689100"/>
                  </a:cubicBezTo>
                  <a:cubicBezTo>
                    <a:pt x="3119522" y="2621964"/>
                    <a:pt x="2363286" y="3378200"/>
                    <a:pt x="1430422" y="3378200"/>
                  </a:cubicBezTo>
                  <a:cubicBezTo>
                    <a:pt x="847382" y="3378200"/>
                    <a:pt x="333337" y="3082796"/>
                    <a:pt x="29794" y="2633492"/>
                  </a:cubicBezTo>
                  <a:lnTo>
                    <a:pt x="0" y="2584450"/>
                  </a:lnTo>
                  <a:lnTo>
                    <a:pt x="816434" y="2584450"/>
                  </a:lnTo>
                  <a:lnTo>
                    <a:pt x="823273" y="2589564"/>
                  </a:lnTo>
                  <a:cubicBezTo>
                    <a:pt x="996587" y="2706653"/>
                    <a:pt x="1205520" y="2775022"/>
                    <a:pt x="1430422" y="2775022"/>
                  </a:cubicBezTo>
                  <a:cubicBezTo>
                    <a:pt x="2030160" y="2775022"/>
                    <a:pt x="2516344" y="2288838"/>
                    <a:pt x="2516344" y="1689100"/>
                  </a:cubicBezTo>
                  <a:cubicBezTo>
                    <a:pt x="2516344" y="1089362"/>
                    <a:pt x="2030160" y="603178"/>
                    <a:pt x="1430422" y="603178"/>
                  </a:cubicBezTo>
                  <a:cubicBezTo>
                    <a:pt x="1205520" y="603178"/>
                    <a:pt x="996587" y="671547"/>
                    <a:pt x="823273" y="788636"/>
                  </a:cubicBezTo>
                  <a:lnTo>
                    <a:pt x="816434" y="793750"/>
                  </a:lnTo>
                  <a:lnTo>
                    <a:pt x="0" y="793750"/>
                  </a:lnTo>
                  <a:lnTo>
                    <a:pt x="29794" y="744708"/>
                  </a:lnTo>
                  <a:cubicBezTo>
                    <a:pt x="333337" y="295405"/>
                    <a:pt x="847382" y="0"/>
                    <a:pt x="1430422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" name="Freeform: Shape 9"/>
            <p:cNvSpPr>
              <a:spLocks/>
            </p:cNvSpPr>
            <p:nvPr/>
          </p:nvSpPr>
          <p:spPr bwMode="auto">
            <a:xfrm>
              <a:off x="3135456" y="2142091"/>
              <a:ext cx="804353" cy="789248"/>
            </a:xfrm>
            <a:custGeom>
              <a:avLst/>
              <a:gdLst>
                <a:gd name="connsiteX0" fmla="*/ 44450 w 338138"/>
                <a:gd name="connsiteY0" fmla="*/ 285750 h 331788"/>
                <a:gd name="connsiteX1" fmla="*/ 293688 w 338138"/>
                <a:gd name="connsiteY1" fmla="*/ 285750 h 331788"/>
                <a:gd name="connsiteX2" fmla="*/ 246464 w 338138"/>
                <a:gd name="connsiteY2" fmla="*/ 331788 h 331788"/>
                <a:gd name="connsiteX3" fmla="*/ 91674 w 338138"/>
                <a:gd name="connsiteY3" fmla="*/ 331788 h 331788"/>
                <a:gd name="connsiteX4" fmla="*/ 44450 w 338138"/>
                <a:gd name="connsiteY4" fmla="*/ 285750 h 331788"/>
                <a:gd name="connsiteX5" fmla="*/ 27738 w 338138"/>
                <a:gd name="connsiteY5" fmla="*/ 139700 h 331788"/>
                <a:gd name="connsiteX6" fmla="*/ 79251 w 338138"/>
                <a:gd name="connsiteY6" fmla="*/ 169963 h 331788"/>
                <a:gd name="connsiteX7" fmla="*/ 87176 w 338138"/>
                <a:gd name="connsiteY7" fmla="*/ 169963 h 331788"/>
                <a:gd name="connsiteX8" fmla="*/ 87176 w 338138"/>
                <a:gd name="connsiteY8" fmla="*/ 204173 h 331788"/>
                <a:gd name="connsiteX9" fmla="*/ 99064 w 338138"/>
                <a:gd name="connsiteY9" fmla="*/ 216014 h 331788"/>
                <a:gd name="connsiteX10" fmla="*/ 110951 w 338138"/>
                <a:gd name="connsiteY10" fmla="*/ 204173 h 331788"/>
                <a:gd name="connsiteX11" fmla="*/ 110951 w 338138"/>
                <a:gd name="connsiteY11" fmla="*/ 169963 h 331788"/>
                <a:gd name="connsiteX12" fmla="*/ 227187 w 338138"/>
                <a:gd name="connsiteY12" fmla="*/ 169963 h 331788"/>
                <a:gd name="connsiteX13" fmla="*/ 227187 w 338138"/>
                <a:gd name="connsiteY13" fmla="*/ 204173 h 331788"/>
                <a:gd name="connsiteX14" fmla="*/ 239074 w 338138"/>
                <a:gd name="connsiteY14" fmla="*/ 216014 h 331788"/>
                <a:gd name="connsiteX15" fmla="*/ 250962 w 338138"/>
                <a:gd name="connsiteY15" fmla="*/ 204173 h 331788"/>
                <a:gd name="connsiteX16" fmla="*/ 250962 w 338138"/>
                <a:gd name="connsiteY16" fmla="*/ 169963 h 331788"/>
                <a:gd name="connsiteX17" fmla="*/ 258887 w 338138"/>
                <a:gd name="connsiteY17" fmla="*/ 169963 h 331788"/>
                <a:gd name="connsiteX18" fmla="*/ 310400 w 338138"/>
                <a:gd name="connsiteY18" fmla="*/ 139700 h 331788"/>
                <a:gd name="connsiteX19" fmla="*/ 338138 w 338138"/>
                <a:gd name="connsiteY19" fmla="*/ 183120 h 331788"/>
                <a:gd name="connsiteX20" fmla="*/ 338138 w 338138"/>
                <a:gd name="connsiteY20" fmla="*/ 239698 h 331788"/>
                <a:gd name="connsiteX21" fmla="*/ 294550 w 338138"/>
                <a:gd name="connsiteY21" fmla="*/ 285750 h 331788"/>
                <a:gd name="connsiteX22" fmla="*/ 294550 w 338138"/>
                <a:gd name="connsiteY22" fmla="*/ 263382 h 331788"/>
                <a:gd name="connsiteX23" fmla="*/ 43588 w 338138"/>
                <a:gd name="connsiteY23" fmla="*/ 263382 h 331788"/>
                <a:gd name="connsiteX24" fmla="*/ 43588 w 338138"/>
                <a:gd name="connsiteY24" fmla="*/ 285750 h 331788"/>
                <a:gd name="connsiteX25" fmla="*/ 0 w 338138"/>
                <a:gd name="connsiteY25" fmla="*/ 239698 h 331788"/>
                <a:gd name="connsiteX26" fmla="*/ 0 w 338138"/>
                <a:gd name="connsiteY26" fmla="*/ 183120 h 331788"/>
                <a:gd name="connsiteX27" fmla="*/ 27738 w 338138"/>
                <a:gd name="connsiteY27" fmla="*/ 139700 h 331788"/>
                <a:gd name="connsiteX28" fmla="*/ 169070 w 338138"/>
                <a:gd name="connsiteY28" fmla="*/ 22225 h 331788"/>
                <a:gd name="connsiteX29" fmla="*/ 153988 w 338138"/>
                <a:gd name="connsiteY29" fmla="*/ 38100 h 331788"/>
                <a:gd name="connsiteX30" fmla="*/ 184151 w 338138"/>
                <a:gd name="connsiteY30" fmla="*/ 38100 h 331788"/>
                <a:gd name="connsiteX31" fmla="*/ 169070 w 338138"/>
                <a:gd name="connsiteY31" fmla="*/ 22225 h 331788"/>
                <a:gd name="connsiteX32" fmla="*/ 169069 w 338138"/>
                <a:gd name="connsiteY32" fmla="*/ 0 h 331788"/>
                <a:gd name="connsiteX33" fmla="*/ 200552 w 338138"/>
                <a:gd name="connsiteY33" fmla="*/ 15818 h 331788"/>
                <a:gd name="connsiteX34" fmla="*/ 208422 w 338138"/>
                <a:gd name="connsiteY34" fmla="*/ 38228 h 331788"/>
                <a:gd name="connsiteX35" fmla="*/ 258270 w 338138"/>
                <a:gd name="connsiteY35" fmla="*/ 38228 h 331788"/>
                <a:gd name="connsiteX36" fmla="*/ 293688 w 338138"/>
                <a:gd name="connsiteY36" fmla="*/ 73819 h 331788"/>
                <a:gd name="connsiteX37" fmla="*/ 293688 w 338138"/>
                <a:gd name="connsiteY37" fmla="*/ 112047 h 331788"/>
                <a:gd name="connsiteX38" fmla="*/ 258270 w 338138"/>
                <a:gd name="connsiteY38" fmla="*/ 147638 h 331788"/>
                <a:gd name="connsiteX39" fmla="*/ 250399 w 338138"/>
                <a:gd name="connsiteY39" fmla="*/ 147638 h 331788"/>
                <a:gd name="connsiteX40" fmla="*/ 250399 w 338138"/>
                <a:gd name="connsiteY40" fmla="*/ 102819 h 331788"/>
                <a:gd name="connsiteX41" fmla="*/ 238593 w 338138"/>
                <a:gd name="connsiteY41" fmla="*/ 90956 h 331788"/>
                <a:gd name="connsiteX42" fmla="*/ 226787 w 338138"/>
                <a:gd name="connsiteY42" fmla="*/ 102819 h 331788"/>
                <a:gd name="connsiteX43" fmla="*/ 226787 w 338138"/>
                <a:gd name="connsiteY43" fmla="*/ 147638 h 331788"/>
                <a:gd name="connsiteX44" fmla="*/ 111351 w 338138"/>
                <a:gd name="connsiteY44" fmla="*/ 147638 h 331788"/>
                <a:gd name="connsiteX45" fmla="*/ 111351 w 338138"/>
                <a:gd name="connsiteY45" fmla="*/ 102819 h 331788"/>
                <a:gd name="connsiteX46" fmla="*/ 99545 w 338138"/>
                <a:gd name="connsiteY46" fmla="*/ 90956 h 331788"/>
                <a:gd name="connsiteX47" fmla="*/ 87739 w 338138"/>
                <a:gd name="connsiteY47" fmla="*/ 102819 h 331788"/>
                <a:gd name="connsiteX48" fmla="*/ 87739 w 338138"/>
                <a:gd name="connsiteY48" fmla="*/ 147638 h 331788"/>
                <a:gd name="connsiteX49" fmla="*/ 79868 w 338138"/>
                <a:gd name="connsiteY49" fmla="*/ 147638 h 331788"/>
                <a:gd name="connsiteX50" fmla="*/ 44450 w 338138"/>
                <a:gd name="connsiteY50" fmla="*/ 112047 h 331788"/>
                <a:gd name="connsiteX51" fmla="*/ 44450 w 338138"/>
                <a:gd name="connsiteY51" fmla="*/ 73819 h 331788"/>
                <a:gd name="connsiteX52" fmla="*/ 79868 w 338138"/>
                <a:gd name="connsiteY52" fmla="*/ 38228 h 331788"/>
                <a:gd name="connsiteX53" fmla="*/ 131027 w 338138"/>
                <a:gd name="connsiteY53" fmla="*/ 38228 h 331788"/>
                <a:gd name="connsiteX54" fmla="*/ 138898 w 338138"/>
                <a:gd name="connsiteY54" fmla="*/ 15818 h 331788"/>
                <a:gd name="connsiteX55" fmla="*/ 169069 w 338138"/>
                <a:gd name="connsiteY55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338138" h="331788">
                  <a:moveTo>
                    <a:pt x="44450" y="285750"/>
                  </a:moveTo>
                  <a:cubicBezTo>
                    <a:pt x="44450" y="285750"/>
                    <a:pt x="44450" y="285750"/>
                    <a:pt x="293688" y="285750"/>
                  </a:cubicBezTo>
                  <a:cubicBezTo>
                    <a:pt x="292376" y="312057"/>
                    <a:pt x="272700" y="331788"/>
                    <a:pt x="246464" y="331788"/>
                  </a:cubicBezTo>
                  <a:cubicBezTo>
                    <a:pt x="246464" y="331788"/>
                    <a:pt x="246464" y="331788"/>
                    <a:pt x="91674" y="331788"/>
                  </a:cubicBezTo>
                  <a:cubicBezTo>
                    <a:pt x="66750" y="331788"/>
                    <a:pt x="45762" y="312057"/>
                    <a:pt x="44450" y="285750"/>
                  </a:cubicBezTo>
                  <a:close/>
                  <a:moveTo>
                    <a:pt x="27738" y="139700"/>
                  </a:moveTo>
                  <a:cubicBezTo>
                    <a:pt x="38305" y="158121"/>
                    <a:pt x="58117" y="169963"/>
                    <a:pt x="79251" y="169963"/>
                  </a:cubicBezTo>
                  <a:cubicBezTo>
                    <a:pt x="79251" y="169963"/>
                    <a:pt x="79251" y="169963"/>
                    <a:pt x="87176" y="169963"/>
                  </a:cubicBezTo>
                  <a:cubicBezTo>
                    <a:pt x="87176" y="169963"/>
                    <a:pt x="87176" y="169963"/>
                    <a:pt x="87176" y="204173"/>
                  </a:cubicBezTo>
                  <a:cubicBezTo>
                    <a:pt x="87176" y="210751"/>
                    <a:pt x="92460" y="216014"/>
                    <a:pt x="99064" y="216014"/>
                  </a:cubicBezTo>
                  <a:cubicBezTo>
                    <a:pt x="105668" y="216014"/>
                    <a:pt x="110951" y="210751"/>
                    <a:pt x="110951" y="204173"/>
                  </a:cubicBezTo>
                  <a:cubicBezTo>
                    <a:pt x="110951" y="204173"/>
                    <a:pt x="110951" y="204173"/>
                    <a:pt x="110951" y="169963"/>
                  </a:cubicBezTo>
                  <a:cubicBezTo>
                    <a:pt x="110951" y="169963"/>
                    <a:pt x="110951" y="169963"/>
                    <a:pt x="227187" y="169963"/>
                  </a:cubicBezTo>
                  <a:cubicBezTo>
                    <a:pt x="227187" y="169963"/>
                    <a:pt x="227187" y="169963"/>
                    <a:pt x="227187" y="204173"/>
                  </a:cubicBezTo>
                  <a:cubicBezTo>
                    <a:pt x="227187" y="210751"/>
                    <a:pt x="232470" y="216014"/>
                    <a:pt x="239074" y="216014"/>
                  </a:cubicBezTo>
                  <a:cubicBezTo>
                    <a:pt x="245678" y="216014"/>
                    <a:pt x="250962" y="210751"/>
                    <a:pt x="250962" y="204173"/>
                  </a:cubicBezTo>
                  <a:cubicBezTo>
                    <a:pt x="250962" y="204173"/>
                    <a:pt x="250962" y="204173"/>
                    <a:pt x="250962" y="169963"/>
                  </a:cubicBezTo>
                  <a:cubicBezTo>
                    <a:pt x="250962" y="169963"/>
                    <a:pt x="250962" y="169963"/>
                    <a:pt x="258887" y="169963"/>
                  </a:cubicBezTo>
                  <a:cubicBezTo>
                    <a:pt x="281341" y="169963"/>
                    <a:pt x="299833" y="158121"/>
                    <a:pt x="310400" y="139700"/>
                  </a:cubicBezTo>
                  <a:cubicBezTo>
                    <a:pt x="326250" y="146279"/>
                    <a:pt x="338138" y="163384"/>
                    <a:pt x="338138" y="183120"/>
                  </a:cubicBezTo>
                  <a:cubicBezTo>
                    <a:pt x="338138" y="183120"/>
                    <a:pt x="338138" y="183120"/>
                    <a:pt x="338138" y="239698"/>
                  </a:cubicBezTo>
                  <a:cubicBezTo>
                    <a:pt x="338138" y="264698"/>
                    <a:pt x="319646" y="285750"/>
                    <a:pt x="294550" y="285750"/>
                  </a:cubicBezTo>
                  <a:cubicBezTo>
                    <a:pt x="294550" y="285750"/>
                    <a:pt x="294550" y="285750"/>
                    <a:pt x="294550" y="263382"/>
                  </a:cubicBezTo>
                  <a:cubicBezTo>
                    <a:pt x="294550" y="263382"/>
                    <a:pt x="294550" y="263382"/>
                    <a:pt x="43588" y="263382"/>
                  </a:cubicBezTo>
                  <a:cubicBezTo>
                    <a:pt x="43588" y="263382"/>
                    <a:pt x="43588" y="263382"/>
                    <a:pt x="43588" y="285750"/>
                  </a:cubicBezTo>
                  <a:cubicBezTo>
                    <a:pt x="19813" y="285750"/>
                    <a:pt x="0" y="264698"/>
                    <a:pt x="0" y="239698"/>
                  </a:cubicBezTo>
                  <a:cubicBezTo>
                    <a:pt x="0" y="239698"/>
                    <a:pt x="0" y="239698"/>
                    <a:pt x="0" y="183120"/>
                  </a:cubicBezTo>
                  <a:cubicBezTo>
                    <a:pt x="0" y="163384"/>
                    <a:pt x="11888" y="146279"/>
                    <a:pt x="27738" y="139700"/>
                  </a:cubicBezTo>
                  <a:close/>
                  <a:moveTo>
                    <a:pt x="169070" y="22225"/>
                  </a:moveTo>
                  <a:cubicBezTo>
                    <a:pt x="161529" y="22225"/>
                    <a:pt x="153988" y="30163"/>
                    <a:pt x="153988" y="38100"/>
                  </a:cubicBezTo>
                  <a:cubicBezTo>
                    <a:pt x="153988" y="38100"/>
                    <a:pt x="153988" y="38100"/>
                    <a:pt x="184151" y="38100"/>
                  </a:cubicBezTo>
                  <a:cubicBezTo>
                    <a:pt x="184151" y="30163"/>
                    <a:pt x="177867" y="22225"/>
                    <a:pt x="169070" y="22225"/>
                  </a:cubicBezTo>
                  <a:close/>
                  <a:moveTo>
                    <a:pt x="169069" y="0"/>
                  </a:moveTo>
                  <a:cubicBezTo>
                    <a:pt x="182187" y="0"/>
                    <a:pt x="193993" y="6591"/>
                    <a:pt x="200552" y="15818"/>
                  </a:cubicBezTo>
                  <a:cubicBezTo>
                    <a:pt x="205799" y="22409"/>
                    <a:pt x="208422" y="30319"/>
                    <a:pt x="208422" y="38228"/>
                  </a:cubicBezTo>
                  <a:cubicBezTo>
                    <a:pt x="208422" y="38228"/>
                    <a:pt x="208422" y="38228"/>
                    <a:pt x="258270" y="38228"/>
                  </a:cubicBezTo>
                  <a:cubicBezTo>
                    <a:pt x="277947" y="38228"/>
                    <a:pt x="293688" y="55364"/>
                    <a:pt x="293688" y="73819"/>
                  </a:cubicBezTo>
                  <a:cubicBezTo>
                    <a:pt x="293688" y="73819"/>
                    <a:pt x="293688" y="73819"/>
                    <a:pt x="293688" y="112047"/>
                  </a:cubicBezTo>
                  <a:cubicBezTo>
                    <a:pt x="293688" y="130501"/>
                    <a:pt x="277947" y="147638"/>
                    <a:pt x="258270" y="147638"/>
                  </a:cubicBezTo>
                  <a:cubicBezTo>
                    <a:pt x="258270" y="147638"/>
                    <a:pt x="258270" y="147638"/>
                    <a:pt x="250399" y="147638"/>
                  </a:cubicBezTo>
                  <a:cubicBezTo>
                    <a:pt x="250399" y="147638"/>
                    <a:pt x="250399" y="147638"/>
                    <a:pt x="250399" y="102819"/>
                  </a:cubicBezTo>
                  <a:cubicBezTo>
                    <a:pt x="250399" y="96228"/>
                    <a:pt x="245152" y="90956"/>
                    <a:pt x="238593" y="90956"/>
                  </a:cubicBezTo>
                  <a:cubicBezTo>
                    <a:pt x="232034" y="90956"/>
                    <a:pt x="226787" y="96228"/>
                    <a:pt x="226787" y="102819"/>
                  </a:cubicBezTo>
                  <a:cubicBezTo>
                    <a:pt x="226787" y="102819"/>
                    <a:pt x="226787" y="102819"/>
                    <a:pt x="226787" y="147638"/>
                  </a:cubicBezTo>
                  <a:cubicBezTo>
                    <a:pt x="226787" y="147638"/>
                    <a:pt x="226787" y="147638"/>
                    <a:pt x="111351" y="147638"/>
                  </a:cubicBezTo>
                  <a:cubicBezTo>
                    <a:pt x="111351" y="147638"/>
                    <a:pt x="111351" y="147638"/>
                    <a:pt x="111351" y="102819"/>
                  </a:cubicBezTo>
                  <a:cubicBezTo>
                    <a:pt x="111351" y="96228"/>
                    <a:pt x="106104" y="90956"/>
                    <a:pt x="99545" y="90956"/>
                  </a:cubicBezTo>
                  <a:cubicBezTo>
                    <a:pt x="92986" y="90956"/>
                    <a:pt x="87739" y="96228"/>
                    <a:pt x="87739" y="102819"/>
                  </a:cubicBezTo>
                  <a:cubicBezTo>
                    <a:pt x="87739" y="102819"/>
                    <a:pt x="87739" y="102819"/>
                    <a:pt x="87739" y="147638"/>
                  </a:cubicBezTo>
                  <a:cubicBezTo>
                    <a:pt x="87739" y="147638"/>
                    <a:pt x="87739" y="147638"/>
                    <a:pt x="79868" y="147638"/>
                  </a:cubicBezTo>
                  <a:cubicBezTo>
                    <a:pt x="61503" y="147638"/>
                    <a:pt x="44450" y="130501"/>
                    <a:pt x="44450" y="112047"/>
                  </a:cubicBezTo>
                  <a:cubicBezTo>
                    <a:pt x="44450" y="112047"/>
                    <a:pt x="44450" y="112047"/>
                    <a:pt x="44450" y="73819"/>
                  </a:cubicBezTo>
                  <a:cubicBezTo>
                    <a:pt x="44450" y="55364"/>
                    <a:pt x="61503" y="38228"/>
                    <a:pt x="79868" y="38228"/>
                  </a:cubicBezTo>
                  <a:cubicBezTo>
                    <a:pt x="79868" y="38228"/>
                    <a:pt x="79868" y="38228"/>
                    <a:pt x="131027" y="38228"/>
                  </a:cubicBezTo>
                  <a:cubicBezTo>
                    <a:pt x="131027" y="30319"/>
                    <a:pt x="133651" y="22409"/>
                    <a:pt x="138898" y="15818"/>
                  </a:cubicBezTo>
                  <a:cubicBezTo>
                    <a:pt x="145457" y="6591"/>
                    <a:pt x="157263" y="0"/>
                    <a:pt x="1690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sp>
        <p:nvSpPr>
          <p:cNvPr id="14" name="išľíďè">
            <a:extLst>
              <a:ext uri="{FF2B5EF4-FFF2-40B4-BE49-F238E27FC236}">
                <a16:creationId xmlns:a16="http://schemas.microsoft.com/office/drawing/2014/main" xmlns="" id="{68DFF735-93AD-4AC8-B4EE-3A65F04EFB6F}"/>
              </a:ext>
            </a:extLst>
          </p:cNvPr>
          <p:cNvSpPr/>
          <p:nvPr/>
        </p:nvSpPr>
        <p:spPr bwMode="auto">
          <a:xfrm>
            <a:off x="1051722" y="3297105"/>
            <a:ext cx="2866670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15" name="iSlíďè">
            <a:extLst>
              <a:ext uri="{FF2B5EF4-FFF2-40B4-BE49-F238E27FC236}">
                <a16:creationId xmlns:a16="http://schemas.microsoft.com/office/drawing/2014/main" xmlns="" id="{D6E661CE-BE51-4A66-8B06-7EE485BC0AFE}"/>
              </a:ext>
            </a:extLst>
          </p:cNvPr>
          <p:cNvSpPr txBox="1"/>
          <p:nvPr/>
        </p:nvSpPr>
        <p:spPr bwMode="auto">
          <a:xfrm>
            <a:off x="1058623" y="2984929"/>
            <a:ext cx="2179852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17" name="išľíďè">
            <a:extLst>
              <a:ext uri="{FF2B5EF4-FFF2-40B4-BE49-F238E27FC236}">
                <a16:creationId xmlns:a16="http://schemas.microsoft.com/office/drawing/2014/main" xmlns="" id="{82C26C0C-7C13-415F-8E37-A91816A4B86D}"/>
              </a:ext>
            </a:extLst>
          </p:cNvPr>
          <p:cNvSpPr/>
          <p:nvPr/>
        </p:nvSpPr>
        <p:spPr bwMode="auto">
          <a:xfrm>
            <a:off x="8440300" y="3294221"/>
            <a:ext cx="2866670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18" name="iSlíďè">
            <a:extLst>
              <a:ext uri="{FF2B5EF4-FFF2-40B4-BE49-F238E27FC236}">
                <a16:creationId xmlns:a16="http://schemas.microsoft.com/office/drawing/2014/main" xmlns="" id="{FA782C9F-21D2-4901-A236-96B6CC2D68C3}"/>
              </a:ext>
            </a:extLst>
          </p:cNvPr>
          <p:cNvSpPr txBox="1"/>
          <p:nvPr/>
        </p:nvSpPr>
        <p:spPr bwMode="auto">
          <a:xfrm>
            <a:off x="8447201" y="2982045"/>
            <a:ext cx="2179852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E52861FA-A23D-4A3C-99D4-0B004146E37D}"/>
              </a:ext>
            </a:extLst>
          </p:cNvPr>
          <p:cNvGrpSpPr/>
          <p:nvPr/>
        </p:nvGrpSpPr>
        <p:grpSpPr>
          <a:xfrm>
            <a:off x="282538" y="96999"/>
            <a:ext cx="11746018" cy="287919"/>
            <a:chOff x="231493" y="95831"/>
            <a:chExt cx="8646289" cy="176685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83D2C547-5C05-49D7-B81B-3DDAFEB61143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21" name="TextBox 76">
              <a:extLst>
                <a:ext uri="{FF2B5EF4-FFF2-40B4-BE49-F238E27FC236}">
                  <a16:creationId xmlns:a16="http://schemas.microsoft.com/office/drawing/2014/main" xmlns="" id="{2742D1B4-BAC2-4224-A6B0-41C5C7C6A4C3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明年工作计划</a:t>
              </a: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BCDDB5D8-7D85-43B0-AEDE-6D8AF507D3E6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2842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E9E99A4-B552-4EC8-88DC-70F4256625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6" t="25822" r="-1" b="4245"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8" name="任意多边形 5">
            <a:extLst>
              <a:ext uri="{FF2B5EF4-FFF2-40B4-BE49-F238E27FC236}">
                <a16:creationId xmlns:a16="http://schemas.microsoft.com/office/drawing/2014/main" xmlns="" id="{106B3F39-2156-4A4E-849A-DF381913DF58}"/>
              </a:ext>
            </a:extLst>
          </p:cNvPr>
          <p:cNvSpPr/>
          <p:nvPr/>
        </p:nvSpPr>
        <p:spPr>
          <a:xfrm rot="10800000" flipV="1">
            <a:off x="0" y="3326674"/>
            <a:ext cx="12226835" cy="3570105"/>
          </a:xfrm>
          <a:custGeom>
            <a:avLst/>
            <a:gdLst>
              <a:gd name="connsiteX0" fmla="*/ 8671822 w 12192000"/>
              <a:gd name="connsiteY0" fmla="*/ 91 h 6127181"/>
              <a:gd name="connsiteX1" fmla="*/ 12045746 w 12192000"/>
              <a:gd name="connsiteY1" fmla="*/ 747672 h 6127181"/>
              <a:gd name="connsiteX2" fmla="*/ 12192000 w 12192000"/>
              <a:gd name="connsiteY2" fmla="*/ 769504 h 6127181"/>
              <a:gd name="connsiteX3" fmla="*/ 12192000 w 12192000"/>
              <a:gd name="connsiteY3" fmla="*/ 6127181 h 6127181"/>
              <a:gd name="connsiteX4" fmla="*/ 0 w 12192000"/>
              <a:gd name="connsiteY4" fmla="*/ 6127181 h 6127181"/>
              <a:gd name="connsiteX5" fmla="*/ 0 w 12192000"/>
              <a:gd name="connsiteY5" fmla="*/ 406947 h 6127181"/>
              <a:gd name="connsiteX6" fmla="*/ 1561486 w 12192000"/>
              <a:gd name="connsiteY6" fmla="*/ 401 h 6127181"/>
              <a:gd name="connsiteX7" fmla="*/ 7138220 w 12192000"/>
              <a:gd name="connsiteY7" fmla="*/ 406947 h 6127181"/>
              <a:gd name="connsiteX8" fmla="*/ 8671822 w 12192000"/>
              <a:gd name="connsiteY8" fmla="*/ 91 h 6127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127181">
                <a:moveTo>
                  <a:pt x="8671822" y="91"/>
                </a:moveTo>
                <a:cubicBezTo>
                  <a:pt x="9796463" y="8163"/>
                  <a:pt x="10921105" y="555068"/>
                  <a:pt x="12045746" y="747672"/>
                </a:cubicBezTo>
                <a:lnTo>
                  <a:pt x="12192000" y="769504"/>
                </a:lnTo>
                <a:lnTo>
                  <a:pt x="12192000" y="6127181"/>
                </a:lnTo>
                <a:lnTo>
                  <a:pt x="0" y="6127181"/>
                </a:lnTo>
                <a:lnTo>
                  <a:pt x="0" y="406947"/>
                </a:lnTo>
                <a:cubicBezTo>
                  <a:pt x="520496" y="98574"/>
                  <a:pt x="1040991" y="-7429"/>
                  <a:pt x="1561486" y="401"/>
                </a:cubicBezTo>
                <a:cubicBezTo>
                  <a:pt x="3420398" y="28364"/>
                  <a:pt x="5279310" y="1508280"/>
                  <a:pt x="7138220" y="406947"/>
                </a:cubicBezTo>
                <a:cubicBezTo>
                  <a:pt x="7649421" y="104081"/>
                  <a:pt x="8160622" y="-3579"/>
                  <a:pt x="8671822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393" name="矩形 392">
            <a:extLst>
              <a:ext uri="{FF2B5EF4-FFF2-40B4-BE49-F238E27FC236}">
                <a16:creationId xmlns:a16="http://schemas.microsoft.com/office/drawing/2014/main" xmlns="" id="{B59A16FA-AABA-43AE-8CA2-606F0AF6CD86}"/>
              </a:ext>
            </a:extLst>
          </p:cNvPr>
          <p:cNvSpPr/>
          <p:nvPr/>
        </p:nvSpPr>
        <p:spPr>
          <a:xfrm>
            <a:off x="3822139" y="5070490"/>
            <a:ext cx="64449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b="1" spc="600" dirty="0">
                <a:solidFill>
                  <a:schemeClr val="bg2">
                    <a:lumMod val="10000"/>
                  </a:schemeClr>
                </a:solidFill>
                <a:latin typeface="Book Antiqua" panose="02040602050305030304" pitchFamily="18" charset="0"/>
                <a:ea typeface="微软雅黑" panose="020B0503020204020204" pitchFamily="34" charset="-122"/>
              </a:rPr>
              <a:t>POWERPOINTTEMPLATE</a:t>
            </a:r>
            <a:endParaRPr kumimoji="1" lang="zh-CN" altLang="en-US" b="1" spc="600" dirty="0">
              <a:solidFill>
                <a:schemeClr val="bg2">
                  <a:lumMod val="10000"/>
                </a:schemeClr>
              </a:solidFill>
              <a:latin typeface="Book Antiqua" panose="02040602050305030304" pitchFamily="18" charset="0"/>
              <a:ea typeface="微软雅黑" panose="020B0503020204020204" pitchFamily="34" charset="-122"/>
            </a:endParaRPr>
          </a:p>
        </p:txBody>
      </p:sp>
      <p:sp>
        <p:nvSpPr>
          <p:cNvPr id="394" name="文本框 393">
            <a:extLst>
              <a:ext uri="{FF2B5EF4-FFF2-40B4-BE49-F238E27FC236}">
                <a16:creationId xmlns:a16="http://schemas.microsoft.com/office/drawing/2014/main" xmlns="" id="{08DC33A4-4067-4524-B7FB-15B809B118D5}"/>
              </a:ext>
            </a:extLst>
          </p:cNvPr>
          <p:cNvSpPr txBox="1"/>
          <p:nvPr/>
        </p:nvSpPr>
        <p:spPr>
          <a:xfrm>
            <a:off x="4206174" y="3926965"/>
            <a:ext cx="37848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defRPr/>
            </a:pPr>
            <a:r>
              <a:rPr lang="zh-CN" altLang="en-US" sz="6600" b="1" dirty="0">
                <a:solidFill>
                  <a:schemeClr val="bg2">
                    <a:lumMod val="10000"/>
                  </a:schemeClr>
                </a:solidFill>
                <a:latin typeface="Bauhaus 93" panose="04030905020B02020C02" pitchFamily="82" charset="0"/>
                <a:ea typeface="微软雅黑"/>
              </a:rPr>
              <a:t>演讲</a:t>
            </a:r>
            <a:r>
              <a:rPr lang="zh-CN" altLang="en-US" sz="6600" b="1" dirty="0" smtClean="0">
                <a:solidFill>
                  <a:schemeClr val="bg2">
                    <a:lumMod val="10000"/>
                  </a:schemeClr>
                </a:solidFill>
                <a:latin typeface="Bauhaus 93" panose="04030905020B02020C02" pitchFamily="82" charset="0"/>
                <a:ea typeface="微软雅黑"/>
              </a:rPr>
              <a:t>结束！</a:t>
            </a:r>
            <a:endParaRPr lang="zh-CN" altLang="en-US" sz="6600" b="1" dirty="0">
              <a:solidFill>
                <a:schemeClr val="bg2">
                  <a:lumMod val="10000"/>
                </a:schemeClr>
              </a:solidFill>
              <a:latin typeface="Bauhaus 93" panose="04030905020B02020C02" pitchFamily="82" charset="0"/>
              <a:ea typeface="微软雅黑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12AB0B7-764C-49CA-8A88-DE042B4C21F2}"/>
              </a:ext>
            </a:extLst>
          </p:cNvPr>
          <p:cNvSpPr txBox="1"/>
          <p:nvPr/>
        </p:nvSpPr>
        <p:spPr>
          <a:xfrm>
            <a:off x="2675477" y="5481055"/>
            <a:ext cx="6807189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2" name="圆角矩形 11">
            <a:extLst>
              <a:ext uri="{FF2B5EF4-FFF2-40B4-BE49-F238E27FC236}">
                <a16:creationId xmlns:a16="http://schemas.microsoft.com/office/drawing/2014/main" xmlns="" id="{CE46028E-F874-4D0C-8537-03598146128E}"/>
              </a:ext>
            </a:extLst>
          </p:cNvPr>
          <p:cNvSpPr/>
          <p:nvPr/>
        </p:nvSpPr>
        <p:spPr>
          <a:xfrm>
            <a:off x="4639733" y="6163846"/>
            <a:ext cx="1594638" cy="341654"/>
          </a:xfrm>
          <a:prstGeom prst="roundRect">
            <a:avLst/>
          </a:prstGeom>
          <a:solidFill>
            <a:srgbClr val="0D0D0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55" tIns="45627" rIns="91255" bIns="45627" rtlCol="0" anchor="ctr"/>
          <a:lstStyle/>
          <a:p>
            <a:pPr algn="ctr" defTabSz="912235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演讲人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：小木头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1">
            <a:extLst>
              <a:ext uri="{FF2B5EF4-FFF2-40B4-BE49-F238E27FC236}">
                <a16:creationId xmlns:a16="http://schemas.microsoft.com/office/drawing/2014/main" xmlns="" id="{A8027521-863F-4694-8BDB-6CCE56C0695C}"/>
              </a:ext>
            </a:extLst>
          </p:cNvPr>
          <p:cNvSpPr/>
          <p:nvPr/>
        </p:nvSpPr>
        <p:spPr>
          <a:xfrm>
            <a:off x="6399086" y="6163846"/>
            <a:ext cx="1359510" cy="341654"/>
          </a:xfrm>
          <a:prstGeom prst="roundRect">
            <a:avLst/>
          </a:prstGeom>
          <a:solidFill>
            <a:srgbClr val="0D0D0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55" tIns="45627" rIns="91255" bIns="45627" rtlCol="0" anchor="ctr"/>
          <a:lstStyle/>
          <a:p>
            <a:pPr algn="ctr" defTabSz="912235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201X.X.X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462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FAF0D3AB-C186-4A05-820F-3DC81BC408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6" t="25822" r="-1" b="4245"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1" name="任意多边形 5">
            <a:extLst>
              <a:ext uri="{FF2B5EF4-FFF2-40B4-BE49-F238E27FC236}">
                <a16:creationId xmlns:a16="http://schemas.microsoft.com/office/drawing/2014/main" xmlns="" id="{18ACA9FC-B8D3-4ADD-AC3E-BEA534BBF8E4}"/>
              </a:ext>
            </a:extLst>
          </p:cNvPr>
          <p:cNvSpPr/>
          <p:nvPr/>
        </p:nvSpPr>
        <p:spPr>
          <a:xfrm rot="10800000" flipV="1">
            <a:off x="-1" y="3326674"/>
            <a:ext cx="12226835" cy="3570105"/>
          </a:xfrm>
          <a:custGeom>
            <a:avLst/>
            <a:gdLst>
              <a:gd name="connsiteX0" fmla="*/ 8671822 w 12192000"/>
              <a:gd name="connsiteY0" fmla="*/ 91 h 6127181"/>
              <a:gd name="connsiteX1" fmla="*/ 12045746 w 12192000"/>
              <a:gd name="connsiteY1" fmla="*/ 747672 h 6127181"/>
              <a:gd name="connsiteX2" fmla="*/ 12192000 w 12192000"/>
              <a:gd name="connsiteY2" fmla="*/ 769504 h 6127181"/>
              <a:gd name="connsiteX3" fmla="*/ 12192000 w 12192000"/>
              <a:gd name="connsiteY3" fmla="*/ 6127181 h 6127181"/>
              <a:gd name="connsiteX4" fmla="*/ 0 w 12192000"/>
              <a:gd name="connsiteY4" fmla="*/ 6127181 h 6127181"/>
              <a:gd name="connsiteX5" fmla="*/ 0 w 12192000"/>
              <a:gd name="connsiteY5" fmla="*/ 406947 h 6127181"/>
              <a:gd name="connsiteX6" fmla="*/ 1561486 w 12192000"/>
              <a:gd name="connsiteY6" fmla="*/ 401 h 6127181"/>
              <a:gd name="connsiteX7" fmla="*/ 7138220 w 12192000"/>
              <a:gd name="connsiteY7" fmla="*/ 406947 h 6127181"/>
              <a:gd name="connsiteX8" fmla="*/ 8671822 w 12192000"/>
              <a:gd name="connsiteY8" fmla="*/ 91 h 6127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127181">
                <a:moveTo>
                  <a:pt x="8671822" y="91"/>
                </a:moveTo>
                <a:cubicBezTo>
                  <a:pt x="9796463" y="8163"/>
                  <a:pt x="10921105" y="555068"/>
                  <a:pt x="12045746" y="747672"/>
                </a:cubicBezTo>
                <a:lnTo>
                  <a:pt x="12192000" y="769504"/>
                </a:lnTo>
                <a:lnTo>
                  <a:pt x="12192000" y="6127181"/>
                </a:lnTo>
                <a:lnTo>
                  <a:pt x="0" y="6127181"/>
                </a:lnTo>
                <a:lnTo>
                  <a:pt x="0" y="406947"/>
                </a:lnTo>
                <a:cubicBezTo>
                  <a:pt x="520496" y="98574"/>
                  <a:pt x="1040991" y="-7429"/>
                  <a:pt x="1561486" y="401"/>
                </a:cubicBezTo>
                <a:cubicBezTo>
                  <a:pt x="3420398" y="28364"/>
                  <a:pt x="5279310" y="1508280"/>
                  <a:pt x="7138220" y="406947"/>
                </a:cubicBezTo>
                <a:cubicBezTo>
                  <a:pt x="7649421" y="104081"/>
                  <a:pt x="8160622" y="-3579"/>
                  <a:pt x="8671822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346" name="矩形 345">
            <a:extLst>
              <a:ext uri="{FF2B5EF4-FFF2-40B4-BE49-F238E27FC236}">
                <a16:creationId xmlns:a16="http://schemas.microsoft.com/office/drawing/2014/main" xmlns="" id="{BEEB00BE-2C84-4E00-814C-FC24AD9952E3}"/>
              </a:ext>
            </a:extLst>
          </p:cNvPr>
          <p:cNvSpPr/>
          <p:nvPr/>
        </p:nvSpPr>
        <p:spPr>
          <a:xfrm>
            <a:off x="10074175" y="3486042"/>
            <a:ext cx="2016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200" spc="400" dirty="0">
                <a:solidFill>
                  <a:schemeClr val="bg2">
                    <a:lumMod val="10000"/>
                  </a:schemeClr>
                </a:solidFill>
                <a:latin typeface="Cooper Black" panose="0208090404030B020404" pitchFamily="18" charset="0"/>
                <a:cs typeface="+mn-ea"/>
                <a:sym typeface="+mn-lt"/>
              </a:rPr>
              <a:t>01</a:t>
            </a:r>
            <a:endParaRPr lang="zh-CN" altLang="en-US" sz="7200" spc="400" dirty="0">
              <a:solidFill>
                <a:schemeClr val="bg2">
                  <a:lumMod val="10000"/>
                </a:schemeClr>
              </a:solidFill>
              <a:latin typeface="Cooper Black" panose="0208090404030B020404" pitchFamily="18" charset="0"/>
              <a:cs typeface="+mn-ea"/>
              <a:sym typeface="+mn-lt"/>
            </a:endParaRPr>
          </a:p>
        </p:txBody>
      </p:sp>
      <p:sp>
        <p:nvSpPr>
          <p:cNvPr id="347" name="TextBox 7">
            <a:extLst>
              <a:ext uri="{FF2B5EF4-FFF2-40B4-BE49-F238E27FC236}">
                <a16:creationId xmlns:a16="http://schemas.microsoft.com/office/drawing/2014/main" xmlns="" id="{4682186F-A716-47F1-B15A-0CF1B0382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8067" y="4358044"/>
            <a:ext cx="7191259" cy="656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267" b="1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D8B95AE7-55E3-4CEC-A42B-A7E3A53E05A2}"/>
              </a:ext>
            </a:extLst>
          </p:cNvPr>
          <p:cNvSpPr/>
          <p:nvPr/>
        </p:nvSpPr>
        <p:spPr>
          <a:xfrm>
            <a:off x="4095360" y="5169748"/>
            <a:ext cx="4192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spc="600" dirty="0"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23" name="TextBox 10">
            <a:extLst>
              <a:ext uri="{FF2B5EF4-FFF2-40B4-BE49-F238E27FC236}">
                <a16:creationId xmlns:a16="http://schemas.microsoft.com/office/drawing/2014/main" xmlns="" id="{FF70EA37-5316-4392-84F3-72ED350D4085}"/>
              </a:ext>
            </a:extLst>
          </p:cNvPr>
          <p:cNvSpPr txBox="1"/>
          <p:nvPr/>
        </p:nvSpPr>
        <p:spPr>
          <a:xfrm>
            <a:off x="2730601" y="5632574"/>
            <a:ext cx="6683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151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" grpId="0"/>
      <p:bldP spid="347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A7E0064D-433B-47F3-990B-BD0907E768E2}"/>
              </a:ext>
            </a:extLst>
          </p:cNvPr>
          <p:cNvGrpSpPr/>
          <p:nvPr/>
        </p:nvGrpSpPr>
        <p:grpSpPr>
          <a:xfrm>
            <a:off x="4093815" y="2058097"/>
            <a:ext cx="4203520" cy="2852369"/>
            <a:chOff x="3021369" y="1560827"/>
            <a:chExt cx="6100889" cy="4139861"/>
          </a:xfrm>
        </p:grpSpPr>
        <p:grpSp>
          <p:nvGrpSpPr>
            <p:cNvPr id="2" name="组合 1"/>
            <p:cNvGrpSpPr/>
            <p:nvPr/>
          </p:nvGrpSpPr>
          <p:grpSpPr>
            <a:xfrm>
              <a:off x="3992658" y="1560827"/>
              <a:ext cx="4176465" cy="4139861"/>
              <a:chOff x="2994493" y="1170620"/>
              <a:chExt cx="3132349" cy="3104896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2994493" y="1170620"/>
                <a:ext cx="3132349" cy="3104896"/>
                <a:chOff x="4007765" y="1772811"/>
                <a:chExt cx="4176465" cy="4139861"/>
              </a:xfrm>
            </p:grpSpPr>
            <p:grpSp>
              <p:nvGrpSpPr>
                <p:cNvPr id="22" name="Group 4"/>
                <p:cNvGrpSpPr/>
                <p:nvPr/>
              </p:nvGrpSpPr>
              <p:grpSpPr>
                <a:xfrm>
                  <a:off x="4007765" y="1772811"/>
                  <a:ext cx="4176465" cy="4139861"/>
                  <a:chOff x="3884472" y="2091871"/>
                  <a:chExt cx="3113872" cy="3086581"/>
                </a:xfrm>
              </p:grpSpPr>
              <p:grpSp>
                <p:nvGrpSpPr>
                  <p:cNvPr id="27" name="Group 9"/>
                  <p:cNvGrpSpPr/>
                  <p:nvPr/>
                </p:nvGrpSpPr>
                <p:grpSpPr>
                  <a:xfrm rot="2700000">
                    <a:off x="3884473" y="2091871"/>
                    <a:ext cx="1437890" cy="1437892"/>
                    <a:chOff x="4748213" y="2079625"/>
                    <a:chExt cx="2695576" cy="2695576"/>
                  </a:xfrm>
                </p:grpSpPr>
                <p:sp>
                  <p:nvSpPr>
                    <p:cNvPr id="55" name="Freeform: Shape 37"/>
                    <p:cNvSpPr>
                      <a:spLocks/>
                    </p:cNvSpPr>
                    <p:nvPr/>
                  </p:nvSpPr>
                  <p:spPr bwMode="auto">
                    <a:xfrm>
                      <a:off x="6905626" y="2079625"/>
                      <a:ext cx="538163" cy="2695575"/>
                    </a:xfrm>
                    <a:custGeom>
                      <a:avLst/>
                      <a:gdLst>
                        <a:gd name="T0" fmla="*/ 339 w 339"/>
                        <a:gd name="T1" fmla="*/ 1359 h 1698"/>
                        <a:gd name="T2" fmla="*/ 339 w 339"/>
                        <a:gd name="T3" fmla="*/ 339 h 1698"/>
                        <a:gd name="T4" fmla="*/ 0 w 339"/>
                        <a:gd name="T5" fmla="*/ 0 h 1698"/>
                        <a:gd name="T6" fmla="*/ 0 w 339"/>
                        <a:gd name="T7" fmla="*/ 1698 h 1698"/>
                        <a:gd name="T8" fmla="*/ 339 w 339"/>
                        <a:gd name="T9" fmla="*/ 1359 h 169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39" h="1698">
                          <a:moveTo>
                            <a:pt x="339" y="1359"/>
                          </a:moveTo>
                          <a:lnTo>
                            <a:pt x="339" y="339"/>
                          </a:lnTo>
                          <a:lnTo>
                            <a:pt x="0" y="0"/>
                          </a:lnTo>
                          <a:lnTo>
                            <a:pt x="0" y="1698"/>
                          </a:lnTo>
                          <a:lnTo>
                            <a:pt x="339" y="1359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56" name="Freeform: Shape 38"/>
                    <p:cNvSpPr>
                      <a:spLocks/>
                    </p:cNvSpPr>
                    <p:nvPr/>
                  </p:nvSpPr>
                  <p:spPr bwMode="auto">
                    <a:xfrm>
                      <a:off x="6905626" y="4067175"/>
                      <a:ext cx="538163" cy="169863"/>
                    </a:xfrm>
                    <a:custGeom>
                      <a:avLst/>
                      <a:gdLst>
                        <a:gd name="T0" fmla="*/ 339 w 339"/>
                        <a:gd name="T1" fmla="*/ 107 h 107"/>
                        <a:gd name="T2" fmla="*/ 0 w 339"/>
                        <a:gd name="T3" fmla="*/ 107 h 107"/>
                        <a:gd name="T4" fmla="*/ 0 w 339"/>
                        <a:gd name="T5" fmla="*/ 0 h 107"/>
                        <a:gd name="T6" fmla="*/ 339 w 339"/>
                        <a:gd name="T7" fmla="*/ 107 h 1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339" h="107">
                          <a:moveTo>
                            <a:pt x="339" y="107"/>
                          </a:moveTo>
                          <a:lnTo>
                            <a:pt x="0" y="107"/>
                          </a:lnTo>
                          <a:lnTo>
                            <a:pt x="0" y="0"/>
                          </a:lnTo>
                          <a:lnTo>
                            <a:pt x="339" y="107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57" name="Freeform: Shape 39"/>
                    <p:cNvSpPr>
                      <a:spLocks/>
                    </p:cNvSpPr>
                    <p:nvPr/>
                  </p:nvSpPr>
                  <p:spPr bwMode="auto">
                    <a:xfrm>
                      <a:off x="4748213" y="4237038"/>
                      <a:ext cx="2695575" cy="538163"/>
                    </a:xfrm>
                    <a:custGeom>
                      <a:avLst/>
                      <a:gdLst>
                        <a:gd name="T0" fmla="*/ 0 w 1698"/>
                        <a:gd name="T1" fmla="*/ 0 h 339"/>
                        <a:gd name="T2" fmla="*/ 339 w 1698"/>
                        <a:gd name="T3" fmla="*/ 339 h 339"/>
                        <a:gd name="T4" fmla="*/ 1359 w 1698"/>
                        <a:gd name="T5" fmla="*/ 339 h 339"/>
                        <a:gd name="T6" fmla="*/ 1698 w 1698"/>
                        <a:gd name="T7" fmla="*/ 0 h 339"/>
                        <a:gd name="T8" fmla="*/ 0 w 1698"/>
                        <a:gd name="T9" fmla="*/ 0 h 3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698" h="339">
                          <a:moveTo>
                            <a:pt x="0" y="0"/>
                          </a:moveTo>
                          <a:lnTo>
                            <a:pt x="339" y="339"/>
                          </a:lnTo>
                          <a:lnTo>
                            <a:pt x="1359" y="339"/>
                          </a:lnTo>
                          <a:lnTo>
                            <a:pt x="1698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58" name="Freeform: Shape 40"/>
                    <p:cNvSpPr>
                      <a:spLocks/>
                    </p:cNvSpPr>
                    <p:nvPr/>
                  </p:nvSpPr>
                  <p:spPr bwMode="auto">
                    <a:xfrm>
                      <a:off x="5286376" y="4237038"/>
                      <a:ext cx="169863" cy="538163"/>
                    </a:xfrm>
                    <a:custGeom>
                      <a:avLst/>
                      <a:gdLst>
                        <a:gd name="T0" fmla="*/ 0 w 107"/>
                        <a:gd name="T1" fmla="*/ 339 h 339"/>
                        <a:gd name="T2" fmla="*/ 0 w 107"/>
                        <a:gd name="T3" fmla="*/ 0 h 339"/>
                        <a:gd name="T4" fmla="*/ 107 w 107"/>
                        <a:gd name="T5" fmla="*/ 0 h 339"/>
                        <a:gd name="T6" fmla="*/ 0 w 107"/>
                        <a:gd name="T7" fmla="*/ 339 h 3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07" h="339">
                          <a:moveTo>
                            <a:pt x="0" y="339"/>
                          </a:moveTo>
                          <a:lnTo>
                            <a:pt x="0" y="0"/>
                          </a:lnTo>
                          <a:lnTo>
                            <a:pt x="107" y="0"/>
                          </a:lnTo>
                          <a:lnTo>
                            <a:pt x="0" y="339"/>
                          </a:lnTo>
                          <a:close/>
                        </a:path>
                      </a:pathLst>
                    </a:custGeom>
                    <a:solidFill>
                      <a:schemeClr val="accent3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59" name="Freeform: Shape 41"/>
                    <p:cNvSpPr>
                      <a:spLocks/>
                    </p:cNvSpPr>
                    <p:nvPr/>
                  </p:nvSpPr>
                  <p:spPr bwMode="auto">
                    <a:xfrm>
                      <a:off x="4748213" y="2079625"/>
                      <a:ext cx="538163" cy="2695575"/>
                    </a:xfrm>
                    <a:custGeom>
                      <a:avLst/>
                      <a:gdLst>
                        <a:gd name="T0" fmla="*/ 0 w 339"/>
                        <a:gd name="T1" fmla="*/ 339 h 1698"/>
                        <a:gd name="T2" fmla="*/ 0 w 339"/>
                        <a:gd name="T3" fmla="*/ 1359 h 1698"/>
                        <a:gd name="T4" fmla="*/ 339 w 339"/>
                        <a:gd name="T5" fmla="*/ 1698 h 1698"/>
                        <a:gd name="T6" fmla="*/ 339 w 339"/>
                        <a:gd name="T7" fmla="*/ 0 h 1698"/>
                        <a:gd name="T8" fmla="*/ 0 w 339"/>
                        <a:gd name="T9" fmla="*/ 339 h 169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39" h="1698">
                          <a:moveTo>
                            <a:pt x="0" y="339"/>
                          </a:moveTo>
                          <a:lnTo>
                            <a:pt x="0" y="1359"/>
                          </a:lnTo>
                          <a:lnTo>
                            <a:pt x="339" y="1698"/>
                          </a:lnTo>
                          <a:lnTo>
                            <a:pt x="339" y="0"/>
                          </a:lnTo>
                          <a:lnTo>
                            <a:pt x="0" y="339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60" name="Freeform: Shape 42"/>
                    <p:cNvSpPr>
                      <a:spLocks/>
                    </p:cNvSpPr>
                    <p:nvPr/>
                  </p:nvSpPr>
                  <p:spPr bwMode="auto">
                    <a:xfrm>
                      <a:off x="4748213" y="2617788"/>
                      <a:ext cx="538163" cy="169863"/>
                    </a:xfrm>
                    <a:custGeom>
                      <a:avLst/>
                      <a:gdLst>
                        <a:gd name="T0" fmla="*/ 0 w 339"/>
                        <a:gd name="T1" fmla="*/ 0 h 107"/>
                        <a:gd name="T2" fmla="*/ 339 w 339"/>
                        <a:gd name="T3" fmla="*/ 0 h 107"/>
                        <a:gd name="T4" fmla="*/ 339 w 339"/>
                        <a:gd name="T5" fmla="*/ 107 h 107"/>
                        <a:gd name="T6" fmla="*/ 0 w 339"/>
                        <a:gd name="T7" fmla="*/ 0 h 1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339" h="107">
                          <a:moveTo>
                            <a:pt x="0" y="0"/>
                          </a:moveTo>
                          <a:lnTo>
                            <a:pt x="339" y="0"/>
                          </a:lnTo>
                          <a:lnTo>
                            <a:pt x="339" y="10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61" name="Freeform: Shape 43"/>
                    <p:cNvSpPr>
                      <a:spLocks/>
                    </p:cNvSpPr>
                    <p:nvPr/>
                  </p:nvSpPr>
                  <p:spPr bwMode="auto">
                    <a:xfrm>
                      <a:off x="4748213" y="2079625"/>
                      <a:ext cx="2157413" cy="538163"/>
                    </a:xfrm>
                    <a:custGeom>
                      <a:avLst/>
                      <a:gdLst>
                        <a:gd name="T0" fmla="*/ 678 w 1359"/>
                        <a:gd name="T1" fmla="*/ 0 h 339"/>
                        <a:gd name="T2" fmla="*/ 339 w 1359"/>
                        <a:gd name="T3" fmla="*/ 0 h 339"/>
                        <a:gd name="T4" fmla="*/ 0 w 1359"/>
                        <a:gd name="T5" fmla="*/ 339 h 339"/>
                        <a:gd name="T6" fmla="*/ 339 w 1359"/>
                        <a:gd name="T7" fmla="*/ 339 h 339"/>
                        <a:gd name="T8" fmla="*/ 678 w 1359"/>
                        <a:gd name="T9" fmla="*/ 339 h 339"/>
                        <a:gd name="T10" fmla="*/ 1359 w 1359"/>
                        <a:gd name="T11" fmla="*/ 339 h 339"/>
                        <a:gd name="T12" fmla="*/ 1359 w 1359"/>
                        <a:gd name="T13" fmla="*/ 0 h 339"/>
                        <a:gd name="T14" fmla="*/ 678 w 1359"/>
                        <a:gd name="T15" fmla="*/ 0 h 3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359" h="339">
                          <a:moveTo>
                            <a:pt x="678" y="0"/>
                          </a:moveTo>
                          <a:lnTo>
                            <a:pt x="339" y="0"/>
                          </a:lnTo>
                          <a:lnTo>
                            <a:pt x="0" y="339"/>
                          </a:lnTo>
                          <a:lnTo>
                            <a:pt x="339" y="339"/>
                          </a:lnTo>
                          <a:lnTo>
                            <a:pt x="678" y="339"/>
                          </a:lnTo>
                          <a:lnTo>
                            <a:pt x="1359" y="339"/>
                          </a:lnTo>
                          <a:lnTo>
                            <a:pt x="1359" y="0"/>
                          </a:lnTo>
                          <a:lnTo>
                            <a:pt x="678" y="0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62" name="Freeform: Shape 44"/>
                    <p:cNvSpPr>
                      <a:spLocks/>
                    </p:cNvSpPr>
                    <p:nvPr/>
                  </p:nvSpPr>
                  <p:spPr bwMode="auto">
                    <a:xfrm>
                      <a:off x="6735763" y="2079625"/>
                      <a:ext cx="169863" cy="538163"/>
                    </a:xfrm>
                    <a:custGeom>
                      <a:avLst/>
                      <a:gdLst>
                        <a:gd name="T0" fmla="*/ 107 w 107"/>
                        <a:gd name="T1" fmla="*/ 0 h 339"/>
                        <a:gd name="T2" fmla="*/ 107 w 107"/>
                        <a:gd name="T3" fmla="*/ 339 h 339"/>
                        <a:gd name="T4" fmla="*/ 0 w 107"/>
                        <a:gd name="T5" fmla="*/ 339 h 339"/>
                        <a:gd name="T6" fmla="*/ 107 w 107"/>
                        <a:gd name="T7" fmla="*/ 0 h 3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07" h="339">
                          <a:moveTo>
                            <a:pt x="107" y="0"/>
                          </a:moveTo>
                          <a:lnTo>
                            <a:pt x="107" y="339"/>
                          </a:lnTo>
                          <a:lnTo>
                            <a:pt x="0" y="339"/>
                          </a:lnTo>
                          <a:lnTo>
                            <a:pt x="107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</p:grpSp>
              <p:grpSp>
                <p:nvGrpSpPr>
                  <p:cNvPr id="28" name="Group 10"/>
                  <p:cNvGrpSpPr/>
                  <p:nvPr/>
                </p:nvGrpSpPr>
                <p:grpSpPr>
                  <a:xfrm rot="2700000">
                    <a:off x="3898328" y="3740561"/>
                    <a:ext cx="1437890" cy="1437892"/>
                    <a:chOff x="4748213" y="2079625"/>
                    <a:chExt cx="2695576" cy="2695576"/>
                  </a:xfrm>
                </p:grpSpPr>
                <p:sp>
                  <p:nvSpPr>
                    <p:cNvPr id="47" name="Freeform: Shape 29"/>
                    <p:cNvSpPr>
                      <a:spLocks/>
                    </p:cNvSpPr>
                    <p:nvPr/>
                  </p:nvSpPr>
                  <p:spPr bwMode="auto">
                    <a:xfrm>
                      <a:off x="6905626" y="2079625"/>
                      <a:ext cx="538163" cy="2695575"/>
                    </a:xfrm>
                    <a:custGeom>
                      <a:avLst/>
                      <a:gdLst>
                        <a:gd name="T0" fmla="*/ 339 w 339"/>
                        <a:gd name="T1" fmla="*/ 1359 h 1698"/>
                        <a:gd name="T2" fmla="*/ 339 w 339"/>
                        <a:gd name="T3" fmla="*/ 339 h 1698"/>
                        <a:gd name="T4" fmla="*/ 0 w 339"/>
                        <a:gd name="T5" fmla="*/ 0 h 1698"/>
                        <a:gd name="T6" fmla="*/ 0 w 339"/>
                        <a:gd name="T7" fmla="*/ 1698 h 1698"/>
                        <a:gd name="T8" fmla="*/ 339 w 339"/>
                        <a:gd name="T9" fmla="*/ 1359 h 169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39" h="1698">
                          <a:moveTo>
                            <a:pt x="339" y="1359"/>
                          </a:moveTo>
                          <a:lnTo>
                            <a:pt x="339" y="339"/>
                          </a:lnTo>
                          <a:lnTo>
                            <a:pt x="0" y="0"/>
                          </a:lnTo>
                          <a:lnTo>
                            <a:pt x="0" y="1698"/>
                          </a:lnTo>
                          <a:lnTo>
                            <a:pt x="339" y="1359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48" name="Freeform: Shape 30"/>
                    <p:cNvSpPr>
                      <a:spLocks/>
                    </p:cNvSpPr>
                    <p:nvPr/>
                  </p:nvSpPr>
                  <p:spPr bwMode="auto">
                    <a:xfrm>
                      <a:off x="6905626" y="4067175"/>
                      <a:ext cx="538163" cy="169863"/>
                    </a:xfrm>
                    <a:custGeom>
                      <a:avLst/>
                      <a:gdLst>
                        <a:gd name="T0" fmla="*/ 339 w 339"/>
                        <a:gd name="T1" fmla="*/ 107 h 107"/>
                        <a:gd name="T2" fmla="*/ 0 w 339"/>
                        <a:gd name="T3" fmla="*/ 107 h 107"/>
                        <a:gd name="T4" fmla="*/ 0 w 339"/>
                        <a:gd name="T5" fmla="*/ 0 h 107"/>
                        <a:gd name="T6" fmla="*/ 339 w 339"/>
                        <a:gd name="T7" fmla="*/ 107 h 1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339" h="107">
                          <a:moveTo>
                            <a:pt x="339" y="107"/>
                          </a:moveTo>
                          <a:lnTo>
                            <a:pt x="0" y="107"/>
                          </a:lnTo>
                          <a:lnTo>
                            <a:pt x="0" y="0"/>
                          </a:lnTo>
                          <a:lnTo>
                            <a:pt x="339" y="107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49" name="Freeform: Shape 31"/>
                    <p:cNvSpPr>
                      <a:spLocks/>
                    </p:cNvSpPr>
                    <p:nvPr/>
                  </p:nvSpPr>
                  <p:spPr bwMode="auto">
                    <a:xfrm>
                      <a:off x="4748213" y="4237038"/>
                      <a:ext cx="2695575" cy="538163"/>
                    </a:xfrm>
                    <a:custGeom>
                      <a:avLst/>
                      <a:gdLst>
                        <a:gd name="T0" fmla="*/ 0 w 1698"/>
                        <a:gd name="T1" fmla="*/ 0 h 339"/>
                        <a:gd name="T2" fmla="*/ 339 w 1698"/>
                        <a:gd name="T3" fmla="*/ 339 h 339"/>
                        <a:gd name="T4" fmla="*/ 1359 w 1698"/>
                        <a:gd name="T5" fmla="*/ 339 h 339"/>
                        <a:gd name="T6" fmla="*/ 1698 w 1698"/>
                        <a:gd name="T7" fmla="*/ 0 h 339"/>
                        <a:gd name="T8" fmla="*/ 0 w 1698"/>
                        <a:gd name="T9" fmla="*/ 0 h 3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698" h="339">
                          <a:moveTo>
                            <a:pt x="0" y="0"/>
                          </a:moveTo>
                          <a:lnTo>
                            <a:pt x="339" y="339"/>
                          </a:lnTo>
                          <a:lnTo>
                            <a:pt x="1359" y="339"/>
                          </a:lnTo>
                          <a:lnTo>
                            <a:pt x="1698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50" name="Freeform: Shape 32"/>
                    <p:cNvSpPr>
                      <a:spLocks/>
                    </p:cNvSpPr>
                    <p:nvPr/>
                  </p:nvSpPr>
                  <p:spPr bwMode="auto">
                    <a:xfrm>
                      <a:off x="5286376" y="4237038"/>
                      <a:ext cx="169863" cy="538163"/>
                    </a:xfrm>
                    <a:custGeom>
                      <a:avLst/>
                      <a:gdLst>
                        <a:gd name="T0" fmla="*/ 0 w 107"/>
                        <a:gd name="T1" fmla="*/ 339 h 339"/>
                        <a:gd name="T2" fmla="*/ 0 w 107"/>
                        <a:gd name="T3" fmla="*/ 0 h 339"/>
                        <a:gd name="T4" fmla="*/ 107 w 107"/>
                        <a:gd name="T5" fmla="*/ 0 h 339"/>
                        <a:gd name="T6" fmla="*/ 0 w 107"/>
                        <a:gd name="T7" fmla="*/ 339 h 3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07" h="339">
                          <a:moveTo>
                            <a:pt x="0" y="339"/>
                          </a:moveTo>
                          <a:lnTo>
                            <a:pt x="0" y="0"/>
                          </a:lnTo>
                          <a:lnTo>
                            <a:pt x="107" y="0"/>
                          </a:lnTo>
                          <a:lnTo>
                            <a:pt x="0" y="339"/>
                          </a:lnTo>
                          <a:close/>
                        </a:path>
                      </a:pathLst>
                    </a:custGeom>
                    <a:solidFill>
                      <a:schemeClr val="accent3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51" name="Freeform: Shape 33"/>
                    <p:cNvSpPr>
                      <a:spLocks/>
                    </p:cNvSpPr>
                    <p:nvPr/>
                  </p:nvSpPr>
                  <p:spPr bwMode="auto">
                    <a:xfrm>
                      <a:off x="4748213" y="2079625"/>
                      <a:ext cx="538163" cy="2695575"/>
                    </a:xfrm>
                    <a:custGeom>
                      <a:avLst/>
                      <a:gdLst>
                        <a:gd name="T0" fmla="*/ 0 w 339"/>
                        <a:gd name="T1" fmla="*/ 339 h 1698"/>
                        <a:gd name="T2" fmla="*/ 0 w 339"/>
                        <a:gd name="T3" fmla="*/ 1359 h 1698"/>
                        <a:gd name="T4" fmla="*/ 339 w 339"/>
                        <a:gd name="T5" fmla="*/ 1698 h 1698"/>
                        <a:gd name="T6" fmla="*/ 339 w 339"/>
                        <a:gd name="T7" fmla="*/ 0 h 1698"/>
                        <a:gd name="T8" fmla="*/ 0 w 339"/>
                        <a:gd name="T9" fmla="*/ 339 h 169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39" h="1698">
                          <a:moveTo>
                            <a:pt x="0" y="339"/>
                          </a:moveTo>
                          <a:lnTo>
                            <a:pt x="0" y="1359"/>
                          </a:lnTo>
                          <a:lnTo>
                            <a:pt x="339" y="1698"/>
                          </a:lnTo>
                          <a:lnTo>
                            <a:pt x="339" y="0"/>
                          </a:lnTo>
                          <a:lnTo>
                            <a:pt x="0" y="339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52" name="Freeform: Shape 34"/>
                    <p:cNvSpPr>
                      <a:spLocks/>
                    </p:cNvSpPr>
                    <p:nvPr/>
                  </p:nvSpPr>
                  <p:spPr bwMode="auto">
                    <a:xfrm>
                      <a:off x="4748213" y="2617788"/>
                      <a:ext cx="538163" cy="169863"/>
                    </a:xfrm>
                    <a:custGeom>
                      <a:avLst/>
                      <a:gdLst>
                        <a:gd name="T0" fmla="*/ 0 w 339"/>
                        <a:gd name="T1" fmla="*/ 0 h 107"/>
                        <a:gd name="T2" fmla="*/ 339 w 339"/>
                        <a:gd name="T3" fmla="*/ 0 h 107"/>
                        <a:gd name="T4" fmla="*/ 339 w 339"/>
                        <a:gd name="T5" fmla="*/ 107 h 107"/>
                        <a:gd name="T6" fmla="*/ 0 w 339"/>
                        <a:gd name="T7" fmla="*/ 0 h 1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339" h="107">
                          <a:moveTo>
                            <a:pt x="0" y="0"/>
                          </a:moveTo>
                          <a:lnTo>
                            <a:pt x="339" y="0"/>
                          </a:lnTo>
                          <a:lnTo>
                            <a:pt x="339" y="10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53" name="Freeform: Shape 35"/>
                    <p:cNvSpPr>
                      <a:spLocks/>
                    </p:cNvSpPr>
                    <p:nvPr/>
                  </p:nvSpPr>
                  <p:spPr bwMode="auto">
                    <a:xfrm>
                      <a:off x="4748213" y="2079625"/>
                      <a:ext cx="2157413" cy="538163"/>
                    </a:xfrm>
                    <a:custGeom>
                      <a:avLst/>
                      <a:gdLst>
                        <a:gd name="T0" fmla="*/ 678 w 1359"/>
                        <a:gd name="T1" fmla="*/ 0 h 339"/>
                        <a:gd name="T2" fmla="*/ 339 w 1359"/>
                        <a:gd name="T3" fmla="*/ 0 h 339"/>
                        <a:gd name="T4" fmla="*/ 0 w 1359"/>
                        <a:gd name="T5" fmla="*/ 339 h 339"/>
                        <a:gd name="T6" fmla="*/ 339 w 1359"/>
                        <a:gd name="T7" fmla="*/ 339 h 339"/>
                        <a:gd name="T8" fmla="*/ 678 w 1359"/>
                        <a:gd name="T9" fmla="*/ 339 h 339"/>
                        <a:gd name="T10" fmla="*/ 1359 w 1359"/>
                        <a:gd name="T11" fmla="*/ 339 h 339"/>
                        <a:gd name="T12" fmla="*/ 1359 w 1359"/>
                        <a:gd name="T13" fmla="*/ 0 h 339"/>
                        <a:gd name="T14" fmla="*/ 678 w 1359"/>
                        <a:gd name="T15" fmla="*/ 0 h 3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359" h="339">
                          <a:moveTo>
                            <a:pt x="678" y="0"/>
                          </a:moveTo>
                          <a:lnTo>
                            <a:pt x="339" y="0"/>
                          </a:lnTo>
                          <a:lnTo>
                            <a:pt x="0" y="339"/>
                          </a:lnTo>
                          <a:lnTo>
                            <a:pt x="339" y="339"/>
                          </a:lnTo>
                          <a:lnTo>
                            <a:pt x="678" y="339"/>
                          </a:lnTo>
                          <a:lnTo>
                            <a:pt x="1359" y="339"/>
                          </a:lnTo>
                          <a:lnTo>
                            <a:pt x="1359" y="0"/>
                          </a:lnTo>
                          <a:lnTo>
                            <a:pt x="678" y="0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54" name="Freeform: Shape 36"/>
                    <p:cNvSpPr>
                      <a:spLocks/>
                    </p:cNvSpPr>
                    <p:nvPr/>
                  </p:nvSpPr>
                  <p:spPr bwMode="auto">
                    <a:xfrm>
                      <a:off x="6735763" y="2079625"/>
                      <a:ext cx="169863" cy="538163"/>
                    </a:xfrm>
                    <a:custGeom>
                      <a:avLst/>
                      <a:gdLst>
                        <a:gd name="T0" fmla="*/ 107 w 107"/>
                        <a:gd name="T1" fmla="*/ 0 h 339"/>
                        <a:gd name="T2" fmla="*/ 107 w 107"/>
                        <a:gd name="T3" fmla="*/ 339 h 339"/>
                        <a:gd name="T4" fmla="*/ 0 w 107"/>
                        <a:gd name="T5" fmla="*/ 339 h 339"/>
                        <a:gd name="T6" fmla="*/ 107 w 107"/>
                        <a:gd name="T7" fmla="*/ 0 h 3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07" h="339">
                          <a:moveTo>
                            <a:pt x="107" y="0"/>
                          </a:moveTo>
                          <a:lnTo>
                            <a:pt x="107" y="339"/>
                          </a:lnTo>
                          <a:lnTo>
                            <a:pt x="0" y="339"/>
                          </a:lnTo>
                          <a:lnTo>
                            <a:pt x="107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</p:grpSp>
              <p:grpSp>
                <p:nvGrpSpPr>
                  <p:cNvPr id="29" name="Group 11"/>
                  <p:cNvGrpSpPr/>
                  <p:nvPr/>
                </p:nvGrpSpPr>
                <p:grpSpPr>
                  <a:xfrm rot="2700000">
                    <a:off x="5548682" y="2091870"/>
                    <a:ext cx="1437890" cy="1437892"/>
                    <a:chOff x="4748213" y="2079625"/>
                    <a:chExt cx="2695576" cy="2695576"/>
                  </a:xfrm>
                </p:grpSpPr>
                <p:sp>
                  <p:nvSpPr>
                    <p:cNvPr id="39" name="Freeform: Shape 21"/>
                    <p:cNvSpPr>
                      <a:spLocks/>
                    </p:cNvSpPr>
                    <p:nvPr/>
                  </p:nvSpPr>
                  <p:spPr bwMode="auto">
                    <a:xfrm>
                      <a:off x="6905626" y="2079625"/>
                      <a:ext cx="538163" cy="2695575"/>
                    </a:xfrm>
                    <a:custGeom>
                      <a:avLst/>
                      <a:gdLst>
                        <a:gd name="T0" fmla="*/ 339 w 339"/>
                        <a:gd name="T1" fmla="*/ 1359 h 1698"/>
                        <a:gd name="T2" fmla="*/ 339 w 339"/>
                        <a:gd name="T3" fmla="*/ 339 h 1698"/>
                        <a:gd name="T4" fmla="*/ 0 w 339"/>
                        <a:gd name="T5" fmla="*/ 0 h 1698"/>
                        <a:gd name="T6" fmla="*/ 0 w 339"/>
                        <a:gd name="T7" fmla="*/ 1698 h 1698"/>
                        <a:gd name="T8" fmla="*/ 339 w 339"/>
                        <a:gd name="T9" fmla="*/ 1359 h 169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39" h="1698">
                          <a:moveTo>
                            <a:pt x="339" y="1359"/>
                          </a:moveTo>
                          <a:lnTo>
                            <a:pt x="339" y="339"/>
                          </a:lnTo>
                          <a:lnTo>
                            <a:pt x="0" y="0"/>
                          </a:lnTo>
                          <a:lnTo>
                            <a:pt x="0" y="1698"/>
                          </a:lnTo>
                          <a:lnTo>
                            <a:pt x="339" y="1359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40" name="Freeform: Shape 22"/>
                    <p:cNvSpPr>
                      <a:spLocks/>
                    </p:cNvSpPr>
                    <p:nvPr/>
                  </p:nvSpPr>
                  <p:spPr bwMode="auto">
                    <a:xfrm>
                      <a:off x="6905626" y="4067175"/>
                      <a:ext cx="538163" cy="169863"/>
                    </a:xfrm>
                    <a:custGeom>
                      <a:avLst/>
                      <a:gdLst>
                        <a:gd name="T0" fmla="*/ 339 w 339"/>
                        <a:gd name="T1" fmla="*/ 107 h 107"/>
                        <a:gd name="T2" fmla="*/ 0 w 339"/>
                        <a:gd name="T3" fmla="*/ 107 h 107"/>
                        <a:gd name="T4" fmla="*/ 0 w 339"/>
                        <a:gd name="T5" fmla="*/ 0 h 107"/>
                        <a:gd name="T6" fmla="*/ 339 w 339"/>
                        <a:gd name="T7" fmla="*/ 107 h 1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339" h="107">
                          <a:moveTo>
                            <a:pt x="339" y="107"/>
                          </a:moveTo>
                          <a:lnTo>
                            <a:pt x="0" y="107"/>
                          </a:lnTo>
                          <a:lnTo>
                            <a:pt x="0" y="0"/>
                          </a:lnTo>
                          <a:lnTo>
                            <a:pt x="339" y="107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41" name="Freeform: Shape 23"/>
                    <p:cNvSpPr>
                      <a:spLocks/>
                    </p:cNvSpPr>
                    <p:nvPr/>
                  </p:nvSpPr>
                  <p:spPr bwMode="auto">
                    <a:xfrm>
                      <a:off x="4748213" y="4237038"/>
                      <a:ext cx="2695575" cy="538163"/>
                    </a:xfrm>
                    <a:custGeom>
                      <a:avLst/>
                      <a:gdLst>
                        <a:gd name="T0" fmla="*/ 0 w 1698"/>
                        <a:gd name="T1" fmla="*/ 0 h 339"/>
                        <a:gd name="T2" fmla="*/ 339 w 1698"/>
                        <a:gd name="T3" fmla="*/ 339 h 339"/>
                        <a:gd name="T4" fmla="*/ 1359 w 1698"/>
                        <a:gd name="T5" fmla="*/ 339 h 339"/>
                        <a:gd name="T6" fmla="*/ 1698 w 1698"/>
                        <a:gd name="T7" fmla="*/ 0 h 339"/>
                        <a:gd name="T8" fmla="*/ 0 w 1698"/>
                        <a:gd name="T9" fmla="*/ 0 h 3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698" h="339">
                          <a:moveTo>
                            <a:pt x="0" y="0"/>
                          </a:moveTo>
                          <a:lnTo>
                            <a:pt x="339" y="339"/>
                          </a:lnTo>
                          <a:lnTo>
                            <a:pt x="1359" y="339"/>
                          </a:lnTo>
                          <a:lnTo>
                            <a:pt x="1698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42" name="Freeform: Shape 24"/>
                    <p:cNvSpPr>
                      <a:spLocks/>
                    </p:cNvSpPr>
                    <p:nvPr/>
                  </p:nvSpPr>
                  <p:spPr bwMode="auto">
                    <a:xfrm>
                      <a:off x="5286376" y="4237038"/>
                      <a:ext cx="169863" cy="538163"/>
                    </a:xfrm>
                    <a:custGeom>
                      <a:avLst/>
                      <a:gdLst>
                        <a:gd name="T0" fmla="*/ 0 w 107"/>
                        <a:gd name="T1" fmla="*/ 339 h 339"/>
                        <a:gd name="T2" fmla="*/ 0 w 107"/>
                        <a:gd name="T3" fmla="*/ 0 h 339"/>
                        <a:gd name="T4" fmla="*/ 107 w 107"/>
                        <a:gd name="T5" fmla="*/ 0 h 339"/>
                        <a:gd name="T6" fmla="*/ 0 w 107"/>
                        <a:gd name="T7" fmla="*/ 339 h 3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07" h="339">
                          <a:moveTo>
                            <a:pt x="0" y="339"/>
                          </a:moveTo>
                          <a:lnTo>
                            <a:pt x="0" y="0"/>
                          </a:lnTo>
                          <a:lnTo>
                            <a:pt x="107" y="0"/>
                          </a:lnTo>
                          <a:lnTo>
                            <a:pt x="0" y="339"/>
                          </a:lnTo>
                          <a:close/>
                        </a:path>
                      </a:pathLst>
                    </a:custGeom>
                    <a:solidFill>
                      <a:schemeClr val="accent3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43" name="Freeform: Shape 25"/>
                    <p:cNvSpPr>
                      <a:spLocks/>
                    </p:cNvSpPr>
                    <p:nvPr/>
                  </p:nvSpPr>
                  <p:spPr bwMode="auto">
                    <a:xfrm>
                      <a:off x="4748213" y="2079625"/>
                      <a:ext cx="538163" cy="2695575"/>
                    </a:xfrm>
                    <a:custGeom>
                      <a:avLst/>
                      <a:gdLst>
                        <a:gd name="T0" fmla="*/ 0 w 339"/>
                        <a:gd name="T1" fmla="*/ 339 h 1698"/>
                        <a:gd name="T2" fmla="*/ 0 w 339"/>
                        <a:gd name="T3" fmla="*/ 1359 h 1698"/>
                        <a:gd name="T4" fmla="*/ 339 w 339"/>
                        <a:gd name="T5" fmla="*/ 1698 h 1698"/>
                        <a:gd name="T6" fmla="*/ 339 w 339"/>
                        <a:gd name="T7" fmla="*/ 0 h 1698"/>
                        <a:gd name="T8" fmla="*/ 0 w 339"/>
                        <a:gd name="T9" fmla="*/ 339 h 169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39" h="1698">
                          <a:moveTo>
                            <a:pt x="0" y="339"/>
                          </a:moveTo>
                          <a:lnTo>
                            <a:pt x="0" y="1359"/>
                          </a:lnTo>
                          <a:lnTo>
                            <a:pt x="339" y="1698"/>
                          </a:lnTo>
                          <a:lnTo>
                            <a:pt x="339" y="0"/>
                          </a:lnTo>
                          <a:lnTo>
                            <a:pt x="0" y="339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44" name="Freeform: Shape 26"/>
                    <p:cNvSpPr>
                      <a:spLocks/>
                    </p:cNvSpPr>
                    <p:nvPr/>
                  </p:nvSpPr>
                  <p:spPr bwMode="auto">
                    <a:xfrm>
                      <a:off x="4748213" y="2617788"/>
                      <a:ext cx="538163" cy="169863"/>
                    </a:xfrm>
                    <a:custGeom>
                      <a:avLst/>
                      <a:gdLst>
                        <a:gd name="T0" fmla="*/ 0 w 339"/>
                        <a:gd name="T1" fmla="*/ 0 h 107"/>
                        <a:gd name="T2" fmla="*/ 339 w 339"/>
                        <a:gd name="T3" fmla="*/ 0 h 107"/>
                        <a:gd name="T4" fmla="*/ 339 w 339"/>
                        <a:gd name="T5" fmla="*/ 107 h 107"/>
                        <a:gd name="T6" fmla="*/ 0 w 339"/>
                        <a:gd name="T7" fmla="*/ 0 h 1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339" h="107">
                          <a:moveTo>
                            <a:pt x="0" y="0"/>
                          </a:moveTo>
                          <a:lnTo>
                            <a:pt x="339" y="0"/>
                          </a:lnTo>
                          <a:lnTo>
                            <a:pt x="339" y="10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45" name="Freeform: Shape 27"/>
                    <p:cNvSpPr>
                      <a:spLocks/>
                    </p:cNvSpPr>
                    <p:nvPr/>
                  </p:nvSpPr>
                  <p:spPr bwMode="auto">
                    <a:xfrm>
                      <a:off x="4748213" y="2079625"/>
                      <a:ext cx="2157413" cy="538163"/>
                    </a:xfrm>
                    <a:custGeom>
                      <a:avLst/>
                      <a:gdLst>
                        <a:gd name="T0" fmla="*/ 678 w 1359"/>
                        <a:gd name="T1" fmla="*/ 0 h 339"/>
                        <a:gd name="T2" fmla="*/ 339 w 1359"/>
                        <a:gd name="T3" fmla="*/ 0 h 339"/>
                        <a:gd name="T4" fmla="*/ 0 w 1359"/>
                        <a:gd name="T5" fmla="*/ 339 h 339"/>
                        <a:gd name="T6" fmla="*/ 339 w 1359"/>
                        <a:gd name="T7" fmla="*/ 339 h 339"/>
                        <a:gd name="T8" fmla="*/ 678 w 1359"/>
                        <a:gd name="T9" fmla="*/ 339 h 339"/>
                        <a:gd name="T10" fmla="*/ 1359 w 1359"/>
                        <a:gd name="T11" fmla="*/ 339 h 339"/>
                        <a:gd name="T12" fmla="*/ 1359 w 1359"/>
                        <a:gd name="T13" fmla="*/ 0 h 339"/>
                        <a:gd name="T14" fmla="*/ 678 w 1359"/>
                        <a:gd name="T15" fmla="*/ 0 h 3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359" h="339">
                          <a:moveTo>
                            <a:pt x="678" y="0"/>
                          </a:moveTo>
                          <a:lnTo>
                            <a:pt x="339" y="0"/>
                          </a:lnTo>
                          <a:lnTo>
                            <a:pt x="0" y="339"/>
                          </a:lnTo>
                          <a:lnTo>
                            <a:pt x="339" y="339"/>
                          </a:lnTo>
                          <a:lnTo>
                            <a:pt x="678" y="339"/>
                          </a:lnTo>
                          <a:lnTo>
                            <a:pt x="1359" y="339"/>
                          </a:lnTo>
                          <a:lnTo>
                            <a:pt x="1359" y="0"/>
                          </a:lnTo>
                          <a:lnTo>
                            <a:pt x="678" y="0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46" name="Freeform: Shape 28"/>
                    <p:cNvSpPr>
                      <a:spLocks/>
                    </p:cNvSpPr>
                    <p:nvPr/>
                  </p:nvSpPr>
                  <p:spPr bwMode="auto">
                    <a:xfrm>
                      <a:off x="6735763" y="2079625"/>
                      <a:ext cx="169863" cy="538163"/>
                    </a:xfrm>
                    <a:custGeom>
                      <a:avLst/>
                      <a:gdLst>
                        <a:gd name="T0" fmla="*/ 107 w 107"/>
                        <a:gd name="T1" fmla="*/ 0 h 339"/>
                        <a:gd name="T2" fmla="*/ 107 w 107"/>
                        <a:gd name="T3" fmla="*/ 339 h 339"/>
                        <a:gd name="T4" fmla="*/ 0 w 107"/>
                        <a:gd name="T5" fmla="*/ 339 h 339"/>
                        <a:gd name="T6" fmla="*/ 107 w 107"/>
                        <a:gd name="T7" fmla="*/ 0 h 3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07" h="339">
                          <a:moveTo>
                            <a:pt x="107" y="0"/>
                          </a:moveTo>
                          <a:lnTo>
                            <a:pt x="107" y="339"/>
                          </a:lnTo>
                          <a:lnTo>
                            <a:pt x="0" y="339"/>
                          </a:lnTo>
                          <a:lnTo>
                            <a:pt x="107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</p:grpSp>
              <p:grpSp>
                <p:nvGrpSpPr>
                  <p:cNvPr id="30" name="Group 12"/>
                  <p:cNvGrpSpPr/>
                  <p:nvPr/>
                </p:nvGrpSpPr>
                <p:grpSpPr>
                  <a:xfrm rot="2700000">
                    <a:off x="5560453" y="3740559"/>
                    <a:ext cx="1437890" cy="1437892"/>
                    <a:chOff x="4748213" y="2079625"/>
                    <a:chExt cx="2695576" cy="2695576"/>
                  </a:xfrm>
                </p:grpSpPr>
                <p:sp>
                  <p:nvSpPr>
                    <p:cNvPr id="31" name="Freeform: Shape 13"/>
                    <p:cNvSpPr>
                      <a:spLocks/>
                    </p:cNvSpPr>
                    <p:nvPr/>
                  </p:nvSpPr>
                  <p:spPr bwMode="auto">
                    <a:xfrm>
                      <a:off x="6905626" y="2079625"/>
                      <a:ext cx="538163" cy="2695575"/>
                    </a:xfrm>
                    <a:custGeom>
                      <a:avLst/>
                      <a:gdLst>
                        <a:gd name="T0" fmla="*/ 339 w 339"/>
                        <a:gd name="T1" fmla="*/ 1359 h 1698"/>
                        <a:gd name="T2" fmla="*/ 339 w 339"/>
                        <a:gd name="T3" fmla="*/ 339 h 1698"/>
                        <a:gd name="T4" fmla="*/ 0 w 339"/>
                        <a:gd name="T5" fmla="*/ 0 h 1698"/>
                        <a:gd name="T6" fmla="*/ 0 w 339"/>
                        <a:gd name="T7" fmla="*/ 1698 h 1698"/>
                        <a:gd name="T8" fmla="*/ 339 w 339"/>
                        <a:gd name="T9" fmla="*/ 1359 h 169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39" h="1698">
                          <a:moveTo>
                            <a:pt x="339" y="1359"/>
                          </a:moveTo>
                          <a:lnTo>
                            <a:pt x="339" y="339"/>
                          </a:lnTo>
                          <a:lnTo>
                            <a:pt x="0" y="0"/>
                          </a:lnTo>
                          <a:lnTo>
                            <a:pt x="0" y="1698"/>
                          </a:lnTo>
                          <a:lnTo>
                            <a:pt x="339" y="1359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32" name="Freeform: Shape 14"/>
                    <p:cNvSpPr>
                      <a:spLocks/>
                    </p:cNvSpPr>
                    <p:nvPr/>
                  </p:nvSpPr>
                  <p:spPr bwMode="auto">
                    <a:xfrm>
                      <a:off x="6905626" y="4067175"/>
                      <a:ext cx="538163" cy="169863"/>
                    </a:xfrm>
                    <a:custGeom>
                      <a:avLst/>
                      <a:gdLst>
                        <a:gd name="T0" fmla="*/ 339 w 339"/>
                        <a:gd name="T1" fmla="*/ 107 h 107"/>
                        <a:gd name="T2" fmla="*/ 0 w 339"/>
                        <a:gd name="T3" fmla="*/ 107 h 107"/>
                        <a:gd name="T4" fmla="*/ 0 w 339"/>
                        <a:gd name="T5" fmla="*/ 0 h 107"/>
                        <a:gd name="T6" fmla="*/ 339 w 339"/>
                        <a:gd name="T7" fmla="*/ 107 h 1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339" h="107">
                          <a:moveTo>
                            <a:pt x="339" y="107"/>
                          </a:moveTo>
                          <a:lnTo>
                            <a:pt x="0" y="107"/>
                          </a:lnTo>
                          <a:lnTo>
                            <a:pt x="0" y="0"/>
                          </a:lnTo>
                          <a:lnTo>
                            <a:pt x="339" y="107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33" name="Freeform: Shape 15"/>
                    <p:cNvSpPr>
                      <a:spLocks/>
                    </p:cNvSpPr>
                    <p:nvPr/>
                  </p:nvSpPr>
                  <p:spPr bwMode="auto">
                    <a:xfrm>
                      <a:off x="4748213" y="4237038"/>
                      <a:ext cx="2695575" cy="538163"/>
                    </a:xfrm>
                    <a:custGeom>
                      <a:avLst/>
                      <a:gdLst>
                        <a:gd name="T0" fmla="*/ 0 w 1698"/>
                        <a:gd name="T1" fmla="*/ 0 h 339"/>
                        <a:gd name="T2" fmla="*/ 339 w 1698"/>
                        <a:gd name="T3" fmla="*/ 339 h 339"/>
                        <a:gd name="T4" fmla="*/ 1359 w 1698"/>
                        <a:gd name="T5" fmla="*/ 339 h 339"/>
                        <a:gd name="T6" fmla="*/ 1698 w 1698"/>
                        <a:gd name="T7" fmla="*/ 0 h 339"/>
                        <a:gd name="T8" fmla="*/ 0 w 1698"/>
                        <a:gd name="T9" fmla="*/ 0 h 3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698" h="339">
                          <a:moveTo>
                            <a:pt x="0" y="0"/>
                          </a:moveTo>
                          <a:lnTo>
                            <a:pt x="339" y="339"/>
                          </a:lnTo>
                          <a:lnTo>
                            <a:pt x="1359" y="339"/>
                          </a:lnTo>
                          <a:lnTo>
                            <a:pt x="1698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34" name="Freeform: Shape 16"/>
                    <p:cNvSpPr>
                      <a:spLocks/>
                    </p:cNvSpPr>
                    <p:nvPr/>
                  </p:nvSpPr>
                  <p:spPr bwMode="auto">
                    <a:xfrm>
                      <a:off x="5286376" y="4237038"/>
                      <a:ext cx="169863" cy="538163"/>
                    </a:xfrm>
                    <a:custGeom>
                      <a:avLst/>
                      <a:gdLst>
                        <a:gd name="T0" fmla="*/ 0 w 107"/>
                        <a:gd name="T1" fmla="*/ 339 h 339"/>
                        <a:gd name="T2" fmla="*/ 0 w 107"/>
                        <a:gd name="T3" fmla="*/ 0 h 339"/>
                        <a:gd name="T4" fmla="*/ 107 w 107"/>
                        <a:gd name="T5" fmla="*/ 0 h 339"/>
                        <a:gd name="T6" fmla="*/ 0 w 107"/>
                        <a:gd name="T7" fmla="*/ 339 h 3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07" h="339">
                          <a:moveTo>
                            <a:pt x="0" y="339"/>
                          </a:moveTo>
                          <a:lnTo>
                            <a:pt x="0" y="0"/>
                          </a:lnTo>
                          <a:lnTo>
                            <a:pt x="107" y="0"/>
                          </a:lnTo>
                          <a:lnTo>
                            <a:pt x="0" y="339"/>
                          </a:lnTo>
                          <a:close/>
                        </a:path>
                      </a:pathLst>
                    </a:custGeom>
                    <a:solidFill>
                      <a:schemeClr val="accent3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35" name="Freeform: Shape 17"/>
                    <p:cNvSpPr>
                      <a:spLocks/>
                    </p:cNvSpPr>
                    <p:nvPr/>
                  </p:nvSpPr>
                  <p:spPr bwMode="auto">
                    <a:xfrm>
                      <a:off x="4748213" y="2079625"/>
                      <a:ext cx="538163" cy="2695575"/>
                    </a:xfrm>
                    <a:custGeom>
                      <a:avLst/>
                      <a:gdLst>
                        <a:gd name="T0" fmla="*/ 0 w 339"/>
                        <a:gd name="T1" fmla="*/ 339 h 1698"/>
                        <a:gd name="T2" fmla="*/ 0 w 339"/>
                        <a:gd name="T3" fmla="*/ 1359 h 1698"/>
                        <a:gd name="T4" fmla="*/ 339 w 339"/>
                        <a:gd name="T5" fmla="*/ 1698 h 1698"/>
                        <a:gd name="T6" fmla="*/ 339 w 339"/>
                        <a:gd name="T7" fmla="*/ 0 h 1698"/>
                        <a:gd name="T8" fmla="*/ 0 w 339"/>
                        <a:gd name="T9" fmla="*/ 339 h 169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39" h="1698">
                          <a:moveTo>
                            <a:pt x="0" y="339"/>
                          </a:moveTo>
                          <a:lnTo>
                            <a:pt x="0" y="1359"/>
                          </a:lnTo>
                          <a:lnTo>
                            <a:pt x="339" y="1698"/>
                          </a:lnTo>
                          <a:lnTo>
                            <a:pt x="339" y="0"/>
                          </a:lnTo>
                          <a:lnTo>
                            <a:pt x="0" y="339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36" name="Freeform: Shape 18"/>
                    <p:cNvSpPr>
                      <a:spLocks/>
                    </p:cNvSpPr>
                    <p:nvPr/>
                  </p:nvSpPr>
                  <p:spPr bwMode="auto">
                    <a:xfrm>
                      <a:off x="4748213" y="2617788"/>
                      <a:ext cx="538163" cy="169863"/>
                    </a:xfrm>
                    <a:custGeom>
                      <a:avLst/>
                      <a:gdLst>
                        <a:gd name="T0" fmla="*/ 0 w 339"/>
                        <a:gd name="T1" fmla="*/ 0 h 107"/>
                        <a:gd name="T2" fmla="*/ 339 w 339"/>
                        <a:gd name="T3" fmla="*/ 0 h 107"/>
                        <a:gd name="T4" fmla="*/ 339 w 339"/>
                        <a:gd name="T5" fmla="*/ 107 h 107"/>
                        <a:gd name="T6" fmla="*/ 0 w 339"/>
                        <a:gd name="T7" fmla="*/ 0 h 1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339" h="107">
                          <a:moveTo>
                            <a:pt x="0" y="0"/>
                          </a:moveTo>
                          <a:lnTo>
                            <a:pt x="339" y="0"/>
                          </a:lnTo>
                          <a:lnTo>
                            <a:pt x="339" y="10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37" name="Freeform: Shape 19"/>
                    <p:cNvSpPr>
                      <a:spLocks/>
                    </p:cNvSpPr>
                    <p:nvPr/>
                  </p:nvSpPr>
                  <p:spPr bwMode="auto">
                    <a:xfrm>
                      <a:off x="4748213" y="2079625"/>
                      <a:ext cx="2157413" cy="538163"/>
                    </a:xfrm>
                    <a:custGeom>
                      <a:avLst/>
                      <a:gdLst>
                        <a:gd name="T0" fmla="*/ 678 w 1359"/>
                        <a:gd name="T1" fmla="*/ 0 h 339"/>
                        <a:gd name="T2" fmla="*/ 339 w 1359"/>
                        <a:gd name="T3" fmla="*/ 0 h 339"/>
                        <a:gd name="T4" fmla="*/ 0 w 1359"/>
                        <a:gd name="T5" fmla="*/ 339 h 339"/>
                        <a:gd name="T6" fmla="*/ 339 w 1359"/>
                        <a:gd name="T7" fmla="*/ 339 h 339"/>
                        <a:gd name="T8" fmla="*/ 678 w 1359"/>
                        <a:gd name="T9" fmla="*/ 339 h 339"/>
                        <a:gd name="T10" fmla="*/ 1359 w 1359"/>
                        <a:gd name="T11" fmla="*/ 339 h 339"/>
                        <a:gd name="T12" fmla="*/ 1359 w 1359"/>
                        <a:gd name="T13" fmla="*/ 0 h 339"/>
                        <a:gd name="T14" fmla="*/ 678 w 1359"/>
                        <a:gd name="T15" fmla="*/ 0 h 3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359" h="339">
                          <a:moveTo>
                            <a:pt x="678" y="0"/>
                          </a:moveTo>
                          <a:lnTo>
                            <a:pt x="339" y="0"/>
                          </a:lnTo>
                          <a:lnTo>
                            <a:pt x="0" y="339"/>
                          </a:lnTo>
                          <a:lnTo>
                            <a:pt x="339" y="339"/>
                          </a:lnTo>
                          <a:lnTo>
                            <a:pt x="678" y="339"/>
                          </a:lnTo>
                          <a:lnTo>
                            <a:pt x="1359" y="339"/>
                          </a:lnTo>
                          <a:lnTo>
                            <a:pt x="1359" y="0"/>
                          </a:lnTo>
                          <a:lnTo>
                            <a:pt x="678" y="0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  <p:sp>
                  <p:nvSpPr>
                    <p:cNvPr id="38" name="Freeform: Shape 20"/>
                    <p:cNvSpPr>
                      <a:spLocks/>
                    </p:cNvSpPr>
                    <p:nvPr/>
                  </p:nvSpPr>
                  <p:spPr bwMode="auto">
                    <a:xfrm>
                      <a:off x="6735763" y="2079625"/>
                      <a:ext cx="169863" cy="538163"/>
                    </a:xfrm>
                    <a:custGeom>
                      <a:avLst/>
                      <a:gdLst>
                        <a:gd name="T0" fmla="*/ 107 w 107"/>
                        <a:gd name="T1" fmla="*/ 0 h 339"/>
                        <a:gd name="T2" fmla="*/ 107 w 107"/>
                        <a:gd name="T3" fmla="*/ 339 h 339"/>
                        <a:gd name="T4" fmla="*/ 0 w 107"/>
                        <a:gd name="T5" fmla="*/ 339 h 339"/>
                        <a:gd name="T6" fmla="*/ 107 w 107"/>
                        <a:gd name="T7" fmla="*/ 0 h 3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07" h="339">
                          <a:moveTo>
                            <a:pt x="107" y="0"/>
                          </a:moveTo>
                          <a:lnTo>
                            <a:pt x="107" y="339"/>
                          </a:lnTo>
                          <a:lnTo>
                            <a:pt x="0" y="339"/>
                          </a:lnTo>
                          <a:lnTo>
                            <a:pt x="107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/>
                    <a:p>
                      <a:pPr algn="ctr"/>
                      <a:endParaRPr sz="2400"/>
                    </a:p>
                  </p:txBody>
                </p:sp>
              </p:grpSp>
            </p:grpSp>
            <p:sp>
              <p:nvSpPr>
                <p:cNvPr id="23" name="TextBox 5"/>
                <p:cNvSpPr txBox="1"/>
                <p:nvPr/>
              </p:nvSpPr>
              <p:spPr>
                <a:xfrm>
                  <a:off x="4645089" y="2397473"/>
                  <a:ext cx="607859" cy="646331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55000" lnSpcReduction="20000"/>
                </a:bodyPr>
                <a:lstStyle/>
                <a:p>
                  <a:r>
                    <a:rPr lang="en-US" sz="48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Impact" panose="020B0806030902050204" pitchFamily="34" charset="0"/>
                    </a:rPr>
                    <a:t>01</a:t>
                  </a:r>
                </a:p>
              </p:txBody>
            </p:sp>
            <p:sp>
              <p:nvSpPr>
                <p:cNvPr id="24" name="TextBox 6"/>
                <p:cNvSpPr txBox="1"/>
                <p:nvPr/>
              </p:nvSpPr>
              <p:spPr>
                <a:xfrm>
                  <a:off x="6825771" y="2358722"/>
                  <a:ext cx="663964" cy="646331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55000" lnSpcReduction="20000"/>
                </a:bodyPr>
                <a:lstStyle/>
                <a:p>
                  <a:r>
                    <a:rPr lang="en-US" sz="48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Impact" panose="020B0806030902050204" pitchFamily="34" charset="0"/>
                    </a:rPr>
                    <a:t>02</a:t>
                  </a:r>
                </a:p>
              </p:txBody>
            </p:sp>
            <p:sp>
              <p:nvSpPr>
                <p:cNvPr id="25" name="TextBox 7"/>
                <p:cNvSpPr txBox="1"/>
                <p:nvPr/>
              </p:nvSpPr>
              <p:spPr>
                <a:xfrm>
                  <a:off x="6857276" y="4579207"/>
                  <a:ext cx="662361" cy="646331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55000" lnSpcReduction="20000"/>
                </a:bodyPr>
                <a:lstStyle/>
                <a:p>
                  <a:r>
                    <a:rPr lang="en-US" sz="48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Impact" panose="020B0806030902050204" pitchFamily="34" charset="0"/>
                    </a:rPr>
                    <a:t>04</a:t>
                  </a:r>
                </a:p>
              </p:txBody>
            </p:sp>
            <p:sp>
              <p:nvSpPr>
                <p:cNvPr id="26" name="TextBox 8"/>
                <p:cNvSpPr txBox="1"/>
                <p:nvPr/>
              </p:nvSpPr>
              <p:spPr>
                <a:xfrm>
                  <a:off x="4671070" y="4641692"/>
                  <a:ext cx="676788" cy="646331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55000" lnSpcReduction="20000"/>
                </a:bodyPr>
                <a:lstStyle/>
                <a:p>
                  <a:r>
                    <a:rPr lang="en-US" sz="48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Impact" panose="020B0806030902050204" pitchFamily="34" charset="0"/>
                    </a:rPr>
                    <a:t>03</a:t>
                  </a:r>
                </a:p>
              </p:txBody>
            </p:sp>
          </p:grpSp>
          <p:sp>
            <p:nvSpPr>
              <p:cNvPr id="5" name="Freeform: Shape 49"/>
              <p:cNvSpPr>
                <a:spLocks/>
              </p:cNvSpPr>
              <p:nvPr/>
            </p:nvSpPr>
            <p:spPr bwMode="auto">
              <a:xfrm>
                <a:off x="4329809" y="2568149"/>
                <a:ext cx="457647" cy="343430"/>
              </a:xfrm>
              <a:custGeom>
                <a:avLst/>
                <a:gdLst>
                  <a:gd name="T0" fmla="+- 0 10799 1"/>
                  <a:gd name="T1" fmla="*/ T0 w 21596"/>
                  <a:gd name="T2" fmla="*/ 10800 h 21600"/>
                  <a:gd name="T3" fmla="+- 0 10799 1"/>
                  <a:gd name="T4" fmla="*/ T3 w 21596"/>
                  <a:gd name="T5" fmla="*/ 10800 h 21600"/>
                  <a:gd name="T6" fmla="+- 0 10799 1"/>
                  <a:gd name="T7" fmla="*/ T6 w 21596"/>
                  <a:gd name="T8" fmla="*/ 10800 h 21600"/>
                  <a:gd name="T9" fmla="+- 0 10799 1"/>
                  <a:gd name="T10" fmla="*/ T9 w 215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96" h="21600">
                    <a:moveTo>
                      <a:pt x="4511" y="2151"/>
                    </a:moveTo>
                    <a:lnTo>
                      <a:pt x="6064" y="3877"/>
                    </a:lnTo>
                    <a:lnTo>
                      <a:pt x="4246" y="6302"/>
                    </a:lnTo>
                    <a:lnTo>
                      <a:pt x="1353" y="6302"/>
                    </a:lnTo>
                    <a:cubicBezTo>
                      <a:pt x="1353" y="6302"/>
                      <a:pt x="4511" y="2151"/>
                      <a:pt x="4511" y="2151"/>
                    </a:cubicBezTo>
                    <a:close/>
                    <a:moveTo>
                      <a:pt x="17348" y="6302"/>
                    </a:moveTo>
                    <a:lnTo>
                      <a:pt x="15531" y="3877"/>
                    </a:lnTo>
                    <a:lnTo>
                      <a:pt x="17082" y="2153"/>
                    </a:lnTo>
                    <a:lnTo>
                      <a:pt x="20191" y="6302"/>
                    </a:lnTo>
                    <a:cubicBezTo>
                      <a:pt x="20191" y="6302"/>
                      <a:pt x="17348" y="6302"/>
                      <a:pt x="17348" y="6302"/>
                    </a:cubicBezTo>
                    <a:close/>
                    <a:moveTo>
                      <a:pt x="17264" y="7202"/>
                    </a:moveTo>
                    <a:lnTo>
                      <a:pt x="19663" y="7202"/>
                    </a:lnTo>
                    <a:lnTo>
                      <a:pt x="13021" y="16638"/>
                    </a:lnTo>
                    <a:cubicBezTo>
                      <a:pt x="13021" y="16638"/>
                      <a:pt x="17264" y="7202"/>
                      <a:pt x="17264" y="7202"/>
                    </a:cubicBezTo>
                    <a:close/>
                    <a:moveTo>
                      <a:pt x="8574" y="16637"/>
                    </a:moveTo>
                    <a:lnTo>
                      <a:pt x="1933" y="7202"/>
                    </a:lnTo>
                    <a:lnTo>
                      <a:pt x="4330" y="7202"/>
                    </a:lnTo>
                    <a:cubicBezTo>
                      <a:pt x="4330" y="7202"/>
                      <a:pt x="8574" y="16637"/>
                      <a:pt x="8574" y="16637"/>
                    </a:cubicBezTo>
                    <a:close/>
                    <a:moveTo>
                      <a:pt x="8429" y="7202"/>
                    </a:moveTo>
                    <a:lnTo>
                      <a:pt x="10084" y="18249"/>
                    </a:lnTo>
                    <a:lnTo>
                      <a:pt x="5117" y="7202"/>
                    </a:lnTo>
                    <a:cubicBezTo>
                      <a:pt x="5117" y="7202"/>
                      <a:pt x="8429" y="7202"/>
                      <a:pt x="8429" y="7202"/>
                    </a:cubicBezTo>
                    <a:close/>
                    <a:moveTo>
                      <a:pt x="6584" y="4456"/>
                    </a:moveTo>
                    <a:lnTo>
                      <a:pt x="8246" y="6302"/>
                    </a:lnTo>
                    <a:lnTo>
                      <a:pt x="5200" y="6302"/>
                    </a:lnTo>
                    <a:cubicBezTo>
                      <a:pt x="5200" y="6302"/>
                      <a:pt x="6584" y="4456"/>
                      <a:pt x="6584" y="4456"/>
                    </a:cubicBezTo>
                    <a:close/>
                    <a:moveTo>
                      <a:pt x="6543" y="3238"/>
                    </a:moveTo>
                    <a:lnTo>
                      <a:pt x="5250" y="1800"/>
                    </a:lnTo>
                    <a:lnTo>
                      <a:pt x="7621" y="1800"/>
                    </a:lnTo>
                    <a:cubicBezTo>
                      <a:pt x="7621" y="1800"/>
                      <a:pt x="6543" y="3238"/>
                      <a:pt x="6543" y="3238"/>
                    </a:cubicBezTo>
                    <a:close/>
                    <a:moveTo>
                      <a:pt x="10797" y="3466"/>
                    </a:moveTo>
                    <a:lnTo>
                      <a:pt x="9299" y="1800"/>
                    </a:lnTo>
                    <a:lnTo>
                      <a:pt x="12296" y="1800"/>
                    </a:lnTo>
                    <a:cubicBezTo>
                      <a:pt x="12296" y="1800"/>
                      <a:pt x="10797" y="3466"/>
                      <a:pt x="10797" y="3466"/>
                    </a:cubicBezTo>
                    <a:close/>
                    <a:moveTo>
                      <a:pt x="13974" y="1800"/>
                    </a:moveTo>
                    <a:lnTo>
                      <a:pt x="16345" y="1800"/>
                    </a:lnTo>
                    <a:lnTo>
                      <a:pt x="15052" y="3238"/>
                    </a:lnTo>
                    <a:cubicBezTo>
                      <a:pt x="15052" y="3238"/>
                      <a:pt x="13974" y="1800"/>
                      <a:pt x="13974" y="1800"/>
                    </a:cubicBezTo>
                    <a:close/>
                    <a:moveTo>
                      <a:pt x="13349" y="6302"/>
                    </a:moveTo>
                    <a:lnTo>
                      <a:pt x="15011" y="4456"/>
                    </a:lnTo>
                    <a:lnTo>
                      <a:pt x="16394" y="6302"/>
                    </a:lnTo>
                    <a:cubicBezTo>
                      <a:pt x="16394" y="6302"/>
                      <a:pt x="13349" y="6302"/>
                      <a:pt x="13349" y="6302"/>
                    </a:cubicBezTo>
                    <a:close/>
                    <a:moveTo>
                      <a:pt x="13166" y="7202"/>
                    </a:moveTo>
                    <a:lnTo>
                      <a:pt x="16478" y="7202"/>
                    </a:lnTo>
                    <a:lnTo>
                      <a:pt x="11511" y="18249"/>
                    </a:lnTo>
                    <a:cubicBezTo>
                      <a:pt x="11511" y="18249"/>
                      <a:pt x="13166" y="7202"/>
                      <a:pt x="13166" y="7202"/>
                    </a:cubicBezTo>
                    <a:close/>
                    <a:moveTo>
                      <a:pt x="12478" y="7202"/>
                    </a:moveTo>
                    <a:lnTo>
                      <a:pt x="10797" y="18414"/>
                    </a:lnTo>
                    <a:lnTo>
                      <a:pt x="9117" y="7202"/>
                    </a:lnTo>
                    <a:cubicBezTo>
                      <a:pt x="9117" y="7202"/>
                      <a:pt x="12478" y="7202"/>
                      <a:pt x="12478" y="7202"/>
                    </a:cubicBezTo>
                    <a:close/>
                    <a:moveTo>
                      <a:pt x="8773" y="5716"/>
                    </a:moveTo>
                    <a:lnTo>
                      <a:pt x="7064" y="3817"/>
                    </a:lnTo>
                    <a:lnTo>
                      <a:pt x="8426" y="2000"/>
                    </a:lnTo>
                    <a:lnTo>
                      <a:pt x="10270" y="4051"/>
                    </a:lnTo>
                    <a:cubicBezTo>
                      <a:pt x="10270" y="4051"/>
                      <a:pt x="8773" y="5716"/>
                      <a:pt x="8773" y="5716"/>
                    </a:cubicBezTo>
                    <a:close/>
                    <a:moveTo>
                      <a:pt x="11325" y="4051"/>
                    </a:moveTo>
                    <a:lnTo>
                      <a:pt x="13169" y="2000"/>
                    </a:lnTo>
                    <a:lnTo>
                      <a:pt x="14531" y="3817"/>
                    </a:lnTo>
                    <a:lnTo>
                      <a:pt x="12822" y="5716"/>
                    </a:lnTo>
                    <a:cubicBezTo>
                      <a:pt x="12822" y="5716"/>
                      <a:pt x="11325" y="4051"/>
                      <a:pt x="11325" y="4051"/>
                    </a:cubicBezTo>
                    <a:close/>
                    <a:moveTo>
                      <a:pt x="12296" y="6302"/>
                    </a:moveTo>
                    <a:lnTo>
                      <a:pt x="9299" y="6302"/>
                    </a:lnTo>
                    <a:lnTo>
                      <a:pt x="10797" y="4638"/>
                    </a:lnTo>
                    <a:cubicBezTo>
                      <a:pt x="10797" y="4638"/>
                      <a:pt x="12296" y="6302"/>
                      <a:pt x="12296" y="6302"/>
                    </a:cubicBezTo>
                    <a:close/>
                    <a:moveTo>
                      <a:pt x="21200" y="5102"/>
                    </a:moveTo>
                    <a:lnTo>
                      <a:pt x="17771" y="527"/>
                    </a:lnTo>
                    <a:cubicBezTo>
                      <a:pt x="17518" y="189"/>
                      <a:pt x="17176" y="0"/>
                      <a:pt x="16817" y="0"/>
                    </a:cubicBezTo>
                    <a:lnTo>
                      <a:pt x="4779" y="0"/>
                    </a:lnTo>
                    <a:cubicBezTo>
                      <a:pt x="4420" y="0"/>
                      <a:pt x="4077" y="189"/>
                      <a:pt x="3824" y="527"/>
                    </a:cubicBezTo>
                    <a:lnTo>
                      <a:pt x="395" y="5102"/>
                    </a:lnTo>
                    <a:cubicBezTo>
                      <a:pt x="131" y="5455"/>
                      <a:pt x="-1" y="5921"/>
                      <a:pt x="-1" y="6387"/>
                    </a:cubicBezTo>
                    <a:cubicBezTo>
                      <a:pt x="1" y="6810"/>
                      <a:pt x="114" y="7233"/>
                      <a:pt x="341" y="7573"/>
                    </a:cubicBezTo>
                    <a:lnTo>
                      <a:pt x="9788" y="20995"/>
                    </a:lnTo>
                    <a:cubicBezTo>
                      <a:pt x="10045" y="21379"/>
                      <a:pt x="10412" y="21599"/>
                      <a:pt x="10797" y="21599"/>
                    </a:cubicBezTo>
                    <a:cubicBezTo>
                      <a:pt x="11183" y="21599"/>
                      <a:pt x="11550" y="21379"/>
                      <a:pt x="11807" y="20995"/>
                    </a:cubicBezTo>
                    <a:lnTo>
                      <a:pt x="21255" y="7573"/>
                    </a:lnTo>
                    <a:cubicBezTo>
                      <a:pt x="21485" y="7226"/>
                      <a:pt x="21598" y="6791"/>
                      <a:pt x="21595" y="6359"/>
                    </a:cubicBezTo>
                    <a:cubicBezTo>
                      <a:pt x="21593" y="5902"/>
                      <a:pt x="21459" y="5449"/>
                      <a:pt x="21200" y="5102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sp>
          <p:nvSpPr>
            <p:cNvPr id="6" name="Rectangle 51"/>
            <p:cNvSpPr/>
            <p:nvPr/>
          </p:nvSpPr>
          <p:spPr bwMode="auto">
            <a:xfrm>
              <a:off x="3021369" y="2166922"/>
              <a:ext cx="499355" cy="508268"/>
            </a:xfrm>
            <a:prstGeom prst="rect">
              <a:avLst/>
            </a:prstGeom>
            <a:solidFill>
              <a:schemeClr val="accent3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1920" tIns="60960" rIns="121920" bIns="6096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7" name="Rectangle 52"/>
            <p:cNvSpPr/>
            <p:nvPr/>
          </p:nvSpPr>
          <p:spPr bwMode="auto">
            <a:xfrm>
              <a:off x="8622903" y="2166922"/>
              <a:ext cx="499355" cy="508268"/>
            </a:xfrm>
            <a:prstGeom prst="rect">
              <a:avLst/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1920" tIns="60960" rIns="121920" bIns="6096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8" name="Rectangle 53"/>
            <p:cNvSpPr/>
            <p:nvPr/>
          </p:nvSpPr>
          <p:spPr bwMode="auto">
            <a:xfrm>
              <a:off x="3021369" y="4462827"/>
              <a:ext cx="499355" cy="508268"/>
            </a:xfrm>
            <a:prstGeom prst="rect">
              <a:avLst/>
            </a:prstGeom>
            <a:solidFill>
              <a:schemeClr val="accent5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1920" tIns="60960" rIns="121920" bIns="6096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9" name="Rectangle 54"/>
            <p:cNvSpPr/>
            <p:nvPr/>
          </p:nvSpPr>
          <p:spPr bwMode="auto">
            <a:xfrm>
              <a:off x="8622903" y="4462827"/>
              <a:ext cx="499355" cy="508268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1920" tIns="60960" rIns="121920" bIns="60960" anchor="ctr" anchorCtr="1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</p:grpSp>
      <p:sp>
        <p:nvSpPr>
          <p:cNvPr id="64" name="išľíďè">
            <a:extLst>
              <a:ext uri="{FF2B5EF4-FFF2-40B4-BE49-F238E27FC236}">
                <a16:creationId xmlns:a16="http://schemas.microsoft.com/office/drawing/2014/main" xmlns="" id="{44641941-BEE9-49D3-A627-A56F37BAF8F6}"/>
              </a:ext>
            </a:extLst>
          </p:cNvPr>
          <p:cNvSpPr/>
          <p:nvPr/>
        </p:nvSpPr>
        <p:spPr bwMode="auto">
          <a:xfrm>
            <a:off x="1363666" y="2344988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5" name="iSlíďè">
            <a:extLst>
              <a:ext uri="{FF2B5EF4-FFF2-40B4-BE49-F238E27FC236}">
                <a16:creationId xmlns:a16="http://schemas.microsoft.com/office/drawing/2014/main" xmlns="" id="{47C34065-EEA7-4A9A-A2E8-53839F4E5937}"/>
              </a:ext>
            </a:extLst>
          </p:cNvPr>
          <p:cNvSpPr txBox="1"/>
          <p:nvPr/>
        </p:nvSpPr>
        <p:spPr bwMode="auto">
          <a:xfrm>
            <a:off x="1370567" y="2032812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7" name="išľíďè">
            <a:extLst>
              <a:ext uri="{FF2B5EF4-FFF2-40B4-BE49-F238E27FC236}">
                <a16:creationId xmlns:a16="http://schemas.microsoft.com/office/drawing/2014/main" xmlns="" id="{04A4AB2E-EEE9-4FCA-BF0F-BDD8FC95D32F}"/>
              </a:ext>
            </a:extLst>
          </p:cNvPr>
          <p:cNvSpPr/>
          <p:nvPr/>
        </p:nvSpPr>
        <p:spPr bwMode="auto">
          <a:xfrm>
            <a:off x="1358491" y="4527593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8" name="iSlíďè">
            <a:extLst>
              <a:ext uri="{FF2B5EF4-FFF2-40B4-BE49-F238E27FC236}">
                <a16:creationId xmlns:a16="http://schemas.microsoft.com/office/drawing/2014/main" xmlns="" id="{BEBF0DEE-D0A8-4626-88A9-5D77A45BE83A}"/>
              </a:ext>
            </a:extLst>
          </p:cNvPr>
          <p:cNvSpPr txBox="1"/>
          <p:nvPr/>
        </p:nvSpPr>
        <p:spPr bwMode="auto">
          <a:xfrm>
            <a:off x="1365392" y="4215417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9" name="išľíďè">
            <a:extLst>
              <a:ext uri="{FF2B5EF4-FFF2-40B4-BE49-F238E27FC236}">
                <a16:creationId xmlns:a16="http://schemas.microsoft.com/office/drawing/2014/main" xmlns="" id="{64828274-F652-48C7-A10A-C64433F250F3}"/>
              </a:ext>
            </a:extLst>
          </p:cNvPr>
          <p:cNvSpPr/>
          <p:nvPr/>
        </p:nvSpPr>
        <p:spPr bwMode="auto">
          <a:xfrm>
            <a:off x="8656952" y="2415621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70" name="iSlíďè">
            <a:extLst>
              <a:ext uri="{FF2B5EF4-FFF2-40B4-BE49-F238E27FC236}">
                <a16:creationId xmlns:a16="http://schemas.microsoft.com/office/drawing/2014/main" xmlns="" id="{D2FA1F7F-4C38-4C64-A276-30EA17C9FE61}"/>
              </a:ext>
            </a:extLst>
          </p:cNvPr>
          <p:cNvSpPr txBox="1"/>
          <p:nvPr/>
        </p:nvSpPr>
        <p:spPr bwMode="auto">
          <a:xfrm>
            <a:off x="8663853" y="2103445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71" name="išľíďè">
            <a:extLst>
              <a:ext uri="{FF2B5EF4-FFF2-40B4-BE49-F238E27FC236}">
                <a16:creationId xmlns:a16="http://schemas.microsoft.com/office/drawing/2014/main" xmlns="" id="{8A732AF5-E79B-477D-8478-211C069F4D9A}"/>
              </a:ext>
            </a:extLst>
          </p:cNvPr>
          <p:cNvSpPr/>
          <p:nvPr/>
        </p:nvSpPr>
        <p:spPr bwMode="auto">
          <a:xfrm>
            <a:off x="8656952" y="4480082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72" name="iSlíďè">
            <a:extLst>
              <a:ext uri="{FF2B5EF4-FFF2-40B4-BE49-F238E27FC236}">
                <a16:creationId xmlns:a16="http://schemas.microsoft.com/office/drawing/2014/main" xmlns="" id="{3A94E9AB-DBAD-48AA-BBDD-3F610A6B649D}"/>
              </a:ext>
            </a:extLst>
          </p:cNvPr>
          <p:cNvSpPr txBox="1"/>
          <p:nvPr/>
        </p:nvSpPr>
        <p:spPr bwMode="auto">
          <a:xfrm>
            <a:off x="8663853" y="4167906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grpSp>
        <p:nvGrpSpPr>
          <p:cNvPr id="73" name="组合 72">
            <a:extLst>
              <a:ext uri="{FF2B5EF4-FFF2-40B4-BE49-F238E27FC236}">
                <a16:creationId xmlns:a16="http://schemas.microsoft.com/office/drawing/2014/main" xmlns="" id="{D56F4554-BE31-4B65-B186-10CA4EA67398}"/>
              </a:ext>
            </a:extLst>
          </p:cNvPr>
          <p:cNvGrpSpPr/>
          <p:nvPr/>
        </p:nvGrpSpPr>
        <p:grpSpPr>
          <a:xfrm>
            <a:off x="101917" y="98255"/>
            <a:ext cx="11746018" cy="287919"/>
            <a:chOff x="231493" y="95831"/>
            <a:chExt cx="8646289" cy="176685"/>
          </a:xfrm>
        </p:grpSpPr>
        <p:sp>
          <p:nvSpPr>
            <p:cNvPr id="74" name="矩形 73">
              <a:extLst>
                <a:ext uri="{FF2B5EF4-FFF2-40B4-BE49-F238E27FC236}">
                  <a16:creationId xmlns:a16="http://schemas.microsoft.com/office/drawing/2014/main" xmlns="" id="{09A72044-7003-41A0-A1CB-986560A6FA4E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75" name="TextBox 76">
              <a:extLst>
                <a:ext uri="{FF2B5EF4-FFF2-40B4-BE49-F238E27FC236}">
                  <a16:creationId xmlns:a16="http://schemas.microsoft.com/office/drawing/2014/main" xmlns="" id="{91C576E7-9618-4D69-A7E7-B91CF578207C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年度工作概述</a:t>
              </a:r>
            </a:p>
          </p:txBody>
        </p:sp>
        <p:cxnSp>
          <p:nvCxnSpPr>
            <p:cNvPr id="76" name="直接连接符 75">
              <a:extLst>
                <a:ext uri="{FF2B5EF4-FFF2-40B4-BE49-F238E27FC236}">
                  <a16:creationId xmlns:a16="http://schemas.microsoft.com/office/drawing/2014/main" xmlns="" id="{84A4761A-B4B6-40BE-A3B2-2AD7AD2DC0BE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2967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:a16="http://schemas.microsoft.com/office/drawing/2014/main" xmlns="" id="{3F637184-2F80-428C-9659-6B7ABADFF1D1}"/>
              </a:ext>
            </a:extLst>
          </p:cNvPr>
          <p:cNvGrpSpPr/>
          <p:nvPr/>
        </p:nvGrpSpPr>
        <p:grpSpPr>
          <a:xfrm>
            <a:off x="4123992" y="2089731"/>
            <a:ext cx="930085" cy="3419156"/>
            <a:chOff x="6840547" y="1799337"/>
            <a:chExt cx="930085" cy="3419156"/>
          </a:xfrm>
        </p:grpSpPr>
        <p:grpSp>
          <p:nvGrpSpPr>
            <p:cNvPr id="31" name="Group 5">
              <a:extLst>
                <a:ext uri="{FF2B5EF4-FFF2-40B4-BE49-F238E27FC236}">
                  <a16:creationId xmlns:a16="http://schemas.microsoft.com/office/drawing/2014/main" xmlns="" id="{486C3032-F3C5-4BF3-8965-F265D1D689B4}"/>
                </a:ext>
              </a:extLst>
            </p:cNvPr>
            <p:cNvGrpSpPr/>
            <p:nvPr/>
          </p:nvGrpSpPr>
          <p:grpSpPr>
            <a:xfrm>
              <a:off x="7039420" y="2644790"/>
              <a:ext cx="532340" cy="2573703"/>
              <a:chOff x="3243263" y="905192"/>
              <a:chExt cx="1125538" cy="5441633"/>
            </a:xfrm>
          </p:grpSpPr>
          <p:sp>
            <p:nvSpPr>
              <p:cNvPr id="34" name="ïṧḷïḓê-Freeform: Shape 8">
                <a:extLst>
                  <a:ext uri="{FF2B5EF4-FFF2-40B4-BE49-F238E27FC236}">
                    <a16:creationId xmlns:a16="http://schemas.microsoft.com/office/drawing/2014/main" xmlns="" id="{103F1BCB-2C84-4596-94EB-CFDF7BA67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4722813"/>
                <a:ext cx="1125538" cy="1624012"/>
              </a:xfrm>
              <a:custGeom>
                <a:avLst/>
                <a:gdLst>
                  <a:gd name="T0" fmla="*/ 709 w 709"/>
                  <a:gd name="T1" fmla="*/ 161 h 1023"/>
                  <a:gd name="T2" fmla="*/ 356 w 709"/>
                  <a:gd name="T3" fmla="*/ 1023 h 1023"/>
                  <a:gd name="T4" fmla="*/ 0 w 709"/>
                  <a:gd name="T5" fmla="*/ 161 h 1023"/>
                  <a:gd name="T6" fmla="*/ 0 w 709"/>
                  <a:gd name="T7" fmla="*/ 0 h 1023"/>
                  <a:gd name="T8" fmla="*/ 709 w 709"/>
                  <a:gd name="T9" fmla="*/ 0 h 1023"/>
                  <a:gd name="T10" fmla="*/ 709 w 709"/>
                  <a:gd name="T11" fmla="*/ 161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9" h="1023">
                    <a:moveTo>
                      <a:pt x="709" y="161"/>
                    </a:moveTo>
                    <a:lnTo>
                      <a:pt x="356" y="1023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709" y="0"/>
                    </a:lnTo>
                    <a:lnTo>
                      <a:pt x="709" y="161"/>
                    </a:lnTo>
                    <a:close/>
                  </a:path>
                </a:pathLst>
              </a:custGeom>
              <a:solidFill>
                <a:srgbClr val="DDBDA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5" name="ïṧḷïḓê-Freeform: Shape 9">
                <a:extLst>
                  <a:ext uri="{FF2B5EF4-FFF2-40B4-BE49-F238E27FC236}">
                    <a16:creationId xmlns:a16="http://schemas.microsoft.com/office/drawing/2014/main" xmlns="" id="{8D63B33B-C310-4A7C-B0B7-FB0CD5EAE8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905192"/>
                <a:ext cx="374651" cy="4212910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6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/>
              </a:p>
            </p:txBody>
          </p:sp>
          <p:sp>
            <p:nvSpPr>
              <p:cNvPr id="36" name="ïṧḷïḓê-Freeform: Shape 10">
                <a:extLst>
                  <a:ext uri="{FF2B5EF4-FFF2-40B4-BE49-F238E27FC236}">
                    <a16:creationId xmlns:a16="http://schemas.microsoft.com/office/drawing/2014/main" xmlns="" id="{8746AC19-1260-4257-9F93-EB7CCCCEE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7914" y="905194"/>
                <a:ext cx="376238" cy="4212908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7" name="ïṧḷïḓê-Freeform: Shape 11">
                <a:extLst>
                  <a:ext uri="{FF2B5EF4-FFF2-40B4-BE49-F238E27FC236}">
                    <a16:creationId xmlns:a16="http://schemas.microsoft.com/office/drawing/2014/main" xmlns="" id="{9EA01015-62A7-4D39-B7D4-4603E31890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4150" y="905194"/>
                <a:ext cx="374651" cy="4212908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5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5" y="713"/>
                      <a:pt x="35" y="713"/>
                      <a:pt x="35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3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8" name="ïṧḷïḓê-Freeform: Shape 12">
                <a:extLst>
                  <a:ext uri="{FF2B5EF4-FFF2-40B4-BE49-F238E27FC236}">
                    <a16:creationId xmlns:a16="http://schemas.microsoft.com/office/drawing/2014/main" xmlns="" id="{A91380F2-5242-438A-8929-7ADA60C383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6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/>
              </a:p>
            </p:txBody>
          </p:sp>
          <p:sp>
            <p:nvSpPr>
              <p:cNvPr id="39" name="ïṧḷïḓê-Freeform: Shape 13">
                <a:extLst>
                  <a:ext uri="{FF2B5EF4-FFF2-40B4-BE49-F238E27FC236}">
                    <a16:creationId xmlns:a16="http://schemas.microsoft.com/office/drawing/2014/main" xmlns="" id="{1737D131-D3AB-4563-BD30-6CFD25E8E0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7913" y="4445000"/>
                <a:ext cx="376238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0" name="ïṧḷïḓê-Freeform: Shape 14">
                <a:extLst>
                  <a:ext uri="{FF2B5EF4-FFF2-40B4-BE49-F238E27FC236}">
                    <a16:creationId xmlns:a16="http://schemas.microsoft.com/office/drawing/2014/main" xmlns="" id="{C37D4585-220B-4E3D-80E9-2EA5922630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4151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5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5" y="174"/>
                      <a:pt x="35" y="174"/>
                      <a:pt x="35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3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1" name="ïṧḷïḓê-Freeform: Shape 15">
                <a:extLst>
                  <a:ext uri="{FF2B5EF4-FFF2-40B4-BE49-F238E27FC236}">
                    <a16:creationId xmlns:a16="http://schemas.microsoft.com/office/drawing/2014/main" xmlns="" id="{6F7E35ED-19EA-4FE1-A2F5-5BD07AB7D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4738" y="5854700"/>
                <a:ext cx="385763" cy="492125"/>
              </a:xfrm>
              <a:custGeom>
                <a:avLst/>
                <a:gdLst>
                  <a:gd name="T0" fmla="*/ 51 w 102"/>
                  <a:gd name="T1" fmla="*/ 0 h 131"/>
                  <a:gd name="T2" fmla="*/ 0 w 102"/>
                  <a:gd name="T3" fmla="*/ 6 h 131"/>
                  <a:gd name="T4" fmla="*/ 51 w 102"/>
                  <a:gd name="T5" fmla="*/ 131 h 131"/>
                  <a:gd name="T6" fmla="*/ 102 w 102"/>
                  <a:gd name="T7" fmla="*/ 6 h 131"/>
                  <a:gd name="T8" fmla="*/ 51 w 102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31">
                    <a:moveTo>
                      <a:pt x="51" y="0"/>
                    </a:moveTo>
                    <a:cubicBezTo>
                      <a:pt x="33" y="0"/>
                      <a:pt x="16" y="2"/>
                      <a:pt x="0" y="6"/>
                    </a:cubicBezTo>
                    <a:cubicBezTo>
                      <a:pt x="51" y="131"/>
                      <a:pt x="51" y="131"/>
                      <a:pt x="51" y="131"/>
                    </a:cubicBezTo>
                    <a:cubicBezTo>
                      <a:pt x="102" y="6"/>
                      <a:pt x="102" y="6"/>
                      <a:pt x="102" y="6"/>
                    </a:cubicBezTo>
                    <a:cubicBezTo>
                      <a:pt x="85" y="2"/>
                      <a:pt x="68" y="0"/>
                      <a:pt x="51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sp>
          <p:nvSpPr>
            <p:cNvPr id="32" name="ïṧḷïḓê-Freeform: Shape 6">
              <a:extLst>
                <a:ext uri="{FF2B5EF4-FFF2-40B4-BE49-F238E27FC236}">
                  <a16:creationId xmlns:a16="http://schemas.microsoft.com/office/drawing/2014/main" xmlns="" id="{A0E1B32E-FBBE-47A1-ACCE-8C3F57E2C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0547" y="1799337"/>
              <a:ext cx="930085" cy="930916"/>
            </a:xfrm>
            <a:custGeom>
              <a:avLst/>
              <a:gdLst>
                <a:gd name="T0" fmla="*/ 235 w 471"/>
                <a:gd name="T1" fmla="*/ 0 h 471"/>
                <a:gd name="T2" fmla="*/ 0 w 471"/>
                <a:gd name="T3" fmla="*/ 235 h 471"/>
                <a:gd name="T4" fmla="*/ 235 w 471"/>
                <a:gd name="T5" fmla="*/ 471 h 471"/>
                <a:gd name="T6" fmla="*/ 471 w 471"/>
                <a:gd name="T7" fmla="*/ 235 h 471"/>
                <a:gd name="T8" fmla="*/ 235 w 471"/>
                <a:gd name="T9" fmla="*/ 0 h 471"/>
                <a:gd name="T10" fmla="*/ 235 w 471"/>
                <a:gd name="T11" fmla="*/ 408 h 471"/>
                <a:gd name="T12" fmla="*/ 62 w 471"/>
                <a:gd name="T13" fmla="*/ 235 h 471"/>
                <a:gd name="T14" fmla="*/ 235 w 471"/>
                <a:gd name="T15" fmla="*/ 62 h 471"/>
                <a:gd name="T16" fmla="*/ 408 w 471"/>
                <a:gd name="T17" fmla="*/ 235 h 471"/>
                <a:gd name="T18" fmla="*/ 235 w 471"/>
                <a:gd name="T19" fmla="*/ 40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235" y="0"/>
                  </a:moveTo>
                  <a:cubicBezTo>
                    <a:pt x="105" y="0"/>
                    <a:pt x="0" y="105"/>
                    <a:pt x="0" y="235"/>
                  </a:cubicBezTo>
                  <a:cubicBezTo>
                    <a:pt x="0" y="365"/>
                    <a:pt x="105" y="471"/>
                    <a:pt x="235" y="471"/>
                  </a:cubicBezTo>
                  <a:cubicBezTo>
                    <a:pt x="365" y="471"/>
                    <a:pt x="471" y="365"/>
                    <a:pt x="471" y="235"/>
                  </a:cubicBezTo>
                  <a:cubicBezTo>
                    <a:pt x="471" y="105"/>
                    <a:pt x="365" y="0"/>
                    <a:pt x="235" y="0"/>
                  </a:cubicBezTo>
                  <a:close/>
                  <a:moveTo>
                    <a:pt x="235" y="408"/>
                  </a:moveTo>
                  <a:cubicBezTo>
                    <a:pt x="140" y="408"/>
                    <a:pt x="62" y="331"/>
                    <a:pt x="62" y="235"/>
                  </a:cubicBezTo>
                  <a:cubicBezTo>
                    <a:pt x="62" y="140"/>
                    <a:pt x="140" y="62"/>
                    <a:pt x="235" y="62"/>
                  </a:cubicBezTo>
                  <a:cubicBezTo>
                    <a:pt x="331" y="62"/>
                    <a:pt x="408" y="140"/>
                    <a:pt x="408" y="235"/>
                  </a:cubicBezTo>
                  <a:cubicBezTo>
                    <a:pt x="408" y="331"/>
                    <a:pt x="331" y="408"/>
                    <a:pt x="235" y="40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3" name="ïṧḷïḓê-TextBox 7">
              <a:extLst>
                <a:ext uri="{FF2B5EF4-FFF2-40B4-BE49-F238E27FC236}">
                  <a16:creationId xmlns:a16="http://schemas.microsoft.com/office/drawing/2014/main" xmlns="" id="{D78E3DC6-E5E3-4797-ACF9-7C1D8E9A26C0}"/>
                </a:ext>
              </a:extLst>
            </p:cNvPr>
            <p:cNvSpPr txBox="1"/>
            <p:nvPr/>
          </p:nvSpPr>
          <p:spPr>
            <a:xfrm>
              <a:off x="6955349" y="2062388"/>
              <a:ext cx="697628" cy="400110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id-ID" sz="2667" b="1"/>
                <a:t>75%</a:t>
              </a:r>
            </a:p>
          </p:txBody>
        </p:sp>
      </p:grpSp>
      <p:grpSp>
        <p:nvGrpSpPr>
          <p:cNvPr id="4" name="Group 16">
            <a:extLst>
              <a:ext uri="{FF2B5EF4-FFF2-40B4-BE49-F238E27FC236}">
                <a16:creationId xmlns:a16="http://schemas.microsoft.com/office/drawing/2014/main" xmlns="" id="{2F7C800C-719C-4BC5-A4D4-D392747DD647}"/>
              </a:ext>
            </a:extLst>
          </p:cNvPr>
          <p:cNvGrpSpPr/>
          <p:nvPr/>
        </p:nvGrpSpPr>
        <p:grpSpPr>
          <a:xfrm>
            <a:off x="1703958" y="1758953"/>
            <a:ext cx="930085" cy="3749928"/>
            <a:chOff x="9267266" y="1468560"/>
            <a:chExt cx="930085" cy="3749928"/>
          </a:xfrm>
        </p:grpSpPr>
        <p:grpSp>
          <p:nvGrpSpPr>
            <p:cNvPr id="23" name="Group 17">
              <a:extLst>
                <a:ext uri="{FF2B5EF4-FFF2-40B4-BE49-F238E27FC236}">
                  <a16:creationId xmlns:a16="http://schemas.microsoft.com/office/drawing/2014/main" xmlns="" id="{990ECF00-B07B-4777-9E47-2BBB581F9D0F}"/>
                </a:ext>
              </a:extLst>
            </p:cNvPr>
            <p:cNvGrpSpPr/>
            <p:nvPr/>
          </p:nvGrpSpPr>
          <p:grpSpPr>
            <a:xfrm>
              <a:off x="9466139" y="2287093"/>
              <a:ext cx="532340" cy="2931395"/>
              <a:chOff x="3243263" y="148907"/>
              <a:chExt cx="1125538" cy="6197918"/>
            </a:xfrm>
          </p:grpSpPr>
          <p:sp>
            <p:nvSpPr>
              <p:cNvPr id="26" name="ïṧḷïḓê-Freeform: Shape 20">
                <a:extLst>
                  <a:ext uri="{FF2B5EF4-FFF2-40B4-BE49-F238E27FC236}">
                    <a16:creationId xmlns:a16="http://schemas.microsoft.com/office/drawing/2014/main" xmlns="" id="{878A12F4-AD51-4F4D-AA43-82CED2EFE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4722813"/>
                <a:ext cx="1125538" cy="1624012"/>
              </a:xfrm>
              <a:custGeom>
                <a:avLst/>
                <a:gdLst>
                  <a:gd name="T0" fmla="*/ 709 w 709"/>
                  <a:gd name="T1" fmla="*/ 161 h 1023"/>
                  <a:gd name="T2" fmla="*/ 356 w 709"/>
                  <a:gd name="T3" fmla="*/ 1023 h 1023"/>
                  <a:gd name="T4" fmla="*/ 0 w 709"/>
                  <a:gd name="T5" fmla="*/ 161 h 1023"/>
                  <a:gd name="T6" fmla="*/ 0 w 709"/>
                  <a:gd name="T7" fmla="*/ 0 h 1023"/>
                  <a:gd name="T8" fmla="*/ 709 w 709"/>
                  <a:gd name="T9" fmla="*/ 0 h 1023"/>
                  <a:gd name="T10" fmla="*/ 709 w 709"/>
                  <a:gd name="T11" fmla="*/ 161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9" h="1023">
                    <a:moveTo>
                      <a:pt x="709" y="161"/>
                    </a:moveTo>
                    <a:lnTo>
                      <a:pt x="356" y="1023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709" y="0"/>
                    </a:lnTo>
                    <a:lnTo>
                      <a:pt x="709" y="161"/>
                    </a:lnTo>
                    <a:close/>
                  </a:path>
                </a:pathLst>
              </a:custGeom>
              <a:solidFill>
                <a:srgbClr val="DDBDA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7" name="ïṧḷïḓê-Freeform: Shape 21">
                <a:extLst>
                  <a:ext uri="{FF2B5EF4-FFF2-40B4-BE49-F238E27FC236}">
                    <a16:creationId xmlns:a16="http://schemas.microsoft.com/office/drawing/2014/main" xmlns="" id="{DFBB0C73-7D7E-443B-BA11-B9587998E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148907"/>
                <a:ext cx="374651" cy="4969196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6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8" name="ïṧḷïḓê-Freeform: Shape 22">
                <a:extLst>
                  <a:ext uri="{FF2B5EF4-FFF2-40B4-BE49-F238E27FC236}">
                    <a16:creationId xmlns:a16="http://schemas.microsoft.com/office/drawing/2014/main" xmlns="" id="{8B39D304-43F6-4E32-B4FF-EDBFB8EC34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7914" y="148907"/>
                <a:ext cx="376238" cy="4969195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/>
              </a:p>
            </p:txBody>
          </p:sp>
          <p:sp>
            <p:nvSpPr>
              <p:cNvPr id="29" name="ïṧḷïḓê-Freeform: Shape 23">
                <a:extLst>
                  <a:ext uri="{FF2B5EF4-FFF2-40B4-BE49-F238E27FC236}">
                    <a16:creationId xmlns:a16="http://schemas.microsoft.com/office/drawing/2014/main" xmlns="" id="{CDEF0DAF-1634-42D0-91F8-2BEFAA8FA9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4150" y="148907"/>
                <a:ext cx="374651" cy="4969195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5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5" y="713"/>
                      <a:pt x="35" y="713"/>
                      <a:pt x="35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3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/>
              </a:p>
            </p:txBody>
          </p:sp>
          <p:sp>
            <p:nvSpPr>
              <p:cNvPr id="30" name="ïṧḷïḓê-Freeform: Shape 27">
                <a:extLst>
                  <a:ext uri="{FF2B5EF4-FFF2-40B4-BE49-F238E27FC236}">
                    <a16:creationId xmlns:a16="http://schemas.microsoft.com/office/drawing/2014/main" xmlns="" id="{61B1CA5A-2E49-4C6A-86E1-A79C41BD5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4738" y="5854700"/>
                <a:ext cx="385763" cy="492125"/>
              </a:xfrm>
              <a:custGeom>
                <a:avLst/>
                <a:gdLst>
                  <a:gd name="T0" fmla="*/ 51 w 102"/>
                  <a:gd name="T1" fmla="*/ 0 h 131"/>
                  <a:gd name="T2" fmla="*/ 0 w 102"/>
                  <a:gd name="T3" fmla="*/ 6 h 131"/>
                  <a:gd name="T4" fmla="*/ 51 w 102"/>
                  <a:gd name="T5" fmla="*/ 131 h 131"/>
                  <a:gd name="T6" fmla="*/ 102 w 102"/>
                  <a:gd name="T7" fmla="*/ 6 h 131"/>
                  <a:gd name="T8" fmla="*/ 51 w 102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31">
                    <a:moveTo>
                      <a:pt x="51" y="0"/>
                    </a:moveTo>
                    <a:cubicBezTo>
                      <a:pt x="33" y="0"/>
                      <a:pt x="16" y="2"/>
                      <a:pt x="0" y="6"/>
                    </a:cubicBezTo>
                    <a:cubicBezTo>
                      <a:pt x="51" y="131"/>
                      <a:pt x="51" y="131"/>
                      <a:pt x="51" y="131"/>
                    </a:cubicBezTo>
                    <a:cubicBezTo>
                      <a:pt x="102" y="6"/>
                      <a:pt x="102" y="6"/>
                      <a:pt x="102" y="6"/>
                    </a:cubicBezTo>
                    <a:cubicBezTo>
                      <a:pt x="85" y="2"/>
                      <a:pt x="68" y="0"/>
                      <a:pt x="51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sp>
          <p:nvSpPr>
            <p:cNvPr id="24" name="ïṧḷïḓê-Freeform: Shape 18">
              <a:extLst>
                <a:ext uri="{FF2B5EF4-FFF2-40B4-BE49-F238E27FC236}">
                  <a16:creationId xmlns:a16="http://schemas.microsoft.com/office/drawing/2014/main" xmlns="" id="{81190365-4DCD-46F1-AEC4-BA5C300DF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7266" y="1468560"/>
              <a:ext cx="930085" cy="930916"/>
            </a:xfrm>
            <a:custGeom>
              <a:avLst/>
              <a:gdLst>
                <a:gd name="T0" fmla="*/ 235 w 471"/>
                <a:gd name="T1" fmla="*/ 0 h 471"/>
                <a:gd name="T2" fmla="*/ 0 w 471"/>
                <a:gd name="T3" fmla="*/ 235 h 471"/>
                <a:gd name="T4" fmla="*/ 235 w 471"/>
                <a:gd name="T5" fmla="*/ 471 h 471"/>
                <a:gd name="T6" fmla="*/ 471 w 471"/>
                <a:gd name="T7" fmla="*/ 235 h 471"/>
                <a:gd name="T8" fmla="*/ 235 w 471"/>
                <a:gd name="T9" fmla="*/ 0 h 471"/>
                <a:gd name="T10" fmla="*/ 235 w 471"/>
                <a:gd name="T11" fmla="*/ 408 h 471"/>
                <a:gd name="T12" fmla="*/ 62 w 471"/>
                <a:gd name="T13" fmla="*/ 235 h 471"/>
                <a:gd name="T14" fmla="*/ 235 w 471"/>
                <a:gd name="T15" fmla="*/ 62 h 471"/>
                <a:gd name="T16" fmla="*/ 408 w 471"/>
                <a:gd name="T17" fmla="*/ 235 h 471"/>
                <a:gd name="T18" fmla="*/ 235 w 471"/>
                <a:gd name="T19" fmla="*/ 40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235" y="0"/>
                  </a:moveTo>
                  <a:cubicBezTo>
                    <a:pt x="105" y="0"/>
                    <a:pt x="0" y="105"/>
                    <a:pt x="0" y="235"/>
                  </a:cubicBezTo>
                  <a:cubicBezTo>
                    <a:pt x="0" y="365"/>
                    <a:pt x="105" y="471"/>
                    <a:pt x="235" y="471"/>
                  </a:cubicBezTo>
                  <a:cubicBezTo>
                    <a:pt x="365" y="471"/>
                    <a:pt x="471" y="365"/>
                    <a:pt x="471" y="235"/>
                  </a:cubicBezTo>
                  <a:cubicBezTo>
                    <a:pt x="471" y="105"/>
                    <a:pt x="365" y="0"/>
                    <a:pt x="235" y="0"/>
                  </a:cubicBezTo>
                  <a:close/>
                  <a:moveTo>
                    <a:pt x="235" y="408"/>
                  </a:moveTo>
                  <a:cubicBezTo>
                    <a:pt x="140" y="408"/>
                    <a:pt x="62" y="331"/>
                    <a:pt x="62" y="235"/>
                  </a:cubicBezTo>
                  <a:cubicBezTo>
                    <a:pt x="62" y="140"/>
                    <a:pt x="140" y="62"/>
                    <a:pt x="235" y="62"/>
                  </a:cubicBezTo>
                  <a:cubicBezTo>
                    <a:pt x="331" y="62"/>
                    <a:pt x="408" y="140"/>
                    <a:pt x="408" y="235"/>
                  </a:cubicBezTo>
                  <a:cubicBezTo>
                    <a:pt x="408" y="331"/>
                    <a:pt x="331" y="408"/>
                    <a:pt x="235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5" name="ïṧḷïḑé-TextBox 19">
              <a:extLst>
                <a:ext uri="{FF2B5EF4-FFF2-40B4-BE49-F238E27FC236}">
                  <a16:creationId xmlns:a16="http://schemas.microsoft.com/office/drawing/2014/main" xmlns="" id="{A7ADEA16-F288-447E-B4C9-906ED5DA3F34}"/>
                </a:ext>
              </a:extLst>
            </p:cNvPr>
            <p:cNvSpPr txBox="1"/>
            <p:nvPr/>
          </p:nvSpPr>
          <p:spPr>
            <a:xfrm>
              <a:off x="9382852" y="1741549"/>
              <a:ext cx="697628" cy="400110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2667" b="1"/>
                <a:t>95%</a:t>
              </a:r>
            </a:p>
          </p:txBody>
        </p:sp>
      </p:grpSp>
      <p:sp>
        <p:nvSpPr>
          <p:cNvPr id="51" name="Freeform 46">
            <a:extLst>
              <a:ext uri="{FF2B5EF4-FFF2-40B4-BE49-F238E27FC236}">
                <a16:creationId xmlns:a16="http://schemas.microsoft.com/office/drawing/2014/main" xmlns="" id="{F45D5609-329D-445F-B883-9A9F2E95D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9366" y="1915828"/>
            <a:ext cx="369125" cy="352199"/>
          </a:xfrm>
          <a:custGeom>
            <a:avLst/>
            <a:gdLst>
              <a:gd name="T0" fmla="*/ 163754 w 461"/>
              <a:gd name="T1" fmla="*/ 150508 h 443"/>
              <a:gd name="T2" fmla="*/ 163754 w 461"/>
              <a:gd name="T3" fmla="*/ 150508 h 443"/>
              <a:gd name="T4" fmla="*/ 128116 w 461"/>
              <a:gd name="T5" fmla="*/ 111089 h 443"/>
              <a:gd name="T6" fmla="*/ 139845 w 461"/>
              <a:gd name="T7" fmla="*/ 87349 h 443"/>
              <a:gd name="T8" fmla="*/ 147965 w 461"/>
              <a:gd name="T9" fmla="*/ 67639 h 443"/>
              <a:gd name="T10" fmla="*/ 143905 w 461"/>
              <a:gd name="T11" fmla="*/ 59128 h 443"/>
              <a:gd name="T12" fmla="*/ 147965 w 461"/>
              <a:gd name="T13" fmla="*/ 39419 h 443"/>
              <a:gd name="T14" fmla="*/ 103756 w 461"/>
              <a:gd name="T15" fmla="*/ 0 h 443"/>
              <a:gd name="T16" fmla="*/ 59547 w 461"/>
              <a:gd name="T17" fmla="*/ 39419 h 443"/>
              <a:gd name="T18" fmla="*/ 63607 w 461"/>
              <a:gd name="T19" fmla="*/ 59128 h 443"/>
              <a:gd name="T20" fmla="*/ 59547 w 461"/>
              <a:gd name="T21" fmla="*/ 67639 h 443"/>
              <a:gd name="T22" fmla="*/ 67667 w 461"/>
              <a:gd name="T23" fmla="*/ 87349 h 443"/>
              <a:gd name="T24" fmla="*/ 79847 w 461"/>
              <a:gd name="T25" fmla="*/ 111089 h 443"/>
              <a:gd name="T26" fmla="*/ 43758 w 461"/>
              <a:gd name="T27" fmla="*/ 150508 h 443"/>
              <a:gd name="T28" fmla="*/ 0 w 461"/>
              <a:gd name="T29" fmla="*/ 178281 h 443"/>
              <a:gd name="T30" fmla="*/ 0 w 461"/>
              <a:gd name="T31" fmla="*/ 197990 h 443"/>
              <a:gd name="T32" fmla="*/ 103756 w 461"/>
              <a:gd name="T33" fmla="*/ 197990 h 443"/>
              <a:gd name="T34" fmla="*/ 207512 w 461"/>
              <a:gd name="T35" fmla="*/ 197990 h 443"/>
              <a:gd name="T36" fmla="*/ 207512 w 461"/>
              <a:gd name="T37" fmla="*/ 178281 h 443"/>
              <a:gd name="T38" fmla="*/ 163754 w 461"/>
              <a:gd name="T39" fmla="*/ 150508 h 44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ffectLst/>
          <a:extLst/>
        </p:spPr>
        <p:txBody>
          <a:bodyPr wrap="none" lIns="34287" tIns="17143" rIns="34287" bIns="17143" anchor="ctr"/>
          <a:lstStyle/>
          <a:p>
            <a:endParaRPr lang="en-US" sz="1707">
              <a:cs typeface="+mn-ea"/>
              <a:sym typeface="+mn-lt"/>
            </a:endParaRPr>
          </a:p>
        </p:txBody>
      </p:sp>
      <p:sp>
        <p:nvSpPr>
          <p:cNvPr id="52" name="Freeform 29">
            <a:extLst>
              <a:ext uri="{FF2B5EF4-FFF2-40B4-BE49-F238E27FC236}">
                <a16:creationId xmlns:a16="http://schemas.microsoft.com/office/drawing/2014/main" xmlns="" id="{6C2B427F-AC40-44E8-B75F-A72C833C2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412" y="2653508"/>
            <a:ext cx="355035" cy="366286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wrap="none" lIns="34287" tIns="17143" rIns="34287" bIns="17143" anchor="ctr"/>
          <a:lstStyle/>
          <a:p>
            <a:endParaRPr lang="en-US" sz="1707">
              <a:cs typeface="+mn-ea"/>
              <a:sym typeface="+mn-lt"/>
            </a:endParaRPr>
          </a:p>
        </p:txBody>
      </p:sp>
      <p:sp>
        <p:nvSpPr>
          <p:cNvPr id="53" name="Freeform 102">
            <a:extLst>
              <a:ext uri="{FF2B5EF4-FFF2-40B4-BE49-F238E27FC236}">
                <a16:creationId xmlns:a16="http://schemas.microsoft.com/office/drawing/2014/main" xmlns="" id="{98FCE00D-F9CC-4479-B90D-15D8B39E64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6687" y="3403867"/>
            <a:ext cx="394483" cy="355015"/>
          </a:xfrm>
          <a:custGeom>
            <a:avLst/>
            <a:gdLst>
              <a:gd name="T0" fmla="*/ 35703 w 498"/>
              <a:gd name="T1" fmla="*/ 67874 h 445"/>
              <a:gd name="T2" fmla="*/ 35703 w 498"/>
              <a:gd name="T3" fmla="*/ 67874 h 445"/>
              <a:gd name="T4" fmla="*/ 63372 w 498"/>
              <a:gd name="T5" fmla="*/ 75965 h 445"/>
              <a:gd name="T6" fmla="*/ 67389 w 498"/>
              <a:gd name="T7" fmla="*/ 75965 h 445"/>
              <a:gd name="T8" fmla="*/ 87026 w 498"/>
              <a:gd name="T9" fmla="*/ 60232 h 445"/>
              <a:gd name="T10" fmla="*/ 87026 w 498"/>
              <a:gd name="T11" fmla="*/ 56187 h 445"/>
              <a:gd name="T12" fmla="*/ 79439 w 498"/>
              <a:gd name="T13" fmla="*/ 48096 h 445"/>
              <a:gd name="T14" fmla="*/ 122728 w 498"/>
              <a:gd name="T15" fmla="*/ 4495 h 445"/>
              <a:gd name="T16" fmla="*/ 87026 w 498"/>
              <a:gd name="T17" fmla="*/ 0 h 445"/>
              <a:gd name="T18" fmla="*/ 47753 w 498"/>
              <a:gd name="T19" fmla="*/ 24273 h 445"/>
              <a:gd name="T20" fmla="*/ 32133 w 498"/>
              <a:gd name="T21" fmla="*/ 36409 h 445"/>
              <a:gd name="T22" fmla="*/ 23653 w 498"/>
              <a:gd name="T23" fmla="*/ 52141 h 445"/>
              <a:gd name="T24" fmla="*/ 8033 w 498"/>
              <a:gd name="T25" fmla="*/ 56187 h 445"/>
              <a:gd name="T26" fmla="*/ 0 w 498"/>
              <a:gd name="T27" fmla="*/ 64278 h 445"/>
              <a:gd name="T28" fmla="*/ 0 w 498"/>
              <a:gd name="T29" fmla="*/ 67874 h 445"/>
              <a:gd name="T30" fmla="*/ 16066 w 498"/>
              <a:gd name="T31" fmla="*/ 84055 h 445"/>
              <a:gd name="T32" fmla="*/ 23653 w 498"/>
              <a:gd name="T33" fmla="*/ 88101 h 445"/>
              <a:gd name="T34" fmla="*/ 32133 w 498"/>
              <a:gd name="T35" fmla="*/ 80010 h 445"/>
              <a:gd name="T36" fmla="*/ 35703 w 498"/>
              <a:gd name="T37" fmla="*/ 67874 h 445"/>
              <a:gd name="T38" fmla="*/ 99075 w 498"/>
              <a:gd name="T39" fmla="*/ 71919 h 445"/>
              <a:gd name="T40" fmla="*/ 99075 w 498"/>
              <a:gd name="T41" fmla="*/ 71919 h 445"/>
              <a:gd name="T42" fmla="*/ 95059 w 498"/>
              <a:gd name="T43" fmla="*/ 71919 h 445"/>
              <a:gd name="T44" fmla="*/ 79439 w 498"/>
              <a:gd name="T45" fmla="*/ 84055 h 445"/>
              <a:gd name="T46" fmla="*/ 75422 w 498"/>
              <a:gd name="T47" fmla="*/ 91697 h 445"/>
              <a:gd name="T48" fmla="*/ 170035 w 498"/>
              <a:gd name="T49" fmla="*/ 195530 h 445"/>
              <a:gd name="T50" fmla="*/ 178068 w 498"/>
              <a:gd name="T51" fmla="*/ 195530 h 445"/>
              <a:gd name="T52" fmla="*/ 190117 w 498"/>
              <a:gd name="T53" fmla="*/ 187439 h 445"/>
              <a:gd name="T54" fmla="*/ 190117 w 498"/>
              <a:gd name="T55" fmla="*/ 179798 h 445"/>
              <a:gd name="T56" fmla="*/ 99075 w 498"/>
              <a:gd name="T57" fmla="*/ 71919 h 445"/>
              <a:gd name="T58" fmla="*/ 221804 w 498"/>
              <a:gd name="T59" fmla="*/ 28318 h 445"/>
              <a:gd name="T60" fmla="*/ 221804 w 498"/>
              <a:gd name="T61" fmla="*/ 28318 h 445"/>
              <a:gd name="T62" fmla="*/ 213771 w 498"/>
              <a:gd name="T63" fmla="*/ 24273 h 445"/>
              <a:gd name="T64" fmla="*/ 205737 w 498"/>
              <a:gd name="T65" fmla="*/ 40005 h 445"/>
              <a:gd name="T66" fmla="*/ 182084 w 498"/>
              <a:gd name="T67" fmla="*/ 48096 h 445"/>
              <a:gd name="T68" fmla="*/ 178068 w 498"/>
              <a:gd name="T69" fmla="*/ 28318 h 445"/>
              <a:gd name="T70" fmla="*/ 186101 w 498"/>
              <a:gd name="T71" fmla="*/ 8540 h 445"/>
              <a:gd name="T72" fmla="*/ 182084 w 498"/>
              <a:gd name="T73" fmla="*/ 4495 h 445"/>
              <a:gd name="T74" fmla="*/ 150398 w 498"/>
              <a:gd name="T75" fmla="*/ 32364 h 445"/>
              <a:gd name="T76" fmla="*/ 142365 w 498"/>
              <a:gd name="T77" fmla="*/ 67874 h 445"/>
              <a:gd name="T78" fmla="*/ 126745 w 498"/>
              <a:gd name="T79" fmla="*/ 84055 h 445"/>
              <a:gd name="T80" fmla="*/ 142365 w 498"/>
              <a:gd name="T81" fmla="*/ 103833 h 445"/>
              <a:gd name="T82" fmla="*/ 162448 w 498"/>
              <a:gd name="T83" fmla="*/ 84055 h 445"/>
              <a:gd name="T84" fmla="*/ 182084 w 498"/>
              <a:gd name="T85" fmla="*/ 80010 h 445"/>
              <a:gd name="T86" fmla="*/ 217787 w 498"/>
              <a:gd name="T87" fmla="*/ 64278 h 445"/>
              <a:gd name="T88" fmla="*/ 221804 w 498"/>
              <a:gd name="T89" fmla="*/ 28318 h 445"/>
              <a:gd name="T90" fmla="*/ 32133 w 498"/>
              <a:gd name="T91" fmla="*/ 179798 h 445"/>
              <a:gd name="T92" fmla="*/ 32133 w 498"/>
              <a:gd name="T93" fmla="*/ 179798 h 445"/>
              <a:gd name="T94" fmla="*/ 32133 w 498"/>
              <a:gd name="T95" fmla="*/ 187439 h 445"/>
              <a:gd name="T96" fmla="*/ 39719 w 498"/>
              <a:gd name="T97" fmla="*/ 199576 h 445"/>
              <a:gd name="T98" fmla="*/ 47753 w 498"/>
              <a:gd name="T99" fmla="*/ 195530 h 445"/>
              <a:gd name="T100" fmla="*/ 103092 w 498"/>
              <a:gd name="T101" fmla="*/ 143838 h 445"/>
              <a:gd name="T102" fmla="*/ 87026 w 498"/>
              <a:gd name="T103" fmla="*/ 123611 h 445"/>
              <a:gd name="T104" fmla="*/ 32133 w 498"/>
              <a:gd name="T105" fmla="*/ 179798 h 44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ffectLst/>
          <a:extLst/>
        </p:spPr>
        <p:txBody>
          <a:bodyPr wrap="none" lIns="34287" tIns="17143" rIns="34287" bIns="17143" anchor="ctr"/>
          <a:lstStyle/>
          <a:p>
            <a:endParaRPr lang="en-US" sz="1707">
              <a:cs typeface="+mn-ea"/>
              <a:sym typeface="+mn-lt"/>
            </a:endParaRPr>
          </a:p>
        </p:txBody>
      </p:sp>
      <p:sp>
        <p:nvSpPr>
          <p:cNvPr id="54" name="Freeform 28">
            <a:extLst>
              <a:ext uri="{FF2B5EF4-FFF2-40B4-BE49-F238E27FC236}">
                <a16:creationId xmlns:a16="http://schemas.microsoft.com/office/drawing/2014/main" xmlns="" id="{1A51D88B-2F33-4E48-8396-BA7E572937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5278" y="4159860"/>
            <a:ext cx="397302" cy="332474"/>
          </a:xfrm>
          <a:custGeom>
            <a:avLst/>
            <a:gdLst>
              <a:gd name="T0" fmla="*/ 55735 w 498"/>
              <a:gd name="T1" fmla="*/ 36300 h 418"/>
              <a:gd name="T2" fmla="*/ 55735 w 498"/>
              <a:gd name="T3" fmla="*/ 36300 h 418"/>
              <a:gd name="T4" fmla="*/ 16181 w 498"/>
              <a:gd name="T5" fmla="*/ 115622 h 418"/>
              <a:gd name="T6" fmla="*/ 155518 w 498"/>
              <a:gd name="T7" fmla="*/ 51985 h 418"/>
              <a:gd name="T8" fmla="*/ 4045 w 498"/>
              <a:gd name="T9" fmla="*/ 171192 h 418"/>
              <a:gd name="T10" fmla="*/ 19777 w 498"/>
              <a:gd name="T11" fmla="*/ 179258 h 418"/>
              <a:gd name="T12" fmla="*/ 43599 w 498"/>
              <a:gd name="T13" fmla="*/ 139373 h 418"/>
              <a:gd name="T14" fmla="*/ 131696 w 498"/>
              <a:gd name="T15" fmla="*/ 139373 h 418"/>
              <a:gd name="T16" fmla="*/ 210803 w 498"/>
              <a:gd name="T17" fmla="*/ 32267 h 418"/>
              <a:gd name="T18" fmla="*/ 55735 w 498"/>
              <a:gd name="T19" fmla="*/ 363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wrap="none" lIns="34287" tIns="17143" rIns="34287" bIns="17143" anchor="ctr"/>
          <a:lstStyle/>
          <a:p>
            <a:endParaRPr lang="en-US" sz="1707">
              <a:cs typeface="+mn-ea"/>
              <a:sym typeface="+mn-lt"/>
            </a:endParaRPr>
          </a:p>
        </p:txBody>
      </p:sp>
      <p:sp>
        <p:nvSpPr>
          <p:cNvPr id="55" name="Freeform 103">
            <a:extLst>
              <a:ext uri="{FF2B5EF4-FFF2-40B4-BE49-F238E27FC236}">
                <a16:creationId xmlns:a16="http://schemas.microsoft.com/office/drawing/2014/main" xmlns="" id="{5723D564-D9EF-4EE9-B381-9870E140F4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0364" y="4876410"/>
            <a:ext cx="307131" cy="388826"/>
          </a:xfrm>
          <a:custGeom>
            <a:avLst/>
            <a:gdLst>
              <a:gd name="T0" fmla="*/ 52408 w 383"/>
              <a:gd name="T1" fmla="*/ 27833 h 488"/>
              <a:gd name="T2" fmla="*/ 52408 w 383"/>
              <a:gd name="T3" fmla="*/ 27833 h 488"/>
              <a:gd name="T4" fmla="*/ 52408 w 383"/>
              <a:gd name="T5" fmla="*/ 159368 h 488"/>
              <a:gd name="T6" fmla="*/ 28463 w 383"/>
              <a:gd name="T7" fmla="*/ 163408 h 488"/>
              <a:gd name="T8" fmla="*/ 8132 w 383"/>
              <a:gd name="T9" fmla="*/ 198873 h 488"/>
              <a:gd name="T10" fmla="*/ 44276 w 383"/>
              <a:gd name="T11" fmla="*/ 210994 h 488"/>
              <a:gd name="T12" fmla="*/ 72287 w 383"/>
              <a:gd name="T13" fmla="*/ 179121 h 488"/>
              <a:gd name="T14" fmla="*/ 72287 w 383"/>
              <a:gd name="T15" fmla="*/ 71828 h 488"/>
              <a:gd name="T16" fmla="*/ 152254 w 383"/>
              <a:gd name="T17" fmla="*/ 51626 h 488"/>
              <a:gd name="T18" fmla="*/ 152254 w 383"/>
              <a:gd name="T19" fmla="*/ 139615 h 488"/>
              <a:gd name="T20" fmla="*/ 128309 w 383"/>
              <a:gd name="T21" fmla="*/ 139615 h 488"/>
              <a:gd name="T22" fmla="*/ 107979 w 383"/>
              <a:gd name="T23" fmla="*/ 179121 h 488"/>
              <a:gd name="T24" fmla="*/ 144122 w 383"/>
              <a:gd name="T25" fmla="*/ 190793 h 488"/>
              <a:gd name="T26" fmla="*/ 172585 w 383"/>
              <a:gd name="T27" fmla="*/ 159368 h 488"/>
              <a:gd name="T28" fmla="*/ 172585 w 383"/>
              <a:gd name="T29" fmla="*/ 0 h 488"/>
              <a:gd name="T30" fmla="*/ 52408 w 383"/>
              <a:gd name="T31" fmla="*/ 27833 h 48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ffectLst/>
          <a:extLst/>
        </p:spPr>
        <p:txBody>
          <a:bodyPr wrap="none" lIns="34287" tIns="17143" rIns="34287" bIns="17143" anchor="ctr"/>
          <a:lstStyle/>
          <a:p>
            <a:endParaRPr lang="en-US" sz="1707">
              <a:cs typeface="+mn-ea"/>
              <a:sym typeface="+mn-lt"/>
            </a:endParaRPr>
          </a:p>
        </p:txBody>
      </p:sp>
      <p:sp>
        <p:nvSpPr>
          <p:cNvPr id="56" name="TextBox 172">
            <a:extLst>
              <a:ext uri="{FF2B5EF4-FFF2-40B4-BE49-F238E27FC236}">
                <a16:creationId xmlns:a16="http://schemas.microsoft.com/office/drawing/2014/main" xmlns="" id="{663AB5D1-6554-40A6-8319-AA570256DD38}"/>
              </a:ext>
            </a:extLst>
          </p:cNvPr>
          <p:cNvSpPr txBox="1"/>
          <p:nvPr/>
        </p:nvSpPr>
        <p:spPr>
          <a:xfrm>
            <a:off x="6190785" y="1861109"/>
            <a:ext cx="673568" cy="457040"/>
          </a:xfrm>
          <a:prstGeom prst="rect">
            <a:avLst/>
          </a:prstGeom>
          <a:noFill/>
        </p:spPr>
        <p:txBody>
          <a:bodyPr wrap="none" lIns="91433" tIns="45716" rIns="91433" bIns="45716" rtlCol="0">
            <a:spAutoFit/>
          </a:bodyPr>
          <a:lstStyle/>
          <a:p>
            <a:r>
              <a:rPr lang="en-US" sz="2370" b="1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24%</a:t>
            </a:r>
          </a:p>
        </p:txBody>
      </p:sp>
      <p:sp>
        <p:nvSpPr>
          <p:cNvPr id="57" name="TextBox 174">
            <a:extLst>
              <a:ext uri="{FF2B5EF4-FFF2-40B4-BE49-F238E27FC236}">
                <a16:creationId xmlns:a16="http://schemas.microsoft.com/office/drawing/2014/main" xmlns="" id="{AF2ACF02-280D-4471-98E6-C1AA752CC5A1}"/>
              </a:ext>
            </a:extLst>
          </p:cNvPr>
          <p:cNvSpPr txBox="1"/>
          <p:nvPr/>
        </p:nvSpPr>
        <p:spPr>
          <a:xfrm>
            <a:off x="6190785" y="2605832"/>
            <a:ext cx="673568" cy="457040"/>
          </a:xfrm>
          <a:prstGeom prst="rect">
            <a:avLst/>
          </a:prstGeom>
          <a:noFill/>
        </p:spPr>
        <p:txBody>
          <a:bodyPr wrap="none" lIns="91433" tIns="45716" rIns="91433" bIns="45716" rtlCol="0">
            <a:spAutoFit/>
          </a:bodyPr>
          <a:lstStyle/>
          <a:p>
            <a:r>
              <a:rPr lang="en-US" sz="2370" b="1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18%</a:t>
            </a:r>
          </a:p>
        </p:txBody>
      </p:sp>
      <p:sp>
        <p:nvSpPr>
          <p:cNvPr id="58" name="TextBox 177">
            <a:extLst>
              <a:ext uri="{FF2B5EF4-FFF2-40B4-BE49-F238E27FC236}">
                <a16:creationId xmlns:a16="http://schemas.microsoft.com/office/drawing/2014/main" xmlns="" id="{6F46313C-0514-49A3-BCAC-39FC26318968}"/>
              </a:ext>
            </a:extLst>
          </p:cNvPr>
          <p:cNvSpPr txBox="1"/>
          <p:nvPr/>
        </p:nvSpPr>
        <p:spPr>
          <a:xfrm>
            <a:off x="6190785" y="3350556"/>
            <a:ext cx="673568" cy="457040"/>
          </a:xfrm>
          <a:prstGeom prst="rect">
            <a:avLst/>
          </a:prstGeom>
          <a:noFill/>
        </p:spPr>
        <p:txBody>
          <a:bodyPr wrap="none" lIns="91433" tIns="45716" rIns="91433" bIns="45716" rtlCol="0">
            <a:spAutoFit/>
          </a:bodyPr>
          <a:lstStyle/>
          <a:p>
            <a:r>
              <a:rPr lang="en-US" sz="2370" b="1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21%</a:t>
            </a:r>
          </a:p>
        </p:txBody>
      </p:sp>
      <p:sp>
        <p:nvSpPr>
          <p:cNvPr id="59" name="TextBox 178">
            <a:extLst>
              <a:ext uri="{FF2B5EF4-FFF2-40B4-BE49-F238E27FC236}">
                <a16:creationId xmlns:a16="http://schemas.microsoft.com/office/drawing/2014/main" xmlns="" id="{F0F7A5CB-50E8-452B-B07C-B8851ECCA2BF}"/>
              </a:ext>
            </a:extLst>
          </p:cNvPr>
          <p:cNvSpPr txBox="1"/>
          <p:nvPr/>
        </p:nvSpPr>
        <p:spPr>
          <a:xfrm>
            <a:off x="6190785" y="4095278"/>
            <a:ext cx="673568" cy="457040"/>
          </a:xfrm>
          <a:prstGeom prst="rect">
            <a:avLst/>
          </a:prstGeom>
          <a:noFill/>
        </p:spPr>
        <p:txBody>
          <a:bodyPr wrap="none" lIns="91433" tIns="45716" rIns="91433" bIns="45716" rtlCol="0">
            <a:spAutoFit/>
          </a:bodyPr>
          <a:lstStyle/>
          <a:p>
            <a:r>
              <a:rPr lang="en-US" sz="2370" b="1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17%</a:t>
            </a:r>
          </a:p>
        </p:txBody>
      </p:sp>
      <p:sp>
        <p:nvSpPr>
          <p:cNvPr id="60" name="TextBox 181">
            <a:extLst>
              <a:ext uri="{FF2B5EF4-FFF2-40B4-BE49-F238E27FC236}">
                <a16:creationId xmlns:a16="http://schemas.microsoft.com/office/drawing/2014/main" xmlns="" id="{30C793FA-B3FA-4941-A48C-B13430D81C03}"/>
              </a:ext>
            </a:extLst>
          </p:cNvPr>
          <p:cNvSpPr txBox="1"/>
          <p:nvPr/>
        </p:nvSpPr>
        <p:spPr>
          <a:xfrm>
            <a:off x="6190785" y="4840005"/>
            <a:ext cx="673568" cy="457040"/>
          </a:xfrm>
          <a:prstGeom prst="rect">
            <a:avLst/>
          </a:prstGeom>
          <a:noFill/>
        </p:spPr>
        <p:txBody>
          <a:bodyPr wrap="none" lIns="91433" tIns="45716" rIns="91433" bIns="45716" rtlCol="0">
            <a:spAutoFit/>
          </a:bodyPr>
          <a:lstStyle/>
          <a:p>
            <a:r>
              <a:rPr lang="en-US" sz="2370" b="1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22%</a:t>
            </a:r>
          </a:p>
        </p:txBody>
      </p:sp>
      <p:sp>
        <p:nvSpPr>
          <p:cNvPr id="61" name="išľíďè">
            <a:extLst>
              <a:ext uri="{FF2B5EF4-FFF2-40B4-BE49-F238E27FC236}">
                <a16:creationId xmlns:a16="http://schemas.microsoft.com/office/drawing/2014/main" xmlns="" id="{C2767D59-817F-4C8E-9510-1EE97E64F8EB}"/>
              </a:ext>
            </a:extLst>
          </p:cNvPr>
          <p:cNvSpPr/>
          <p:nvPr/>
        </p:nvSpPr>
        <p:spPr bwMode="auto">
          <a:xfrm>
            <a:off x="7626405" y="2092873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2" name="iSlíďè">
            <a:extLst>
              <a:ext uri="{FF2B5EF4-FFF2-40B4-BE49-F238E27FC236}">
                <a16:creationId xmlns:a16="http://schemas.microsoft.com/office/drawing/2014/main" xmlns="" id="{BB08609D-3B38-49DD-8719-27BCE585293D}"/>
              </a:ext>
            </a:extLst>
          </p:cNvPr>
          <p:cNvSpPr txBox="1"/>
          <p:nvPr/>
        </p:nvSpPr>
        <p:spPr bwMode="auto">
          <a:xfrm>
            <a:off x="7633798" y="1758422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3" name="išľíďè">
            <a:extLst>
              <a:ext uri="{FF2B5EF4-FFF2-40B4-BE49-F238E27FC236}">
                <a16:creationId xmlns:a16="http://schemas.microsoft.com/office/drawing/2014/main" xmlns="" id="{E44D1610-9640-4983-9445-A7AC38F5A570}"/>
              </a:ext>
            </a:extLst>
          </p:cNvPr>
          <p:cNvSpPr/>
          <p:nvPr/>
        </p:nvSpPr>
        <p:spPr bwMode="auto">
          <a:xfrm>
            <a:off x="7627838" y="2946694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4" name="iSlíďè">
            <a:extLst>
              <a:ext uri="{FF2B5EF4-FFF2-40B4-BE49-F238E27FC236}">
                <a16:creationId xmlns:a16="http://schemas.microsoft.com/office/drawing/2014/main" xmlns="" id="{699294E0-BA9A-4530-88BE-066FA03C5D9E}"/>
              </a:ext>
            </a:extLst>
          </p:cNvPr>
          <p:cNvSpPr txBox="1"/>
          <p:nvPr/>
        </p:nvSpPr>
        <p:spPr bwMode="auto">
          <a:xfrm>
            <a:off x="7635231" y="2612243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5" name="išľíďè">
            <a:extLst>
              <a:ext uri="{FF2B5EF4-FFF2-40B4-BE49-F238E27FC236}">
                <a16:creationId xmlns:a16="http://schemas.microsoft.com/office/drawing/2014/main" xmlns="" id="{3B3FFD53-C062-4AFD-9C65-978BF5816E61}"/>
              </a:ext>
            </a:extLst>
          </p:cNvPr>
          <p:cNvSpPr/>
          <p:nvPr/>
        </p:nvSpPr>
        <p:spPr bwMode="auto">
          <a:xfrm>
            <a:off x="7635089" y="3726201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6" name="iSlíďè">
            <a:extLst>
              <a:ext uri="{FF2B5EF4-FFF2-40B4-BE49-F238E27FC236}">
                <a16:creationId xmlns:a16="http://schemas.microsoft.com/office/drawing/2014/main" xmlns="" id="{F0C90941-8CC2-4A86-838E-C4DD12A84193}"/>
              </a:ext>
            </a:extLst>
          </p:cNvPr>
          <p:cNvSpPr txBox="1"/>
          <p:nvPr/>
        </p:nvSpPr>
        <p:spPr bwMode="auto">
          <a:xfrm>
            <a:off x="7642482" y="3391750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7" name="išľíďè">
            <a:extLst>
              <a:ext uri="{FF2B5EF4-FFF2-40B4-BE49-F238E27FC236}">
                <a16:creationId xmlns:a16="http://schemas.microsoft.com/office/drawing/2014/main" xmlns="" id="{07059CF8-22A8-46DC-823F-B23A567309EC}"/>
              </a:ext>
            </a:extLst>
          </p:cNvPr>
          <p:cNvSpPr/>
          <p:nvPr/>
        </p:nvSpPr>
        <p:spPr bwMode="auto">
          <a:xfrm>
            <a:off x="7626405" y="4492334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8" name="iSlíďè">
            <a:extLst>
              <a:ext uri="{FF2B5EF4-FFF2-40B4-BE49-F238E27FC236}">
                <a16:creationId xmlns:a16="http://schemas.microsoft.com/office/drawing/2014/main" xmlns="" id="{F56A5E04-DF98-4A7B-A73C-663B31C67EDB}"/>
              </a:ext>
            </a:extLst>
          </p:cNvPr>
          <p:cNvSpPr txBox="1"/>
          <p:nvPr/>
        </p:nvSpPr>
        <p:spPr bwMode="auto">
          <a:xfrm>
            <a:off x="7633798" y="4157883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9" name="išľíďè">
            <a:extLst>
              <a:ext uri="{FF2B5EF4-FFF2-40B4-BE49-F238E27FC236}">
                <a16:creationId xmlns:a16="http://schemas.microsoft.com/office/drawing/2014/main" xmlns="" id="{21908179-4320-4256-9E1D-F1E5DE5ACEAC}"/>
              </a:ext>
            </a:extLst>
          </p:cNvPr>
          <p:cNvSpPr/>
          <p:nvPr/>
        </p:nvSpPr>
        <p:spPr bwMode="auto">
          <a:xfrm>
            <a:off x="7633798" y="5245879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70" name="iSlíďè">
            <a:extLst>
              <a:ext uri="{FF2B5EF4-FFF2-40B4-BE49-F238E27FC236}">
                <a16:creationId xmlns:a16="http://schemas.microsoft.com/office/drawing/2014/main" xmlns="" id="{966D5533-5B7E-4F81-B89C-4EE6E7B911A1}"/>
              </a:ext>
            </a:extLst>
          </p:cNvPr>
          <p:cNvSpPr txBox="1"/>
          <p:nvPr/>
        </p:nvSpPr>
        <p:spPr bwMode="auto">
          <a:xfrm>
            <a:off x="7641191" y="4911428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0DA8191E-959A-4498-9A8B-256FC1C5BE2C}"/>
              </a:ext>
            </a:extLst>
          </p:cNvPr>
          <p:cNvGrpSpPr/>
          <p:nvPr/>
        </p:nvGrpSpPr>
        <p:grpSpPr>
          <a:xfrm>
            <a:off x="101917" y="98255"/>
            <a:ext cx="11746018" cy="287919"/>
            <a:chOff x="231493" y="95831"/>
            <a:chExt cx="8646289" cy="176685"/>
          </a:xfrm>
        </p:grpSpPr>
        <p:sp>
          <p:nvSpPr>
            <p:cNvPr id="72" name="矩形 71">
              <a:extLst>
                <a:ext uri="{FF2B5EF4-FFF2-40B4-BE49-F238E27FC236}">
                  <a16:creationId xmlns:a16="http://schemas.microsoft.com/office/drawing/2014/main" xmlns="" id="{0446B3BB-6DB7-444F-A577-2FDE3320DBEA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73" name="TextBox 76">
              <a:extLst>
                <a:ext uri="{FF2B5EF4-FFF2-40B4-BE49-F238E27FC236}">
                  <a16:creationId xmlns:a16="http://schemas.microsoft.com/office/drawing/2014/main" xmlns="" id="{ADFB8A31-F258-4B5F-8D91-BB9E6D028C58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年度工作概述</a:t>
              </a:r>
            </a:p>
          </p:txBody>
        </p:sp>
        <p:cxnSp>
          <p:nvCxnSpPr>
            <p:cNvPr id="74" name="直接连接符 73">
              <a:extLst>
                <a:ext uri="{FF2B5EF4-FFF2-40B4-BE49-F238E27FC236}">
                  <a16:creationId xmlns:a16="http://schemas.microsoft.com/office/drawing/2014/main" xmlns="" id="{C184C9E5-C053-4176-B427-5CB64FD5E919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6051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57" grpId="0"/>
      <p:bldP spid="58" grpId="0"/>
      <p:bldP spid="59" grpId="0"/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535643" y="1715733"/>
            <a:ext cx="9380712" cy="2181785"/>
            <a:chOff x="588348" y="1686422"/>
            <a:chExt cx="11235532" cy="2613181"/>
          </a:xfrm>
        </p:grpSpPr>
        <p:grpSp>
          <p:nvGrpSpPr>
            <p:cNvPr id="27" name="组合 26"/>
            <p:cNvGrpSpPr>
              <a:grpSpLocks noChangeAspect="1"/>
            </p:cNvGrpSpPr>
            <p:nvPr/>
          </p:nvGrpSpPr>
          <p:grpSpPr>
            <a:xfrm>
              <a:off x="588348" y="1700810"/>
              <a:ext cx="2503215" cy="2520001"/>
              <a:chOff x="1983909" y="2663640"/>
              <a:chExt cx="1657350" cy="1668463"/>
            </a:xfrm>
            <a:solidFill>
              <a:schemeClr val="accent1"/>
            </a:solidFill>
          </p:grpSpPr>
          <p:sp>
            <p:nvSpPr>
              <p:cNvPr id="43" name="任意多边形: 形状 42"/>
              <p:cNvSpPr>
                <a:spLocks/>
              </p:cNvSpPr>
              <p:nvPr/>
            </p:nvSpPr>
            <p:spPr bwMode="auto">
              <a:xfrm>
                <a:off x="1983909" y="3062103"/>
                <a:ext cx="1216025" cy="1270000"/>
              </a:xfrm>
              <a:custGeom>
                <a:avLst/>
                <a:gdLst>
                  <a:gd name="T0" fmla="*/ 71 w 540"/>
                  <a:gd name="T1" fmla="*/ 536 h 564"/>
                  <a:gd name="T2" fmla="*/ 24 w 540"/>
                  <a:gd name="T3" fmla="*/ 488 h 564"/>
                  <a:gd name="T4" fmla="*/ 24 w 540"/>
                  <a:gd name="T5" fmla="*/ 0 h 564"/>
                  <a:gd name="T6" fmla="*/ 0 w 540"/>
                  <a:gd name="T7" fmla="*/ 0 h 564"/>
                  <a:gd name="T8" fmla="*/ 0 w 540"/>
                  <a:gd name="T9" fmla="*/ 489 h 564"/>
                  <a:gd name="T10" fmla="*/ 72 w 540"/>
                  <a:gd name="T11" fmla="*/ 564 h 564"/>
                  <a:gd name="T12" fmla="*/ 540 w 540"/>
                  <a:gd name="T13" fmla="*/ 564 h 564"/>
                  <a:gd name="T14" fmla="*/ 540 w 540"/>
                  <a:gd name="T15" fmla="*/ 536 h 564"/>
                  <a:gd name="T16" fmla="*/ 71 w 540"/>
                  <a:gd name="T17" fmla="*/ 536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0" h="564">
                    <a:moveTo>
                      <a:pt x="71" y="536"/>
                    </a:moveTo>
                    <a:cubicBezTo>
                      <a:pt x="44" y="536"/>
                      <a:pt x="24" y="515"/>
                      <a:pt x="24" y="48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89"/>
                      <a:pt x="0" y="489"/>
                      <a:pt x="0" y="489"/>
                    </a:cubicBezTo>
                    <a:cubicBezTo>
                      <a:pt x="0" y="529"/>
                      <a:pt x="32" y="564"/>
                      <a:pt x="72" y="564"/>
                    </a:cubicBezTo>
                    <a:cubicBezTo>
                      <a:pt x="540" y="564"/>
                      <a:pt x="540" y="564"/>
                      <a:pt x="540" y="564"/>
                    </a:cubicBezTo>
                    <a:cubicBezTo>
                      <a:pt x="540" y="536"/>
                      <a:pt x="540" y="536"/>
                      <a:pt x="540" y="536"/>
                    </a:cubicBezTo>
                    <a:lnTo>
                      <a:pt x="71" y="5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4" name="任意多边形: 形状 43"/>
              <p:cNvSpPr>
                <a:spLocks/>
              </p:cNvSpPr>
              <p:nvPr/>
            </p:nvSpPr>
            <p:spPr bwMode="auto">
              <a:xfrm>
                <a:off x="2433171" y="2674753"/>
                <a:ext cx="1208088" cy="1243013"/>
              </a:xfrm>
              <a:custGeom>
                <a:avLst/>
                <a:gdLst>
                  <a:gd name="T0" fmla="*/ 461 w 536"/>
                  <a:gd name="T1" fmla="*/ 24 h 552"/>
                  <a:gd name="T2" fmla="*/ 508 w 536"/>
                  <a:gd name="T3" fmla="*/ 70 h 552"/>
                  <a:gd name="T4" fmla="*/ 508 w 536"/>
                  <a:gd name="T5" fmla="*/ 552 h 552"/>
                  <a:gd name="T6" fmla="*/ 536 w 536"/>
                  <a:gd name="T7" fmla="*/ 552 h 552"/>
                  <a:gd name="T8" fmla="*/ 536 w 536"/>
                  <a:gd name="T9" fmla="*/ 72 h 552"/>
                  <a:gd name="T10" fmla="*/ 462 w 536"/>
                  <a:gd name="T11" fmla="*/ 0 h 552"/>
                  <a:gd name="T12" fmla="*/ 0 w 536"/>
                  <a:gd name="T13" fmla="*/ 0 h 552"/>
                  <a:gd name="T14" fmla="*/ 0 w 536"/>
                  <a:gd name="T15" fmla="*/ 24 h 552"/>
                  <a:gd name="T16" fmla="*/ 461 w 536"/>
                  <a:gd name="T17" fmla="*/ 24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6" h="552">
                    <a:moveTo>
                      <a:pt x="461" y="24"/>
                    </a:moveTo>
                    <a:cubicBezTo>
                      <a:pt x="488" y="24"/>
                      <a:pt x="508" y="44"/>
                      <a:pt x="508" y="70"/>
                    </a:cubicBezTo>
                    <a:cubicBezTo>
                      <a:pt x="508" y="552"/>
                      <a:pt x="508" y="552"/>
                      <a:pt x="508" y="552"/>
                    </a:cubicBezTo>
                    <a:cubicBezTo>
                      <a:pt x="536" y="552"/>
                      <a:pt x="536" y="552"/>
                      <a:pt x="536" y="552"/>
                    </a:cubicBezTo>
                    <a:cubicBezTo>
                      <a:pt x="536" y="72"/>
                      <a:pt x="536" y="72"/>
                      <a:pt x="536" y="72"/>
                    </a:cubicBezTo>
                    <a:cubicBezTo>
                      <a:pt x="536" y="32"/>
                      <a:pt x="502" y="0"/>
                      <a:pt x="46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46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5" name="任意多边形: 形状 44"/>
              <p:cNvSpPr>
                <a:spLocks/>
              </p:cNvSpPr>
              <p:nvPr/>
            </p:nvSpPr>
            <p:spPr bwMode="auto">
              <a:xfrm>
                <a:off x="3277721" y="4006665"/>
                <a:ext cx="358775" cy="315913"/>
              </a:xfrm>
              <a:custGeom>
                <a:avLst/>
                <a:gdLst>
                  <a:gd name="T0" fmla="*/ 43 w 159"/>
                  <a:gd name="T1" fmla="*/ 69 h 140"/>
                  <a:gd name="T2" fmla="*/ 34 w 159"/>
                  <a:gd name="T3" fmla="*/ 61 h 140"/>
                  <a:gd name="T4" fmla="*/ 24 w 159"/>
                  <a:gd name="T5" fmla="*/ 61 h 140"/>
                  <a:gd name="T6" fmla="*/ 7 w 159"/>
                  <a:gd name="T7" fmla="*/ 52 h 140"/>
                  <a:gd name="T8" fmla="*/ 0 w 159"/>
                  <a:gd name="T9" fmla="*/ 32 h 140"/>
                  <a:gd name="T10" fmla="*/ 10 w 159"/>
                  <a:gd name="T11" fmla="*/ 9 h 140"/>
                  <a:gd name="T12" fmla="*/ 34 w 159"/>
                  <a:gd name="T13" fmla="*/ 0 h 140"/>
                  <a:gd name="T14" fmla="*/ 61 w 159"/>
                  <a:gd name="T15" fmla="*/ 13 h 140"/>
                  <a:gd name="T16" fmla="*/ 72 w 159"/>
                  <a:gd name="T17" fmla="*/ 47 h 140"/>
                  <a:gd name="T18" fmla="*/ 42 w 159"/>
                  <a:gd name="T19" fmla="*/ 126 h 140"/>
                  <a:gd name="T20" fmla="*/ 23 w 159"/>
                  <a:gd name="T21" fmla="*/ 140 h 140"/>
                  <a:gd name="T22" fmla="*/ 13 w 159"/>
                  <a:gd name="T23" fmla="*/ 131 h 140"/>
                  <a:gd name="T24" fmla="*/ 18 w 159"/>
                  <a:gd name="T25" fmla="*/ 120 h 140"/>
                  <a:gd name="T26" fmla="*/ 36 w 159"/>
                  <a:gd name="T27" fmla="*/ 92 h 140"/>
                  <a:gd name="T28" fmla="*/ 43 w 159"/>
                  <a:gd name="T29" fmla="*/ 69 h 140"/>
                  <a:gd name="T30" fmla="*/ 130 w 159"/>
                  <a:gd name="T31" fmla="*/ 69 h 140"/>
                  <a:gd name="T32" fmla="*/ 121 w 159"/>
                  <a:gd name="T33" fmla="*/ 61 h 140"/>
                  <a:gd name="T34" fmla="*/ 112 w 159"/>
                  <a:gd name="T35" fmla="*/ 61 h 140"/>
                  <a:gd name="T36" fmla="*/ 94 w 159"/>
                  <a:gd name="T37" fmla="*/ 52 h 140"/>
                  <a:gd name="T38" fmla="*/ 87 w 159"/>
                  <a:gd name="T39" fmla="*/ 32 h 140"/>
                  <a:gd name="T40" fmla="*/ 96 w 159"/>
                  <a:gd name="T41" fmla="*/ 9 h 140"/>
                  <a:gd name="T42" fmla="*/ 120 w 159"/>
                  <a:gd name="T43" fmla="*/ 0 h 140"/>
                  <a:gd name="T44" fmla="*/ 148 w 159"/>
                  <a:gd name="T45" fmla="*/ 13 h 140"/>
                  <a:gd name="T46" fmla="*/ 159 w 159"/>
                  <a:gd name="T47" fmla="*/ 47 h 140"/>
                  <a:gd name="T48" fmla="*/ 129 w 159"/>
                  <a:gd name="T49" fmla="*/ 126 h 140"/>
                  <a:gd name="T50" fmla="*/ 109 w 159"/>
                  <a:gd name="T51" fmla="*/ 140 h 140"/>
                  <a:gd name="T52" fmla="*/ 100 w 159"/>
                  <a:gd name="T53" fmla="*/ 131 h 140"/>
                  <a:gd name="T54" fmla="*/ 106 w 159"/>
                  <a:gd name="T55" fmla="*/ 120 h 140"/>
                  <a:gd name="T56" fmla="*/ 122 w 159"/>
                  <a:gd name="T57" fmla="*/ 92 h 140"/>
                  <a:gd name="T58" fmla="*/ 130 w 159"/>
                  <a:gd name="T59" fmla="*/ 6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9" h="140">
                    <a:moveTo>
                      <a:pt x="43" y="69"/>
                    </a:moveTo>
                    <a:cubicBezTo>
                      <a:pt x="43" y="64"/>
                      <a:pt x="40" y="61"/>
                      <a:pt x="34" y="61"/>
                    </a:cubicBezTo>
                    <a:cubicBezTo>
                      <a:pt x="24" y="61"/>
                      <a:pt x="24" y="61"/>
                      <a:pt x="24" y="61"/>
                    </a:cubicBezTo>
                    <a:cubicBezTo>
                      <a:pt x="18" y="60"/>
                      <a:pt x="12" y="57"/>
                      <a:pt x="7" y="52"/>
                    </a:cubicBezTo>
                    <a:cubicBezTo>
                      <a:pt x="2" y="46"/>
                      <a:pt x="0" y="40"/>
                      <a:pt x="0" y="32"/>
                    </a:cubicBezTo>
                    <a:cubicBezTo>
                      <a:pt x="0" y="23"/>
                      <a:pt x="3" y="15"/>
                      <a:pt x="10" y="9"/>
                    </a:cubicBezTo>
                    <a:cubicBezTo>
                      <a:pt x="16" y="3"/>
                      <a:pt x="24" y="0"/>
                      <a:pt x="34" y="0"/>
                    </a:cubicBezTo>
                    <a:cubicBezTo>
                      <a:pt x="44" y="0"/>
                      <a:pt x="54" y="4"/>
                      <a:pt x="61" y="13"/>
                    </a:cubicBezTo>
                    <a:cubicBezTo>
                      <a:pt x="68" y="22"/>
                      <a:pt x="72" y="33"/>
                      <a:pt x="72" y="47"/>
                    </a:cubicBezTo>
                    <a:cubicBezTo>
                      <a:pt x="72" y="73"/>
                      <a:pt x="62" y="99"/>
                      <a:pt x="42" y="126"/>
                    </a:cubicBezTo>
                    <a:cubicBezTo>
                      <a:pt x="34" y="136"/>
                      <a:pt x="28" y="140"/>
                      <a:pt x="23" y="140"/>
                    </a:cubicBezTo>
                    <a:cubicBezTo>
                      <a:pt x="16" y="140"/>
                      <a:pt x="13" y="137"/>
                      <a:pt x="13" y="131"/>
                    </a:cubicBezTo>
                    <a:cubicBezTo>
                      <a:pt x="13" y="128"/>
                      <a:pt x="15" y="125"/>
                      <a:pt x="18" y="120"/>
                    </a:cubicBezTo>
                    <a:cubicBezTo>
                      <a:pt x="25" y="112"/>
                      <a:pt x="30" y="103"/>
                      <a:pt x="36" y="92"/>
                    </a:cubicBezTo>
                    <a:cubicBezTo>
                      <a:pt x="41" y="82"/>
                      <a:pt x="43" y="74"/>
                      <a:pt x="43" y="69"/>
                    </a:cubicBezTo>
                    <a:close/>
                    <a:moveTo>
                      <a:pt x="130" y="69"/>
                    </a:moveTo>
                    <a:cubicBezTo>
                      <a:pt x="130" y="64"/>
                      <a:pt x="127" y="61"/>
                      <a:pt x="121" y="61"/>
                    </a:cubicBezTo>
                    <a:cubicBezTo>
                      <a:pt x="112" y="61"/>
                      <a:pt x="112" y="61"/>
                      <a:pt x="112" y="61"/>
                    </a:cubicBezTo>
                    <a:cubicBezTo>
                      <a:pt x="105" y="60"/>
                      <a:pt x="99" y="57"/>
                      <a:pt x="94" y="52"/>
                    </a:cubicBezTo>
                    <a:cubicBezTo>
                      <a:pt x="89" y="46"/>
                      <a:pt x="87" y="40"/>
                      <a:pt x="87" y="32"/>
                    </a:cubicBezTo>
                    <a:cubicBezTo>
                      <a:pt x="87" y="23"/>
                      <a:pt x="90" y="15"/>
                      <a:pt x="96" y="9"/>
                    </a:cubicBezTo>
                    <a:cubicBezTo>
                      <a:pt x="103" y="3"/>
                      <a:pt x="111" y="0"/>
                      <a:pt x="120" y="0"/>
                    </a:cubicBezTo>
                    <a:cubicBezTo>
                      <a:pt x="132" y="0"/>
                      <a:pt x="141" y="4"/>
                      <a:pt x="148" y="13"/>
                    </a:cubicBezTo>
                    <a:cubicBezTo>
                      <a:pt x="155" y="22"/>
                      <a:pt x="159" y="33"/>
                      <a:pt x="159" y="47"/>
                    </a:cubicBezTo>
                    <a:cubicBezTo>
                      <a:pt x="159" y="73"/>
                      <a:pt x="149" y="99"/>
                      <a:pt x="129" y="126"/>
                    </a:cubicBezTo>
                    <a:cubicBezTo>
                      <a:pt x="121" y="136"/>
                      <a:pt x="115" y="140"/>
                      <a:pt x="109" y="140"/>
                    </a:cubicBezTo>
                    <a:cubicBezTo>
                      <a:pt x="103" y="140"/>
                      <a:pt x="100" y="137"/>
                      <a:pt x="100" y="131"/>
                    </a:cubicBezTo>
                    <a:cubicBezTo>
                      <a:pt x="100" y="128"/>
                      <a:pt x="102" y="125"/>
                      <a:pt x="106" y="120"/>
                    </a:cubicBezTo>
                    <a:cubicBezTo>
                      <a:pt x="112" y="112"/>
                      <a:pt x="117" y="103"/>
                      <a:pt x="122" y="92"/>
                    </a:cubicBezTo>
                    <a:cubicBezTo>
                      <a:pt x="127" y="82"/>
                      <a:pt x="130" y="74"/>
                      <a:pt x="13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6" name="任意多边形: 形状 45"/>
              <p:cNvSpPr>
                <a:spLocks/>
              </p:cNvSpPr>
              <p:nvPr/>
            </p:nvSpPr>
            <p:spPr bwMode="auto">
              <a:xfrm>
                <a:off x="1983909" y="2663640"/>
                <a:ext cx="355600" cy="317500"/>
              </a:xfrm>
              <a:custGeom>
                <a:avLst/>
                <a:gdLst>
                  <a:gd name="T0" fmla="*/ 115 w 158"/>
                  <a:gd name="T1" fmla="*/ 72 h 141"/>
                  <a:gd name="T2" fmla="*/ 124 w 158"/>
                  <a:gd name="T3" fmla="*/ 80 h 141"/>
                  <a:gd name="T4" fmla="*/ 134 w 158"/>
                  <a:gd name="T5" fmla="*/ 80 h 141"/>
                  <a:gd name="T6" fmla="*/ 151 w 158"/>
                  <a:gd name="T7" fmla="*/ 89 h 141"/>
                  <a:gd name="T8" fmla="*/ 158 w 158"/>
                  <a:gd name="T9" fmla="*/ 109 h 141"/>
                  <a:gd name="T10" fmla="*/ 149 w 158"/>
                  <a:gd name="T11" fmla="*/ 132 h 141"/>
                  <a:gd name="T12" fmla="*/ 125 w 158"/>
                  <a:gd name="T13" fmla="*/ 141 h 141"/>
                  <a:gd name="T14" fmla="*/ 98 w 158"/>
                  <a:gd name="T15" fmla="*/ 128 h 141"/>
                  <a:gd name="T16" fmla="*/ 87 w 158"/>
                  <a:gd name="T17" fmla="*/ 94 h 141"/>
                  <a:gd name="T18" fmla="*/ 117 w 158"/>
                  <a:gd name="T19" fmla="*/ 15 h 141"/>
                  <a:gd name="T20" fmla="*/ 136 w 158"/>
                  <a:gd name="T21" fmla="*/ 0 h 141"/>
                  <a:gd name="T22" fmla="*/ 145 w 158"/>
                  <a:gd name="T23" fmla="*/ 10 h 141"/>
                  <a:gd name="T24" fmla="*/ 140 w 158"/>
                  <a:gd name="T25" fmla="*/ 21 h 141"/>
                  <a:gd name="T26" fmla="*/ 123 w 158"/>
                  <a:gd name="T27" fmla="*/ 48 h 141"/>
                  <a:gd name="T28" fmla="*/ 115 w 158"/>
                  <a:gd name="T29" fmla="*/ 72 h 141"/>
                  <a:gd name="T30" fmla="*/ 28 w 158"/>
                  <a:gd name="T31" fmla="*/ 72 h 141"/>
                  <a:gd name="T32" fmla="*/ 37 w 158"/>
                  <a:gd name="T33" fmla="*/ 80 h 141"/>
                  <a:gd name="T34" fmla="*/ 47 w 158"/>
                  <a:gd name="T35" fmla="*/ 80 h 141"/>
                  <a:gd name="T36" fmla="*/ 64 w 158"/>
                  <a:gd name="T37" fmla="*/ 89 h 141"/>
                  <a:gd name="T38" fmla="*/ 72 w 158"/>
                  <a:gd name="T39" fmla="*/ 109 h 141"/>
                  <a:gd name="T40" fmla="*/ 62 w 158"/>
                  <a:gd name="T41" fmla="*/ 132 h 141"/>
                  <a:gd name="T42" fmla="*/ 38 w 158"/>
                  <a:gd name="T43" fmla="*/ 141 h 141"/>
                  <a:gd name="T44" fmla="*/ 10 w 158"/>
                  <a:gd name="T45" fmla="*/ 128 h 141"/>
                  <a:gd name="T46" fmla="*/ 0 w 158"/>
                  <a:gd name="T47" fmla="*/ 94 h 141"/>
                  <a:gd name="T48" fmla="*/ 30 w 158"/>
                  <a:gd name="T49" fmla="*/ 15 h 141"/>
                  <a:gd name="T50" fmla="*/ 49 w 158"/>
                  <a:gd name="T51" fmla="*/ 0 h 141"/>
                  <a:gd name="T52" fmla="*/ 58 w 158"/>
                  <a:gd name="T53" fmla="*/ 10 h 141"/>
                  <a:gd name="T54" fmla="*/ 53 w 158"/>
                  <a:gd name="T55" fmla="*/ 21 h 141"/>
                  <a:gd name="T56" fmla="*/ 36 w 158"/>
                  <a:gd name="T57" fmla="*/ 48 h 141"/>
                  <a:gd name="T58" fmla="*/ 28 w 158"/>
                  <a:gd name="T59" fmla="*/ 7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8" h="141">
                    <a:moveTo>
                      <a:pt x="115" y="72"/>
                    </a:moveTo>
                    <a:cubicBezTo>
                      <a:pt x="115" y="77"/>
                      <a:pt x="118" y="80"/>
                      <a:pt x="124" y="80"/>
                    </a:cubicBezTo>
                    <a:cubicBezTo>
                      <a:pt x="134" y="80"/>
                      <a:pt x="134" y="80"/>
                      <a:pt x="134" y="80"/>
                    </a:cubicBezTo>
                    <a:cubicBezTo>
                      <a:pt x="140" y="80"/>
                      <a:pt x="146" y="83"/>
                      <a:pt x="151" y="89"/>
                    </a:cubicBezTo>
                    <a:cubicBezTo>
                      <a:pt x="156" y="95"/>
                      <a:pt x="158" y="101"/>
                      <a:pt x="158" y="109"/>
                    </a:cubicBezTo>
                    <a:cubicBezTo>
                      <a:pt x="158" y="118"/>
                      <a:pt x="155" y="126"/>
                      <a:pt x="149" y="132"/>
                    </a:cubicBezTo>
                    <a:cubicBezTo>
                      <a:pt x="142" y="138"/>
                      <a:pt x="134" y="141"/>
                      <a:pt x="125" y="141"/>
                    </a:cubicBezTo>
                    <a:cubicBezTo>
                      <a:pt x="114" y="141"/>
                      <a:pt x="105" y="137"/>
                      <a:pt x="98" y="128"/>
                    </a:cubicBezTo>
                    <a:cubicBezTo>
                      <a:pt x="90" y="119"/>
                      <a:pt x="87" y="108"/>
                      <a:pt x="87" y="94"/>
                    </a:cubicBezTo>
                    <a:cubicBezTo>
                      <a:pt x="87" y="68"/>
                      <a:pt x="97" y="42"/>
                      <a:pt x="117" y="15"/>
                    </a:cubicBezTo>
                    <a:cubicBezTo>
                      <a:pt x="124" y="5"/>
                      <a:pt x="130" y="0"/>
                      <a:pt x="136" y="0"/>
                    </a:cubicBezTo>
                    <a:cubicBezTo>
                      <a:pt x="142" y="0"/>
                      <a:pt x="145" y="4"/>
                      <a:pt x="145" y="10"/>
                    </a:cubicBezTo>
                    <a:cubicBezTo>
                      <a:pt x="145" y="13"/>
                      <a:pt x="144" y="16"/>
                      <a:pt x="140" y="21"/>
                    </a:cubicBezTo>
                    <a:cubicBezTo>
                      <a:pt x="134" y="29"/>
                      <a:pt x="128" y="38"/>
                      <a:pt x="123" y="48"/>
                    </a:cubicBezTo>
                    <a:cubicBezTo>
                      <a:pt x="118" y="59"/>
                      <a:pt x="115" y="67"/>
                      <a:pt x="115" y="72"/>
                    </a:cubicBezTo>
                    <a:close/>
                    <a:moveTo>
                      <a:pt x="28" y="72"/>
                    </a:moveTo>
                    <a:cubicBezTo>
                      <a:pt x="28" y="77"/>
                      <a:pt x="31" y="80"/>
                      <a:pt x="37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53" y="80"/>
                      <a:pt x="59" y="83"/>
                      <a:pt x="64" y="89"/>
                    </a:cubicBezTo>
                    <a:cubicBezTo>
                      <a:pt x="69" y="95"/>
                      <a:pt x="72" y="101"/>
                      <a:pt x="72" y="109"/>
                    </a:cubicBezTo>
                    <a:cubicBezTo>
                      <a:pt x="72" y="118"/>
                      <a:pt x="68" y="126"/>
                      <a:pt x="62" y="132"/>
                    </a:cubicBezTo>
                    <a:cubicBezTo>
                      <a:pt x="56" y="138"/>
                      <a:pt x="48" y="141"/>
                      <a:pt x="38" y="141"/>
                    </a:cubicBezTo>
                    <a:cubicBezTo>
                      <a:pt x="27" y="141"/>
                      <a:pt x="18" y="137"/>
                      <a:pt x="10" y="128"/>
                    </a:cubicBezTo>
                    <a:cubicBezTo>
                      <a:pt x="3" y="119"/>
                      <a:pt x="0" y="108"/>
                      <a:pt x="0" y="94"/>
                    </a:cubicBezTo>
                    <a:cubicBezTo>
                      <a:pt x="0" y="68"/>
                      <a:pt x="10" y="42"/>
                      <a:pt x="30" y="15"/>
                    </a:cubicBezTo>
                    <a:cubicBezTo>
                      <a:pt x="37" y="5"/>
                      <a:pt x="44" y="0"/>
                      <a:pt x="49" y="0"/>
                    </a:cubicBezTo>
                    <a:cubicBezTo>
                      <a:pt x="55" y="0"/>
                      <a:pt x="58" y="4"/>
                      <a:pt x="58" y="10"/>
                    </a:cubicBezTo>
                    <a:cubicBezTo>
                      <a:pt x="58" y="13"/>
                      <a:pt x="56" y="16"/>
                      <a:pt x="53" y="21"/>
                    </a:cubicBezTo>
                    <a:cubicBezTo>
                      <a:pt x="47" y="29"/>
                      <a:pt x="41" y="38"/>
                      <a:pt x="36" y="48"/>
                    </a:cubicBezTo>
                    <a:cubicBezTo>
                      <a:pt x="31" y="59"/>
                      <a:pt x="28" y="67"/>
                      <a:pt x="28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28" name="组合 27"/>
            <p:cNvGrpSpPr>
              <a:grpSpLocks noChangeAspect="1"/>
            </p:cNvGrpSpPr>
            <p:nvPr/>
          </p:nvGrpSpPr>
          <p:grpSpPr>
            <a:xfrm>
              <a:off x="3390079" y="1686422"/>
              <a:ext cx="2515318" cy="2520000"/>
              <a:chOff x="4052421" y="2654115"/>
              <a:chExt cx="1704976" cy="1708150"/>
            </a:xfrm>
            <a:solidFill>
              <a:schemeClr val="accent2"/>
            </a:solidFill>
          </p:grpSpPr>
          <p:sp>
            <p:nvSpPr>
              <p:cNvPr id="39" name="任意多边形: 形状 38"/>
              <p:cNvSpPr>
                <a:spLocks/>
              </p:cNvSpPr>
              <p:nvPr/>
            </p:nvSpPr>
            <p:spPr bwMode="auto">
              <a:xfrm>
                <a:off x="4052421" y="2735078"/>
                <a:ext cx="471488" cy="1528763"/>
              </a:xfrm>
              <a:custGeom>
                <a:avLst/>
                <a:gdLst>
                  <a:gd name="T0" fmla="*/ 25 w 209"/>
                  <a:gd name="T1" fmla="*/ 340 h 679"/>
                  <a:gd name="T2" fmla="*/ 209 w 209"/>
                  <a:gd name="T3" fmla="*/ 29 h 679"/>
                  <a:gd name="T4" fmla="*/ 209 w 209"/>
                  <a:gd name="T5" fmla="*/ 0 h 679"/>
                  <a:gd name="T6" fmla="*/ 0 w 209"/>
                  <a:gd name="T7" fmla="*/ 340 h 679"/>
                  <a:gd name="T8" fmla="*/ 209 w 209"/>
                  <a:gd name="T9" fmla="*/ 679 h 679"/>
                  <a:gd name="T10" fmla="*/ 209 w 209"/>
                  <a:gd name="T11" fmla="*/ 651 h 679"/>
                  <a:gd name="T12" fmla="*/ 25 w 209"/>
                  <a:gd name="T13" fmla="*/ 34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9" h="679">
                    <a:moveTo>
                      <a:pt x="25" y="340"/>
                    </a:moveTo>
                    <a:cubicBezTo>
                      <a:pt x="25" y="206"/>
                      <a:pt x="97" y="89"/>
                      <a:pt x="209" y="29"/>
                    </a:cubicBezTo>
                    <a:cubicBezTo>
                      <a:pt x="209" y="0"/>
                      <a:pt x="209" y="0"/>
                      <a:pt x="209" y="0"/>
                    </a:cubicBezTo>
                    <a:cubicBezTo>
                      <a:pt x="85" y="63"/>
                      <a:pt x="0" y="192"/>
                      <a:pt x="0" y="340"/>
                    </a:cubicBezTo>
                    <a:cubicBezTo>
                      <a:pt x="0" y="488"/>
                      <a:pt x="85" y="617"/>
                      <a:pt x="209" y="679"/>
                    </a:cubicBezTo>
                    <a:cubicBezTo>
                      <a:pt x="209" y="651"/>
                      <a:pt x="209" y="651"/>
                      <a:pt x="209" y="651"/>
                    </a:cubicBezTo>
                    <a:cubicBezTo>
                      <a:pt x="97" y="590"/>
                      <a:pt x="25" y="474"/>
                      <a:pt x="25" y="3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0" name="任意多边形: 形状 39"/>
              <p:cNvSpPr>
                <a:spLocks/>
              </p:cNvSpPr>
              <p:nvPr/>
            </p:nvSpPr>
            <p:spPr bwMode="auto">
              <a:xfrm>
                <a:off x="5270034" y="2728728"/>
                <a:ext cx="487363" cy="1544638"/>
              </a:xfrm>
              <a:custGeom>
                <a:avLst/>
                <a:gdLst>
                  <a:gd name="T0" fmla="*/ 216 w 216"/>
                  <a:gd name="T1" fmla="*/ 343 h 686"/>
                  <a:gd name="T2" fmla="*/ 0 w 216"/>
                  <a:gd name="T3" fmla="*/ 0 h 686"/>
                  <a:gd name="T4" fmla="*/ 0 w 216"/>
                  <a:gd name="T5" fmla="*/ 28 h 686"/>
                  <a:gd name="T6" fmla="*/ 191 w 216"/>
                  <a:gd name="T7" fmla="*/ 343 h 686"/>
                  <a:gd name="T8" fmla="*/ 0 w 216"/>
                  <a:gd name="T9" fmla="*/ 657 h 686"/>
                  <a:gd name="T10" fmla="*/ 0 w 216"/>
                  <a:gd name="T11" fmla="*/ 686 h 686"/>
                  <a:gd name="T12" fmla="*/ 216 w 216"/>
                  <a:gd name="T13" fmla="*/ 343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686">
                    <a:moveTo>
                      <a:pt x="216" y="343"/>
                    </a:moveTo>
                    <a:cubicBezTo>
                      <a:pt x="216" y="192"/>
                      <a:pt x="128" y="62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16" y="88"/>
                      <a:pt x="191" y="206"/>
                      <a:pt x="191" y="343"/>
                    </a:cubicBezTo>
                    <a:cubicBezTo>
                      <a:pt x="191" y="479"/>
                      <a:pt x="116" y="598"/>
                      <a:pt x="0" y="657"/>
                    </a:cubicBezTo>
                    <a:cubicBezTo>
                      <a:pt x="0" y="686"/>
                      <a:pt x="0" y="686"/>
                      <a:pt x="0" y="686"/>
                    </a:cubicBezTo>
                    <a:cubicBezTo>
                      <a:pt x="128" y="624"/>
                      <a:pt x="216" y="494"/>
                      <a:pt x="216" y="3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1" name="任意多边形: 形状 40"/>
              <p:cNvSpPr>
                <a:spLocks/>
              </p:cNvSpPr>
              <p:nvPr/>
            </p:nvSpPr>
            <p:spPr bwMode="auto">
              <a:xfrm>
                <a:off x="4665196" y="4057465"/>
                <a:ext cx="463550" cy="304800"/>
              </a:xfrm>
              <a:custGeom>
                <a:avLst/>
                <a:gdLst>
                  <a:gd name="T0" fmla="*/ 0 w 206"/>
                  <a:gd name="T1" fmla="*/ 43 h 136"/>
                  <a:gd name="T2" fmla="*/ 43 w 206"/>
                  <a:gd name="T3" fmla="*/ 0 h 136"/>
                  <a:gd name="T4" fmla="*/ 88 w 206"/>
                  <a:gd name="T5" fmla="*/ 49 h 136"/>
                  <a:gd name="T6" fmla="*/ 21 w 206"/>
                  <a:gd name="T7" fmla="*/ 136 h 136"/>
                  <a:gd name="T8" fmla="*/ 16 w 206"/>
                  <a:gd name="T9" fmla="*/ 128 h 136"/>
                  <a:gd name="T10" fmla="*/ 65 w 206"/>
                  <a:gd name="T11" fmla="*/ 78 h 136"/>
                  <a:gd name="T12" fmla="*/ 40 w 206"/>
                  <a:gd name="T13" fmla="*/ 87 h 136"/>
                  <a:gd name="T14" fmla="*/ 0 w 206"/>
                  <a:gd name="T15" fmla="*/ 43 h 136"/>
                  <a:gd name="T16" fmla="*/ 118 w 206"/>
                  <a:gd name="T17" fmla="*/ 43 h 136"/>
                  <a:gd name="T18" fmla="*/ 161 w 206"/>
                  <a:gd name="T19" fmla="*/ 0 h 136"/>
                  <a:gd name="T20" fmla="*/ 206 w 206"/>
                  <a:gd name="T21" fmla="*/ 49 h 136"/>
                  <a:gd name="T22" fmla="*/ 140 w 206"/>
                  <a:gd name="T23" fmla="*/ 136 h 136"/>
                  <a:gd name="T24" fmla="*/ 135 w 206"/>
                  <a:gd name="T25" fmla="*/ 128 h 136"/>
                  <a:gd name="T26" fmla="*/ 183 w 206"/>
                  <a:gd name="T27" fmla="*/ 78 h 136"/>
                  <a:gd name="T28" fmla="*/ 158 w 206"/>
                  <a:gd name="T29" fmla="*/ 87 h 136"/>
                  <a:gd name="T30" fmla="*/ 118 w 206"/>
                  <a:gd name="T31" fmla="*/ 4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6" h="136">
                    <a:moveTo>
                      <a:pt x="0" y="43"/>
                    </a:moveTo>
                    <a:cubicBezTo>
                      <a:pt x="0" y="15"/>
                      <a:pt x="25" y="0"/>
                      <a:pt x="43" y="0"/>
                    </a:cubicBezTo>
                    <a:cubicBezTo>
                      <a:pt x="61" y="0"/>
                      <a:pt x="88" y="17"/>
                      <a:pt x="88" y="49"/>
                    </a:cubicBezTo>
                    <a:cubicBezTo>
                      <a:pt x="88" y="98"/>
                      <a:pt x="49" y="133"/>
                      <a:pt x="21" y="136"/>
                    </a:cubicBezTo>
                    <a:cubicBezTo>
                      <a:pt x="19" y="133"/>
                      <a:pt x="16" y="128"/>
                      <a:pt x="16" y="128"/>
                    </a:cubicBezTo>
                    <a:cubicBezTo>
                      <a:pt x="29" y="123"/>
                      <a:pt x="63" y="99"/>
                      <a:pt x="65" y="78"/>
                    </a:cubicBezTo>
                    <a:cubicBezTo>
                      <a:pt x="55" y="84"/>
                      <a:pt x="51" y="87"/>
                      <a:pt x="40" y="87"/>
                    </a:cubicBezTo>
                    <a:cubicBezTo>
                      <a:pt x="16" y="87"/>
                      <a:pt x="0" y="65"/>
                      <a:pt x="0" y="43"/>
                    </a:cubicBezTo>
                    <a:close/>
                    <a:moveTo>
                      <a:pt x="118" y="43"/>
                    </a:moveTo>
                    <a:cubicBezTo>
                      <a:pt x="118" y="15"/>
                      <a:pt x="144" y="0"/>
                      <a:pt x="161" y="0"/>
                    </a:cubicBezTo>
                    <a:cubicBezTo>
                      <a:pt x="179" y="0"/>
                      <a:pt x="206" y="17"/>
                      <a:pt x="206" y="49"/>
                    </a:cubicBezTo>
                    <a:cubicBezTo>
                      <a:pt x="206" y="98"/>
                      <a:pt x="167" y="133"/>
                      <a:pt x="140" y="136"/>
                    </a:cubicBezTo>
                    <a:cubicBezTo>
                      <a:pt x="138" y="133"/>
                      <a:pt x="135" y="128"/>
                      <a:pt x="135" y="128"/>
                    </a:cubicBezTo>
                    <a:cubicBezTo>
                      <a:pt x="147" y="123"/>
                      <a:pt x="181" y="99"/>
                      <a:pt x="183" y="78"/>
                    </a:cubicBezTo>
                    <a:cubicBezTo>
                      <a:pt x="174" y="84"/>
                      <a:pt x="170" y="87"/>
                      <a:pt x="158" y="87"/>
                    </a:cubicBezTo>
                    <a:cubicBezTo>
                      <a:pt x="135" y="87"/>
                      <a:pt x="118" y="65"/>
                      <a:pt x="118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42" name="任意多边形: 形状 41"/>
              <p:cNvSpPr>
                <a:spLocks/>
              </p:cNvSpPr>
              <p:nvPr/>
            </p:nvSpPr>
            <p:spPr bwMode="auto">
              <a:xfrm>
                <a:off x="4665196" y="2654115"/>
                <a:ext cx="463550" cy="307975"/>
              </a:xfrm>
              <a:custGeom>
                <a:avLst/>
                <a:gdLst>
                  <a:gd name="T0" fmla="*/ 206 w 206"/>
                  <a:gd name="T1" fmla="*/ 94 h 137"/>
                  <a:gd name="T2" fmla="*/ 163 w 206"/>
                  <a:gd name="T3" fmla="*/ 137 h 137"/>
                  <a:gd name="T4" fmla="*/ 118 w 206"/>
                  <a:gd name="T5" fmla="*/ 88 h 137"/>
                  <a:gd name="T6" fmla="*/ 185 w 206"/>
                  <a:gd name="T7" fmla="*/ 0 h 137"/>
                  <a:gd name="T8" fmla="*/ 190 w 206"/>
                  <a:gd name="T9" fmla="*/ 9 h 137"/>
                  <a:gd name="T10" fmla="*/ 141 w 206"/>
                  <a:gd name="T11" fmla="*/ 59 h 137"/>
                  <a:gd name="T12" fmla="*/ 166 w 206"/>
                  <a:gd name="T13" fmla="*/ 50 h 137"/>
                  <a:gd name="T14" fmla="*/ 206 w 206"/>
                  <a:gd name="T15" fmla="*/ 94 h 137"/>
                  <a:gd name="T16" fmla="*/ 88 w 206"/>
                  <a:gd name="T17" fmla="*/ 94 h 137"/>
                  <a:gd name="T18" fmla="*/ 45 w 206"/>
                  <a:gd name="T19" fmla="*/ 137 h 137"/>
                  <a:gd name="T20" fmla="*/ 0 w 206"/>
                  <a:gd name="T21" fmla="*/ 88 h 137"/>
                  <a:gd name="T22" fmla="*/ 67 w 206"/>
                  <a:gd name="T23" fmla="*/ 0 h 137"/>
                  <a:gd name="T24" fmla="*/ 71 w 206"/>
                  <a:gd name="T25" fmla="*/ 9 h 137"/>
                  <a:gd name="T26" fmla="*/ 23 w 206"/>
                  <a:gd name="T27" fmla="*/ 59 h 137"/>
                  <a:gd name="T28" fmla="*/ 48 w 206"/>
                  <a:gd name="T29" fmla="*/ 50 h 137"/>
                  <a:gd name="T30" fmla="*/ 88 w 206"/>
                  <a:gd name="T31" fmla="*/ 9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6" h="137">
                    <a:moveTo>
                      <a:pt x="206" y="94"/>
                    </a:moveTo>
                    <a:cubicBezTo>
                      <a:pt x="206" y="122"/>
                      <a:pt x="181" y="137"/>
                      <a:pt x="163" y="137"/>
                    </a:cubicBezTo>
                    <a:cubicBezTo>
                      <a:pt x="145" y="137"/>
                      <a:pt x="118" y="119"/>
                      <a:pt x="118" y="88"/>
                    </a:cubicBezTo>
                    <a:cubicBezTo>
                      <a:pt x="118" y="39"/>
                      <a:pt x="157" y="4"/>
                      <a:pt x="185" y="0"/>
                    </a:cubicBezTo>
                    <a:cubicBezTo>
                      <a:pt x="187" y="4"/>
                      <a:pt x="190" y="9"/>
                      <a:pt x="190" y="9"/>
                    </a:cubicBezTo>
                    <a:cubicBezTo>
                      <a:pt x="177" y="14"/>
                      <a:pt x="143" y="38"/>
                      <a:pt x="141" y="59"/>
                    </a:cubicBezTo>
                    <a:cubicBezTo>
                      <a:pt x="151" y="53"/>
                      <a:pt x="155" y="50"/>
                      <a:pt x="166" y="50"/>
                    </a:cubicBezTo>
                    <a:cubicBezTo>
                      <a:pt x="190" y="50"/>
                      <a:pt x="206" y="72"/>
                      <a:pt x="206" y="94"/>
                    </a:cubicBezTo>
                    <a:close/>
                    <a:moveTo>
                      <a:pt x="88" y="94"/>
                    </a:moveTo>
                    <a:cubicBezTo>
                      <a:pt x="88" y="122"/>
                      <a:pt x="62" y="137"/>
                      <a:pt x="45" y="137"/>
                    </a:cubicBezTo>
                    <a:cubicBezTo>
                      <a:pt x="27" y="137"/>
                      <a:pt x="0" y="119"/>
                      <a:pt x="0" y="88"/>
                    </a:cubicBezTo>
                    <a:cubicBezTo>
                      <a:pt x="0" y="39"/>
                      <a:pt x="39" y="4"/>
                      <a:pt x="67" y="0"/>
                    </a:cubicBezTo>
                    <a:cubicBezTo>
                      <a:pt x="69" y="4"/>
                      <a:pt x="71" y="9"/>
                      <a:pt x="71" y="9"/>
                    </a:cubicBezTo>
                    <a:cubicBezTo>
                      <a:pt x="59" y="14"/>
                      <a:pt x="25" y="38"/>
                      <a:pt x="23" y="59"/>
                    </a:cubicBezTo>
                    <a:cubicBezTo>
                      <a:pt x="32" y="53"/>
                      <a:pt x="36" y="50"/>
                      <a:pt x="48" y="50"/>
                    </a:cubicBezTo>
                    <a:cubicBezTo>
                      <a:pt x="71" y="50"/>
                      <a:pt x="88" y="72"/>
                      <a:pt x="88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29" name="组合 28"/>
            <p:cNvGrpSpPr>
              <a:grpSpLocks noChangeAspect="1"/>
            </p:cNvGrpSpPr>
            <p:nvPr/>
          </p:nvGrpSpPr>
          <p:grpSpPr>
            <a:xfrm>
              <a:off x="6311765" y="1717593"/>
              <a:ext cx="2529257" cy="2520000"/>
              <a:chOff x="6281271" y="2603315"/>
              <a:chExt cx="1735138" cy="1728788"/>
            </a:xfrm>
            <a:solidFill>
              <a:schemeClr val="accent3"/>
            </a:solidFill>
          </p:grpSpPr>
          <p:sp>
            <p:nvSpPr>
              <p:cNvPr id="35" name="任意多边形: 形状 34"/>
              <p:cNvSpPr>
                <a:spLocks/>
              </p:cNvSpPr>
              <p:nvPr/>
            </p:nvSpPr>
            <p:spPr bwMode="auto">
              <a:xfrm>
                <a:off x="6306671" y="3062103"/>
                <a:ext cx="1214438" cy="1270000"/>
              </a:xfrm>
              <a:custGeom>
                <a:avLst/>
                <a:gdLst>
                  <a:gd name="T0" fmla="*/ 71 w 540"/>
                  <a:gd name="T1" fmla="*/ 536 h 564"/>
                  <a:gd name="T2" fmla="*/ 24 w 540"/>
                  <a:gd name="T3" fmla="*/ 488 h 564"/>
                  <a:gd name="T4" fmla="*/ 24 w 540"/>
                  <a:gd name="T5" fmla="*/ 0 h 564"/>
                  <a:gd name="T6" fmla="*/ 0 w 540"/>
                  <a:gd name="T7" fmla="*/ 0 h 564"/>
                  <a:gd name="T8" fmla="*/ 0 w 540"/>
                  <a:gd name="T9" fmla="*/ 489 h 564"/>
                  <a:gd name="T10" fmla="*/ 72 w 540"/>
                  <a:gd name="T11" fmla="*/ 564 h 564"/>
                  <a:gd name="T12" fmla="*/ 540 w 540"/>
                  <a:gd name="T13" fmla="*/ 564 h 564"/>
                  <a:gd name="T14" fmla="*/ 540 w 540"/>
                  <a:gd name="T15" fmla="*/ 536 h 564"/>
                  <a:gd name="T16" fmla="*/ 71 w 540"/>
                  <a:gd name="T17" fmla="*/ 536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0" h="564">
                    <a:moveTo>
                      <a:pt x="71" y="536"/>
                    </a:moveTo>
                    <a:cubicBezTo>
                      <a:pt x="44" y="536"/>
                      <a:pt x="24" y="515"/>
                      <a:pt x="24" y="48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89"/>
                      <a:pt x="0" y="489"/>
                      <a:pt x="0" y="489"/>
                    </a:cubicBezTo>
                    <a:cubicBezTo>
                      <a:pt x="0" y="529"/>
                      <a:pt x="32" y="564"/>
                      <a:pt x="72" y="564"/>
                    </a:cubicBezTo>
                    <a:cubicBezTo>
                      <a:pt x="540" y="564"/>
                      <a:pt x="540" y="564"/>
                      <a:pt x="540" y="564"/>
                    </a:cubicBezTo>
                    <a:cubicBezTo>
                      <a:pt x="540" y="536"/>
                      <a:pt x="540" y="536"/>
                      <a:pt x="540" y="536"/>
                    </a:cubicBezTo>
                    <a:lnTo>
                      <a:pt x="71" y="5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6" name="任意多边形: 形状 35"/>
              <p:cNvSpPr>
                <a:spLocks/>
              </p:cNvSpPr>
              <p:nvPr/>
            </p:nvSpPr>
            <p:spPr bwMode="auto">
              <a:xfrm>
                <a:off x="6755934" y="2674753"/>
                <a:ext cx="1206500" cy="1243013"/>
              </a:xfrm>
              <a:custGeom>
                <a:avLst/>
                <a:gdLst>
                  <a:gd name="T0" fmla="*/ 461 w 536"/>
                  <a:gd name="T1" fmla="*/ 24 h 552"/>
                  <a:gd name="T2" fmla="*/ 508 w 536"/>
                  <a:gd name="T3" fmla="*/ 70 h 552"/>
                  <a:gd name="T4" fmla="*/ 508 w 536"/>
                  <a:gd name="T5" fmla="*/ 552 h 552"/>
                  <a:gd name="T6" fmla="*/ 536 w 536"/>
                  <a:gd name="T7" fmla="*/ 552 h 552"/>
                  <a:gd name="T8" fmla="*/ 536 w 536"/>
                  <a:gd name="T9" fmla="*/ 72 h 552"/>
                  <a:gd name="T10" fmla="*/ 462 w 536"/>
                  <a:gd name="T11" fmla="*/ 0 h 552"/>
                  <a:gd name="T12" fmla="*/ 0 w 536"/>
                  <a:gd name="T13" fmla="*/ 0 h 552"/>
                  <a:gd name="T14" fmla="*/ 0 w 536"/>
                  <a:gd name="T15" fmla="*/ 24 h 552"/>
                  <a:gd name="T16" fmla="*/ 461 w 536"/>
                  <a:gd name="T17" fmla="*/ 24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6" h="552">
                    <a:moveTo>
                      <a:pt x="461" y="24"/>
                    </a:moveTo>
                    <a:cubicBezTo>
                      <a:pt x="488" y="24"/>
                      <a:pt x="508" y="44"/>
                      <a:pt x="508" y="70"/>
                    </a:cubicBezTo>
                    <a:cubicBezTo>
                      <a:pt x="508" y="552"/>
                      <a:pt x="508" y="552"/>
                      <a:pt x="508" y="552"/>
                    </a:cubicBezTo>
                    <a:cubicBezTo>
                      <a:pt x="536" y="552"/>
                      <a:pt x="536" y="552"/>
                      <a:pt x="536" y="552"/>
                    </a:cubicBezTo>
                    <a:cubicBezTo>
                      <a:pt x="536" y="72"/>
                      <a:pt x="536" y="72"/>
                      <a:pt x="536" y="72"/>
                    </a:cubicBezTo>
                    <a:cubicBezTo>
                      <a:pt x="536" y="32"/>
                      <a:pt x="502" y="0"/>
                      <a:pt x="46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46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7" name="任意多边形: 形状 36"/>
              <p:cNvSpPr>
                <a:spLocks/>
              </p:cNvSpPr>
              <p:nvPr/>
            </p:nvSpPr>
            <p:spPr bwMode="auto">
              <a:xfrm>
                <a:off x="6281271" y="2603315"/>
                <a:ext cx="315913" cy="265113"/>
              </a:xfrm>
              <a:custGeom>
                <a:avLst/>
                <a:gdLst>
                  <a:gd name="T0" fmla="*/ 68 w 140"/>
                  <a:gd name="T1" fmla="*/ 4 h 118"/>
                  <a:gd name="T2" fmla="*/ 80 w 140"/>
                  <a:gd name="T3" fmla="*/ 0 h 118"/>
                  <a:gd name="T4" fmla="*/ 95 w 140"/>
                  <a:gd name="T5" fmla="*/ 7 h 118"/>
                  <a:gd name="T6" fmla="*/ 107 w 140"/>
                  <a:gd name="T7" fmla="*/ 20 h 118"/>
                  <a:gd name="T8" fmla="*/ 127 w 140"/>
                  <a:gd name="T9" fmla="*/ 62 h 118"/>
                  <a:gd name="T10" fmla="*/ 140 w 140"/>
                  <a:gd name="T11" fmla="*/ 106 h 118"/>
                  <a:gd name="T12" fmla="*/ 132 w 140"/>
                  <a:gd name="T13" fmla="*/ 113 h 118"/>
                  <a:gd name="T14" fmla="*/ 125 w 140"/>
                  <a:gd name="T15" fmla="*/ 118 h 118"/>
                  <a:gd name="T16" fmla="*/ 123 w 140"/>
                  <a:gd name="T17" fmla="*/ 118 h 118"/>
                  <a:gd name="T18" fmla="*/ 121 w 140"/>
                  <a:gd name="T19" fmla="*/ 118 h 118"/>
                  <a:gd name="T20" fmla="*/ 85 w 140"/>
                  <a:gd name="T21" fmla="*/ 63 h 118"/>
                  <a:gd name="T22" fmla="*/ 78 w 140"/>
                  <a:gd name="T23" fmla="*/ 53 h 118"/>
                  <a:gd name="T24" fmla="*/ 72 w 140"/>
                  <a:gd name="T25" fmla="*/ 43 h 118"/>
                  <a:gd name="T26" fmla="*/ 63 w 140"/>
                  <a:gd name="T27" fmla="*/ 16 h 118"/>
                  <a:gd name="T28" fmla="*/ 68 w 140"/>
                  <a:gd name="T29" fmla="*/ 4 h 118"/>
                  <a:gd name="T30" fmla="*/ 5 w 140"/>
                  <a:gd name="T31" fmla="*/ 4 h 118"/>
                  <a:gd name="T32" fmla="*/ 17 w 140"/>
                  <a:gd name="T33" fmla="*/ 0 h 118"/>
                  <a:gd name="T34" fmla="*/ 32 w 140"/>
                  <a:gd name="T35" fmla="*/ 7 h 118"/>
                  <a:gd name="T36" fmla="*/ 45 w 140"/>
                  <a:gd name="T37" fmla="*/ 20 h 118"/>
                  <a:gd name="T38" fmla="*/ 64 w 140"/>
                  <a:gd name="T39" fmla="*/ 62 h 118"/>
                  <a:gd name="T40" fmla="*/ 77 w 140"/>
                  <a:gd name="T41" fmla="*/ 106 h 118"/>
                  <a:gd name="T42" fmla="*/ 69 w 140"/>
                  <a:gd name="T43" fmla="*/ 113 h 118"/>
                  <a:gd name="T44" fmla="*/ 61 w 140"/>
                  <a:gd name="T45" fmla="*/ 118 h 118"/>
                  <a:gd name="T46" fmla="*/ 59 w 140"/>
                  <a:gd name="T47" fmla="*/ 118 h 118"/>
                  <a:gd name="T48" fmla="*/ 57 w 140"/>
                  <a:gd name="T49" fmla="*/ 118 h 118"/>
                  <a:gd name="T50" fmla="*/ 22 w 140"/>
                  <a:gd name="T51" fmla="*/ 63 h 118"/>
                  <a:gd name="T52" fmla="*/ 15 w 140"/>
                  <a:gd name="T53" fmla="*/ 53 h 118"/>
                  <a:gd name="T54" fmla="*/ 8 w 140"/>
                  <a:gd name="T55" fmla="*/ 43 h 118"/>
                  <a:gd name="T56" fmla="*/ 0 w 140"/>
                  <a:gd name="T57" fmla="*/ 16 h 118"/>
                  <a:gd name="T58" fmla="*/ 5 w 140"/>
                  <a:gd name="T59" fmla="*/ 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0" h="118">
                    <a:moveTo>
                      <a:pt x="68" y="4"/>
                    </a:moveTo>
                    <a:cubicBezTo>
                      <a:pt x="72" y="1"/>
                      <a:pt x="76" y="0"/>
                      <a:pt x="80" y="0"/>
                    </a:cubicBezTo>
                    <a:cubicBezTo>
                      <a:pt x="84" y="0"/>
                      <a:pt x="89" y="2"/>
                      <a:pt x="95" y="7"/>
                    </a:cubicBezTo>
                    <a:cubicBezTo>
                      <a:pt x="101" y="12"/>
                      <a:pt x="105" y="16"/>
                      <a:pt x="107" y="20"/>
                    </a:cubicBezTo>
                    <a:cubicBezTo>
                      <a:pt x="115" y="32"/>
                      <a:pt x="121" y="45"/>
                      <a:pt x="127" y="62"/>
                    </a:cubicBezTo>
                    <a:cubicBezTo>
                      <a:pt x="133" y="78"/>
                      <a:pt x="137" y="93"/>
                      <a:pt x="140" y="106"/>
                    </a:cubicBezTo>
                    <a:cubicBezTo>
                      <a:pt x="139" y="107"/>
                      <a:pt x="136" y="109"/>
                      <a:pt x="132" y="113"/>
                    </a:cubicBezTo>
                    <a:cubicBezTo>
                      <a:pt x="128" y="117"/>
                      <a:pt x="126" y="118"/>
                      <a:pt x="125" y="118"/>
                    </a:cubicBezTo>
                    <a:cubicBezTo>
                      <a:pt x="124" y="118"/>
                      <a:pt x="123" y="118"/>
                      <a:pt x="123" y="118"/>
                    </a:cubicBezTo>
                    <a:cubicBezTo>
                      <a:pt x="122" y="118"/>
                      <a:pt x="121" y="118"/>
                      <a:pt x="121" y="118"/>
                    </a:cubicBezTo>
                    <a:cubicBezTo>
                      <a:pt x="108" y="101"/>
                      <a:pt x="96" y="83"/>
                      <a:pt x="85" y="63"/>
                    </a:cubicBezTo>
                    <a:cubicBezTo>
                      <a:pt x="83" y="60"/>
                      <a:pt x="81" y="56"/>
                      <a:pt x="78" y="53"/>
                    </a:cubicBezTo>
                    <a:cubicBezTo>
                      <a:pt x="76" y="50"/>
                      <a:pt x="74" y="46"/>
                      <a:pt x="72" y="43"/>
                    </a:cubicBezTo>
                    <a:cubicBezTo>
                      <a:pt x="66" y="35"/>
                      <a:pt x="63" y="25"/>
                      <a:pt x="63" y="16"/>
                    </a:cubicBezTo>
                    <a:cubicBezTo>
                      <a:pt x="63" y="11"/>
                      <a:pt x="65" y="7"/>
                      <a:pt x="68" y="4"/>
                    </a:cubicBezTo>
                    <a:close/>
                    <a:moveTo>
                      <a:pt x="5" y="4"/>
                    </a:moveTo>
                    <a:cubicBezTo>
                      <a:pt x="8" y="1"/>
                      <a:pt x="12" y="0"/>
                      <a:pt x="17" y="0"/>
                    </a:cubicBezTo>
                    <a:cubicBezTo>
                      <a:pt x="22" y="0"/>
                      <a:pt x="27" y="2"/>
                      <a:pt x="32" y="7"/>
                    </a:cubicBezTo>
                    <a:cubicBezTo>
                      <a:pt x="38" y="12"/>
                      <a:pt x="42" y="16"/>
                      <a:pt x="45" y="20"/>
                    </a:cubicBezTo>
                    <a:cubicBezTo>
                      <a:pt x="52" y="32"/>
                      <a:pt x="58" y="45"/>
                      <a:pt x="64" y="62"/>
                    </a:cubicBezTo>
                    <a:cubicBezTo>
                      <a:pt x="70" y="78"/>
                      <a:pt x="74" y="93"/>
                      <a:pt x="77" y="106"/>
                    </a:cubicBezTo>
                    <a:cubicBezTo>
                      <a:pt x="76" y="107"/>
                      <a:pt x="73" y="109"/>
                      <a:pt x="69" y="113"/>
                    </a:cubicBezTo>
                    <a:cubicBezTo>
                      <a:pt x="65" y="117"/>
                      <a:pt x="63" y="118"/>
                      <a:pt x="61" y="118"/>
                    </a:cubicBezTo>
                    <a:cubicBezTo>
                      <a:pt x="61" y="118"/>
                      <a:pt x="60" y="118"/>
                      <a:pt x="59" y="118"/>
                    </a:cubicBezTo>
                    <a:cubicBezTo>
                      <a:pt x="58" y="118"/>
                      <a:pt x="58" y="118"/>
                      <a:pt x="57" y="118"/>
                    </a:cubicBezTo>
                    <a:cubicBezTo>
                      <a:pt x="44" y="101"/>
                      <a:pt x="32" y="83"/>
                      <a:pt x="22" y="63"/>
                    </a:cubicBezTo>
                    <a:cubicBezTo>
                      <a:pt x="20" y="60"/>
                      <a:pt x="17" y="56"/>
                      <a:pt x="15" y="53"/>
                    </a:cubicBezTo>
                    <a:cubicBezTo>
                      <a:pt x="13" y="50"/>
                      <a:pt x="11" y="46"/>
                      <a:pt x="8" y="43"/>
                    </a:cubicBezTo>
                    <a:cubicBezTo>
                      <a:pt x="3" y="35"/>
                      <a:pt x="0" y="25"/>
                      <a:pt x="0" y="16"/>
                    </a:cubicBezTo>
                    <a:cubicBezTo>
                      <a:pt x="0" y="11"/>
                      <a:pt x="2" y="7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8" name="任意多边形: 形状 37"/>
              <p:cNvSpPr>
                <a:spLocks/>
              </p:cNvSpPr>
              <p:nvPr/>
            </p:nvSpPr>
            <p:spPr bwMode="auto">
              <a:xfrm>
                <a:off x="7702084" y="4057465"/>
                <a:ext cx="314325" cy="266700"/>
              </a:xfrm>
              <a:custGeom>
                <a:avLst/>
                <a:gdLst>
                  <a:gd name="T0" fmla="*/ 72 w 140"/>
                  <a:gd name="T1" fmla="*/ 114 h 119"/>
                  <a:gd name="T2" fmla="*/ 60 w 140"/>
                  <a:gd name="T3" fmla="*/ 119 h 119"/>
                  <a:gd name="T4" fmla="*/ 45 w 140"/>
                  <a:gd name="T5" fmla="*/ 112 h 119"/>
                  <a:gd name="T6" fmla="*/ 32 w 140"/>
                  <a:gd name="T7" fmla="*/ 99 h 119"/>
                  <a:gd name="T8" fmla="*/ 13 w 140"/>
                  <a:gd name="T9" fmla="*/ 57 h 119"/>
                  <a:gd name="T10" fmla="*/ 0 w 140"/>
                  <a:gd name="T11" fmla="*/ 13 h 119"/>
                  <a:gd name="T12" fmla="*/ 8 w 140"/>
                  <a:gd name="T13" fmla="*/ 6 h 119"/>
                  <a:gd name="T14" fmla="*/ 15 w 140"/>
                  <a:gd name="T15" fmla="*/ 0 h 119"/>
                  <a:gd name="T16" fmla="*/ 17 w 140"/>
                  <a:gd name="T17" fmla="*/ 1 h 119"/>
                  <a:gd name="T18" fmla="*/ 19 w 140"/>
                  <a:gd name="T19" fmla="*/ 1 h 119"/>
                  <a:gd name="T20" fmla="*/ 55 w 140"/>
                  <a:gd name="T21" fmla="*/ 55 h 119"/>
                  <a:gd name="T22" fmla="*/ 61 w 140"/>
                  <a:gd name="T23" fmla="*/ 66 h 119"/>
                  <a:gd name="T24" fmla="*/ 68 w 140"/>
                  <a:gd name="T25" fmla="*/ 75 h 119"/>
                  <a:gd name="T26" fmla="*/ 77 w 140"/>
                  <a:gd name="T27" fmla="*/ 103 h 119"/>
                  <a:gd name="T28" fmla="*/ 72 w 140"/>
                  <a:gd name="T29" fmla="*/ 114 h 119"/>
                  <a:gd name="T30" fmla="*/ 135 w 140"/>
                  <a:gd name="T31" fmla="*/ 114 h 119"/>
                  <a:gd name="T32" fmla="*/ 123 w 140"/>
                  <a:gd name="T33" fmla="*/ 119 h 119"/>
                  <a:gd name="T34" fmla="*/ 108 w 140"/>
                  <a:gd name="T35" fmla="*/ 112 h 119"/>
                  <a:gd name="T36" fmla="*/ 95 w 140"/>
                  <a:gd name="T37" fmla="*/ 99 h 119"/>
                  <a:gd name="T38" fmla="*/ 76 w 140"/>
                  <a:gd name="T39" fmla="*/ 57 h 119"/>
                  <a:gd name="T40" fmla="*/ 63 w 140"/>
                  <a:gd name="T41" fmla="*/ 13 h 119"/>
                  <a:gd name="T42" fmla="*/ 71 w 140"/>
                  <a:gd name="T43" fmla="*/ 6 h 119"/>
                  <a:gd name="T44" fmla="*/ 79 w 140"/>
                  <a:gd name="T45" fmla="*/ 0 h 119"/>
                  <a:gd name="T46" fmla="*/ 81 w 140"/>
                  <a:gd name="T47" fmla="*/ 1 h 119"/>
                  <a:gd name="T48" fmla="*/ 83 w 140"/>
                  <a:gd name="T49" fmla="*/ 1 h 119"/>
                  <a:gd name="T50" fmla="*/ 118 w 140"/>
                  <a:gd name="T51" fmla="*/ 55 h 119"/>
                  <a:gd name="T52" fmla="*/ 125 w 140"/>
                  <a:gd name="T53" fmla="*/ 66 h 119"/>
                  <a:gd name="T54" fmla="*/ 132 w 140"/>
                  <a:gd name="T55" fmla="*/ 75 h 119"/>
                  <a:gd name="T56" fmla="*/ 140 w 140"/>
                  <a:gd name="T57" fmla="*/ 103 h 119"/>
                  <a:gd name="T58" fmla="*/ 135 w 140"/>
                  <a:gd name="T59" fmla="*/ 11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0" h="119">
                    <a:moveTo>
                      <a:pt x="72" y="114"/>
                    </a:moveTo>
                    <a:cubicBezTo>
                      <a:pt x="68" y="117"/>
                      <a:pt x="64" y="119"/>
                      <a:pt x="60" y="119"/>
                    </a:cubicBezTo>
                    <a:cubicBezTo>
                      <a:pt x="56" y="119"/>
                      <a:pt x="51" y="116"/>
                      <a:pt x="45" y="112"/>
                    </a:cubicBezTo>
                    <a:cubicBezTo>
                      <a:pt x="39" y="107"/>
                      <a:pt x="35" y="103"/>
                      <a:pt x="32" y="99"/>
                    </a:cubicBezTo>
                    <a:cubicBezTo>
                      <a:pt x="25" y="87"/>
                      <a:pt x="19" y="73"/>
                      <a:pt x="13" y="57"/>
                    </a:cubicBezTo>
                    <a:cubicBezTo>
                      <a:pt x="7" y="41"/>
                      <a:pt x="3" y="26"/>
                      <a:pt x="0" y="13"/>
                    </a:cubicBezTo>
                    <a:cubicBezTo>
                      <a:pt x="1" y="12"/>
                      <a:pt x="4" y="9"/>
                      <a:pt x="8" y="6"/>
                    </a:cubicBezTo>
                    <a:cubicBezTo>
                      <a:pt x="12" y="2"/>
                      <a:pt x="14" y="0"/>
                      <a:pt x="15" y="0"/>
                    </a:cubicBezTo>
                    <a:cubicBezTo>
                      <a:pt x="16" y="0"/>
                      <a:pt x="17" y="0"/>
                      <a:pt x="17" y="1"/>
                    </a:cubicBezTo>
                    <a:cubicBezTo>
                      <a:pt x="18" y="1"/>
                      <a:pt x="19" y="1"/>
                      <a:pt x="19" y="1"/>
                    </a:cubicBezTo>
                    <a:cubicBezTo>
                      <a:pt x="32" y="18"/>
                      <a:pt x="44" y="36"/>
                      <a:pt x="55" y="55"/>
                    </a:cubicBezTo>
                    <a:cubicBezTo>
                      <a:pt x="57" y="59"/>
                      <a:pt x="59" y="62"/>
                      <a:pt x="61" y="66"/>
                    </a:cubicBezTo>
                    <a:cubicBezTo>
                      <a:pt x="64" y="69"/>
                      <a:pt x="66" y="72"/>
                      <a:pt x="68" y="75"/>
                    </a:cubicBezTo>
                    <a:cubicBezTo>
                      <a:pt x="74" y="84"/>
                      <a:pt x="77" y="93"/>
                      <a:pt x="77" y="103"/>
                    </a:cubicBezTo>
                    <a:cubicBezTo>
                      <a:pt x="77" y="108"/>
                      <a:pt x="75" y="112"/>
                      <a:pt x="72" y="114"/>
                    </a:cubicBezTo>
                    <a:close/>
                    <a:moveTo>
                      <a:pt x="135" y="114"/>
                    </a:moveTo>
                    <a:cubicBezTo>
                      <a:pt x="132" y="117"/>
                      <a:pt x="128" y="119"/>
                      <a:pt x="123" y="119"/>
                    </a:cubicBezTo>
                    <a:cubicBezTo>
                      <a:pt x="118" y="119"/>
                      <a:pt x="113" y="116"/>
                      <a:pt x="108" y="112"/>
                    </a:cubicBezTo>
                    <a:cubicBezTo>
                      <a:pt x="102" y="107"/>
                      <a:pt x="98" y="103"/>
                      <a:pt x="95" y="99"/>
                    </a:cubicBezTo>
                    <a:cubicBezTo>
                      <a:pt x="88" y="87"/>
                      <a:pt x="82" y="73"/>
                      <a:pt x="76" y="57"/>
                    </a:cubicBezTo>
                    <a:cubicBezTo>
                      <a:pt x="70" y="41"/>
                      <a:pt x="66" y="26"/>
                      <a:pt x="63" y="13"/>
                    </a:cubicBezTo>
                    <a:cubicBezTo>
                      <a:pt x="64" y="12"/>
                      <a:pt x="67" y="9"/>
                      <a:pt x="71" y="6"/>
                    </a:cubicBezTo>
                    <a:cubicBezTo>
                      <a:pt x="75" y="2"/>
                      <a:pt x="77" y="0"/>
                      <a:pt x="79" y="0"/>
                    </a:cubicBezTo>
                    <a:cubicBezTo>
                      <a:pt x="79" y="0"/>
                      <a:pt x="80" y="0"/>
                      <a:pt x="81" y="1"/>
                    </a:cubicBezTo>
                    <a:cubicBezTo>
                      <a:pt x="82" y="1"/>
                      <a:pt x="82" y="1"/>
                      <a:pt x="83" y="1"/>
                    </a:cubicBezTo>
                    <a:cubicBezTo>
                      <a:pt x="96" y="18"/>
                      <a:pt x="108" y="36"/>
                      <a:pt x="118" y="55"/>
                    </a:cubicBezTo>
                    <a:cubicBezTo>
                      <a:pt x="120" y="59"/>
                      <a:pt x="123" y="62"/>
                      <a:pt x="125" y="66"/>
                    </a:cubicBezTo>
                    <a:cubicBezTo>
                      <a:pt x="127" y="69"/>
                      <a:pt x="129" y="72"/>
                      <a:pt x="132" y="75"/>
                    </a:cubicBezTo>
                    <a:cubicBezTo>
                      <a:pt x="137" y="84"/>
                      <a:pt x="140" y="93"/>
                      <a:pt x="140" y="103"/>
                    </a:cubicBezTo>
                    <a:cubicBezTo>
                      <a:pt x="140" y="108"/>
                      <a:pt x="138" y="112"/>
                      <a:pt x="135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30" name="组合 29"/>
            <p:cNvGrpSpPr>
              <a:grpSpLocks noChangeAspect="1"/>
            </p:cNvGrpSpPr>
            <p:nvPr/>
          </p:nvGrpSpPr>
          <p:grpSpPr>
            <a:xfrm>
              <a:off x="9217299" y="1779604"/>
              <a:ext cx="2606581" cy="2519999"/>
              <a:chOff x="7437438" y="2481264"/>
              <a:chExt cx="1816100" cy="1755775"/>
            </a:xfrm>
            <a:solidFill>
              <a:schemeClr val="accent4"/>
            </a:solidFill>
          </p:grpSpPr>
          <p:sp>
            <p:nvSpPr>
              <p:cNvPr id="31" name="任意多边形: 形状 30"/>
              <p:cNvSpPr>
                <a:spLocks/>
              </p:cNvSpPr>
              <p:nvPr/>
            </p:nvSpPr>
            <p:spPr bwMode="auto">
              <a:xfrm>
                <a:off x="7489825" y="2525714"/>
                <a:ext cx="1160463" cy="1252538"/>
              </a:xfrm>
              <a:custGeom>
                <a:avLst/>
                <a:gdLst>
                  <a:gd name="T0" fmla="*/ 24 w 516"/>
                  <a:gd name="T1" fmla="*/ 536 h 556"/>
                  <a:gd name="T2" fmla="*/ 24 w 516"/>
                  <a:gd name="T3" fmla="*/ 223 h 556"/>
                  <a:gd name="T4" fmla="*/ 222 w 516"/>
                  <a:gd name="T5" fmla="*/ 24 h 556"/>
                  <a:gd name="T6" fmla="*/ 516 w 516"/>
                  <a:gd name="T7" fmla="*/ 24 h 556"/>
                  <a:gd name="T8" fmla="*/ 516 w 516"/>
                  <a:gd name="T9" fmla="*/ 0 h 556"/>
                  <a:gd name="T10" fmla="*/ 222 w 516"/>
                  <a:gd name="T11" fmla="*/ 0 h 556"/>
                  <a:gd name="T12" fmla="*/ 0 w 516"/>
                  <a:gd name="T13" fmla="*/ 223 h 556"/>
                  <a:gd name="T14" fmla="*/ 0 w 516"/>
                  <a:gd name="T15" fmla="*/ 536 h 556"/>
                  <a:gd name="T16" fmla="*/ 0 w 516"/>
                  <a:gd name="T17" fmla="*/ 556 h 556"/>
                  <a:gd name="T18" fmla="*/ 25 w 516"/>
                  <a:gd name="T19" fmla="*/ 556 h 556"/>
                  <a:gd name="T20" fmla="*/ 24 w 516"/>
                  <a:gd name="T21" fmla="*/ 536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6" h="556">
                    <a:moveTo>
                      <a:pt x="24" y="536"/>
                    </a:moveTo>
                    <a:cubicBezTo>
                      <a:pt x="24" y="223"/>
                      <a:pt x="24" y="223"/>
                      <a:pt x="24" y="223"/>
                    </a:cubicBezTo>
                    <a:cubicBezTo>
                      <a:pt x="24" y="114"/>
                      <a:pt x="113" y="24"/>
                      <a:pt x="222" y="24"/>
                    </a:cubicBezTo>
                    <a:cubicBezTo>
                      <a:pt x="516" y="24"/>
                      <a:pt x="516" y="24"/>
                      <a:pt x="516" y="24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99" y="0"/>
                      <a:pt x="0" y="100"/>
                      <a:pt x="0" y="223"/>
                    </a:cubicBezTo>
                    <a:cubicBezTo>
                      <a:pt x="0" y="536"/>
                      <a:pt x="0" y="536"/>
                      <a:pt x="0" y="536"/>
                    </a:cubicBezTo>
                    <a:cubicBezTo>
                      <a:pt x="0" y="542"/>
                      <a:pt x="0" y="548"/>
                      <a:pt x="0" y="556"/>
                    </a:cubicBezTo>
                    <a:cubicBezTo>
                      <a:pt x="25" y="556"/>
                      <a:pt x="25" y="556"/>
                      <a:pt x="25" y="556"/>
                    </a:cubicBezTo>
                    <a:cubicBezTo>
                      <a:pt x="25" y="548"/>
                      <a:pt x="24" y="542"/>
                      <a:pt x="24" y="5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2" name="任意多边形: 形状 31"/>
              <p:cNvSpPr>
                <a:spLocks/>
              </p:cNvSpPr>
              <p:nvPr/>
            </p:nvSpPr>
            <p:spPr bwMode="auto">
              <a:xfrm>
                <a:off x="8056563" y="2986089"/>
                <a:ext cx="1143000" cy="1250950"/>
              </a:xfrm>
              <a:custGeom>
                <a:avLst/>
                <a:gdLst>
                  <a:gd name="T0" fmla="*/ 484 w 508"/>
                  <a:gd name="T1" fmla="*/ 19 h 556"/>
                  <a:gd name="T2" fmla="*/ 484 w 508"/>
                  <a:gd name="T3" fmla="*/ 332 h 556"/>
                  <a:gd name="T4" fmla="*/ 284 w 508"/>
                  <a:gd name="T5" fmla="*/ 532 h 556"/>
                  <a:gd name="T6" fmla="*/ 0 w 508"/>
                  <a:gd name="T7" fmla="*/ 532 h 556"/>
                  <a:gd name="T8" fmla="*/ 0 w 508"/>
                  <a:gd name="T9" fmla="*/ 556 h 556"/>
                  <a:gd name="T10" fmla="*/ 284 w 508"/>
                  <a:gd name="T11" fmla="*/ 556 h 556"/>
                  <a:gd name="T12" fmla="*/ 508 w 508"/>
                  <a:gd name="T13" fmla="*/ 332 h 556"/>
                  <a:gd name="T14" fmla="*/ 508 w 508"/>
                  <a:gd name="T15" fmla="*/ 19 h 556"/>
                  <a:gd name="T16" fmla="*/ 506 w 508"/>
                  <a:gd name="T17" fmla="*/ 0 h 556"/>
                  <a:gd name="T18" fmla="*/ 481 w 508"/>
                  <a:gd name="T19" fmla="*/ 0 h 556"/>
                  <a:gd name="T20" fmla="*/ 484 w 508"/>
                  <a:gd name="T21" fmla="*/ 19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8" h="556">
                    <a:moveTo>
                      <a:pt x="484" y="19"/>
                    </a:moveTo>
                    <a:cubicBezTo>
                      <a:pt x="484" y="332"/>
                      <a:pt x="484" y="332"/>
                      <a:pt x="484" y="332"/>
                    </a:cubicBezTo>
                    <a:cubicBezTo>
                      <a:pt x="484" y="441"/>
                      <a:pt x="393" y="532"/>
                      <a:pt x="284" y="532"/>
                    </a:cubicBezTo>
                    <a:cubicBezTo>
                      <a:pt x="0" y="532"/>
                      <a:pt x="0" y="532"/>
                      <a:pt x="0" y="532"/>
                    </a:cubicBezTo>
                    <a:cubicBezTo>
                      <a:pt x="0" y="556"/>
                      <a:pt x="0" y="556"/>
                      <a:pt x="0" y="556"/>
                    </a:cubicBezTo>
                    <a:cubicBezTo>
                      <a:pt x="284" y="556"/>
                      <a:pt x="284" y="556"/>
                      <a:pt x="284" y="556"/>
                    </a:cubicBezTo>
                    <a:cubicBezTo>
                      <a:pt x="407" y="556"/>
                      <a:pt x="508" y="455"/>
                      <a:pt x="508" y="332"/>
                    </a:cubicBezTo>
                    <a:cubicBezTo>
                      <a:pt x="508" y="19"/>
                      <a:pt x="508" y="19"/>
                      <a:pt x="508" y="19"/>
                    </a:cubicBezTo>
                    <a:cubicBezTo>
                      <a:pt x="508" y="12"/>
                      <a:pt x="507" y="8"/>
                      <a:pt x="506" y="0"/>
                    </a:cubicBezTo>
                    <a:cubicBezTo>
                      <a:pt x="481" y="0"/>
                      <a:pt x="481" y="0"/>
                      <a:pt x="481" y="0"/>
                    </a:cubicBezTo>
                    <a:cubicBezTo>
                      <a:pt x="481" y="8"/>
                      <a:pt x="484" y="12"/>
                      <a:pt x="484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3" name="任意多边形: 形状 32"/>
              <p:cNvSpPr>
                <a:spLocks/>
              </p:cNvSpPr>
              <p:nvPr/>
            </p:nvSpPr>
            <p:spPr bwMode="auto">
              <a:xfrm>
                <a:off x="8778875" y="2481264"/>
                <a:ext cx="474663" cy="360363"/>
              </a:xfrm>
              <a:custGeom>
                <a:avLst/>
                <a:gdLst>
                  <a:gd name="T0" fmla="*/ 98 w 211"/>
                  <a:gd name="T1" fmla="*/ 38 h 160"/>
                  <a:gd name="T2" fmla="*/ 62 w 211"/>
                  <a:gd name="T3" fmla="*/ 122 h 160"/>
                  <a:gd name="T4" fmla="*/ 9 w 211"/>
                  <a:gd name="T5" fmla="*/ 160 h 160"/>
                  <a:gd name="T6" fmla="*/ 0 w 211"/>
                  <a:gd name="T7" fmla="*/ 156 h 160"/>
                  <a:gd name="T8" fmla="*/ 12 w 211"/>
                  <a:gd name="T9" fmla="*/ 143 h 160"/>
                  <a:gd name="T10" fmla="*/ 26 w 211"/>
                  <a:gd name="T11" fmla="*/ 127 h 160"/>
                  <a:gd name="T12" fmla="*/ 49 w 211"/>
                  <a:gd name="T13" fmla="*/ 84 h 160"/>
                  <a:gd name="T14" fmla="*/ 34 w 211"/>
                  <a:gd name="T15" fmla="*/ 53 h 160"/>
                  <a:gd name="T16" fmla="*/ 19 w 211"/>
                  <a:gd name="T17" fmla="*/ 33 h 160"/>
                  <a:gd name="T18" fmla="*/ 51 w 211"/>
                  <a:gd name="T19" fmla="*/ 0 h 160"/>
                  <a:gd name="T20" fmla="*/ 83 w 211"/>
                  <a:gd name="T21" fmla="*/ 11 h 160"/>
                  <a:gd name="T22" fmla="*/ 98 w 211"/>
                  <a:gd name="T23" fmla="*/ 38 h 160"/>
                  <a:gd name="T24" fmla="*/ 211 w 211"/>
                  <a:gd name="T25" fmla="*/ 38 h 160"/>
                  <a:gd name="T26" fmla="*/ 175 w 211"/>
                  <a:gd name="T27" fmla="*/ 122 h 160"/>
                  <a:gd name="T28" fmla="*/ 127 w 211"/>
                  <a:gd name="T29" fmla="*/ 160 h 160"/>
                  <a:gd name="T30" fmla="*/ 114 w 211"/>
                  <a:gd name="T31" fmla="*/ 157 h 160"/>
                  <a:gd name="T32" fmla="*/ 138 w 211"/>
                  <a:gd name="T33" fmla="*/ 127 h 160"/>
                  <a:gd name="T34" fmla="*/ 162 w 211"/>
                  <a:gd name="T35" fmla="*/ 83 h 160"/>
                  <a:gd name="T36" fmla="*/ 147 w 211"/>
                  <a:gd name="T37" fmla="*/ 53 h 160"/>
                  <a:gd name="T38" fmla="*/ 132 w 211"/>
                  <a:gd name="T39" fmla="*/ 33 h 160"/>
                  <a:gd name="T40" fmla="*/ 165 w 211"/>
                  <a:gd name="T41" fmla="*/ 0 h 160"/>
                  <a:gd name="T42" fmla="*/ 197 w 211"/>
                  <a:gd name="T43" fmla="*/ 11 h 160"/>
                  <a:gd name="T44" fmla="*/ 211 w 211"/>
                  <a:gd name="T45" fmla="*/ 38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1" h="160">
                    <a:moveTo>
                      <a:pt x="98" y="38"/>
                    </a:moveTo>
                    <a:cubicBezTo>
                      <a:pt x="98" y="69"/>
                      <a:pt x="86" y="97"/>
                      <a:pt x="62" y="122"/>
                    </a:cubicBezTo>
                    <a:cubicBezTo>
                      <a:pt x="38" y="147"/>
                      <a:pt x="20" y="160"/>
                      <a:pt x="9" y="160"/>
                    </a:cubicBezTo>
                    <a:cubicBezTo>
                      <a:pt x="3" y="160"/>
                      <a:pt x="0" y="158"/>
                      <a:pt x="0" y="156"/>
                    </a:cubicBezTo>
                    <a:cubicBezTo>
                      <a:pt x="3" y="153"/>
                      <a:pt x="7" y="148"/>
                      <a:pt x="12" y="143"/>
                    </a:cubicBezTo>
                    <a:cubicBezTo>
                      <a:pt x="16" y="138"/>
                      <a:pt x="21" y="132"/>
                      <a:pt x="26" y="127"/>
                    </a:cubicBezTo>
                    <a:cubicBezTo>
                      <a:pt x="41" y="110"/>
                      <a:pt x="49" y="96"/>
                      <a:pt x="49" y="84"/>
                    </a:cubicBezTo>
                    <a:cubicBezTo>
                      <a:pt x="49" y="73"/>
                      <a:pt x="44" y="62"/>
                      <a:pt x="34" y="53"/>
                    </a:cubicBezTo>
                    <a:cubicBezTo>
                      <a:pt x="24" y="44"/>
                      <a:pt x="19" y="38"/>
                      <a:pt x="19" y="33"/>
                    </a:cubicBezTo>
                    <a:cubicBezTo>
                      <a:pt x="19" y="11"/>
                      <a:pt x="30" y="0"/>
                      <a:pt x="51" y="0"/>
                    </a:cubicBezTo>
                    <a:cubicBezTo>
                      <a:pt x="62" y="0"/>
                      <a:pt x="73" y="4"/>
                      <a:pt x="83" y="11"/>
                    </a:cubicBezTo>
                    <a:cubicBezTo>
                      <a:pt x="93" y="18"/>
                      <a:pt x="98" y="27"/>
                      <a:pt x="98" y="38"/>
                    </a:cubicBezTo>
                    <a:close/>
                    <a:moveTo>
                      <a:pt x="211" y="38"/>
                    </a:moveTo>
                    <a:cubicBezTo>
                      <a:pt x="211" y="69"/>
                      <a:pt x="199" y="97"/>
                      <a:pt x="175" y="122"/>
                    </a:cubicBezTo>
                    <a:cubicBezTo>
                      <a:pt x="151" y="147"/>
                      <a:pt x="135" y="160"/>
                      <a:pt x="127" y="160"/>
                    </a:cubicBezTo>
                    <a:cubicBezTo>
                      <a:pt x="118" y="160"/>
                      <a:pt x="114" y="159"/>
                      <a:pt x="114" y="157"/>
                    </a:cubicBezTo>
                    <a:cubicBezTo>
                      <a:pt x="114" y="155"/>
                      <a:pt x="122" y="145"/>
                      <a:pt x="138" y="127"/>
                    </a:cubicBezTo>
                    <a:cubicBezTo>
                      <a:pt x="154" y="108"/>
                      <a:pt x="162" y="94"/>
                      <a:pt x="162" y="83"/>
                    </a:cubicBezTo>
                    <a:cubicBezTo>
                      <a:pt x="162" y="72"/>
                      <a:pt x="157" y="62"/>
                      <a:pt x="147" y="53"/>
                    </a:cubicBezTo>
                    <a:cubicBezTo>
                      <a:pt x="137" y="44"/>
                      <a:pt x="132" y="38"/>
                      <a:pt x="132" y="33"/>
                    </a:cubicBezTo>
                    <a:cubicBezTo>
                      <a:pt x="132" y="11"/>
                      <a:pt x="143" y="0"/>
                      <a:pt x="165" y="0"/>
                    </a:cubicBezTo>
                    <a:cubicBezTo>
                      <a:pt x="176" y="0"/>
                      <a:pt x="187" y="4"/>
                      <a:pt x="197" y="11"/>
                    </a:cubicBezTo>
                    <a:cubicBezTo>
                      <a:pt x="206" y="18"/>
                      <a:pt x="211" y="27"/>
                      <a:pt x="21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4" name="任意多边形: 形状 33"/>
              <p:cNvSpPr>
                <a:spLocks/>
              </p:cNvSpPr>
              <p:nvPr/>
            </p:nvSpPr>
            <p:spPr bwMode="auto">
              <a:xfrm>
                <a:off x="7437438" y="3859214"/>
                <a:ext cx="477838" cy="360363"/>
              </a:xfrm>
              <a:custGeom>
                <a:avLst/>
                <a:gdLst>
                  <a:gd name="T0" fmla="*/ 113 w 212"/>
                  <a:gd name="T1" fmla="*/ 122 h 160"/>
                  <a:gd name="T2" fmla="*/ 150 w 212"/>
                  <a:gd name="T3" fmla="*/ 38 h 160"/>
                  <a:gd name="T4" fmla="*/ 203 w 212"/>
                  <a:gd name="T5" fmla="*/ 0 h 160"/>
                  <a:gd name="T6" fmla="*/ 212 w 212"/>
                  <a:gd name="T7" fmla="*/ 4 h 160"/>
                  <a:gd name="T8" fmla="*/ 200 w 212"/>
                  <a:gd name="T9" fmla="*/ 17 h 160"/>
                  <a:gd name="T10" fmla="*/ 186 w 212"/>
                  <a:gd name="T11" fmla="*/ 33 h 160"/>
                  <a:gd name="T12" fmla="*/ 162 w 212"/>
                  <a:gd name="T13" fmla="*/ 76 h 160"/>
                  <a:gd name="T14" fmla="*/ 177 w 212"/>
                  <a:gd name="T15" fmla="*/ 107 h 160"/>
                  <a:gd name="T16" fmla="*/ 193 w 212"/>
                  <a:gd name="T17" fmla="*/ 127 h 160"/>
                  <a:gd name="T18" fmla="*/ 160 w 212"/>
                  <a:gd name="T19" fmla="*/ 160 h 160"/>
                  <a:gd name="T20" fmla="*/ 128 w 212"/>
                  <a:gd name="T21" fmla="*/ 149 h 160"/>
                  <a:gd name="T22" fmla="*/ 113 w 212"/>
                  <a:gd name="T23" fmla="*/ 122 h 160"/>
                  <a:gd name="T24" fmla="*/ 0 w 212"/>
                  <a:gd name="T25" fmla="*/ 122 h 160"/>
                  <a:gd name="T26" fmla="*/ 36 w 212"/>
                  <a:gd name="T27" fmla="*/ 38 h 160"/>
                  <a:gd name="T28" fmla="*/ 85 w 212"/>
                  <a:gd name="T29" fmla="*/ 0 h 160"/>
                  <a:gd name="T30" fmla="*/ 98 w 212"/>
                  <a:gd name="T31" fmla="*/ 3 h 160"/>
                  <a:gd name="T32" fmla="*/ 74 w 212"/>
                  <a:gd name="T33" fmla="*/ 33 h 160"/>
                  <a:gd name="T34" fmla="*/ 50 w 212"/>
                  <a:gd name="T35" fmla="*/ 77 h 160"/>
                  <a:gd name="T36" fmla="*/ 65 w 212"/>
                  <a:gd name="T37" fmla="*/ 107 h 160"/>
                  <a:gd name="T38" fmla="*/ 80 w 212"/>
                  <a:gd name="T39" fmla="*/ 127 h 160"/>
                  <a:gd name="T40" fmla="*/ 46 w 212"/>
                  <a:gd name="T41" fmla="*/ 160 h 160"/>
                  <a:gd name="T42" fmla="*/ 15 w 212"/>
                  <a:gd name="T43" fmla="*/ 149 h 160"/>
                  <a:gd name="T44" fmla="*/ 0 w 212"/>
                  <a:gd name="T45" fmla="*/ 12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2" h="160">
                    <a:moveTo>
                      <a:pt x="113" y="122"/>
                    </a:moveTo>
                    <a:cubicBezTo>
                      <a:pt x="113" y="91"/>
                      <a:pt x="125" y="63"/>
                      <a:pt x="150" y="38"/>
                    </a:cubicBezTo>
                    <a:cubicBezTo>
                      <a:pt x="174" y="13"/>
                      <a:pt x="191" y="0"/>
                      <a:pt x="203" y="0"/>
                    </a:cubicBezTo>
                    <a:cubicBezTo>
                      <a:pt x="209" y="0"/>
                      <a:pt x="212" y="2"/>
                      <a:pt x="212" y="4"/>
                    </a:cubicBezTo>
                    <a:cubicBezTo>
                      <a:pt x="209" y="7"/>
                      <a:pt x="205" y="12"/>
                      <a:pt x="200" y="17"/>
                    </a:cubicBezTo>
                    <a:cubicBezTo>
                      <a:pt x="195" y="22"/>
                      <a:pt x="190" y="28"/>
                      <a:pt x="186" y="33"/>
                    </a:cubicBezTo>
                    <a:cubicBezTo>
                      <a:pt x="170" y="50"/>
                      <a:pt x="162" y="64"/>
                      <a:pt x="162" y="76"/>
                    </a:cubicBezTo>
                    <a:cubicBezTo>
                      <a:pt x="162" y="87"/>
                      <a:pt x="167" y="98"/>
                      <a:pt x="177" y="107"/>
                    </a:cubicBezTo>
                    <a:cubicBezTo>
                      <a:pt x="188" y="115"/>
                      <a:pt x="193" y="122"/>
                      <a:pt x="193" y="127"/>
                    </a:cubicBezTo>
                    <a:cubicBezTo>
                      <a:pt x="193" y="149"/>
                      <a:pt x="182" y="160"/>
                      <a:pt x="160" y="160"/>
                    </a:cubicBezTo>
                    <a:cubicBezTo>
                      <a:pt x="149" y="160"/>
                      <a:pt x="138" y="156"/>
                      <a:pt x="128" y="149"/>
                    </a:cubicBezTo>
                    <a:cubicBezTo>
                      <a:pt x="118" y="142"/>
                      <a:pt x="113" y="133"/>
                      <a:pt x="113" y="122"/>
                    </a:cubicBezTo>
                    <a:close/>
                    <a:moveTo>
                      <a:pt x="0" y="122"/>
                    </a:moveTo>
                    <a:cubicBezTo>
                      <a:pt x="0" y="91"/>
                      <a:pt x="12" y="63"/>
                      <a:pt x="36" y="38"/>
                    </a:cubicBezTo>
                    <a:cubicBezTo>
                      <a:pt x="60" y="13"/>
                      <a:pt x="76" y="0"/>
                      <a:pt x="85" y="0"/>
                    </a:cubicBezTo>
                    <a:cubicBezTo>
                      <a:pt x="93" y="0"/>
                      <a:pt x="98" y="1"/>
                      <a:pt x="98" y="3"/>
                    </a:cubicBezTo>
                    <a:cubicBezTo>
                      <a:pt x="98" y="5"/>
                      <a:pt x="90" y="15"/>
                      <a:pt x="74" y="33"/>
                    </a:cubicBezTo>
                    <a:cubicBezTo>
                      <a:pt x="58" y="52"/>
                      <a:pt x="50" y="66"/>
                      <a:pt x="50" y="77"/>
                    </a:cubicBezTo>
                    <a:cubicBezTo>
                      <a:pt x="50" y="88"/>
                      <a:pt x="55" y="98"/>
                      <a:pt x="65" y="107"/>
                    </a:cubicBezTo>
                    <a:cubicBezTo>
                      <a:pt x="75" y="115"/>
                      <a:pt x="80" y="122"/>
                      <a:pt x="80" y="127"/>
                    </a:cubicBezTo>
                    <a:cubicBezTo>
                      <a:pt x="80" y="149"/>
                      <a:pt x="69" y="160"/>
                      <a:pt x="46" y="160"/>
                    </a:cubicBezTo>
                    <a:cubicBezTo>
                      <a:pt x="35" y="160"/>
                      <a:pt x="25" y="156"/>
                      <a:pt x="15" y="149"/>
                    </a:cubicBezTo>
                    <a:cubicBezTo>
                      <a:pt x="5" y="142"/>
                      <a:pt x="0" y="133"/>
                      <a:pt x="0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1641776" y="4320499"/>
            <a:ext cx="8983787" cy="312510"/>
            <a:chOff x="1486040" y="2960948"/>
            <a:chExt cx="8202455" cy="340519"/>
          </a:xfrm>
        </p:grpSpPr>
        <p:sp>
          <p:nvSpPr>
            <p:cNvPr id="16" name="文本框 59"/>
            <p:cNvSpPr txBox="1"/>
            <p:nvPr/>
          </p:nvSpPr>
          <p:spPr>
            <a:xfrm>
              <a:off x="1486040" y="2960948"/>
              <a:ext cx="1530800" cy="340519"/>
            </a:xfrm>
            <a:prstGeom prst="roundRect">
              <a:avLst/>
            </a:prstGeom>
            <a:solidFill>
              <a:schemeClr val="accent1"/>
            </a:solidFill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867">
                  <a:solidFill>
                    <a:schemeClr val="bg2"/>
                  </a:solidFill>
                </a:rPr>
                <a:t>标题文本预设</a:t>
              </a:r>
            </a:p>
          </p:txBody>
        </p:sp>
        <p:sp>
          <p:nvSpPr>
            <p:cNvPr id="14" name="文本框 57"/>
            <p:cNvSpPr txBox="1"/>
            <p:nvPr/>
          </p:nvSpPr>
          <p:spPr>
            <a:xfrm>
              <a:off x="3709925" y="2960948"/>
              <a:ext cx="1530800" cy="340519"/>
            </a:xfrm>
            <a:prstGeom prst="roundRect">
              <a:avLst/>
            </a:prstGeom>
            <a:solidFill>
              <a:schemeClr val="accent2"/>
            </a:solidFill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867">
                  <a:solidFill>
                    <a:schemeClr val="bg2"/>
                  </a:solidFill>
                </a:rPr>
                <a:t>标题文本预设</a:t>
              </a:r>
            </a:p>
          </p:txBody>
        </p:sp>
        <p:sp>
          <p:nvSpPr>
            <p:cNvPr id="12" name="文本框 55"/>
            <p:cNvSpPr txBox="1"/>
            <p:nvPr/>
          </p:nvSpPr>
          <p:spPr>
            <a:xfrm>
              <a:off x="5933809" y="2960948"/>
              <a:ext cx="1530800" cy="340519"/>
            </a:xfrm>
            <a:prstGeom prst="roundRect">
              <a:avLst/>
            </a:prstGeom>
            <a:solidFill>
              <a:schemeClr val="accent3"/>
            </a:solidFill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867">
                  <a:solidFill>
                    <a:schemeClr val="bg2"/>
                  </a:solidFill>
                </a:rPr>
                <a:t>标题文本预设</a:t>
              </a:r>
            </a:p>
          </p:txBody>
        </p:sp>
        <p:sp>
          <p:nvSpPr>
            <p:cNvPr id="10" name="文本框 53"/>
            <p:cNvSpPr txBox="1"/>
            <p:nvPr/>
          </p:nvSpPr>
          <p:spPr>
            <a:xfrm>
              <a:off x="8157695" y="2960948"/>
              <a:ext cx="1530800" cy="340519"/>
            </a:xfrm>
            <a:prstGeom prst="roundRect">
              <a:avLst/>
            </a:prstGeom>
            <a:solidFill>
              <a:schemeClr val="accent4"/>
            </a:solidFill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867">
                  <a:solidFill>
                    <a:schemeClr val="bg2"/>
                  </a:solidFill>
                </a:rPr>
                <a:t>标题文本预设</a:t>
              </a:r>
            </a:p>
          </p:txBody>
        </p:sp>
      </p:grpSp>
      <p:sp>
        <p:nvSpPr>
          <p:cNvPr id="47" name="išľíďè">
            <a:extLst>
              <a:ext uri="{FF2B5EF4-FFF2-40B4-BE49-F238E27FC236}">
                <a16:creationId xmlns:a16="http://schemas.microsoft.com/office/drawing/2014/main" xmlns="" id="{C7EDA155-81F4-472F-85FB-611CE079F417}"/>
              </a:ext>
            </a:extLst>
          </p:cNvPr>
          <p:cNvSpPr/>
          <p:nvPr/>
        </p:nvSpPr>
        <p:spPr bwMode="auto">
          <a:xfrm>
            <a:off x="999659" y="4986692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49" name="išľíďè">
            <a:extLst>
              <a:ext uri="{FF2B5EF4-FFF2-40B4-BE49-F238E27FC236}">
                <a16:creationId xmlns:a16="http://schemas.microsoft.com/office/drawing/2014/main" xmlns="" id="{3877EA0F-A53F-4C1A-8A1E-A60E812D0446}"/>
              </a:ext>
            </a:extLst>
          </p:cNvPr>
          <p:cNvSpPr/>
          <p:nvPr/>
        </p:nvSpPr>
        <p:spPr bwMode="auto">
          <a:xfrm>
            <a:off x="3593133" y="4986692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51" name="išľíďè">
            <a:extLst>
              <a:ext uri="{FF2B5EF4-FFF2-40B4-BE49-F238E27FC236}">
                <a16:creationId xmlns:a16="http://schemas.microsoft.com/office/drawing/2014/main" xmlns="" id="{FCFE31E0-BC24-4D32-8757-6E7B561B9531}"/>
              </a:ext>
            </a:extLst>
          </p:cNvPr>
          <p:cNvSpPr/>
          <p:nvPr/>
        </p:nvSpPr>
        <p:spPr bwMode="auto">
          <a:xfrm>
            <a:off x="6146608" y="4997803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52" name="išľíďè">
            <a:extLst>
              <a:ext uri="{FF2B5EF4-FFF2-40B4-BE49-F238E27FC236}">
                <a16:creationId xmlns:a16="http://schemas.microsoft.com/office/drawing/2014/main" xmlns="" id="{85E44CCE-4F6E-4BCE-B81A-CC1FD5E0AEA7}"/>
              </a:ext>
            </a:extLst>
          </p:cNvPr>
          <p:cNvSpPr/>
          <p:nvPr/>
        </p:nvSpPr>
        <p:spPr bwMode="auto">
          <a:xfrm>
            <a:off x="8740082" y="4997803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53" name="Freeform 29">
            <a:extLst>
              <a:ext uri="{FF2B5EF4-FFF2-40B4-BE49-F238E27FC236}">
                <a16:creationId xmlns:a16="http://schemas.microsoft.com/office/drawing/2014/main" xmlns="" id="{AF62BB59-E406-4FB4-98F8-EC5A025FF5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1222" y="2479695"/>
            <a:ext cx="537522" cy="554556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ffectLst/>
          <a:extLst/>
        </p:spPr>
        <p:txBody>
          <a:bodyPr wrap="none" lIns="34287" tIns="17143" rIns="34287" bIns="17143" anchor="ctr"/>
          <a:lstStyle/>
          <a:p>
            <a:endParaRPr lang="en-US" sz="1707">
              <a:cs typeface="+mn-ea"/>
              <a:sym typeface="+mn-lt"/>
            </a:endParaRPr>
          </a:p>
        </p:txBody>
      </p:sp>
      <p:sp>
        <p:nvSpPr>
          <p:cNvPr id="54" name="Freeform 29">
            <a:extLst>
              <a:ext uri="{FF2B5EF4-FFF2-40B4-BE49-F238E27FC236}">
                <a16:creationId xmlns:a16="http://schemas.microsoft.com/office/drawing/2014/main" xmlns="" id="{46BF0967-B9ED-4BE9-BFD7-1251206ED3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3329" y="2479695"/>
            <a:ext cx="537522" cy="554556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ffectLst/>
          <a:extLst/>
        </p:spPr>
        <p:txBody>
          <a:bodyPr wrap="none" lIns="34287" tIns="17143" rIns="34287" bIns="17143" anchor="ctr"/>
          <a:lstStyle/>
          <a:p>
            <a:endParaRPr lang="en-US" sz="1707">
              <a:cs typeface="+mn-ea"/>
              <a:sym typeface="+mn-lt"/>
            </a:endParaRPr>
          </a:p>
        </p:txBody>
      </p:sp>
      <p:sp>
        <p:nvSpPr>
          <p:cNvPr id="55" name="Freeform 29">
            <a:extLst>
              <a:ext uri="{FF2B5EF4-FFF2-40B4-BE49-F238E27FC236}">
                <a16:creationId xmlns:a16="http://schemas.microsoft.com/office/drawing/2014/main" xmlns="" id="{2005B7FD-55AA-40DE-8B2A-576A5DE56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1696" y="2501592"/>
            <a:ext cx="537522" cy="554556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wrap="none" lIns="34287" tIns="17143" rIns="34287" bIns="17143" anchor="ctr"/>
          <a:lstStyle/>
          <a:p>
            <a:endParaRPr lang="en-US" sz="1707">
              <a:cs typeface="+mn-ea"/>
              <a:sym typeface="+mn-lt"/>
            </a:endParaRPr>
          </a:p>
        </p:txBody>
      </p:sp>
      <p:sp>
        <p:nvSpPr>
          <p:cNvPr id="56" name="Freeform 29">
            <a:extLst>
              <a:ext uri="{FF2B5EF4-FFF2-40B4-BE49-F238E27FC236}">
                <a16:creationId xmlns:a16="http://schemas.microsoft.com/office/drawing/2014/main" xmlns="" id="{195524BB-39D8-402E-852F-FFDADDE34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29312" y="2476421"/>
            <a:ext cx="537522" cy="554556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wrap="none" lIns="34287" tIns="17143" rIns="34287" bIns="17143" anchor="ctr"/>
          <a:lstStyle/>
          <a:p>
            <a:endParaRPr lang="en-US" sz="1707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DE5B38D-6E36-4D09-B508-58B133BF9A70}"/>
              </a:ext>
            </a:extLst>
          </p:cNvPr>
          <p:cNvGrpSpPr/>
          <p:nvPr/>
        </p:nvGrpSpPr>
        <p:grpSpPr>
          <a:xfrm>
            <a:off x="101917" y="98255"/>
            <a:ext cx="11746018" cy="287919"/>
            <a:chOff x="231493" y="95831"/>
            <a:chExt cx="8646289" cy="176685"/>
          </a:xfrm>
        </p:grpSpPr>
        <p:sp>
          <p:nvSpPr>
            <p:cNvPr id="57" name="矩形 56">
              <a:extLst>
                <a:ext uri="{FF2B5EF4-FFF2-40B4-BE49-F238E27FC236}">
                  <a16:creationId xmlns:a16="http://schemas.microsoft.com/office/drawing/2014/main" xmlns="" id="{88C32E40-EEE8-4F35-8C5C-5CE117D28CA0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58" name="TextBox 76">
              <a:extLst>
                <a:ext uri="{FF2B5EF4-FFF2-40B4-BE49-F238E27FC236}">
                  <a16:creationId xmlns:a16="http://schemas.microsoft.com/office/drawing/2014/main" xmlns="" id="{6AED928E-8558-4AAE-90FF-3309CE3B2EBA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年度工作概述</a:t>
              </a:r>
            </a:p>
          </p:txBody>
        </p: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xmlns="" id="{BAD0EE6C-AAA0-4383-A333-9129CC80C7AA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2069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81968" y="2206873"/>
            <a:ext cx="2520648" cy="2810532"/>
            <a:chOff x="1719943" y="2120821"/>
            <a:chExt cx="1890486" cy="2107899"/>
          </a:xfrm>
        </p:grpSpPr>
        <p:sp>
          <p:nvSpPr>
            <p:cNvPr id="4" name="矩形 3"/>
            <p:cNvSpPr/>
            <p:nvPr/>
          </p:nvSpPr>
          <p:spPr>
            <a:xfrm>
              <a:off x="1719943" y="3476485"/>
              <a:ext cx="1890486" cy="752235"/>
            </a:xfrm>
            <a:prstGeom prst="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77500" lnSpcReduction="20000"/>
            </a:bodyPr>
            <a:lstStyle/>
            <a:p>
              <a:pPr algn="ctr"/>
              <a:r>
                <a:rPr lang="en-US" altLang="zh-CN" sz="9600" b="1"/>
                <a:t>3</a:t>
              </a: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369144" y="2120821"/>
              <a:ext cx="624691" cy="1377036"/>
              <a:chOff x="5346700" y="1895476"/>
              <a:chExt cx="1825625" cy="4024312"/>
            </a:xfrm>
            <a:solidFill>
              <a:schemeClr val="accent1"/>
            </a:solidFill>
          </p:grpSpPr>
          <p:sp>
            <p:nvSpPr>
              <p:cNvPr id="20" name="任意多边形: 形状 19"/>
              <p:cNvSpPr>
                <a:spLocks/>
              </p:cNvSpPr>
              <p:nvPr/>
            </p:nvSpPr>
            <p:spPr bwMode="auto">
              <a:xfrm>
                <a:off x="5829300" y="1895476"/>
                <a:ext cx="839788" cy="836613"/>
              </a:xfrm>
              <a:custGeom>
                <a:avLst/>
                <a:gdLst>
                  <a:gd name="T0" fmla="*/ 82 w 82"/>
                  <a:gd name="T1" fmla="*/ 41 h 82"/>
                  <a:gd name="T2" fmla="*/ 41 w 82"/>
                  <a:gd name="T3" fmla="*/ 82 h 82"/>
                  <a:gd name="T4" fmla="*/ 0 w 82"/>
                  <a:gd name="T5" fmla="*/ 41 h 82"/>
                  <a:gd name="T6" fmla="*/ 41 w 82"/>
                  <a:gd name="T7" fmla="*/ 0 h 82"/>
                  <a:gd name="T8" fmla="*/ 82 w 82"/>
                  <a:gd name="T9" fmla="*/ 41 h 82"/>
                  <a:gd name="T10" fmla="*/ 82 w 82"/>
                  <a:gd name="T11" fmla="*/ 41 h 82"/>
                  <a:gd name="T12" fmla="*/ 82 w 82"/>
                  <a:gd name="T13" fmla="*/ 4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82">
                    <a:moveTo>
                      <a:pt x="82" y="41"/>
                    </a:moveTo>
                    <a:cubicBezTo>
                      <a:pt x="82" y="63"/>
                      <a:pt x="63" y="82"/>
                      <a:pt x="41" y="82"/>
                    </a:cubicBezTo>
                    <a:cubicBezTo>
                      <a:pt x="18" y="82"/>
                      <a:pt x="0" y="63"/>
                      <a:pt x="0" y="41"/>
                    </a:cubicBezTo>
                    <a:cubicBezTo>
                      <a:pt x="0" y="18"/>
                      <a:pt x="18" y="0"/>
                      <a:pt x="41" y="0"/>
                    </a:cubicBezTo>
                    <a:cubicBezTo>
                      <a:pt x="63" y="0"/>
                      <a:pt x="82" y="18"/>
                      <a:pt x="82" y="41"/>
                    </a:cubicBezTo>
                    <a:close/>
                    <a:moveTo>
                      <a:pt x="82" y="41"/>
                    </a:moveTo>
                    <a:cubicBezTo>
                      <a:pt x="82" y="41"/>
                      <a:pt x="82" y="41"/>
                      <a:pt x="82" y="4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1" name="任意多边形: 形状 20"/>
              <p:cNvSpPr>
                <a:spLocks/>
              </p:cNvSpPr>
              <p:nvPr/>
            </p:nvSpPr>
            <p:spPr bwMode="auto">
              <a:xfrm>
                <a:off x="5346700" y="2119313"/>
                <a:ext cx="1825625" cy="3800475"/>
              </a:xfrm>
              <a:custGeom>
                <a:avLst/>
                <a:gdLst>
                  <a:gd name="T0" fmla="*/ 174 w 178"/>
                  <a:gd name="T1" fmla="*/ 15 h 372"/>
                  <a:gd name="T2" fmla="*/ 156 w 178"/>
                  <a:gd name="T3" fmla="*/ 2 h 372"/>
                  <a:gd name="T4" fmla="*/ 143 w 178"/>
                  <a:gd name="T5" fmla="*/ 19 h 372"/>
                  <a:gd name="T6" fmla="*/ 112 w 178"/>
                  <a:gd name="T7" fmla="*/ 68 h 372"/>
                  <a:gd name="T8" fmla="*/ 98 w 178"/>
                  <a:gd name="T9" fmla="*/ 62 h 372"/>
                  <a:gd name="T10" fmla="*/ 88 w 178"/>
                  <a:gd name="T11" fmla="*/ 72 h 372"/>
                  <a:gd name="T12" fmla="*/ 78 w 178"/>
                  <a:gd name="T13" fmla="*/ 62 h 372"/>
                  <a:gd name="T14" fmla="*/ 78 w 178"/>
                  <a:gd name="T15" fmla="*/ 62 h 372"/>
                  <a:gd name="T16" fmla="*/ 65 w 178"/>
                  <a:gd name="T17" fmla="*/ 67 h 372"/>
                  <a:gd name="T18" fmla="*/ 35 w 178"/>
                  <a:gd name="T19" fmla="*/ 19 h 372"/>
                  <a:gd name="T20" fmla="*/ 22 w 178"/>
                  <a:gd name="T21" fmla="*/ 2 h 372"/>
                  <a:gd name="T22" fmla="*/ 4 w 178"/>
                  <a:gd name="T23" fmla="*/ 15 h 372"/>
                  <a:gd name="T24" fmla="*/ 47 w 178"/>
                  <a:gd name="T25" fmla="*/ 93 h 372"/>
                  <a:gd name="T26" fmla="*/ 46 w 178"/>
                  <a:gd name="T27" fmla="*/ 97 h 372"/>
                  <a:gd name="T28" fmla="*/ 46 w 178"/>
                  <a:gd name="T29" fmla="*/ 187 h 372"/>
                  <a:gd name="T30" fmla="*/ 49 w 178"/>
                  <a:gd name="T31" fmla="*/ 199 h 372"/>
                  <a:gd name="T32" fmla="*/ 48 w 178"/>
                  <a:gd name="T33" fmla="*/ 202 h 372"/>
                  <a:gd name="T34" fmla="*/ 48 w 178"/>
                  <a:gd name="T35" fmla="*/ 353 h 372"/>
                  <a:gd name="T36" fmla="*/ 67 w 178"/>
                  <a:gd name="T37" fmla="*/ 372 h 372"/>
                  <a:gd name="T38" fmla="*/ 86 w 178"/>
                  <a:gd name="T39" fmla="*/ 353 h 372"/>
                  <a:gd name="T40" fmla="*/ 86 w 178"/>
                  <a:gd name="T41" fmla="*/ 223 h 372"/>
                  <a:gd name="T42" fmla="*/ 88 w 178"/>
                  <a:gd name="T43" fmla="*/ 223 h 372"/>
                  <a:gd name="T44" fmla="*/ 88 w 178"/>
                  <a:gd name="T45" fmla="*/ 223 h 372"/>
                  <a:gd name="T46" fmla="*/ 88 w 178"/>
                  <a:gd name="T47" fmla="*/ 353 h 372"/>
                  <a:gd name="T48" fmla="*/ 107 w 178"/>
                  <a:gd name="T49" fmla="*/ 372 h 372"/>
                  <a:gd name="T50" fmla="*/ 126 w 178"/>
                  <a:gd name="T51" fmla="*/ 353 h 372"/>
                  <a:gd name="T52" fmla="*/ 126 w 178"/>
                  <a:gd name="T53" fmla="*/ 203 h 372"/>
                  <a:gd name="T54" fmla="*/ 130 w 178"/>
                  <a:gd name="T55" fmla="*/ 187 h 372"/>
                  <a:gd name="T56" fmla="*/ 130 w 178"/>
                  <a:gd name="T57" fmla="*/ 97 h 372"/>
                  <a:gd name="T58" fmla="*/ 129 w 178"/>
                  <a:gd name="T59" fmla="*/ 94 h 372"/>
                  <a:gd name="T60" fmla="*/ 131 w 178"/>
                  <a:gd name="T61" fmla="*/ 93 h 372"/>
                  <a:gd name="T62" fmla="*/ 174 w 178"/>
                  <a:gd name="T63" fmla="*/ 15 h 372"/>
                  <a:gd name="T64" fmla="*/ 88 w 178"/>
                  <a:gd name="T65" fmla="*/ 153 h 372"/>
                  <a:gd name="T66" fmla="*/ 88 w 178"/>
                  <a:gd name="T67" fmla="*/ 153 h 372"/>
                  <a:gd name="T68" fmla="*/ 78 w 178"/>
                  <a:gd name="T69" fmla="*/ 139 h 372"/>
                  <a:gd name="T70" fmla="*/ 86 w 178"/>
                  <a:gd name="T71" fmla="*/ 88 h 372"/>
                  <a:gd name="T72" fmla="*/ 87 w 178"/>
                  <a:gd name="T73" fmla="*/ 82 h 372"/>
                  <a:gd name="T74" fmla="*/ 88 w 178"/>
                  <a:gd name="T75" fmla="*/ 74 h 372"/>
                  <a:gd name="T76" fmla="*/ 88 w 178"/>
                  <a:gd name="T77" fmla="*/ 74 h 372"/>
                  <a:gd name="T78" fmla="*/ 98 w 178"/>
                  <a:gd name="T79" fmla="*/ 139 h 372"/>
                  <a:gd name="T80" fmla="*/ 88 w 178"/>
                  <a:gd name="T81" fmla="*/ 153 h 372"/>
                  <a:gd name="T82" fmla="*/ 88 w 178"/>
                  <a:gd name="T83" fmla="*/ 153 h 372"/>
                  <a:gd name="T84" fmla="*/ 88 w 178"/>
                  <a:gd name="T85" fmla="*/ 153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8" h="372">
                    <a:moveTo>
                      <a:pt x="174" y="15"/>
                    </a:moveTo>
                    <a:cubicBezTo>
                      <a:pt x="173" y="6"/>
                      <a:pt x="165" y="0"/>
                      <a:pt x="156" y="2"/>
                    </a:cubicBezTo>
                    <a:cubicBezTo>
                      <a:pt x="147" y="3"/>
                      <a:pt x="141" y="11"/>
                      <a:pt x="143" y="19"/>
                    </a:cubicBezTo>
                    <a:cubicBezTo>
                      <a:pt x="145" y="34"/>
                      <a:pt x="122" y="63"/>
                      <a:pt x="112" y="68"/>
                    </a:cubicBezTo>
                    <a:cubicBezTo>
                      <a:pt x="107" y="65"/>
                      <a:pt x="103" y="63"/>
                      <a:pt x="98" y="6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4" y="63"/>
                      <a:pt x="69" y="65"/>
                      <a:pt x="65" y="67"/>
                    </a:cubicBezTo>
                    <a:cubicBezTo>
                      <a:pt x="55" y="61"/>
                      <a:pt x="33" y="34"/>
                      <a:pt x="35" y="19"/>
                    </a:cubicBezTo>
                    <a:cubicBezTo>
                      <a:pt x="36" y="11"/>
                      <a:pt x="30" y="3"/>
                      <a:pt x="22" y="2"/>
                    </a:cubicBezTo>
                    <a:cubicBezTo>
                      <a:pt x="13" y="0"/>
                      <a:pt x="5" y="6"/>
                      <a:pt x="4" y="15"/>
                    </a:cubicBezTo>
                    <a:cubicBezTo>
                      <a:pt x="0" y="43"/>
                      <a:pt x="26" y="79"/>
                      <a:pt x="47" y="93"/>
                    </a:cubicBezTo>
                    <a:cubicBezTo>
                      <a:pt x="46" y="94"/>
                      <a:pt x="46" y="96"/>
                      <a:pt x="46" y="97"/>
                    </a:cubicBezTo>
                    <a:cubicBezTo>
                      <a:pt x="46" y="187"/>
                      <a:pt x="46" y="187"/>
                      <a:pt x="46" y="187"/>
                    </a:cubicBezTo>
                    <a:cubicBezTo>
                      <a:pt x="46" y="192"/>
                      <a:pt x="47" y="196"/>
                      <a:pt x="49" y="199"/>
                    </a:cubicBezTo>
                    <a:cubicBezTo>
                      <a:pt x="48" y="200"/>
                      <a:pt x="48" y="201"/>
                      <a:pt x="48" y="202"/>
                    </a:cubicBezTo>
                    <a:cubicBezTo>
                      <a:pt x="48" y="353"/>
                      <a:pt x="48" y="353"/>
                      <a:pt x="48" y="353"/>
                    </a:cubicBezTo>
                    <a:cubicBezTo>
                      <a:pt x="48" y="364"/>
                      <a:pt x="57" y="372"/>
                      <a:pt x="67" y="372"/>
                    </a:cubicBezTo>
                    <a:cubicBezTo>
                      <a:pt x="77" y="372"/>
                      <a:pt x="86" y="364"/>
                      <a:pt x="86" y="353"/>
                    </a:cubicBezTo>
                    <a:cubicBezTo>
                      <a:pt x="86" y="223"/>
                      <a:pt x="86" y="223"/>
                      <a:pt x="86" y="223"/>
                    </a:cubicBezTo>
                    <a:cubicBezTo>
                      <a:pt x="86" y="223"/>
                      <a:pt x="87" y="223"/>
                      <a:pt x="88" y="223"/>
                    </a:cubicBezTo>
                    <a:cubicBezTo>
                      <a:pt x="88" y="223"/>
                      <a:pt x="88" y="223"/>
                      <a:pt x="88" y="223"/>
                    </a:cubicBezTo>
                    <a:cubicBezTo>
                      <a:pt x="88" y="353"/>
                      <a:pt x="88" y="353"/>
                      <a:pt x="88" y="353"/>
                    </a:cubicBezTo>
                    <a:cubicBezTo>
                      <a:pt x="88" y="364"/>
                      <a:pt x="97" y="372"/>
                      <a:pt x="107" y="372"/>
                    </a:cubicBezTo>
                    <a:cubicBezTo>
                      <a:pt x="117" y="372"/>
                      <a:pt x="126" y="364"/>
                      <a:pt x="126" y="353"/>
                    </a:cubicBezTo>
                    <a:cubicBezTo>
                      <a:pt x="126" y="203"/>
                      <a:pt x="126" y="203"/>
                      <a:pt x="126" y="203"/>
                    </a:cubicBezTo>
                    <a:cubicBezTo>
                      <a:pt x="128" y="198"/>
                      <a:pt x="130" y="193"/>
                      <a:pt x="130" y="187"/>
                    </a:cubicBezTo>
                    <a:cubicBezTo>
                      <a:pt x="130" y="97"/>
                      <a:pt x="130" y="97"/>
                      <a:pt x="130" y="97"/>
                    </a:cubicBezTo>
                    <a:cubicBezTo>
                      <a:pt x="130" y="96"/>
                      <a:pt x="130" y="95"/>
                      <a:pt x="129" y="94"/>
                    </a:cubicBezTo>
                    <a:cubicBezTo>
                      <a:pt x="130" y="93"/>
                      <a:pt x="130" y="93"/>
                      <a:pt x="131" y="93"/>
                    </a:cubicBezTo>
                    <a:cubicBezTo>
                      <a:pt x="152" y="79"/>
                      <a:pt x="178" y="43"/>
                      <a:pt x="174" y="15"/>
                    </a:cubicBez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  <a:cubicBezTo>
                      <a:pt x="78" y="139"/>
                      <a:pt x="78" y="139"/>
                      <a:pt x="78" y="139"/>
                    </a:cubicBezTo>
                    <a:cubicBezTo>
                      <a:pt x="86" y="88"/>
                      <a:pt x="86" y="88"/>
                      <a:pt x="86" y="88"/>
                    </a:cubicBezTo>
                    <a:cubicBezTo>
                      <a:pt x="86" y="86"/>
                      <a:pt x="87" y="84"/>
                      <a:pt x="87" y="82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98" y="139"/>
                      <a:pt x="98" y="139"/>
                      <a:pt x="98" y="139"/>
                    </a:cubicBezTo>
                    <a:lnTo>
                      <a:pt x="88" y="153"/>
                    </a:ln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4802616" y="1597707"/>
            <a:ext cx="2520648" cy="3419697"/>
            <a:chOff x="3610429" y="1663947"/>
            <a:chExt cx="1890486" cy="2564773"/>
          </a:xfrm>
        </p:grpSpPr>
        <p:sp>
          <p:nvSpPr>
            <p:cNvPr id="5" name="矩形 4"/>
            <p:cNvSpPr/>
            <p:nvPr/>
          </p:nvSpPr>
          <p:spPr>
            <a:xfrm>
              <a:off x="3610429" y="3040981"/>
              <a:ext cx="1890486" cy="1187739"/>
            </a:xfrm>
            <a:prstGeom prst="rect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altLang="zh-CN" sz="10666" b="1" dirty="0"/>
                <a:t>1</a:t>
              </a: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4274476" y="1663947"/>
              <a:ext cx="624691" cy="1377036"/>
              <a:chOff x="5346700" y="1895476"/>
              <a:chExt cx="1825625" cy="4024312"/>
            </a:xfrm>
            <a:solidFill>
              <a:schemeClr val="accent2"/>
            </a:solidFill>
          </p:grpSpPr>
          <p:sp>
            <p:nvSpPr>
              <p:cNvPr id="18" name="任意多边形: 形状 17"/>
              <p:cNvSpPr>
                <a:spLocks/>
              </p:cNvSpPr>
              <p:nvPr/>
            </p:nvSpPr>
            <p:spPr bwMode="auto">
              <a:xfrm>
                <a:off x="5829300" y="1895476"/>
                <a:ext cx="839788" cy="836613"/>
              </a:xfrm>
              <a:custGeom>
                <a:avLst/>
                <a:gdLst>
                  <a:gd name="T0" fmla="*/ 82 w 82"/>
                  <a:gd name="T1" fmla="*/ 41 h 82"/>
                  <a:gd name="T2" fmla="*/ 41 w 82"/>
                  <a:gd name="T3" fmla="*/ 82 h 82"/>
                  <a:gd name="T4" fmla="*/ 0 w 82"/>
                  <a:gd name="T5" fmla="*/ 41 h 82"/>
                  <a:gd name="T6" fmla="*/ 41 w 82"/>
                  <a:gd name="T7" fmla="*/ 0 h 82"/>
                  <a:gd name="T8" fmla="*/ 82 w 82"/>
                  <a:gd name="T9" fmla="*/ 41 h 82"/>
                  <a:gd name="T10" fmla="*/ 82 w 82"/>
                  <a:gd name="T11" fmla="*/ 41 h 82"/>
                  <a:gd name="T12" fmla="*/ 82 w 82"/>
                  <a:gd name="T13" fmla="*/ 4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82">
                    <a:moveTo>
                      <a:pt x="82" y="41"/>
                    </a:moveTo>
                    <a:cubicBezTo>
                      <a:pt x="82" y="63"/>
                      <a:pt x="63" y="82"/>
                      <a:pt x="41" y="82"/>
                    </a:cubicBezTo>
                    <a:cubicBezTo>
                      <a:pt x="18" y="82"/>
                      <a:pt x="0" y="63"/>
                      <a:pt x="0" y="41"/>
                    </a:cubicBezTo>
                    <a:cubicBezTo>
                      <a:pt x="0" y="18"/>
                      <a:pt x="18" y="0"/>
                      <a:pt x="41" y="0"/>
                    </a:cubicBezTo>
                    <a:cubicBezTo>
                      <a:pt x="63" y="0"/>
                      <a:pt x="82" y="18"/>
                      <a:pt x="82" y="41"/>
                    </a:cubicBezTo>
                    <a:close/>
                    <a:moveTo>
                      <a:pt x="82" y="41"/>
                    </a:moveTo>
                    <a:cubicBezTo>
                      <a:pt x="82" y="41"/>
                      <a:pt x="82" y="41"/>
                      <a:pt x="82" y="4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9" name="任意多边形: 形状 18"/>
              <p:cNvSpPr>
                <a:spLocks/>
              </p:cNvSpPr>
              <p:nvPr/>
            </p:nvSpPr>
            <p:spPr bwMode="auto">
              <a:xfrm>
                <a:off x="5346700" y="2119313"/>
                <a:ext cx="1825625" cy="3800475"/>
              </a:xfrm>
              <a:custGeom>
                <a:avLst/>
                <a:gdLst>
                  <a:gd name="T0" fmla="*/ 174 w 178"/>
                  <a:gd name="T1" fmla="*/ 15 h 372"/>
                  <a:gd name="T2" fmla="*/ 156 w 178"/>
                  <a:gd name="T3" fmla="*/ 2 h 372"/>
                  <a:gd name="T4" fmla="*/ 143 w 178"/>
                  <a:gd name="T5" fmla="*/ 19 h 372"/>
                  <a:gd name="T6" fmla="*/ 112 w 178"/>
                  <a:gd name="T7" fmla="*/ 68 h 372"/>
                  <a:gd name="T8" fmla="*/ 98 w 178"/>
                  <a:gd name="T9" fmla="*/ 62 h 372"/>
                  <a:gd name="T10" fmla="*/ 88 w 178"/>
                  <a:gd name="T11" fmla="*/ 72 h 372"/>
                  <a:gd name="T12" fmla="*/ 78 w 178"/>
                  <a:gd name="T13" fmla="*/ 62 h 372"/>
                  <a:gd name="T14" fmla="*/ 78 w 178"/>
                  <a:gd name="T15" fmla="*/ 62 h 372"/>
                  <a:gd name="T16" fmla="*/ 65 w 178"/>
                  <a:gd name="T17" fmla="*/ 67 h 372"/>
                  <a:gd name="T18" fmla="*/ 35 w 178"/>
                  <a:gd name="T19" fmla="*/ 19 h 372"/>
                  <a:gd name="T20" fmla="*/ 22 w 178"/>
                  <a:gd name="T21" fmla="*/ 2 h 372"/>
                  <a:gd name="T22" fmla="*/ 4 w 178"/>
                  <a:gd name="T23" fmla="*/ 15 h 372"/>
                  <a:gd name="T24" fmla="*/ 47 w 178"/>
                  <a:gd name="T25" fmla="*/ 93 h 372"/>
                  <a:gd name="T26" fmla="*/ 46 w 178"/>
                  <a:gd name="T27" fmla="*/ 97 h 372"/>
                  <a:gd name="T28" fmla="*/ 46 w 178"/>
                  <a:gd name="T29" fmla="*/ 187 h 372"/>
                  <a:gd name="T30" fmla="*/ 49 w 178"/>
                  <a:gd name="T31" fmla="*/ 199 h 372"/>
                  <a:gd name="T32" fmla="*/ 48 w 178"/>
                  <a:gd name="T33" fmla="*/ 202 h 372"/>
                  <a:gd name="T34" fmla="*/ 48 w 178"/>
                  <a:gd name="T35" fmla="*/ 353 h 372"/>
                  <a:gd name="T36" fmla="*/ 67 w 178"/>
                  <a:gd name="T37" fmla="*/ 372 h 372"/>
                  <a:gd name="T38" fmla="*/ 86 w 178"/>
                  <a:gd name="T39" fmla="*/ 353 h 372"/>
                  <a:gd name="T40" fmla="*/ 86 w 178"/>
                  <a:gd name="T41" fmla="*/ 223 h 372"/>
                  <a:gd name="T42" fmla="*/ 88 w 178"/>
                  <a:gd name="T43" fmla="*/ 223 h 372"/>
                  <a:gd name="T44" fmla="*/ 88 w 178"/>
                  <a:gd name="T45" fmla="*/ 223 h 372"/>
                  <a:gd name="T46" fmla="*/ 88 w 178"/>
                  <a:gd name="T47" fmla="*/ 353 h 372"/>
                  <a:gd name="T48" fmla="*/ 107 w 178"/>
                  <a:gd name="T49" fmla="*/ 372 h 372"/>
                  <a:gd name="T50" fmla="*/ 126 w 178"/>
                  <a:gd name="T51" fmla="*/ 353 h 372"/>
                  <a:gd name="T52" fmla="*/ 126 w 178"/>
                  <a:gd name="T53" fmla="*/ 203 h 372"/>
                  <a:gd name="T54" fmla="*/ 130 w 178"/>
                  <a:gd name="T55" fmla="*/ 187 h 372"/>
                  <a:gd name="T56" fmla="*/ 130 w 178"/>
                  <a:gd name="T57" fmla="*/ 97 h 372"/>
                  <a:gd name="T58" fmla="*/ 129 w 178"/>
                  <a:gd name="T59" fmla="*/ 94 h 372"/>
                  <a:gd name="T60" fmla="*/ 131 w 178"/>
                  <a:gd name="T61" fmla="*/ 93 h 372"/>
                  <a:gd name="T62" fmla="*/ 174 w 178"/>
                  <a:gd name="T63" fmla="*/ 15 h 372"/>
                  <a:gd name="T64" fmla="*/ 88 w 178"/>
                  <a:gd name="T65" fmla="*/ 153 h 372"/>
                  <a:gd name="T66" fmla="*/ 88 w 178"/>
                  <a:gd name="T67" fmla="*/ 153 h 372"/>
                  <a:gd name="T68" fmla="*/ 78 w 178"/>
                  <a:gd name="T69" fmla="*/ 139 h 372"/>
                  <a:gd name="T70" fmla="*/ 86 w 178"/>
                  <a:gd name="T71" fmla="*/ 88 h 372"/>
                  <a:gd name="T72" fmla="*/ 87 w 178"/>
                  <a:gd name="T73" fmla="*/ 82 h 372"/>
                  <a:gd name="T74" fmla="*/ 88 w 178"/>
                  <a:gd name="T75" fmla="*/ 74 h 372"/>
                  <a:gd name="T76" fmla="*/ 88 w 178"/>
                  <a:gd name="T77" fmla="*/ 74 h 372"/>
                  <a:gd name="T78" fmla="*/ 98 w 178"/>
                  <a:gd name="T79" fmla="*/ 139 h 372"/>
                  <a:gd name="T80" fmla="*/ 88 w 178"/>
                  <a:gd name="T81" fmla="*/ 153 h 372"/>
                  <a:gd name="T82" fmla="*/ 88 w 178"/>
                  <a:gd name="T83" fmla="*/ 153 h 372"/>
                  <a:gd name="T84" fmla="*/ 88 w 178"/>
                  <a:gd name="T85" fmla="*/ 153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8" h="372">
                    <a:moveTo>
                      <a:pt x="174" y="15"/>
                    </a:moveTo>
                    <a:cubicBezTo>
                      <a:pt x="173" y="6"/>
                      <a:pt x="165" y="0"/>
                      <a:pt x="156" y="2"/>
                    </a:cubicBezTo>
                    <a:cubicBezTo>
                      <a:pt x="147" y="3"/>
                      <a:pt x="141" y="11"/>
                      <a:pt x="143" y="19"/>
                    </a:cubicBezTo>
                    <a:cubicBezTo>
                      <a:pt x="145" y="34"/>
                      <a:pt x="122" y="63"/>
                      <a:pt x="112" y="68"/>
                    </a:cubicBezTo>
                    <a:cubicBezTo>
                      <a:pt x="107" y="65"/>
                      <a:pt x="103" y="63"/>
                      <a:pt x="98" y="6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4" y="63"/>
                      <a:pt x="69" y="65"/>
                      <a:pt x="65" y="67"/>
                    </a:cubicBezTo>
                    <a:cubicBezTo>
                      <a:pt x="55" y="61"/>
                      <a:pt x="33" y="34"/>
                      <a:pt x="35" y="19"/>
                    </a:cubicBezTo>
                    <a:cubicBezTo>
                      <a:pt x="36" y="11"/>
                      <a:pt x="30" y="3"/>
                      <a:pt x="22" y="2"/>
                    </a:cubicBezTo>
                    <a:cubicBezTo>
                      <a:pt x="13" y="0"/>
                      <a:pt x="5" y="6"/>
                      <a:pt x="4" y="15"/>
                    </a:cubicBezTo>
                    <a:cubicBezTo>
                      <a:pt x="0" y="43"/>
                      <a:pt x="26" y="79"/>
                      <a:pt x="47" y="93"/>
                    </a:cubicBezTo>
                    <a:cubicBezTo>
                      <a:pt x="46" y="94"/>
                      <a:pt x="46" y="96"/>
                      <a:pt x="46" y="97"/>
                    </a:cubicBezTo>
                    <a:cubicBezTo>
                      <a:pt x="46" y="187"/>
                      <a:pt x="46" y="187"/>
                      <a:pt x="46" y="187"/>
                    </a:cubicBezTo>
                    <a:cubicBezTo>
                      <a:pt x="46" y="192"/>
                      <a:pt x="47" y="196"/>
                      <a:pt x="49" y="199"/>
                    </a:cubicBezTo>
                    <a:cubicBezTo>
                      <a:pt x="48" y="200"/>
                      <a:pt x="48" y="201"/>
                      <a:pt x="48" y="202"/>
                    </a:cubicBezTo>
                    <a:cubicBezTo>
                      <a:pt x="48" y="353"/>
                      <a:pt x="48" y="353"/>
                      <a:pt x="48" y="353"/>
                    </a:cubicBezTo>
                    <a:cubicBezTo>
                      <a:pt x="48" y="364"/>
                      <a:pt x="57" y="372"/>
                      <a:pt x="67" y="372"/>
                    </a:cubicBezTo>
                    <a:cubicBezTo>
                      <a:pt x="77" y="372"/>
                      <a:pt x="86" y="364"/>
                      <a:pt x="86" y="353"/>
                    </a:cubicBezTo>
                    <a:cubicBezTo>
                      <a:pt x="86" y="223"/>
                      <a:pt x="86" y="223"/>
                      <a:pt x="86" y="223"/>
                    </a:cubicBezTo>
                    <a:cubicBezTo>
                      <a:pt x="86" y="223"/>
                      <a:pt x="87" y="223"/>
                      <a:pt x="88" y="223"/>
                    </a:cubicBezTo>
                    <a:cubicBezTo>
                      <a:pt x="88" y="223"/>
                      <a:pt x="88" y="223"/>
                      <a:pt x="88" y="223"/>
                    </a:cubicBezTo>
                    <a:cubicBezTo>
                      <a:pt x="88" y="353"/>
                      <a:pt x="88" y="353"/>
                      <a:pt x="88" y="353"/>
                    </a:cubicBezTo>
                    <a:cubicBezTo>
                      <a:pt x="88" y="364"/>
                      <a:pt x="97" y="372"/>
                      <a:pt x="107" y="372"/>
                    </a:cubicBezTo>
                    <a:cubicBezTo>
                      <a:pt x="117" y="372"/>
                      <a:pt x="126" y="364"/>
                      <a:pt x="126" y="353"/>
                    </a:cubicBezTo>
                    <a:cubicBezTo>
                      <a:pt x="126" y="203"/>
                      <a:pt x="126" y="203"/>
                      <a:pt x="126" y="203"/>
                    </a:cubicBezTo>
                    <a:cubicBezTo>
                      <a:pt x="128" y="198"/>
                      <a:pt x="130" y="193"/>
                      <a:pt x="130" y="187"/>
                    </a:cubicBezTo>
                    <a:cubicBezTo>
                      <a:pt x="130" y="97"/>
                      <a:pt x="130" y="97"/>
                      <a:pt x="130" y="97"/>
                    </a:cubicBezTo>
                    <a:cubicBezTo>
                      <a:pt x="130" y="96"/>
                      <a:pt x="130" y="95"/>
                      <a:pt x="129" y="94"/>
                    </a:cubicBezTo>
                    <a:cubicBezTo>
                      <a:pt x="130" y="93"/>
                      <a:pt x="130" y="93"/>
                      <a:pt x="131" y="93"/>
                    </a:cubicBezTo>
                    <a:cubicBezTo>
                      <a:pt x="152" y="79"/>
                      <a:pt x="178" y="43"/>
                      <a:pt x="174" y="15"/>
                    </a:cubicBez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  <a:cubicBezTo>
                      <a:pt x="78" y="139"/>
                      <a:pt x="78" y="139"/>
                      <a:pt x="78" y="139"/>
                    </a:cubicBezTo>
                    <a:cubicBezTo>
                      <a:pt x="86" y="88"/>
                      <a:pt x="86" y="88"/>
                      <a:pt x="86" y="88"/>
                    </a:cubicBezTo>
                    <a:cubicBezTo>
                      <a:pt x="86" y="86"/>
                      <a:pt x="87" y="84"/>
                      <a:pt x="87" y="82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98" y="139"/>
                      <a:pt x="98" y="139"/>
                      <a:pt x="98" y="139"/>
                    </a:cubicBezTo>
                    <a:lnTo>
                      <a:pt x="88" y="153"/>
                    </a:ln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7323264" y="1831161"/>
            <a:ext cx="2520648" cy="3186242"/>
            <a:chOff x="5500915" y="1839037"/>
            <a:chExt cx="1890486" cy="2389682"/>
          </a:xfrm>
        </p:grpSpPr>
        <p:sp>
          <p:nvSpPr>
            <p:cNvPr id="6" name="矩形 5"/>
            <p:cNvSpPr/>
            <p:nvPr/>
          </p:nvSpPr>
          <p:spPr>
            <a:xfrm>
              <a:off x="5500915" y="3219141"/>
              <a:ext cx="1890486" cy="1009578"/>
            </a:xfrm>
            <a:prstGeom prst="rect">
              <a:avLst/>
            </a:prstGeom>
            <a:solidFill>
              <a:schemeClr val="accent4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20000"/>
            </a:bodyPr>
            <a:lstStyle/>
            <a:p>
              <a:pPr algn="ctr"/>
              <a:r>
                <a:rPr lang="en-US" altLang="zh-CN" sz="10666" b="1"/>
                <a:t>2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150115" y="1839037"/>
              <a:ext cx="624691" cy="1377036"/>
              <a:chOff x="5346700" y="1895476"/>
              <a:chExt cx="1825625" cy="4024312"/>
            </a:xfrm>
            <a:solidFill>
              <a:schemeClr val="accent4"/>
            </a:solidFill>
          </p:grpSpPr>
          <p:sp>
            <p:nvSpPr>
              <p:cNvPr id="16" name="任意多边形: 形状 15"/>
              <p:cNvSpPr>
                <a:spLocks/>
              </p:cNvSpPr>
              <p:nvPr/>
            </p:nvSpPr>
            <p:spPr bwMode="auto">
              <a:xfrm>
                <a:off x="5829300" y="1895476"/>
                <a:ext cx="839788" cy="836613"/>
              </a:xfrm>
              <a:custGeom>
                <a:avLst/>
                <a:gdLst>
                  <a:gd name="T0" fmla="*/ 82 w 82"/>
                  <a:gd name="T1" fmla="*/ 41 h 82"/>
                  <a:gd name="T2" fmla="*/ 41 w 82"/>
                  <a:gd name="T3" fmla="*/ 82 h 82"/>
                  <a:gd name="T4" fmla="*/ 0 w 82"/>
                  <a:gd name="T5" fmla="*/ 41 h 82"/>
                  <a:gd name="T6" fmla="*/ 41 w 82"/>
                  <a:gd name="T7" fmla="*/ 0 h 82"/>
                  <a:gd name="T8" fmla="*/ 82 w 82"/>
                  <a:gd name="T9" fmla="*/ 41 h 82"/>
                  <a:gd name="T10" fmla="*/ 82 w 82"/>
                  <a:gd name="T11" fmla="*/ 41 h 82"/>
                  <a:gd name="T12" fmla="*/ 82 w 82"/>
                  <a:gd name="T13" fmla="*/ 4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82">
                    <a:moveTo>
                      <a:pt x="82" y="41"/>
                    </a:moveTo>
                    <a:cubicBezTo>
                      <a:pt x="82" y="63"/>
                      <a:pt x="63" y="82"/>
                      <a:pt x="41" y="82"/>
                    </a:cubicBezTo>
                    <a:cubicBezTo>
                      <a:pt x="18" y="82"/>
                      <a:pt x="0" y="63"/>
                      <a:pt x="0" y="41"/>
                    </a:cubicBezTo>
                    <a:cubicBezTo>
                      <a:pt x="0" y="18"/>
                      <a:pt x="18" y="0"/>
                      <a:pt x="41" y="0"/>
                    </a:cubicBezTo>
                    <a:cubicBezTo>
                      <a:pt x="63" y="0"/>
                      <a:pt x="82" y="18"/>
                      <a:pt x="82" y="41"/>
                    </a:cubicBezTo>
                    <a:close/>
                    <a:moveTo>
                      <a:pt x="82" y="41"/>
                    </a:moveTo>
                    <a:cubicBezTo>
                      <a:pt x="82" y="41"/>
                      <a:pt x="82" y="41"/>
                      <a:pt x="82" y="4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17" name="任意多边形: 形状 16"/>
              <p:cNvSpPr>
                <a:spLocks/>
              </p:cNvSpPr>
              <p:nvPr/>
            </p:nvSpPr>
            <p:spPr bwMode="auto">
              <a:xfrm>
                <a:off x="5346700" y="2119313"/>
                <a:ext cx="1825625" cy="3800475"/>
              </a:xfrm>
              <a:custGeom>
                <a:avLst/>
                <a:gdLst>
                  <a:gd name="T0" fmla="*/ 174 w 178"/>
                  <a:gd name="T1" fmla="*/ 15 h 372"/>
                  <a:gd name="T2" fmla="*/ 156 w 178"/>
                  <a:gd name="T3" fmla="*/ 2 h 372"/>
                  <a:gd name="T4" fmla="*/ 143 w 178"/>
                  <a:gd name="T5" fmla="*/ 19 h 372"/>
                  <a:gd name="T6" fmla="*/ 112 w 178"/>
                  <a:gd name="T7" fmla="*/ 68 h 372"/>
                  <a:gd name="T8" fmla="*/ 98 w 178"/>
                  <a:gd name="T9" fmla="*/ 62 h 372"/>
                  <a:gd name="T10" fmla="*/ 88 w 178"/>
                  <a:gd name="T11" fmla="*/ 72 h 372"/>
                  <a:gd name="T12" fmla="*/ 78 w 178"/>
                  <a:gd name="T13" fmla="*/ 62 h 372"/>
                  <a:gd name="T14" fmla="*/ 78 w 178"/>
                  <a:gd name="T15" fmla="*/ 62 h 372"/>
                  <a:gd name="T16" fmla="*/ 65 w 178"/>
                  <a:gd name="T17" fmla="*/ 67 h 372"/>
                  <a:gd name="T18" fmla="*/ 35 w 178"/>
                  <a:gd name="T19" fmla="*/ 19 h 372"/>
                  <a:gd name="T20" fmla="*/ 22 w 178"/>
                  <a:gd name="T21" fmla="*/ 2 h 372"/>
                  <a:gd name="T22" fmla="*/ 4 w 178"/>
                  <a:gd name="T23" fmla="*/ 15 h 372"/>
                  <a:gd name="T24" fmla="*/ 47 w 178"/>
                  <a:gd name="T25" fmla="*/ 93 h 372"/>
                  <a:gd name="T26" fmla="*/ 46 w 178"/>
                  <a:gd name="T27" fmla="*/ 97 h 372"/>
                  <a:gd name="T28" fmla="*/ 46 w 178"/>
                  <a:gd name="T29" fmla="*/ 187 h 372"/>
                  <a:gd name="T30" fmla="*/ 49 w 178"/>
                  <a:gd name="T31" fmla="*/ 199 h 372"/>
                  <a:gd name="T32" fmla="*/ 48 w 178"/>
                  <a:gd name="T33" fmla="*/ 202 h 372"/>
                  <a:gd name="T34" fmla="*/ 48 w 178"/>
                  <a:gd name="T35" fmla="*/ 353 h 372"/>
                  <a:gd name="T36" fmla="*/ 67 w 178"/>
                  <a:gd name="T37" fmla="*/ 372 h 372"/>
                  <a:gd name="T38" fmla="*/ 86 w 178"/>
                  <a:gd name="T39" fmla="*/ 353 h 372"/>
                  <a:gd name="T40" fmla="*/ 86 w 178"/>
                  <a:gd name="T41" fmla="*/ 223 h 372"/>
                  <a:gd name="T42" fmla="*/ 88 w 178"/>
                  <a:gd name="T43" fmla="*/ 223 h 372"/>
                  <a:gd name="T44" fmla="*/ 88 w 178"/>
                  <a:gd name="T45" fmla="*/ 223 h 372"/>
                  <a:gd name="T46" fmla="*/ 88 w 178"/>
                  <a:gd name="T47" fmla="*/ 353 h 372"/>
                  <a:gd name="T48" fmla="*/ 107 w 178"/>
                  <a:gd name="T49" fmla="*/ 372 h 372"/>
                  <a:gd name="T50" fmla="*/ 126 w 178"/>
                  <a:gd name="T51" fmla="*/ 353 h 372"/>
                  <a:gd name="T52" fmla="*/ 126 w 178"/>
                  <a:gd name="T53" fmla="*/ 203 h 372"/>
                  <a:gd name="T54" fmla="*/ 130 w 178"/>
                  <a:gd name="T55" fmla="*/ 187 h 372"/>
                  <a:gd name="T56" fmla="*/ 130 w 178"/>
                  <a:gd name="T57" fmla="*/ 97 h 372"/>
                  <a:gd name="T58" fmla="*/ 129 w 178"/>
                  <a:gd name="T59" fmla="*/ 94 h 372"/>
                  <a:gd name="T60" fmla="*/ 131 w 178"/>
                  <a:gd name="T61" fmla="*/ 93 h 372"/>
                  <a:gd name="T62" fmla="*/ 174 w 178"/>
                  <a:gd name="T63" fmla="*/ 15 h 372"/>
                  <a:gd name="T64" fmla="*/ 88 w 178"/>
                  <a:gd name="T65" fmla="*/ 153 h 372"/>
                  <a:gd name="T66" fmla="*/ 88 w 178"/>
                  <a:gd name="T67" fmla="*/ 153 h 372"/>
                  <a:gd name="T68" fmla="*/ 78 w 178"/>
                  <a:gd name="T69" fmla="*/ 139 h 372"/>
                  <a:gd name="T70" fmla="*/ 86 w 178"/>
                  <a:gd name="T71" fmla="*/ 88 h 372"/>
                  <a:gd name="T72" fmla="*/ 87 w 178"/>
                  <a:gd name="T73" fmla="*/ 82 h 372"/>
                  <a:gd name="T74" fmla="*/ 88 w 178"/>
                  <a:gd name="T75" fmla="*/ 74 h 372"/>
                  <a:gd name="T76" fmla="*/ 88 w 178"/>
                  <a:gd name="T77" fmla="*/ 74 h 372"/>
                  <a:gd name="T78" fmla="*/ 98 w 178"/>
                  <a:gd name="T79" fmla="*/ 139 h 372"/>
                  <a:gd name="T80" fmla="*/ 88 w 178"/>
                  <a:gd name="T81" fmla="*/ 153 h 372"/>
                  <a:gd name="T82" fmla="*/ 88 w 178"/>
                  <a:gd name="T83" fmla="*/ 153 h 372"/>
                  <a:gd name="T84" fmla="*/ 88 w 178"/>
                  <a:gd name="T85" fmla="*/ 153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8" h="372">
                    <a:moveTo>
                      <a:pt x="174" y="15"/>
                    </a:moveTo>
                    <a:cubicBezTo>
                      <a:pt x="173" y="6"/>
                      <a:pt x="165" y="0"/>
                      <a:pt x="156" y="2"/>
                    </a:cubicBezTo>
                    <a:cubicBezTo>
                      <a:pt x="147" y="3"/>
                      <a:pt x="141" y="11"/>
                      <a:pt x="143" y="19"/>
                    </a:cubicBezTo>
                    <a:cubicBezTo>
                      <a:pt x="145" y="34"/>
                      <a:pt x="122" y="63"/>
                      <a:pt x="112" y="68"/>
                    </a:cubicBezTo>
                    <a:cubicBezTo>
                      <a:pt x="107" y="65"/>
                      <a:pt x="103" y="63"/>
                      <a:pt x="98" y="6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4" y="63"/>
                      <a:pt x="69" y="65"/>
                      <a:pt x="65" y="67"/>
                    </a:cubicBezTo>
                    <a:cubicBezTo>
                      <a:pt x="55" y="61"/>
                      <a:pt x="33" y="34"/>
                      <a:pt x="35" y="19"/>
                    </a:cubicBezTo>
                    <a:cubicBezTo>
                      <a:pt x="36" y="11"/>
                      <a:pt x="30" y="3"/>
                      <a:pt x="22" y="2"/>
                    </a:cubicBezTo>
                    <a:cubicBezTo>
                      <a:pt x="13" y="0"/>
                      <a:pt x="5" y="6"/>
                      <a:pt x="4" y="15"/>
                    </a:cubicBezTo>
                    <a:cubicBezTo>
                      <a:pt x="0" y="43"/>
                      <a:pt x="26" y="79"/>
                      <a:pt x="47" y="93"/>
                    </a:cubicBezTo>
                    <a:cubicBezTo>
                      <a:pt x="46" y="94"/>
                      <a:pt x="46" y="96"/>
                      <a:pt x="46" y="97"/>
                    </a:cubicBezTo>
                    <a:cubicBezTo>
                      <a:pt x="46" y="187"/>
                      <a:pt x="46" y="187"/>
                      <a:pt x="46" y="187"/>
                    </a:cubicBezTo>
                    <a:cubicBezTo>
                      <a:pt x="46" y="192"/>
                      <a:pt x="47" y="196"/>
                      <a:pt x="49" y="199"/>
                    </a:cubicBezTo>
                    <a:cubicBezTo>
                      <a:pt x="48" y="200"/>
                      <a:pt x="48" y="201"/>
                      <a:pt x="48" y="202"/>
                    </a:cubicBezTo>
                    <a:cubicBezTo>
                      <a:pt x="48" y="353"/>
                      <a:pt x="48" y="353"/>
                      <a:pt x="48" y="353"/>
                    </a:cubicBezTo>
                    <a:cubicBezTo>
                      <a:pt x="48" y="364"/>
                      <a:pt x="57" y="372"/>
                      <a:pt x="67" y="372"/>
                    </a:cubicBezTo>
                    <a:cubicBezTo>
                      <a:pt x="77" y="372"/>
                      <a:pt x="86" y="364"/>
                      <a:pt x="86" y="353"/>
                    </a:cubicBezTo>
                    <a:cubicBezTo>
                      <a:pt x="86" y="223"/>
                      <a:pt x="86" y="223"/>
                      <a:pt x="86" y="223"/>
                    </a:cubicBezTo>
                    <a:cubicBezTo>
                      <a:pt x="86" y="223"/>
                      <a:pt x="87" y="223"/>
                      <a:pt x="88" y="223"/>
                    </a:cubicBezTo>
                    <a:cubicBezTo>
                      <a:pt x="88" y="223"/>
                      <a:pt x="88" y="223"/>
                      <a:pt x="88" y="223"/>
                    </a:cubicBezTo>
                    <a:cubicBezTo>
                      <a:pt x="88" y="353"/>
                      <a:pt x="88" y="353"/>
                      <a:pt x="88" y="353"/>
                    </a:cubicBezTo>
                    <a:cubicBezTo>
                      <a:pt x="88" y="364"/>
                      <a:pt x="97" y="372"/>
                      <a:pt x="107" y="372"/>
                    </a:cubicBezTo>
                    <a:cubicBezTo>
                      <a:pt x="117" y="372"/>
                      <a:pt x="126" y="364"/>
                      <a:pt x="126" y="353"/>
                    </a:cubicBezTo>
                    <a:cubicBezTo>
                      <a:pt x="126" y="203"/>
                      <a:pt x="126" y="203"/>
                      <a:pt x="126" y="203"/>
                    </a:cubicBezTo>
                    <a:cubicBezTo>
                      <a:pt x="128" y="198"/>
                      <a:pt x="130" y="193"/>
                      <a:pt x="130" y="187"/>
                    </a:cubicBezTo>
                    <a:cubicBezTo>
                      <a:pt x="130" y="97"/>
                      <a:pt x="130" y="97"/>
                      <a:pt x="130" y="97"/>
                    </a:cubicBezTo>
                    <a:cubicBezTo>
                      <a:pt x="130" y="96"/>
                      <a:pt x="130" y="95"/>
                      <a:pt x="129" y="94"/>
                    </a:cubicBezTo>
                    <a:cubicBezTo>
                      <a:pt x="130" y="93"/>
                      <a:pt x="130" y="93"/>
                      <a:pt x="131" y="93"/>
                    </a:cubicBezTo>
                    <a:cubicBezTo>
                      <a:pt x="152" y="79"/>
                      <a:pt x="178" y="43"/>
                      <a:pt x="174" y="15"/>
                    </a:cubicBez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  <a:cubicBezTo>
                      <a:pt x="78" y="139"/>
                      <a:pt x="78" y="139"/>
                      <a:pt x="78" y="139"/>
                    </a:cubicBezTo>
                    <a:cubicBezTo>
                      <a:pt x="86" y="88"/>
                      <a:pt x="86" y="88"/>
                      <a:pt x="86" y="88"/>
                    </a:cubicBezTo>
                    <a:cubicBezTo>
                      <a:pt x="86" y="86"/>
                      <a:pt x="87" y="84"/>
                      <a:pt x="87" y="82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98" y="139"/>
                      <a:pt x="98" y="139"/>
                      <a:pt x="98" y="139"/>
                    </a:cubicBezTo>
                    <a:lnTo>
                      <a:pt x="88" y="153"/>
                    </a:ln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6C5525B6-9C77-47C0-9A59-E39414E2479A}"/>
              </a:ext>
            </a:extLst>
          </p:cNvPr>
          <p:cNvSpPr txBox="1"/>
          <p:nvPr/>
        </p:nvSpPr>
        <p:spPr>
          <a:xfrm>
            <a:off x="2281968" y="5690253"/>
            <a:ext cx="7731040" cy="53290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75805">
              <a:lnSpc>
                <a:spcPct val="125000"/>
              </a:lnSpc>
              <a:defRPr/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微软雅黑"/>
                <a:ea typeface="微软雅黑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26" name="išľíďè">
            <a:extLst>
              <a:ext uri="{FF2B5EF4-FFF2-40B4-BE49-F238E27FC236}">
                <a16:creationId xmlns:a16="http://schemas.microsoft.com/office/drawing/2014/main" xmlns="" id="{7B6F8054-8383-4F7E-B20A-8AA436D1D382}"/>
              </a:ext>
            </a:extLst>
          </p:cNvPr>
          <p:cNvSpPr/>
          <p:nvPr/>
        </p:nvSpPr>
        <p:spPr bwMode="auto">
          <a:xfrm>
            <a:off x="3709021" y="5372638"/>
            <a:ext cx="5129684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你创意和灵感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2E1F0D45-B7DD-47EF-97F9-37ED74AD75B7}"/>
              </a:ext>
            </a:extLst>
          </p:cNvPr>
          <p:cNvGrpSpPr/>
          <p:nvPr/>
        </p:nvGrpSpPr>
        <p:grpSpPr>
          <a:xfrm>
            <a:off x="101917" y="98255"/>
            <a:ext cx="11746018" cy="287919"/>
            <a:chOff x="231493" y="95831"/>
            <a:chExt cx="8646289" cy="176685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C32A27A9-1445-4D74-A0AA-E893146D7DEA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30" name="TextBox 76">
              <a:extLst>
                <a:ext uri="{FF2B5EF4-FFF2-40B4-BE49-F238E27FC236}">
                  <a16:creationId xmlns:a16="http://schemas.microsoft.com/office/drawing/2014/main" xmlns="" id="{C28F5F12-3ED5-4E28-80C0-C266B9C53653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年度工作概述</a:t>
              </a:r>
            </a:p>
          </p:txBody>
        </p: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xmlns="" id="{AFDE413B-5F1C-4F81-A831-8D284D94499A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39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4"/>
          <p:cNvGrpSpPr/>
          <p:nvPr/>
        </p:nvGrpSpPr>
        <p:grpSpPr>
          <a:xfrm>
            <a:off x="1904202" y="2207270"/>
            <a:ext cx="2651460" cy="519586"/>
            <a:chOff x="1429463" y="2730700"/>
            <a:chExt cx="2840655" cy="556691"/>
          </a:xfrm>
        </p:grpSpPr>
        <p:cxnSp>
          <p:nvCxnSpPr>
            <p:cNvPr id="10" name="Straight Connector 5"/>
            <p:cNvCxnSpPr/>
            <p:nvPr/>
          </p:nvCxnSpPr>
          <p:spPr>
            <a:xfrm>
              <a:off x="3742122" y="2730700"/>
              <a:ext cx="527996" cy="55669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6"/>
            <p:cNvCxnSpPr/>
            <p:nvPr/>
          </p:nvCxnSpPr>
          <p:spPr>
            <a:xfrm>
              <a:off x="1429463" y="2730700"/>
              <a:ext cx="231265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AutoShape 112"/>
          <p:cNvSpPr>
            <a:spLocks/>
          </p:cNvSpPr>
          <p:nvPr/>
        </p:nvSpPr>
        <p:spPr bwMode="auto">
          <a:xfrm>
            <a:off x="2083870" y="1666159"/>
            <a:ext cx="475453" cy="47624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6124" tIns="36124" rIns="36124" bIns="36124" anchor="ctr"/>
          <a:lstStyle/>
          <a:p>
            <a:pPr defTabSz="457139"/>
            <a:endParaRPr lang="en-US" sz="3034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6" name="Group 11"/>
          <p:cNvGrpSpPr/>
          <p:nvPr/>
        </p:nvGrpSpPr>
        <p:grpSpPr>
          <a:xfrm>
            <a:off x="7253960" y="2108933"/>
            <a:ext cx="2837998" cy="654209"/>
            <a:chOff x="7160952" y="2625341"/>
            <a:chExt cx="3040503" cy="700929"/>
          </a:xfrm>
        </p:grpSpPr>
        <p:cxnSp>
          <p:nvCxnSpPr>
            <p:cNvPr id="17" name="Straight Connector 12"/>
            <p:cNvCxnSpPr/>
            <p:nvPr/>
          </p:nvCxnSpPr>
          <p:spPr>
            <a:xfrm flipH="1">
              <a:off x="7160952" y="2625341"/>
              <a:ext cx="732463" cy="700929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3"/>
            <p:cNvCxnSpPr/>
            <p:nvPr/>
          </p:nvCxnSpPr>
          <p:spPr>
            <a:xfrm>
              <a:off x="7888796" y="2625341"/>
              <a:ext cx="2312659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AutoShape 117"/>
          <p:cNvSpPr>
            <a:spLocks/>
          </p:cNvSpPr>
          <p:nvPr/>
        </p:nvSpPr>
        <p:spPr bwMode="auto">
          <a:xfrm>
            <a:off x="8095973" y="1655028"/>
            <a:ext cx="502229" cy="376864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8062" tIns="18062" rIns="18062" bIns="18062" anchor="ctr"/>
          <a:lstStyle/>
          <a:p>
            <a:pPr algn="ctr" defTabSz="228570" hangingPunct="0"/>
            <a:endParaRPr lang="en-US" sz="1517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24" name="Group 19"/>
          <p:cNvGrpSpPr/>
          <p:nvPr/>
        </p:nvGrpSpPr>
        <p:grpSpPr>
          <a:xfrm>
            <a:off x="7434260" y="4521689"/>
            <a:ext cx="2737029" cy="470458"/>
            <a:chOff x="7354118" y="5210400"/>
            <a:chExt cx="2932329" cy="504056"/>
          </a:xfrm>
        </p:grpSpPr>
        <p:cxnSp>
          <p:nvCxnSpPr>
            <p:cNvPr id="25" name="Straight Connector 20"/>
            <p:cNvCxnSpPr/>
            <p:nvPr/>
          </p:nvCxnSpPr>
          <p:spPr>
            <a:xfrm>
              <a:off x="7354118" y="5210400"/>
              <a:ext cx="507117" cy="50405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1"/>
            <p:cNvCxnSpPr/>
            <p:nvPr/>
          </p:nvCxnSpPr>
          <p:spPr>
            <a:xfrm flipV="1">
              <a:off x="7861235" y="5695656"/>
              <a:ext cx="2425212" cy="188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AutoShape 112"/>
          <p:cNvSpPr>
            <a:spLocks/>
          </p:cNvSpPr>
          <p:nvPr/>
        </p:nvSpPr>
        <p:spPr bwMode="auto">
          <a:xfrm>
            <a:off x="8109793" y="4409315"/>
            <a:ext cx="475453" cy="47624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6124" tIns="36124" rIns="36124" bIns="36124" anchor="ctr"/>
          <a:lstStyle/>
          <a:p>
            <a:pPr defTabSz="457139"/>
            <a:endParaRPr lang="en-US" sz="3034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33" name="Group 27"/>
          <p:cNvGrpSpPr/>
          <p:nvPr/>
        </p:nvGrpSpPr>
        <p:grpSpPr>
          <a:xfrm>
            <a:off x="2961211" y="4248699"/>
            <a:ext cx="476266" cy="475427"/>
            <a:chOff x="5162550" y="5164138"/>
            <a:chExt cx="930275" cy="928687"/>
          </a:xfrm>
          <a:solidFill>
            <a:schemeClr val="accent1"/>
          </a:solidFill>
        </p:grpSpPr>
        <p:sp>
          <p:nvSpPr>
            <p:cNvPr id="36" name="AutoShape 128"/>
            <p:cNvSpPr>
              <a:spLocks/>
            </p:cNvSpPr>
            <p:nvPr/>
          </p:nvSpPr>
          <p:spPr bwMode="auto">
            <a:xfrm>
              <a:off x="5162550" y="5164138"/>
              <a:ext cx="930275" cy="9286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6124" tIns="36124" rIns="36124" bIns="36124" anchor="ctr"/>
            <a:lstStyle/>
            <a:p>
              <a:pPr defTabSz="457139"/>
              <a:endParaRPr lang="en-US" sz="3034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8" name="AutoShape 129"/>
            <p:cNvSpPr>
              <a:spLocks/>
            </p:cNvSpPr>
            <p:nvPr/>
          </p:nvSpPr>
          <p:spPr bwMode="auto">
            <a:xfrm>
              <a:off x="5743575" y="5280025"/>
              <a:ext cx="231775" cy="231775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6124" tIns="36124" rIns="36124" bIns="36124" anchor="ctr"/>
            <a:lstStyle/>
            <a:p>
              <a:pPr defTabSz="457139"/>
              <a:endParaRPr lang="en-US" sz="3034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39" name="Group 32"/>
          <p:cNvGrpSpPr/>
          <p:nvPr/>
        </p:nvGrpSpPr>
        <p:grpSpPr>
          <a:xfrm>
            <a:off x="2686078" y="4286995"/>
            <a:ext cx="2829318" cy="532795"/>
            <a:chOff x="2267129" y="4958946"/>
            <a:chExt cx="3031204" cy="570844"/>
          </a:xfrm>
        </p:grpSpPr>
        <p:cxnSp>
          <p:nvCxnSpPr>
            <p:cNvPr id="40" name="Straight Connector 33"/>
            <p:cNvCxnSpPr/>
            <p:nvPr/>
          </p:nvCxnSpPr>
          <p:spPr>
            <a:xfrm flipH="1">
              <a:off x="4746979" y="4958946"/>
              <a:ext cx="551354" cy="570844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34"/>
            <p:cNvCxnSpPr/>
            <p:nvPr/>
          </p:nvCxnSpPr>
          <p:spPr>
            <a:xfrm flipH="1">
              <a:off x="2267129" y="5529790"/>
              <a:ext cx="2479850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331"/>
          <p:cNvGrpSpPr>
            <a:grpSpLocks/>
          </p:cNvGrpSpPr>
          <p:nvPr/>
        </p:nvGrpSpPr>
        <p:grpSpPr bwMode="auto">
          <a:xfrm>
            <a:off x="4120980" y="2189271"/>
            <a:ext cx="3709351" cy="2547272"/>
            <a:chOff x="273" y="381"/>
            <a:chExt cx="5208" cy="3570"/>
          </a:xfrm>
        </p:grpSpPr>
        <p:sp>
          <p:nvSpPr>
            <p:cNvPr id="44" name="Freeform 333"/>
            <p:cNvSpPr>
              <a:spLocks/>
            </p:cNvSpPr>
            <p:nvPr/>
          </p:nvSpPr>
          <p:spPr bwMode="gray">
            <a:xfrm>
              <a:off x="273" y="429"/>
              <a:ext cx="2342" cy="2514"/>
            </a:xfrm>
            <a:custGeom>
              <a:avLst/>
              <a:gdLst/>
              <a:ahLst/>
              <a:cxnLst>
                <a:cxn ang="0">
                  <a:pos x="372" y="1044"/>
                </a:cxn>
                <a:cxn ang="0">
                  <a:pos x="293" y="1112"/>
                </a:cxn>
                <a:cxn ang="0">
                  <a:pos x="185" y="1233"/>
                </a:cxn>
                <a:cxn ang="0">
                  <a:pos x="81" y="1416"/>
                </a:cxn>
                <a:cxn ang="0">
                  <a:pos x="12" y="1662"/>
                </a:cxn>
                <a:cxn ang="0">
                  <a:pos x="11" y="1976"/>
                </a:cxn>
                <a:cxn ang="0">
                  <a:pos x="84" y="2247"/>
                </a:cxn>
                <a:cxn ang="0">
                  <a:pos x="218" y="2406"/>
                </a:cxn>
                <a:cxn ang="0">
                  <a:pos x="390" y="2490"/>
                </a:cxn>
                <a:cxn ang="0">
                  <a:pos x="581" y="2514"/>
                </a:cxn>
                <a:cxn ang="0">
                  <a:pos x="767" y="2501"/>
                </a:cxn>
                <a:cxn ang="0">
                  <a:pos x="927" y="2466"/>
                </a:cxn>
                <a:cxn ang="0">
                  <a:pos x="1038" y="2432"/>
                </a:cxn>
                <a:cxn ang="0">
                  <a:pos x="1082" y="2417"/>
                </a:cxn>
                <a:cxn ang="0">
                  <a:pos x="1026" y="2297"/>
                </a:cxn>
                <a:cxn ang="0">
                  <a:pos x="1053" y="2297"/>
                </a:cxn>
                <a:cxn ang="0">
                  <a:pos x="1101" y="2363"/>
                </a:cxn>
                <a:cxn ang="0">
                  <a:pos x="1137" y="2421"/>
                </a:cxn>
                <a:cxn ang="0">
                  <a:pos x="1163" y="2442"/>
                </a:cxn>
                <a:cxn ang="0">
                  <a:pos x="1253" y="2477"/>
                </a:cxn>
                <a:cxn ang="0">
                  <a:pos x="1398" y="2444"/>
                </a:cxn>
                <a:cxn ang="0">
                  <a:pos x="1538" y="2331"/>
                </a:cxn>
                <a:cxn ang="0">
                  <a:pos x="1698" y="2157"/>
                </a:cxn>
                <a:cxn ang="0">
                  <a:pos x="1833" y="1959"/>
                </a:cxn>
                <a:cxn ang="0">
                  <a:pos x="1899" y="1781"/>
                </a:cxn>
                <a:cxn ang="0">
                  <a:pos x="1863" y="1605"/>
                </a:cxn>
                <a:cxn ang="0">
                  <a:pos x="1761" y="1446"/>
                </a:cxn>
                <a:cxn ang="0">
                  <a:pos x="1658" y="1278"/>
                </a:cxn>
                <a:cxn ang="0">
                  <a:pos x="1604" y="1103"/>
                </a:cxn>
                <a:cxn ang="0">
                  <a:pos x="1586" y="915"/>
                </a:cxn>
                <a:cxn ang="0">
                  <a:pos x="1631" y="734"/>
                </a:cxn>
                <a:cxn ang="0">
                  <a:pos x="1775" y="587"/>
                </a:cxn>
                <a:cxn ang="0">
                  <a:pos x="1977" y="477"/>
                </a:cxn>
                <a:cxn ang="0">
                  <a:pos x="2168" y="374"/>
                </a:cxn>
                <a:cxn ang="0">
                  <a:pos x="2304" y="261"/>
                </a:cxn>
                <a:cxn ang="0">
                  <a:pos x="2339" y="129"/>
                </a:cxn>
                <a:cxn ang="0">
                  <a:pos x="2253" y="44"/>
                </a:cxn>
                <a:cxn ang="0">
                  <a:pos x="2078" y="5"/>
                </a:cxn>
                <a:cxn ang="0">
                  <a:pos x="1857" y="5"/>
                </a:cxn>
                <a:cxn ang="0">
                  <a:pos x="1637" y="36"/>
                </a:cxn>
                <a:cxn ang="0">
                  <a:pos x="1461" y="90"/>
                </a:cxn>
                <a:cxn ang="0">
                  <a:pos x="1290" y="201"/>
                </a:cxn>
                <a:cxn ang="0">
                  <a:pos x="1172" y="305"/>
                </a:cxn>
                <a:cxn ang="0">
                  <a:pos x="1133" y="348"/>
                </a:cxn>
                <a:cxn ang="0">
                  <a:pos x="1190" y="413"/>
                </a:cxn>
                <a:cxn ang="0">
                  <a:pos x="1161" y="426"/>
                </a:cxn>
                <a:cxn ang="0">
                  <a:pos x="1085" y="371"/>
                </a:cxn>
                <a:cxn ang="0">
                  <a:pos x="989" y="378"/>
                </a:cxn>
                <a:cxn ang="0">
                  <a:pos x="821" y="428"/>
                </a:cxn>
                <a:cxn ang="0">
                  <a:pos x="647" y="555"/>
                </a:cxn>
                <a:cxn ang="0">
                  <a:pos x="521" y="753"/>
                </a:cxn>
                <a:cxn ang="0">
                  <a:pos x="462" y="921"/>
                </a:cxn>
                <a:cxn ang="0">
                  <a:pos x="447" y="992"/>
                </a:cxn>
                <a:cxn ang="0">
                  <a:pos x="564" y="1014"/>
                </a:cxn>
                <a:cxn ang="0">
                  <a:pos x="576" y="1022"/>
                </a:cxn>
                <a:cxn ang="0">
                  <a:pos x="564" y="1041"/>
                </a:cxn>
                <a:cxn ang="0">
                  <a:pos x="393" y="1031"/>
                </a:cxn>
              </a:cxnLst>
              <a:rect l="0" t="0" r="r" b="b"/>
              <a:pathLst>
                <a:path w="2342" h="2514">
                  <a:moveTo>
                    <a:pt x="393" y="1031"/>
                  </a:moveTo>
                  <a:lnTo>
                    <a:pt x="392" y="1032"/>
                  </a:lnTo>
                  <a:lnTo>
                    <a:pt x="384" y="1037"/>
                  </a:lnTo>
                  <a:lnTo>
                    <a:pt x="372" y="1044"/>
                  </a:lnTo>
                  <a:lnTo>
                    <a:pt x="357" y="1056"/>
                  </a:lnTo>
                  <a:lnTo>
                    <a:pt x="338" y="1071"/>
                  </a:lnTo>
                  <a:lnTo>
                    <a:pt x="317" y="1089"/>
                  </a:lnTo>
                  <a:lnTo>
                    <a:pt x="293" y="1112"/>
                  </a:lnTo>
                  <a:lnTo>
                    <a:pt x="267" y="1136"/>
                  </a:lnTo>
                  <a:lnTo>
                    <a:pt x="240" y="1166"/>
                  </a:lnTo>
                  <a:lnTo>
                    <a:pt x="213" y="1197"/>
                  </a:lnTo>
                  <a:lnTo>
                    <a:pt x="185" y="1233"/>
                  </a:lnTo>
                  <a:lnTo>
                    <a:pt x="158" y="1274"/>
                  </a:lnTo>
                  <a:lnTo>
                    <a:pt x="131" y="1317"/>
                  </a:lnTo>
                  <a:lnTo>
                    <a:pt x="105" y="1365"/>
                  </a:lnTo>
                  <a:lnTo>
                    <a:pt x="81" y="1416"/>
                  </a:lnTo>
                  <a:lnTo>
                    <a:pt x="59" y="1472"/>
                  </a:lnTo>
                  <a:lnTo>
                    <a:pt x="39" y="1532"/>
                  </a:lnTo>
                  <a:lnTo>
                    <a:pt x="24" y="1595"/>
                  </a:lnTo>
                  <a:lnTo>
                    <a:pt x="12" y="1662"/>
                  </a:lnTo>
                  <a:lnTo>
                    <a:pt x="3" y="1734"/>
                  </a:lnTo>
                  <a:lnTo>
                    <a:pt x="0" y="1811"/>
                  </a:lnTo>
                  <a:lnTo>
                    <a:pt x="3" y="1890"/>
                  </a:lnTo>
                  <a:lnTo>
                    <a:pt x="11" y="1976"/>
                  </a:lnTo>
                  <a:lnTo>
                    <a:pt x="24" y="2064"/>
                  </a:lnTo>
                  <a:lnTo>
                    <a:pt x="39" y="2132"/>
                  </a:lnTo>
                  <a:lnTo>
                    <a:pt x="60" y="2193"/>
                  </a:lnTo>
                  <a:lnTo>
                    <a:pt x="84" y="2247"/>
                  </a:lnTo>
                  <a:lnTo>
                    <a:pt x="113" y="2295"/>
                  </a:lnTo>
                  <a:lnTo>
                    <a:pt x="144" y="2337"/>
                  </a:lnTo>
                  <a:lnTo>
                    <a:pt x="180" y="2375"/>
                  </a:lnTo>
                  <a:lnTo>
                    <a:pt x="218" y="2406"/>
                  </a:lnTo>
                  <a:lnTo>
                    <a:pt x="258" y="2433"/>
                  </a:lnTo>
                  <a:lnTo>
                    <a:pt x="300" y="2457"/>
                  </a:lnTo>
                  <a:lnTo>
                    <a:pt x="344" y="2475"/>
                  </a:lnTo>
                  <a:lnTo>
                    <a:pt x="390" y="2490"/>
                  </a:lnTo>
                  <a:lnTo>
                    <a:pt x="437" y="2501"/>
                  </a:lnTo>
                  <a:lnTo>
                    <a:pt x="485" y="2508"/>
                  </a:lnTo>
                  <a:lnTo>
                    <a:pt x="533" y="2513"/>
                  </a:lnTo>
                  <a:lnTo>
                    <a:pt x="581" y="2514"/>
                  </a:lnTo>
                  <a:lnTo>
                    <a:pt x="629" y="2514"/>
                  </a:lnTo>
                  <a:lnTo>
                    <a:pt x="675" y="2511"/>
                  </a:lnTo>
                  <a:lnTo>
                    <a:pt x="722" y="2507"/>
                  </a:lnTo>
                  <a:lnTo>
                    <a:pt x="767" y="2501"/>
                  </a:lnTo>
                  <a:lnTo>
                    <a:pt x="810" y="2493"/>
                  </a:lnTo>
                  <a:lnTo>
                    <a:pt x="851" y="2484"/>
                  </a:lnTo>
                  <a:lnTo>
                    <a:pt x="890" y="2475"/>
                  </a:lnTo>
                  <a:lnTo>
                    <a:pt x="927" y="2466"/>
                  </a:lnTo>
                  <a:lnTo>
                    <a:pt x="960" y="2457"/>
                  </a:lnTo>
                  <a:lnTo>
                    <a:pt x="990" y="2448"/>
                  </a:lnTo>
                  <a:lnTo>
                    <a:pt x="1017" y="2439"/>
                  </a:lnTo>
                  <a:lnTo>
                    <a:pt x="1038" y="2432"/>
                  </a:lnTo>
                  <a:lnTo>
                    <a:pt x="1056" y="2426"/>
                  </a:lnTo>
                  <a:lnTo>
                    <a:pt x="1070" y="2421"/>
                  </a:lnTo>
                  <a:lnTo>
                    <a:pt x="1079" y="2417"/>
                  </a:lnTo>
                  <a:lnTo>
                    <a:pt x="1082" y="2417"/>
                  </a:lnTo>
                  <a:lnTo>
                    <a:pt x="1026" y="2313"/>
                  </a:lnTo>
                  <a:lnTo>
                    <a:pt x="1026" y="2310"/>
                  </a:lnTo>
                  <a:lnTo>
                    <a:pt x="1025" y="2304"/>
                  </a:lnTo>
                  <a:lnTo>
                    <a:pt x="1026" y="2297"/>
                  </a:lnTo>
                  <a:lnTo>
                    <a:pt x="1031" y="2291"/>
                  </a:lnTo>
                  <a:lnTo>
                    <a:pt x="1038" y="2285"/>
                  </a:lnTo>
                  <a:lnTo>
                    <a:pt x="1044" y="2288"/>
                  </a:lnTo>
                  <a:lnTo>
                    <a:pt x="1053" y="2297"/>
                  </a:lnTo>
                  <a:lnTo>
                    <a:pt x="1065" y="2309"/>
                  </a:lnTo>
                  <a:lnTo>
                    <a:pt x="1077" y="2325"/>
                  </a:lnTo>
                  <a:lnTo>
                    <a:pt x="1089" y="2345"/>
                  </a:lnTo>
                  <a:lnTo>
                    <a:pt x="1101" y="2363"/>
                  </a:lnTo>
                  <a:lnTo>
                    <a:pt x="1113" y="2382"/>
                  </a:lnTo>
                  <a:lnTo>
                    <a:pt x="1124" y="2399"/>
                  </a:lnTo>
                  <a:lnTo>
                    <a:pt x="1133" y="2412"/>
                  </a:lnTo>
                  <a:lnTo>
                    <a:pt x="1137" y="2421"/>
                  </a:lnTo>
                  <a:lnTo>
                    <a:pt x="1140" y="2426"/>
                  </a:lnTo>
                  <a:lnTo>
                    <a:pt x="1142" y="2427"/>
                  </a:lnTo>
                  <a:lnTo>
                    <a:pt x="1149" y="2433"/>
                  </a:lnTo>
                  <a:lnTo>
                    <a:pt x="1163" y="2442"/>
                  </a:lnTo>
                  <a:lnTo>
                    <a:pt x="1179" y="2453"/>
                  </a:lnTo>
                  <a:lnTo>
                    <a:pt x="1200" y="2463"/>
                  </a:lnTo>
                  <a:lnTo>
                    <a:pt x="1224" y="2471"/>
                  </a:lnTo>
                  <a:lnTo>
                    <a:pt x="1253" y="2477"/>
                  </a:lnTo>
                  <a:lnTo>
                    <a:pt x="1286" y="2478"/>
                  </a:lnTo>
                  <a:lnTo>
                    <a:pt x="1320" y="2474"/>
                  </a:lnTo>
                  <a:lnTo>
                    <a:pt x="1358" y="2463"/>
                  </a:lnTo>
                  <a:lnTo>
                    <a:pt x="1398" y="2444"/>
                  </a:lnTo>
                  <a:lnTo>
                    <a:pt x="1430" y="2424"/>
                  </a:lnTo>
                  <a:lnTo>
                    <a:pt x="1463" y="2399"/>
                  </a:lnTo>
                  <a:lnTo>
                    <a:pt x="1500" y="2367"/>
                  </a:lnTo>
                  <a:lnTo>
                    <a:pt x="1538" y="2331"/>
                  </a:lnTo>
                  <a:lnTo>
                    <a:pt x="1578" y="2292"/>
                  </a:lnTo>
                  <a:lnTo>
                    <a:pt x="1619" y="2250"/>
                  </a:lnTo>
                  <a:lnTo>
                    <a:pt x="1659" y="2204"/>
                  </a:lnTo>
                  <a:lnTo>
                    <a:pt x="1698" y="2157"/>
                  </a:lnTo>
                  <a:lnTo>
                    <a:pt x="1736" y="2108"/>
                  </a:lnTo>
                  <a:lnTo>
                    <a:pt x="1772" y="2058"/>
                  </a:lnTo>
                  <a:lnTo>
                    <a:pt x="1803" y="2009"/>
                  </a:lnTo>
                  <a:lnTo>
                    <a:pt x="1833" y="1959"/>
                  </a:lnTo>
                  <a:lnTo>
                    <a:pt x="1857" y="1911"/>
                  </a:lnTo>
                  <a:lnTo>
                    <a:pt x="1877" y="1865"/>
                  </a:lnTo>
                  <a:lnTo>
                    <a:pt x="1892" y="1821"/>
                  </a:lnTo>
                  <a:lnTo>
                    <a:pt x="1899" y="1781"/>
                  </a:lnTo>
                  <a:lnTo>
                    <a:pt x="1899" y="1734"/>
                  </a:lnTo>
                  <a:lnTo>
                    <a:pt x="1893" y="1689"/>
                  </a:lnTo>
                  <a:lnTo>
                    <a:pt x="1881" y="1647"/>
                  </a:lnTo>
                  <a:lnTo>
                    <a:pt x="1863" y="1605"/>
                  </a:lnTo>
                  <a:lnTo>
                    <a:pt x="1842" y="1565"/>
                  </a:lnTo>
                  <a:lnTo>
                    <a:pt x="1817" y="1526"/>
                  </a:lnTo>
                  <a:lnTo>
                    <a:pt x="1790" y="1485"/>
                  </a:lnTo>
                  <a:lnTo>
                    <a:pt x="1761" y="1446"/>
                  </a:lnTo>
                  <a:lnTo>
                    <a:pt x="1733" y="1406"/>
                  </a:lnTo>
                  <a:lnTo>
                    <a:pt x="1706" y="1365"/>
                  </a:lnTo>
                  <a:lnTo>
                    <a:pt x="1680" y="1323"/>
                  </a:lnTo>
                  <a:lnTo>
                    <a:pt x="1658" y="1278"/>
                  </a:lnTo>
                  <a:lnTo>
                    <a:pt x="1640" y="1233"/>
                  </a:lnTo>
                  <a:lnTo>
                    <a:pt x="1626" y="1191"/>
                  </a:lnTo>
                  <a:lnTo>
                    <a:pt x="1614" y="1148"/>
                  </a:lnTo>
                  <a:lnTo>
                    <a:pt x="1604" y="1103"/>
                  </a:lnTo>
                  <a:lnTo>
                    <a:pt x="1595" y="1056"/>
                  </a:lnTo>
                  <a:lnTo>
                    <a:pt x="1589" y="1010"/>
                  </a:lnTo>
                  <a:lnTo>
                    <a:pt x="1584" y="962"/>
                  </a:lnTo>
                  <a:lnTo>
                    <a:pt x="1586" y="915"/>
                  </a:lnTo>
                  <a:lnTo>
                    <a:pt x="1589" y="867"/>
                  </a:lnTo>
                  <a:lnTo>
                    <a:pt x="1598" y="822"/>
                  </a:lnTo>
                  <a:lnTo>
                    <a:pt x="1611" y="777"/>
                  </a:lnTo>
                  <a:lnTo>
                    <a:pt x="1631" y="734"/>
                  </a:lnTo>
                  <a:lnTo>
                    <a:pt x="1656" y="693"/>
                  </a:lnTo>
                  <a:lnTo>
                    <a:pt x="1689" y="654"/>
                  </a:lnTo>
                  <a:lnTo>
                    <a:pt x="1728" y="618"/>
                  </a:lnTo>
                  <a:lnTo>
                    <a:pt x="1775" y="587"/>
                  </a:lnTo>
                  <a:lnTo>
                    <a:pt x="1824" y="558"/>
                  </a:lnTo>
                  <a:lnTo>
                    <a:pt x="1874" y="531"/>
                  </a:lnTo>
                  <a:lnTo>
                    <a:pt x="1925" y="504"/>
                  </a:lnTo>
                  <a:lnTo>
                    <a:pt x="1977" y="477"/>
                  </a:lnTo>
                  <a:lnTo>
                    <a:pt x="2027" y="452"/>
                  </a:lnTo>
                  <a:lnTo>
                    <a:pt x="2076" y="426"/>
                  </a:lnTo>
                  <a:lnTo>
                    <a:pt x="2124" y="401"/>
                  </a:lnTo>
                  <a:lnTo>
                    <a:pt x="2168" y="374"/>
                  </a:lnTo>
                  <a:lnTo>
                    <a:pt x="2210" y="347"/>
                  </a:lnTo>
                  <a:lnTo>
                    <a:pt x="2246" y="320"/>
                  </a:lnTo>
                  <a:lnTo>
                    <a:pt x="2279" y="291"/>
                  </a:lnTo>
                  <a:lnTo>
                    <a:pt x="2304" y="261"/>
                  </a:lnTo>
                  <a:lnTo>
                    <a:pt x="2324" y="231"/>
                  </a:lnTo>
                  <a:lnTo>
                    <a:pt x="2337" y="198"/>
                  </a:lnTo>
                  <a:lnTo>
                    <a:pt x="2342" y="165"/>
                  </a:lnTo>
                  <a:lnTo>
                    <a:pt x="2339" y="129"/>
                  </a:lnTo>
                  <a:lnTo>
                    <a:pt x="2328" y="102"/>
                  </a:lnTo>
                  <a:lnTo>
                    <a:pt x="2310" y="80"/>
                  </a:lnTo>
                  <a:lnTo>
                    <a:pt x="2285" y="60"/>
                  </a:lnTo>
                  <a:lnTo>
                    <a:pt x="2253" y="44"/>
                  </a:lnTo>
                  <a:lnTo>
                    <a:pt x="2216" y="29"/>
                  </a:lnTo>
                  <a:lnTo>
                    <a:pt x="2174" y="18"/>
                  </a:lnTo>
                  <a:lnTo>
                    <a:pt x="2129" y="11"/>
                  </a:lnTo>
                  <a:lnTo>
                    <a:pt x="2078" y="5"/>
                  </a:lnTo>
                  <a:lnTo>
                    <a:pt x="2025" y="0"/>
                  </a:lnTo>
                  <a:lnTo>
                    <a:pt x="1971" y="0"/>
                  </a:lnTo>
                  <a:lnTo>
                    <a:pt x="1914" y="2"/>
                  </a:lnTo>
                  <a:lnTo>
                    <a:pt x="1857" y="5"/>
                  </a:lnTo>
                  <a:lnTo>
                    <a:pt x="1800" y="9"/>
                  </a:lnTo>
                  <a:lnTo>
                    <a:pt x="1745" y="17"/>
                  </a:lnTo>
                  <a:lnTo>
                    <a:pt x="1689" y="26"/>
                  </a:lnTo>
                  <a:lnTo>
                    <a:pt x="1637" y="36"/>
                  </a:lnTo>
                  <a:lnTo>
                    <a:pt x="1587" y="48"/>
                  </a:lnTo>
                  <a:lnTo>
                    <a:pt x="1541" y="60"/>
                  </a:lnTo>
                  <a:lnTo>
                    <a:pt x="1499" y="75"/>
                  </a:lnTo>
                  <a:lnTo>
                    <a:pt x="1461" y="90"/>
                  </a:lnTo>
                  <a:lnTo>
                    <a:pt x="1430" y="107"/>
                  </a:lnTo>
                  <a:lnTo>
                    <a:pt x="1379" y="138"/>
                  </a:lnTo>
                  <a:lnTo>
                    <a:pt x="1332" y="170"/>
                  </a:lnTo>
                  <a:lnTo>
                    <a:pt x="1290" y="201"/>
                  </a:lnTo>
                  <a:lnTo>
                    <a:pt x="1253" y="231"/>
                  </a:lnTo>
                  <a:lnTo>
                    <a:pt x="1221" y="258"/>
                  </a:lnTo>
                  <a:lnTo>
                    <a:pt x="1194" y="284"/>
                  </a:lnTo>
                  <a:lnTo>
                    <a:pt x="1172" y="305"/>
                  </a:lnTo>
                  <a:lnTo>
                    <a:pt x="1155" y="323"/>
                  </a:lnTo>
                  <a:lnTo>
                    <a:pt x="1143" y="336"/>
                  </a:lnTo>
                  <a:lnTo>
                    <a:pt x="1136" y="345"/>
                  </a:lnTo>
                  <a:lnTo>
                    <a:pt x="1133" y="348"/>
                  </a:lnTo>
                  <a:lnTo>
                    <a:pt x="1187" y="399"/>
                  </a:lnTo>
                  <a:lnTo>
                    <a:pt x="1188" y="401"/>
                  </a:lnTo>
                  <a:lnTo>
                    <a:pt x="1190" y="407"/>
                  </a:lnTo>
                  <a:lnTo>
                    <a:pt x="1190" y="413"/>
                  </a:lnTo>
                  <a:lnTo>
                    <a:pt x="1188" y="419"/>
                  </a:lnTo>
                  <a:lnTo>
                    <a:pt x="1182" y="425"/>
                  </a:lnTo>
                  <a:lnTo>
                    <a:pt x="1172" y="426"/>
                  </a:lnTo>
                  <a:lnTo>
                    <a:pt x="1161" y="426"/>
                  </a:lnTo>
                  <a:lnTo>
                    <a:pt x="1154" y="423"/>
                  </a:lnTo>
                  <a:lnTo>
                    <a:pt x="1151" y="422"/>
                  </a:lnTo>
                  <a:lnTo>
                    <a:pt x="1091" y="371"/>
                  </a:lnTo>
                  <a:lnTo>
                    <a:pt x="1085" y="371"/>
                  </a:lnTo>
                  <a:lnTo>
                    <a:pt x="1071" y="371"/>
                  </a:lnTo>
                  <a:lnTo>
                    <a:pt x="1050" y="372"/>
                  </a:lnTo>
                  <a:lnTo>
                    <a:pt x="1023" y="374"/>
                  </a:lnTo>
                  <a:lnTo>
                    <a:pt x="989" y="378"/>
                  </a:lnTo>
                  <a:lnTo>
                    <a:pt x="951" y="386"/>
                  </a:lnTo>
                  <a:lnTo>
                    <a:pt x="909" y="396"/>
                  </a:lnTo>
                  <a:lnTo>
                    <a:pt x="866" y="410"/>
                  </a:lnTo>
                  <a:lnTo>
                    <a:pt x="821" y="428"/>
                  </a:lnTo>
                  <a:lnTo>
                    <a:pt x="774" y="452"/>
                  </a:lnTo>
                  <a:lnTo>
                    <a:pt x="729" y="480"/>
                  </a:lnTo>
                  <a:lnTo>
                    <a:pt x="686" y="515"/>
                  </a:lnTo>
                  <a:lnTo>
                    <a:pt x="647" y="555"/>
                  </a:lnTo>
                  <a:lnTo>
                    <a:pt x="608" y="603"/>
                  </a:lnTo>
                  <a:lnTo>
                    <a:pt x="573" y="654"/>
                  </a:lnTo>
                  <a:lnTo>
                    <a:pt x="545" y="704"/>
                  </a:lnTo>
                  <a:lnTo>
                    <a:pt x="521" y="753"/>
                  </a:lnTo>
                  <a:lnTo>
                    <a:pt x="501" y="801"/>
                  </a:lnTo>
                  <a:lnTo>
                    <a:pt x="485" y="845"/>
                  </a:lnTo>
                  <a:lnTo>
                    <a:pt x="471" y="885"/>
                  </a:lnTo>
                  <a:lnTo>
                    <a:pt x="462" y="921"/>
                  </a:lnTo>
                  <a:lnTo>
                    <a:pt x="455" y="951"/>
                  </a:lnTo>
                  <a:lnTo>
                    <a:pt x="452" y="974"/>
                  </a:lnTo>
                  <a:lnTo>
                    <a:pt x="449" y="987"/>
                  </a:lnTo>
                  <a:lnTo>
                    <a:pt x="447" y="992"/>
                  </a:lnTo>
                  <a:lnTo>
                    <a:pt x="558" y="1013"/>
                  </a:lnTo>
                  <a:lnTo>
                    <a:pt x="560" y="1013"/>
                  </a:lnTo>
                  <a:lnTo>
                    <a:pt x="561" y="1013"/>
                  </a:lnTo>
                  <a:lnTo>
                    <a:pt x="564" y="1014"/>
                  </a:lnTo>
                  <a:lnTo>
                    <a:pt x="567" y="1016"/>
                  </a:lnTo>
                  <a:lnTo>
                    <a:pt x="570" y="1017"/>
                  </a:lnTo>
                  <a:lnTo>
                    <a:pt x="573" y="1020"/>
                  </a:lnTo>
                  <a:lnTo>
                    <a:pt x="576" y="1022"/>
                  </a:lnTo>
                  <a:lnTo>
                    <a:pt x="576" y="1025"/>
                  </a:lnTo>
                  <a:lnTo>
                    <a:pt x="576" y="1029"/>
                  </a:lnTo>
                  <a:lnTo>
                    <a:pt x="575" y="1032"/>
                  </a:lnTo>
                  <a:lnTo>
                    <a:pt x="564" y="1041"/>
                  </a:lnTo>
                  <a:lnTo>
                    <a:pt x="552" y="1046"/>
                  </a:lnTo>
                  <a:lnTo>
                    <a:pt x="545" y="1047"/>
                  </a:lnTo>
                  <a:lnTo>
                    <a:pt x="540" y="1049"/>
                  </a:lnTo>
                  <a:lnTo>
                    <a:pt x="393" y="103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45" name="Freeform 334"/>
            <p:cNvSpPr>
              <a:spLocks/>
            </p:cNvSpPr>
            <p:nvPr/>
          </p:nvSpPr>
          <p:spPr bwMode="gray">
            <a:xfrm>
              <a:off x="1935" y="381"/>
              <a:ext cx="2883" cy="1731"/>
            </a:xfrm>
            <a:custGeom>
              <a:avLst/>
              <a:gdLst/>
              <a:ahLst/>
              <a:cxnLst>
                <a:cxn ang="0">
                  <a:pos x="744" y="368"/>
                </a:cxn>
                <a:cxn ang="0">
                  <a:pos x="732" y="275"/>
                </a:cxn>
                <a:cxn ang="0">
                  <a:pos x="768" y="161"/>
                </a:cxn>
                <a:cxn ang="0">
                  <a:pos x="915" y="60"/>
                </a:cxn>
                <a:cxn ang="0">
                  <a:pos x="1164" y="5"/>
                </a:cxn>
                <a:cxn ang="0">
                  <a:pos x="1448" y="14"/>
                </a:cxn>
                <a:cxn ang="0">
                  <a:pos x="1686" y="86"/>
                </a:cxn>
                <a:cxn ang="0">
                  <a:pos x="1835" y="171"/>
                </a:cxn>
                <a:cxn ang="0">
                  <a:pos x="1898" y="224"/>
                </a:cxn>
                <a:cxn ang="0">
                  <a:pos x="1893" y="338"/>
                </a:cxn>
                <a:cxn ang="0">
                  <a:pos x="1898" y="350"/>
                </a:cxn>
                <a:cxn ang="0">
                  <a:pos x="1913" y="354"/>
                </a:cxn>
                <a:cxn ang="0">
                  <a:pos x="1937" y="326"/>
                </a:cxn>
                <a:cxn ang="0">
                  <a:pos x="1965" y="221"/>
                </a:cxn>
                <a:cxn ang="0">
                  <a:pos x="2093" y="213"/>
                </a:cxn>
                <a:cxn ang="0">
                  <a:pos x="2298" y="239"/>
                </a:cxn>
                <a:cxn ang="0">
                  <a:pos x="2534" y="342"/>
                </a:cxn>
                <a:cxn ang="0">
                  <a:pos x="2742" y="522"/>
                </a:cxn>
                <a:cxn ang="0">
                  <a:pos x="2859" y="738"/>
                </a:cxn>
                <a:cxn ang="0">
                  <a:pos x="2879" y="1005"/>
                </a:cxn>
                <a:cxn ang="0">
                  <a:pos x="2802" y="1325"/>
                </a:cxn>
                <a:cxn ang="0">
                  <a:pos x="2669" y="1584"/>
                </a:cxn>
                <a:cxn ang="0">
                  <a:pos x="2505" y="1722"/>
                </a:cxn>
                <a:cxn ang="0">
                  <a:pos x="2373" y="1710"/>
                </a:cxn>
                <a:cxn ang="0">
                  <a:pos x="2270" y="1614"/>
                </a:cxn>
                <a:cxn ang="0">
                  <a:pos x="2162" y="1500"/>
                </a:cxn>
                <a:cxn ang="0">
                  <a:pos x="2025" y="1433"/>
                </a:cxn>
                <a:cxn ang="0">
                  <a:pos x="1767" y="1422"/>
                </a:cxn>
                <a:cxn ang="0">
                  <a:pos x="1476" y="1443"/>
                </a:cxn>
                <a:cxn ang="0">
                  <a:pos x="1226" y="1467"/>
                </a:cxn>
                <a:cxn ang="0">
                  <a:pos x="1070" y="1457"/>
                </a:cxn>
                <a:cxn ang="0">
                  <a:pos x="1001" y="1434"/>
                </a:cxn>
                <a:cxn ang="0">
                  <a:pos x="969" y="1293"/>
                </a:cxn>
                <a:cxn ang="0">
                  <a:pos x="950" y="1271"/>
                </a:cxn>
                <a:cxn ang="0">
                  <a:pos x="924" y="1292"/>
                </a:cxn>
                <a:cxn ang="0">
                  <a:pos x="944" y="1445"/>
                </a:cxn>
                <a:cxn ang="0">
                  <a:pos x="905" y="1488"/>
                </a:cxn>
                <a:cxn ang="0">
                  <a:pos x="789" y="1586"/>
                </a:cxn>
                <a:cxn ang="0">
                  <a:pos x="599" y="1677"/>
                </a:cxn>
                <a:cxn ang="0">
                  <a:pos x="426" y="1694"/>
                </a:cxn>
                <a:cxn ang="0">
                  <a:pos x="303" y="1605"/>
                </a:cxn>
                <a:cxn ang="0">
                  <a:pos x="173" y="1448"/>
                </a:cxn>
                <a:cxn ang="0">
                  <a:pos x="65" y="1253"/>
                </a:cxn>
                <a:cxn ang="0">
                  <a:pos x="3" y="1052"/>
                </a:cxn>
                <a:cxn ang="0">
                  <a:pos x="20" y="876"/>
                </a:cxn>
                <a:cxn ang="0">
                  <a:pos x="150" y="722"/>
                </a:cxn>
                <a:cxn ang="0">
                  <a:pos x="342" y="594"/>
                </a:cxn>
                <a:cxn ang="0">
                  <a:pos x="537" y="503"/>
                </a:cxn>
                <a:cxn ang="0">
                  <a:pos x="678" y="452"/>
                </a:cxn>
                <a:cxn ang="0">
                  <a:pos x="893" y="455"/>
                </a:cxn>
                <a:cxn ang="0">
                  <a:pos x="914" y="455"/>
                </a:cxn>
                <a:cxn ang="0">
                  <a:pos x="905" y="413"/>
                </a:cxn>
                <a:cxn ang="0">
                  <a:pos x="753" y="393"/>
                </a:cxn>
              </a:cxnLst>
              <a:rect l="0" t="0" r="r" b="b"/>
              <a:pathLst>
                <a:path w="2883" h="1731">
                  <a:moveTo>
                    <a:pt x="753" y="393"/>
                  </a:moveTo>
                  <a:lnTo>
                    <a:pt x="752" y="390"/>
                  </a:lnTo>
                  <a:lnTo>
                    <a:pt x="749" y="381"/>
                  </a:lnTo>
                  <a:lnTo>
                    <a:pt x="744" y="368"/>
                  </a:lnTo>
                  <a:lnTo>
                    <a:pt x="740" y="350"/>
                  </a:lnTo>
                  <a:lnTo>
                    <a:pt x="735" y="327"/>
                  </a:lnTo>
                  <a:lnTo>
                    <a:pt x="732" y="302"/>
                  </a:lnTo>
                  <a:lnTo>
                    <a:pt x="732" y="275"/>
                  </a:lnTo>
                  <a:lnTo>
                    <a:pt x="734" y="246"/>
                  </a:lnTo>
                  <a:lnTo>
                    <a:pt x="741" y="218"/>
                  </a:lnTo>
                  <a:lnTo>
                    <a:pt x="752" y="189"/>
                  </a:lnTo>
                  <a:lnTo>
                    <a:pt x="768" y="161"/>
                  </a:lnTo>
                  <a:lnTo>
                    <a:pt x="791" y="134"/>
                  </a:lnTo>
                  <a:lnTo>
                    <a:pt x="822" y="108"/>
                  </a:lnTo>
                  <a:lnTo>
                    <a:pt x="866" y="83"/>
                  </a:lnTo>
                  <a:lnTo>
                    <a:pt x="915" y="60"/>
                  </a:lnTo>
                  <a:lnTo>
                    <a:pt x="972" y="41"/>
                  </a:lnTo>
                  <a:lnTo>
                    <a:pt x="1032" y="24"/>
                  </a:lnTo>
                  <a:lnTo>
                    <a:pt x="1097" y="12"/>
                  </a:lnTo>
                  <a:lnTo>
                    <a:pt x="1164" y="5"/>
                  </a:lnTo>
                  <a:lnTo>
                    <a:pt x="1233" y="0"/>
                  </a:lnTo>
                  <a:lnTo>
                    <a:pt x="1305" y="0"/>
                  </a:lnTo>
                  <a:lnTo>
                    <a:pt x="1376" y="5"/>
                  </a:lnTo>
                  <a:lnTo>
                    <a:pt x="1448" y="14"/>
                  </a:lnTo>
                  <a:lnTo>
                    <a:pt x="1518" y="29"/>
                  </a:lnTo>
                  <a:lnTo>
                    <a:pt x="1580" y="45"/>
                  </a:lnTo>
                  <a:lnTo>
                    <a:pt x="1637" y="65"/>
                  </a:lnTo>
                  <a:lnTo>
                    <a:pt x="1686" y="86"/>
                  </a:lnTo>
                  <a:lnTo>
                    <a:pt x="1731" y="107"/>
                  </a:lnTo>
                  <a:lnTo>
                    <a:pt x="1772" y="129"/>
                  </a:lnTo>
                  <a:lnTo>
                    <a:pt x="1806" y="150"/>
                  </a:lnTo>
                  <a:lnTo>
                    <a:pt x="1835" y="171"/>
                  </a:lnTo>
                  <a:lnTo>
                    <a:pt x="1859" y="189"/>
                  </a:lnTo>
                  <a:lnTo>
                    <a:pt x="1877" y="204"/>
                  </a:lnTo>
                  <a:lnTo>
                    <a:pt x="1890" y="216"/>
                  </a:lnTo>
                  <a:lnTo>
                    <a:pt x="1898" y="224"/>
                  </a:lnTo>
                  <a:lnTo>
                    <a:pt x="1901" y="227"/>
                  </a:lnTo>
                  <a:lnTo>
                    <a:pt x="1893" y="335"/>
                  </a:lnTo>
                  <a:lnTo>
                    <a:pt x="1893" y="335"/>
                  </a:lnTo>
                  <a:lnTo>
                    <a:pt x="1893" y="338"/>
                  </a:lnTo>
                  <a:lnTo>
                    <a:pt x="1895" y="339"/>
                  </a:lnTo>
                  <a:lnTo>
                    <a:pt x="1895" y="342"/>
                  </a:lnTo>
                  <a:lnTo>
                    <a:pt x="1896" y="345"/>
                  </a:lnTo>
                  <a:lnTo>
                    <a:pt x="1898" y="350"/>
                  </a:lnTo>
                  <a:lnTo>
                    <a:pt x="1901" y="351"/>
                  </a:lnTo>
                  <a:lnTo>
                    <a:pt x="1904" y="353"/>
                  </a:lnTo>
                  <a:lnTo>
                    <a:pt x="1908" y="354"/>
                  </a:lnTo>
                  <a:lnTo>
                    <a:pt x="1913" y="354"/>
                  </a:lnTo>
                  <a:lnTo>
                    <a:pt x="1922" y="348"/>
                  </a:lnTo>
                  <a:lnTo>
                    <a:pt x="1928" y="341"/>
                  </a:lnTo>
                  <a:lnTo>
                    <a:pt x="1934" y="332"/>
                  </a:lnTo>
                  <a:lnTo>
                    <a:pt x="1937" y="326"/>
                  </a:lnTo>
                  <a:lnTo>
                    <a:pt x="1938" y="323"/>
                  </a:lnTo>
                  <a:lnTo>
                    <a:pt x="1947" y="224"/>
                  </a:lnTo>
                  <a:lnTo>
                    <a:pt x="1952" y="224"/>
                  </a:lnTo>
                  <a:lnTo>
                    <a:pt x="1965" y="221"/>
                  </a:lnTo>
                  <a:lnTo>
                    <a:pt x="1988" y="218"/>
                  </a:lnTo>
                  <a:lnTo>
                    <a:pt x="2016" y="216"/>
                  </a:lnTo>
                  <a:lnTo>
                    <a:pt x="2051" y="213"/>
                  </a:lnTo>
                  <a:lnTo>
                    <a:pt x="2093" y="213"/>
                  </a:lnTo>
                  <a:lnTo>
                    <a:pt x="2138" y="215"/>
                  </a:lnTo>
                  <a:lnTo>
                    <a:pt x="2189" y="219"/>
                  </a:lnTo>
                  <a:lnTo>
                    <a:pt x="2241" y="227"/>
                  </a:lnTo>
                  <a:lnTo>
                    <a:pt x="2298" y="239"/>
                  </a:lnTo>
                  <a:lnTo>
                    <a:pt x="2357" y="255"/>
                  </a:lnTo>
                  <a:lnTo>
                    <a:pt x="2415" y="278"/>
                  </a:lnTo>
                  <a:lnTo>
                    <a:pt x="2475" y="306"/>
                  </a:lnTo>
                  <a:lnTo>
                    <a:pt x="2534" y="342"/>
                  </a:lnTo>
                  <a:lnTo>
                    <a:pt x="2594" y="384"/>
                  </a:lnTo>
                  <a:lnTo>
                    <a:pt x="2649" y="428"/>
                  </a:lnTo>
                  <a:lnTo>
                    <a:pt x="2699" y="474"/>
                  </a:lnTo>
                  <a:lnTo>
                    <a:pt x="2742" y="522"/>
                  </a:lnTo>
                  <a:lnTo>
                    <a:pt x="2780" y="572"/>
                  </a:lnTo>
                  <a:lnTo>
                    <a:pt x="2813" y="624"/>
                  </a:lnTo>
                  <a:lnTo>
                    <a:pt x="2838" y="680"/>
                  </a:lnTo>
                  <a:lnTo>
                    <a:pt x="2859" y="738"/>
                  </a:lnTo>
                  <a:lnTo>
                    <a:pt x="2874" y="798"/>
                  </a:lnTo>
                  <a:lnTo>
                    <a:pt x="2882" y="864"/>
                  </a:lnTo>
                  <a:lnTo>
                    <a:pt x="2883" y="932"/>
                  </a:lnTo>
                  <a:lnTo>
                    <a:pt x="2879" y="1005"/>
                  </a:lnTo>
                  <a:lnTo>
                    <a:pt x="2868" y="1082"/>
                  </a:lnTo>
                  <a:lnTo>
                    <a:pt x="2850" y="1166"/>
                  </a:lnTo>
                  <a:lnTo>
                    <a:pt x="2829" y="1247"/>
                  </a:lnTo>
                  <a:lnTo>
                    <a:pt x="2802" y="1325"/>
                  </a:lnTo>
                  <a:lnTo>
                    <a:pt x="2774" y="1398"/>
                  </a:lnTo>
                  <a:lnTo>
                    <a:pt x="2741" y="1466"/>
                  </a:lnTo>
                  <a:lnTo>
                    <a:pt x="2706" y="1529"/>
                  </a:lnTo>
                  <a:lnTo>
                    <a:pt x="2669" y="1584"/>
                  </a:lnTo>
                  <a:lnTo>
                    <a:pt x="2628" y="1631"/>
                  </a:lnTo>
                  <a:lnTo>
                    <a:pt x="2588" y="1671"/>
                  </a:lnTo>
                  <a:lnTo>
                    <a:pt x="2547" y="1701"/>
                  </a:lnTo>
                  <a:lnTo>
                    <a:pt x="2505" y="1722"/>
                  </a:lnTo>
                  <a:lnTo>
                    <a:pt x="2463" y="1731"/>
                  </a:lnTo>
                  <a:lnTo>
                    <a:pt x="2432" y="1731"/>
                  </a:lnTo>
                  <a:lnTo>
                    <a:pt x="2400" y="1724"/>
                  </a:lnTo>
                  <a:lnTo>
                    <a:pt x="2373" y="1710"/>
                  </a:lnTo>
                  <a:lnTo>
                    <a:pt x="2346" y="1691"/>
                  </a:lnTo>
                  <a:lnTo>
                    <a:pt x="2319" y="1668"/>
                  </a:lnTo>
                  <a:lnTo>
                    <a:pt x="2294" y="1643"/>
                  </a:lnTo>
                  <a:lnTo>
                    <a:pt x="2270" y="1614"/>
                  </a:lnTo>
                  <a:lnTo>
                    <a:pt x="2244" y="1584"/>
                  </a:lnTo>
                  <a:lnTo>
                    <a:pt x="2217" y="1556"/>
                  </a:lnTo>
                  <a:lnTo>
                    <a:pt x="2190" y="1527"/>
                  </a:lnTo>
                  <a:lnTo>
                    <a:pt x="2162" y="1500"/>
                  </a:lnTo>
                  <a:lnTo>
                    <a:pt x="2132" y="1476"/>
                  </a:lnTo>
                  <a:lnTo>
                    <a:pt x="2099" y="1457"/>
                  </a:lnTo>
                  <a:lnTo>
                    <a:pt x="2064" y="1442"/>
                  </a:lnTo>
                  <a:lnTo>
                    <a:pt x="2025" y="1433"/>
                  </a:lnTo>
                  <a:lnTo>
                    <a:pt x="1968" y="1425"/>
                  </a:lnTo>
                  <a:lnTo>
                    <a:pt x="1904" y="1422"/>
                  </a:lnTo>
                  <a:lnTo>
                    <a:pt x="1838" y="1421"/>
                  </a:lnTo>
                  <a:lnTo>
                    <a:pt x="1767" y="1422"/>
                  </a:lnTo>
                  <a:lnTo>
                    <a:pt x="1694" y="1425"/>
                  </a:lnTo>
                  <a:lnTo>
                    <a:pt x="1622" y="1430"/>
                  </a:lnTo>
                  <a:lnTo>
                    <a:pt x="1548" y="1436"/>
                  </a:lnTo>
                  <a:lnTo>
                    <a:pt x="1476" y="1443"/>
                  </a:lnTo>
                  <a:lnTo>
                    <a:pt x="1407" y="1449"/>
                  </a:lnTo>
                  <a:lnTo>
                    <a:pt x="1341" y="1457"/>
                  </a:lnTo>
                  <a:lnTo>
                    <a:pt x="1281" y="1463"/>
                  </a:lnTo>
                  <a:lnTo>
                    <a:pt x="1226" y="1467"/>
                  </a:lnTo>
                  <a:lnTo>
                    <a:pt x="1178" y="1467"/>
                  </a:lnTo>
                  <a:lnTo>
                    <a:pt x="1136" y="1466"/>
                  </a:lnTo>
                  <a:lnTo>
                    <a:pt x="1100" y="1463"/>
                  </a:lnTo>
                  <a:lnTo>
                    <a:pt x="1070" y="1457"/>
                  </a:lnTo>
                  <a:lnTo>
                    <a:pt x="1046" y="1451"/>
                  </a:lnTo>
                  <a:lnTo>
                    <a:pt x="1026" y="1445"/>
                  </a:lnTo>
                  <a:lnTo>
                    <a:pt x="1011" y="1439"/>
                  </a:lnTo>
                  <a:lnTo>
                    <a:pt x="1001" y="1434"/>
                  </a:lnTo>
                  <a:lnTo>
                    <a:pt x="996" y="1431"/>
                  </a:lnTo>
                  <a:lnTo>
                    <a:pt x="993" y="1430"/>
                  </a:lnTo>
                  <a:lnTo>
                    <a:pt x="971" y="1296"/>
                  </a:lnTo>
                  <a:lnTo>
                    <a:pt x="969" y="1293"/>
                  </a:lnTo>
                  <a:lnTo>
                    <a:pt x="968" y="1289"/>
                  </a:lnTo>
                  <a:lnTo>
                    <a:pt x="963" y="1281"/>
                  </a:lnTo>
                  <a:lnTo>
                    <a:pt x="957" y="1275"/>
                  </a:lnTo>
                  <a:lnTo>
                    <a:pt x="950" y="1271"/>
                  </a:lnTo>
                  <a:lnTo>
                    <a:pt x="939" y="1272"/>
                  </a:lnTo>
                  <a:lnTo>
                    <a:pt x="930" y="1277"/>
                  </a:lnTo>
                  <a:lnTo>
                    <a:pt x="926" y="1284"/>
                  </a:lnTo>
                  <a:lnTo>
                    <a:pt x="924" y="1292"/>
                  </a:lnTo>
                  <a:lnTo>
                    <a:pt x="924" y="1298"/>
                  </a:lnTo>
                  <a:lnTo>
                    <a:pt x="924" y="1304"/>
                  </a:lnTo>
                  <a:lnTo>
                    <a:pt x="926" y="1305"/>
                  </a:lnTo>
                  <a:lnTo>
                    <a:pt x="944" y="1445"/>
                  </a:lnTo>
                  <a:lnTo>
                    <a:pt x="942" y="1448"/>
                  </a:lnTo>
                  <a:lnTo>
                    <a:pt x="935" y="1457"/>
                  </a:lnTo>
                  <a:lnTo>
                    <a:pt x="923" y="1470"/>
                  </a:lnTo>
                  <a:lnTo>
                    <a:pt x="905" y="1488"/>
                  </a:lnTo>
                  <a:lnTo>
                    <a:pt x="884" y="1511"/>
                  </a:lnTo>
                  <a:lnTo>
                    <a:pt x="857" y="1535"/>
                  </a:lnTo>
                  <a:lnTo>
                    <a:pt x="825" y="1560"/>
                  </a:lnTo>
                  <a:lnTo>
                    <a:pt x="789" y="1586"/>
                  </a:lnTo>
                  <a:lnTo>
                    <a:pt x="749" y="1611"/>
                  </a:lnTo>
                  <a:lnTo>
                    <a:pt x="704" y="1635"/>
                  </a:lnTo>
                  <a:lnTo>
                    <a:pt x="654" y="1658"/>
                  </a:lnTo>
                  <a:lnTo>
                    <a:pt x="599" y="1677"/>
                  </a:lnTo>
                  <a:lnTo>
                    <a:pt x="540" y="1692"/>
                  </a:lnTo>
                  <a:lnTo>
                    <a:pt x="477" y="1703"/>
                  </a:lnTo>
                  <a:lnTo>
                    <a:pt x="453" y="1701"/>
                  </a:lnTo>
                  <a:lnTo>
                    <a:pt x="426" y="1694"/>
                  </a:lnTo>
                  <a:lnTo>
                    <a:pt x="398" y="1680"/>
                  </a:lnTo>
                  <a:lnTo>
                    <a:pt x="368" y="1661"/>
                  </a:lnTo>
                  <a:lnTo>
                    <a:pt x="335" y="1635"/>
                  </a:lnTo>
                  <a:lnTo>
                    <a:pt x="303" y="1605"/>
                  </a:lnTo>
                  <a:lnTo>
                    <a:pt x="270" y="1571"/>
                  </a:lnTo>
                  <a:lnTo>
                    <a:pt x="237" y="1533"/>
                  </a:lnTo>
                  <a:lnTo>
                    <a:pt x="204" y="1491"/>
                  </a:lnTo>
                  <a:lnTo>
                    <a:pt x="173" y="1448"/>
                  </a:lnTo>
                  <a:lnTo>
                    <a:pt x="143" y="1401"/>
                  </a:lnTo>
                  <a:lnTo>
                    <a:pt x="114" y="1352"/>
                  </a:lnTo>
                  <a:lnTo>
                    <a:pt x="87" y="1302"/>
                  </a:lnTo>
                  <a:lnTo>
                    <a:pt x="65" y="1253"/>
                  </a:lnTo>
                  <a:lnTo>
                    <a:pt x="44" y="1202"/>
                  </a:lnTo>
                  <a:lnTo>
                    <a:pt x="26" y="1151"/>
                  </a:lnTo>
                  <a:lnTo>
                    <a:pt x="12" y="1100"/>
                  </a:lnTo>
                  <a:lnTo>
                    <a:pt x="3" y="1052"/>
                  </a:lnTo>
                  <a:lnTo>
                    <a:pt x="0" y="1004"/>
                  </a:lnTo>
                  <a:lnTo>
                    <a:pt x="0" y="959"/>
                  </a:lnTo>
                  <a:lnTo>
                    <a:pt x="8" y="917"/>
                  </a:lnTo>
                  <a:lnTo>
                    <a:pt x="20" y="876"/>
                  </a:lnTo>
                  <a:lnTo>
                    <a:pt x="39" y="842"/>
                  </a:lnTo>
                  <a:lnTo>
                    <a:pt x="72" y="800"/>
                  </a:lnTo>
                  <a:lnTo>
                    <a:pt x="108" y="759"/>
                  </a:lnTo>
                  <a:lnTo>
                    <a:pt x="150" y="722"/>
                  </a:lnTo>
                  <a:lnTo>
                    <a:pt x="195" y="686"/>
                  </a:lnTo>
                  <a:lnTo>
                    <a:pt x="243" y="653"/>
                  </a:lnTo>
                  <a:lnTo>
                    <a:pt x="293" y="623"/>
                  </a:lnTo>
                  <a:lnTo>
                    <a:pt x="342" y="594"/>
                  </a:lnTo>
                  <a:lnTo>
                    <a:pt x="393" y="567"/>
                  </a:lnTo>
                  <a:lnTo>
                    <a:pt x="443" y="543"/>
                  </a:lnTo>
                  <a:lnTo>
                    <a:pt x="491" y="522"/>
                  </a:lnTo>
                  <a:lnTo>
                    <a:pt x="537" y="503"/>
                  </a:lnTo>
                  <a:lnTo>
                    <a:pt x="579" y="486"/>
                  </a:lnTo>
                  <a:lnTo>
                    <a:pt x="617" y="473"/>
                  </a:lnTo>
                  <a:lnTo>
                    <a:pt x="650" y="461"/>
                  </a:lnTo>
                  <a:lnTo>
                    <a:pt x="678" y="452"/>
                  </a:lnTo>
                  <a:lnTo>
                    <a:pt x="698" y="446"/>
                  </a:lnTo>
                  <a:lnTo>
                    <a:pt x="711" y="443"/>
                  </a:lnTo>
                  <a:lnTo>
                    <a:pt x="716" y="441"/>
                  </a:lnTo>
                  <a:lnTo>
                    <a:pt x="893" y="455"/>
                  </a:lnTo>
                  <a:lnTo>
                    <a:pt x="894" y="455"/>
                  </a:lnTo>
                  <a:lnTo>
                    <a:pt x="900" y="456"/>
                  </a:lnTo>
                  <a:lnTo>
                    <a:pt x="908" y="456"/>
                  </a:lnTo>
                  <a:lnTo>
                    <a:pt x="914" y="455"/>
                  </a:lnTo>
                  <a:lnTo>
                    <a:pt x="918" y="449"/>
                  </a:lnTo>
                  <a:lnTo>
                    <a:pt x="918" y="438"/>
                  </a:lnTo>
                  <a:lnTo>
                    <a:pt x="914" y="425"/>
                  </a:lnTo>
                  <a:lnTo>
                    <a:pt x="905" y="413"/>
                  </a:lnTo>
                  <a:lnTo>
                    <a:pt x="897" y="405"/>
                  </a:lnTo>
                  <a:lnTo>
                    <a:pt x="890" y="401"/>
                  </a:lnTo>
                  <a:lnTo>
                    <a:pt x="888" y="398"/>
                  </a:lnTo>
                  <a:lnTo>
                    <a:pt x="753" y="393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46" name="Freeform 335"/>
            <p:cNvSpPr>
              <a:spLocks/>
            </p:cNvSpPr>
            <p:nvPr/>
          </p:nvSpPr>
          <p:spPr bwMode="gray">
            <a:xfrm>
              <a:off x="1749" y="1887"/>
              <a:ext cx="2454" cy="1659"/>
            </a:xfrm>
            <a:custGeom>
              <a:avLst/>
              <a:gdLst/>
              <a:ahLst/>
              <a:cxnLst>
                <a:cxn ang="0">
                  <a:pos x="216" y="1196"/>
                </a:cxn>
                <a:cxn ang="0">
                  <a:pos x="222" y="1184"/>
                </a:cxn>
                <a:cxn ang="0">
                  <a:pos x="243" y="1184"/>
                </a:cxn>
                <a:cxn ang="0">
                  <a:pos x="258" y="1220"/>
                </a:cxn>
                <a:cxn ang="0">
                  <a:pos x="243" y="1386"/>
                </a:cxn>
                <a:cxn ang="0">
                  <a:pos x="317" y="1491"/>
                </a:cxn>
                <a:cxn ang="0">
                  <a:pos x="464" y="1601"/>
                </a:cxn>
                <a:cxn ang="0">
                  <a:pos x="738" y="1659"/>
                </a:cxn>
                <a:cxn ang="0">
                  <a:pos x="1070" y="1617"/>
                </a:cxn>
                <a:cxn ang="0">
                  <a:pos x="1370" y="1493"/>
                </a:cxn>
                <a:cxn ang="0">
                  <a:pos x="1538" y="1388"/>
                </a:cxn>
                <a:cxn ang="0">
                  <a:pos x="1605" y="1332"/>
                </a:cxn>
                <a:cxn ang="0">
                  <a:pos x="1643" y="1337"/>
                </a:cxn>
                <a:cxn ang="0">
                  <a:pos x="1772" y="1364"/>
                </a:cxn>
                <a:cxn ang="0">
                  <a:pos x="1944" y="1386"/>
                </a:cxn>
                <a:cxn ang="0">
                  <a:pos x="2130" y="1389"/>
                </a:cxn>
                <a:cxn ang="0">
                  <a:pos x="2258" y="1353"/>
                </a:cxn>
                <a:cxn ang="0">
                  <a:pos x="2295" y="1250"/>
                </a:cxn>
                <a:cxn ang="0">
                  <a:pos x="2237" y="1140"/>
                </a:cxn>
                <a:cxn ang="0">
                  <a:pos x="2118" y="1083"/>
                </a:cxn>
                <a:cxn ang="0">
                  <a:pos x="2027" y="1071"/>
                </a:cxn>
                <a:cxn ang="0">
                  <a:pos x="1964" y="1173"/>
                </a:cxn>
                <a:cxn ang="0">
                  <a:pos x="1932" y="1175"/>
                </a:cxn>
                <a:cxn ang="0">
                  <a:pos x="1943" y="1119"/>
                </a:cxn>
                <a:cxn ang="0">
                  <a:pos x="1976" y="1050"/>
                </a:cxn>
                <a:cxn ang="0">
                  <a:pos x="1983" y="1019"/>
                </a:cxn>
                <a:cxn ang="0">
                  <a:pos x="1965" y="908"/>
                </a:cxn>
                <a:cxn ang="0">
                  <a:pos x="1881" y="794"/>
                </a:cxn>
                <a:cxn ang="0">
                  <a:pos x="1830" y="762"/>
                </a:cxn>
                <a:cxn ang="0">
                  <a:pos x="1676" y="753"/>
                </a:cxn>
                <a:cxn ang="0">
                  <a:pos x="1676" y="713"/>
                </a:cxn>
                <a:cxn ang="0">
                  <a:pos x="1878" y="708"/>
                </a:cxn>
                <a:cxn ang="0">
                  <a:pos x="1908" y="699"/>
                </a:cxn>
                <a:cxn ang="0">
                  <a:pos x="2012" y="659"/>
                </a:cxn>
                <a:cxn ang="0">
                  <a:pos x="2174" y="585"/>
                </a:cxn>
                <a:cxn ang="0">
                  <a:pos x="2322" y="501"/>
                </a:cxn>
                <a:cxn ang="0">
                  <a:pos x="2429" y="390"/>
                </a:cxn>
                <a:cxn ang="0">
                  <a:pos x="2447" y="242"/>
                </a:cxn>
                <a:cxn ang="0">
                  <a:pos x="2373" y="114"/>
                </a:cxn>
                <a:cxn ang="0">
                  <a:pos x="2220" y="30"/>
                </a:cxn>
                <a:cxn ang="0">
                  <a:pos x="1980" y="0"/>
                </a:cxn>
                <a:cxn ang="0">
                  <a:pos x="1640" y="32"/>
                </a:cxn>
                <a:cxn ang="0">
                  <a:pos x="1185" y="128"/>
                </a:cxn>
                <a:cxn ang="0">
                  <a:pos x="849" y="246"/>
                </a:cxn>
                <a:cxn ang="0">
                  <a:pos x="608" y="390"/>
                </a:cxn>
                <a:cxn ang="0">
                  <a:pos x="498" y="489"/>
                </a:cxn>
                <a:cxn ang="0">
                  <a:pos x="470" y="542"/>
                </a:cxn>
                <a:cxn ang="0">
                  <a:pos x="477" y="560"/>
                </a:cxn>
                <a:cxn ang="0">
                  <a:pos x="587" y="558"/>
                </a:cxn>
                <a:cxn ang="0">
                  <a:pos x="600" y="564"/>
                </a:cxn>
                <a:cxn ang="0">
                  <a:pos x="609" y="575"/>
                </a:cxn>
                <a:cxn ang="0">
                  <a:pos x="582" y="596"/>
                </a:cxn>
                <a:cxn ang="0">
                  <a:pos x="483" y="606"/>
                </a:cxn>
                <a:cxn ang="0">
                  <a:pos x="435" y="639"/>
                </a:cxn>
                <a:cxn ang="0">
                  <a:pos x="321" y="723"/>
                </a:cxn>
                <a:cxn ang="0">
                  <a:pos x="182" y="843"/>
                </a:cxn>
                <a:cxn ang="0">
                  <a:pos x="59" y="980"/>
                </a:cxn>
                <a:cxn ang="0">
                  <a:pos x="0" y="1121"/>
                </a:cxn>
                <a:cxn ang="0">
                  <a:pos x="30" y="1217"/>
                </a:cxn>
                <a:cxn ang="0">
                  <a:pos x="102" y="1274"/>
                </a:cxn>
                <a:cxn ang="0">
                  <a:pos x="170" y="1302"/>
                </a:cxn>
              </a:cxnLst>
              <a:rect l="0" t="0" r="r" b="b"/>
              <a:pathLst>
                <a:path w="2454" h="1659">
                  <a:moveTo>
                    <a:pt x="191" y="1307"/>
                  </a:moveTo>
                  <a:lnTo>
                    <a:pt x="216" y="1199"/>
                  </a:lnTo>
                  <a:lnTo>
                    <a:pt x="216" y="1199"/>
                  </a:lnTo>
                  <a:lnTo>
                    <a:pt x="216" y="1196"/>
                  </a:lnTo>
                  <a:lnTo>
                    <a:pt x="218" y="1193"/>
                  </a:lnTo>
                  <a:lnTo>
                    <a:pt x="219" y="1190"/>
                  </a:lnTo>
                  <a:lnTo>
                    <a:pt x="221" y="1187"/>
                  </a:lnTo>
                  <a:lnTo>
                    <a:pt x="222" y="1184"/>
                  </a:lnTo>
                  <a:lnTo>
                    <a:pt x="225" y="1181"/>
                  </a:lnTo>
                  <a:lnTo>
                    <a:pt x="230" y="1179"/>
                  </a:lnTo>
                  <a:lnTo>
                    <a:pt x="234" y="1179"/>
                  </a:lnTo>
                  <a:lnTo>
                    <a:pt x="243" y="1184"/>
                  </a:lnTo>
                  <a:lnTo>
                    <a:pt x="251" y="1194"/>
                  </a:lnTo>
                  <a:lnTo>
                    <a:pt x="255" y="1206"/>
                  </a:lnTo>
                  <a:lnTo>
                    <a:pt x="258" y="1215"/>
                  </a:lnTo>
                  <a:lnTo>
                    <a:pt x="258" y="1220"/>
                  </a:lnTo>
                  <a:lnTo>
                    <a:pt x="228" y="1355"/>
                  </a:lnTo>
                  <a:lnTo>
                    <a:pt x="230" y="1359"/>
                  </a:lnTo>
                  <a:lnTo>
                    <a:pt x="234" y="1370"/>
                  </a:lnTo>
                  <a:lnTo>
                    <a:pt x="243" y="1386"/>
                  </a:lnTo>
                  <a:lnTo>
                    <a:pt x="255" y="1409"/>
                  </a:lnTo>
                  <a:lnTo>
                    <a:pt x="272" y="1434"/>
                  </a:lnTo>
                  <a:lnTo>
                    <a:pt x="291" y="1463"/>
                  </a:lnTo>
                  <a:lnTo>
                    <a:pt x="317" y="1491"/>
                  </a:lnTo>
                  <a:lnTo>
                    <a:pt x="345" y="1521"/>
                  </a:lnTo>
                  <a:lnTo>
                    <a:pt x="380" y="1550"/>
                  </a:lnTo>
                  <a:lnTo>
                    <a:pt x="419" y="1577"/>
                  </a:lnTo>
                  <a:lnTo>
                    <a:pt x="464" y="1601"/>
                  </a:lnTo>
                  <a:lnTo>
                    <a:pt x="513" y="1620"/>
                  </a:lnTo>
                  <a:lnTo>
                    <a:pt x="585" y="1640"/>
                  </a:lnTo>
                  <a:lnTo>
                    <a:pt x="660" y="1653"/>
                  </a:lnTo>
                  <a:lnTo>
                    <a:pt x="738" y="1659"/>
                  </a:lnTo>
                  <a:lnTo>
                    <a:pt x="819" y="1659"/>
                  </a:lnTo>
                  <a:lnTo>
                    <a:pt x="900" y="1652"/>
                  </a:lnTo>
                  <a:lnTo>
                    <a:pt x="984" y="1638"/>
                  </a:lnTo>
                  <a:lnTo>
                    <a:pt x="1070" y="1617"/>
                  </a:lnTo>
                  <a:lnTo>
                    <a:pt x="1157" y="1589"/>
                  </a:lnTo>
                  <a:lnTo>
                    <a:pt x="1242" y="1554"/>
                  </a:lnTo>
                  <a:lnTo>
                    <a:pt x="1310" y="1523"/>
                  </a:lnTo>
                  <a:lnTo>
                    <a:pt x="1370" y="1493"/>
                  </a:lnTo>
                  <a:lnTo>
                    <a:pt x="1422" y="1463"/>
                  </a:lnTo>
                  <a:lnTo>
                    <a:pt x="1467" y="1436"/>
                  </a:lnTo>
                  <a:lnTo>
                    <a:pt x="1506" y="1410"/>
                  </a:lnTo>
                  <a:lnTo>
                    <a:pt x="1538" y="1388"/>
                  </a:lnTo>
                  <a:lnTo>
                    <a:pt x="1563" y="1368"/>
                  </a:lnTo>
                  <a:lnTo>
                    <a:pt x="1583" y="1352"/>
                  </a:lnTo>
                  <a:lnTo>
                    <a:pt x="1596" y="1340"/>
                  </a:lnTo>
                  <a:lnTo>
                    <a:pt x="1605" y="1332"/>
                  </a:lnTo>
                  <a:lnTo>
                    <a:pt x="1607" y="1329"/>
                  </a:lnTo>
                  <a:lnTo>
                    <a:pt x="1611" y="1331"/>
                  </a:lnTo>
                  <a:lnTo>
                    <a:pt x="1623" y="1334"/>
                  </a:lnTo>
                  <a:lnTo>
                    <a:pt x="1643" y="1337"/>
                  </a:lnTo>
                  <a:lnTo>
                    <a:pt x="1668" y="1343"/>
                  </a:lnTo>
                  <a:lnTo>
                    <a:pt x="1698" y="1349"/>
                  </a:lnTo>
                  <a:lnTo>
                    <a:pt x="1733" y="1356"/>
                  </a:lnTo>
                  <a:lnTo>
                    <a:pt x="1772" y="1364"/>
                  </a:lnTo>
                  <a:lnTo>
                    <a:pt x="1812" y="1370"/>
                  </a:lnTo>
                  <a:lnTo>
                    <a:pt x="1856" y="1376"/>
                  </a:lnTo>
                  <a:lnTo>
                    <a:pt x="1899" y="1382"/>
                  </a:lnTo>
                  <a:lnTo>
                    <a:pt x="1944" y="1386"/>
                  </a:lnTo>
                  <a:lnTo>
                    <a:pt x="1989" y="1389"/>
                  </a:lnTo>
                  <a:lnTo>
                    <a:pt x="2039" y="1392"/>
                  </a:lnTo>
                  <a:lnTo>
                    <a:pt x="2087" y="1392"/>
                  </a:lnTo>
                  <a:lnTo>
                    <a:pt x="2130" y="1389"/>
                  </a:lnTo>
                  <a:lnTo>
                    <a:pt x="2169" y="1385"/>
                  </a:lnTo>
                  <a:lnTo>
                    <a:pt x="2204" y="1377"/>
                  </a:lnTo>
                  <a:lnTo>
                    <a:pt x="2234" y="1367"/>
                  </a:lnTo>
                  <a:lnTo>
                    <a:pt x="2258" y="1353"/>
                  </a:lnTo>
                  <a:lnTo>
                    <a:pt x="2276" y="1335"/>
                  </a:lnTo>
                  <a:lnTo>
                    <a:pt x="2289" y="1313"/>
                  </a:lnTo>
                  <a:lnTo>
                    <a:pt x="2295" y="1286"/>
                  </a:lnTo>
                  <a:lnTo>
                    <a:pt x="2295" y="1250"/>
                  </a:lnTo>
                  <a:lnTo>
                    <a:pt x="2288" y="1217"/>
                  </a:lnTo>
                  <a:lnTo>
                    <a:pt x="2276" y="1188"/>
                  </a:lnTo>
                  <a:lnTo>
                    <a:pt x="2258" y="1163"/>
                  </a:lnTo>
                  <a:lnTo>
                    <a:pt x="2237" y="1140"/>
                  </a:lnTo>
                  <a:lnTo>
                    <a:pt x="2211" y="1121"/>
                  </a:lnTo>
                  <a:lnTo>
                    <a:pt x="2184" y="1106"/>
                  </a:lnTo>
                  <a:lnTo>
                    <a:pt x="2156" y="1095"/>
                  </a:lnTo>
                  <a:lnTo>
                    <a:pt x="2118" y="1083"/>
                  </a:lnTo>
                  <a:lnTo>
                    <a:pt x="2085" y="1077"/>
                  </a:lnTo>
                  <a:lnTo>
                    <a:pt x="2058" y="1073"/>
                  </a:lnTo>
                  <a:lnTo>
                    <a:pt x="2039" y="1071"/>
                  </a:lnTo>
                  <a:lnTo>
                    <a:pt x="2027" y="1071"/>
                  </a:lnTo>
                  <a:lnTo>
                    <a:pt x="2022" y="1071"/>
                  </a:lnTo>
                  <a:lnTo>
                    <a:pt x="1970" y="1166"/>
                  </a:lnTo>
                  <a:lnTo>
                    <a:pt x="1968" y="1169"/>
                  </a:lnTo>
                  <a:lnTo>
                    <a:pt x="1964" y="1173"/>
                  </a:lnTo>
                  <a:lnTo>
                    <a:pt x="1958" y="1178"/>
                  </a:lnTo>
                  <a:lnTo>
                    <a:pt x="1949" y="1181"/>
                  </a:lnTo>
                  <a:lnTo>
                    <a:pt x="1940" y="1181"/>
                  </a:lnTo>
                  <a:lnTo>
                    <a:pt x="1932" y="1175"/>
                  </a:lnTo>
                  <a:lnTo>
                    <a:pt x="1929" y="1167"/>
                  </a:lnTo>
                  <a:lnTo>
                    <a:pt x="1931" y="1154"/>
                  </a:lnTo>
                  <a:lnTo>
                    <a:pt x="1935" y="1137"/>
                  </a:lnTo>
                  <a:lnTo>
                    <a:pt x="1943" y="1119"/>
                  </a:lnTo>
                  <a:lnTo>
                    <a:pt x="1952" y="1100"/>
                  </a:lnTo>
                  <a:lnTo>
                    <a:pt x="1961" y="1080"/>
                  </a:lnTo>
                  <a:lnTo>
                    <a:pt x="1968" y="1064"/>
                  </a:lnTo>
                  <a:lnTo>
                    <a:pt x="1976" y="1050"/>
                  </a:lnTo>
                  <a:lnTo>
                    <a:pt x="1982" y="1041"/>
                  </a:lnTo>
                  <a:lnTo>
                    <a:pt x="1983" y="1038"/>
                  </a:lnTo>
                  <a:lnTo>
                    <a:pt x="1983" y="1032"/>
                  </a:lnTo>
                  <a:lnTo>
                    <a:pt x="1983" y="1019"/>
                  </a:lnTo>
                  <a:lnTo>
                    <a:pt x="1982" y="996"/>
                  </a:lnTo>
                  <a:lnTo>
                    <a:pt x="1980" y="969"/>
                  </a:lnTo>
                  <a:lnTo>
                    <a:pt x="1974" y="939"/>
                  </a:lnTo>
                  <a:lnTo>
                    <a:pt x="1965" y="908"/>
                  </a:lnTo>
                  <a:lnTo>
                    <a:pt x="1952" y="876"/>
                  </a:lnTo>
                  <a:lnTo>
                    <a:pt x="1934" y="848"/>
                  </a:lnTo>
                  <a:lnTo>
                    <a:pt x="1907" y="816"/>
                  </a:lnTo>
                  <a:lnTo>
                    <a:pt x="1881" y="794"/>
                  </a:lnTo>
                  <a:lnTo>
                    <a:pt x="1860" y="779"/>
                  </a:lnTo>
                  <a:lnTo>
                    <a:pt x="1845" y="768"/>
                  </a:lnTo>
                  <a:lnTo>
                    <a:pt x="1835" y="764"/>
                  </a:lnTo>
                  <a:lnTo>
                    <a:pt x="1830" y="762"/>
                  </a:lnTo>
                  <a:lnTo>
                    <a:pt x="1692" y="761"/>
                  </a:lnTo>
                  <a:lnTo>
                    <a:pt x="1689" y="761"/>
                  </a:lnTo>
                  <a:lnTo>
                    <a:pt x="1683" y="758"/>
                  </a:lnTo>
                  <a:lnTo>
                    <a:pt x="1676" y="753"/>
                  </a:lnTo>
                  <a:lnTo>
                    <a:pt x="1670" y="744"/>
                  </a:lnTo>
                  <a:lnTo>
                    <a:pt x="1668" y="734"/>
                  </a:lnTo>
                  <a:lnTo>
                    <a:pt x="1670" y="722"/>
                  </a:lnTo>
                  <a:lnTo>
                    <a:pt x="1676" y="713"/>
                  </a:lnTo>
                  <a:lnTo>
                    <a:pt x="1682" y="707"/>
                  </a:lnTo>
                  <a:lnTo>
                    <a:pt x="1688" y="704"/>
                  </a:lnTo>
                  <a:lnTo>
                    <a:pt x="1689" y="702"/>
                  </a:lnTo>
                  <a:lnTo>
                    <a:pt x="1878" y="708"/>
                  </a:lnTo>
                  <a:lnTo>
                    <a:pt x="1880" y="708"/>
                  </a:lnTo>
                  <a:lnTo>
                    <a:pt x="1886" y="707"/>
                  </a:lnTo>
                  <a:lnTo>
                    <a:pt x="1895" y="704"/>
                  </a:lnTo>
                  <a:lnTo>
                    <a:pt x="1908" y="699"/>
                  </a:lnTo>
                  <a:lnTo>
                    <a:pt x="1926" y="693"/>
                  </a:lnTo>
                  <a:lnTo>
                    <a:pt x="1949" y="684"/>
                  </a:lnTo>
                  <a:lnTo>
                    <a:pt x="1977" y="672"/>
                  </a:lnTo>
                  <a:lnTo>
                    <a:pt x="2012" y="659"/>
                  </a:lnTo>
                  <a:lnTo>
                    <a:pt x="2052" y="641"/>
                  </a:lnTo>
                  <a:lnTo>
                    <a:pt x="2099" y="620"/>
                  </a:lnTo>
                  <a:lnTo>
                    <a:pt x="2135" y="603"/>
                  </a:lnTo>
                  <a:lnTo>
                    <a:pt x="2174" y="585"/>
                  </a:lnTo>
                  <a:lnTo>
                    <a:pt x="2211" y="566"/>
                  </a:lnTo>
                  <a:lnTo>
                    <a:pt x="2249" y="546"/>
                  </a:lnTo>
                  <a:lnTo>
                    <a:pt x="2286" y="525"/>
                  </a:lnTo>
                  <a:lnTo>
                    <a:pt x="2322" y="501"/>
                  </a:lnTo>
                  <a:lnTo>
                    <a:pt x="2354" y="477"/>
                  </a:lnTo>
                  <a:lnTo>
                    <a:pt x="2384" y="450"/>
                  </a:lnTo>
                  <a:lnTo>
                    <a:pt x="2409" y="422"/>
                  </a:lnTo>
                  <a:lnTo>
                    <a:pt x="2429" y="390"/>
                  </a:lnTo>
                  <a:lnTo>
                    <a:pt x="2444" y="357"/>
                  </a:lnTo>
                  <a:lnTo>
                    <a:pt x="2453" y="321"/>
                  </a:lnTo>
                  <a:lnTo>
                    <a:pt x="2454" y="284"/>
                  </a:lnTo>
                  <a:lnTo>
                    <a:pt x="2447" y="242"/>
                  </a:lnTo>
                  <a:lnTo>
                    <a:pt x="2435" y="207"/>
                  </a:lnTo>
                  <a:lnTo>
                    <a:pt x="2418" y="173"/>
                  </a:lnTo>
                  <a:lnTo>
                    <a:pt x="2399" y="141"/>
                  </a:lnTo>
                  <a:lnTo>
                    <a:pt x="2373" y="114"/>
                  </a:lnTo>
                  <a:lnTo>
                    <a:pt x="2343" y="89"/>
                  </a:lnTo>
                  <a:lnTo>
                    <a:pt x="2307" y="66"/>
                  </a:lnTo>
                  <a:lnTo>
                    <a:pt x="2267" y="47"/>
                  </a:lnTo>
                  <a:lnTo>
                    <a:pt x="2220" y="30"/>
                  </a:lnTo>
                  <a:lnTo>
                    <a:pt x="2169" y="17"/>
                  </a:lnTo>
                  <a:lnTo>
                    <a:pt x="2112" y="8"/>
                  </a:lnTo>
                  <a:lnTo>
                    <a:pt x="2049" y="2"/>
                  </a:lnTo>
                  <a:lnTo>
                    <a:pt x="1980" y="0"/>
                  </a:lnTo>
                  <a:lnTo>
                    <a:pt x="1905" y="2"/>
                  </a:lnTo>
                  <a:lnTo>
                    <a:pt x="1823" y="8"/>
                  </a:lnTo>
                  <a:lnTo>
                    <a:pt x="1736" y="17"/>
                  </a:lnTo>
                  <a:lnTo>
                    <a:pt x="1640" y="32"/>
                  </a:lnTo>
                  <a:lnTo>
                    <a:pt x="1514" y="54"/>
                  </a:lnTo>
                  <a:lnTo>
                    <a:pt x="1397" y="78"/>
                  </a:lnTo>
                  <a:lnTo>
                    <a:pt x="1287" y="102"/>
                  </a:lnTo>
                  <a:lnTo>
                    <a:pt x="1185" y="128"/>
                  </a:lnTo>
                  <a:lnTo>
                    <a:pt x="1091" y="156"/>
                  </a:lnTo>
                  <a:lnTo>
                    <a:pt x="1004" y="185"/>
                  </a:lnTo>
                  <a:lnTo>
                    <a:pt x="923" y="215"/>
                  </a:lnTo>
                  <a:lnTo>
                    <a:pt x="849" y="246"/>
                  </a:lnTo>
                  <a:lnTo>
                    <a:pt x="780" y="279"/>
                  </a:lnTo>
                  <a:lnTo>
                    <a:pt x="719" y="314"/>
                  </a:lnTo>
                  <a:lnTo>
                    <a:pt x="660" y="351"/>
                  </a:lnTo>
                  <a:lnTo>
                    <a:pt x="608" y="390"/>
                  </a:lnTo>
                  <a:lnTo>
                    <a:pt x="570" y="420"/>
                  </a:lnTo>
                  <a:lnTo>
                    <a:pt x="540" y="446"/>
                  </a:lnTo>
                  <a:lnTo>
                    <a:pt x="516" y="470"/>
                  </a:lnTo>
                  <a:lnTo>
                    <a:pt x="498" y="489"/>
                  </a:lnTo>
                  <a:lnTo>
                    <a:pt x="486" y="506"/>
                  </a:lnTo>
                  <a:lnTo>
                    <a:pt x="477" y="521"/>
                  </a:lnTo>
                  <a:lnTo>
                    <a:pt x="471" y="531"/>
                  </a:lnTo>
                  <a:lnTo>
                    <a:pt x="470" y="542"/>
                  </a:lnTo>
                  <a:lnTo>
                    <a:pt x="470" y="549"/>
                  </a:lnTo>
                  <a:lnTo>
                    <a:pt x="471" y="554"/>
                  </a:lnTo>
                  <a:lnTo>
                    <a:pt x="474" y="558"/>
                  </a:lnTo>
                  <a:lnTo>
                    <a:pt x="477" y="560"/>
                  </a:lnTo>
                  <a:lnTo>
                    <a:pt x="479" y="561"/>
                  </a:lnTo>
                  <a:lnTo>
                    <a:pt x="480" y="563"/>
                  </a:lnTo>
                  <a:lnTo>
                    <a:pt x="587" y="558"/>
                  </a:lnTo>
                  <a:lnTo>
                    <a:pt x="587" y="558"/>
                  </a:lnTo>
                  <a:lnTo>
                    <a:pt x="590" y="560"/>
                  </a:lnTo>
                  <a:lnTo>
                    <a:pt x="593" y="560"/>
                  </a:lnTo>
                  <a:lnTo>
                    <a:pt x="596" y="561"/>
                  </a:lnTo>
                  <a:lnTo>
                    <a:pt x="600" y="564"/>
                  </a:lnTo>
                  <a:lnTo>
                    <a:pt x="603" y="566"/>
                  </a:lnTo>
                  <a:lnTo>
                    <a:pt x="606" y="569"/>
                  </a:lnTo>
                  <a:lnTo>
                    <a:pt x="608" y="572"/>
                  </a:lnTo>
                  <a:lnTo>
                    <a:pt x="609" y="575"/>
                  </a:lnTo>
                  <a:lnTo>
                    <a:pt x="608" y="578"/>
                  </a:lnTo>
                  <a:lnTo>
                    <a:pt x="605" y="582"/>
                  </a:lnTo>
                  <a:lnTo>
                    <a:pt x="594" y="590"/>
                  </a:lnTo>
                  <a:lnTo>
                    <a:pt x="582" y="596"/>
                  </a:lnTo>
                  <a:lnTo>
                    <a:pt x="572" y="600"/>
                  </a:lnTo>
                  <a:lnTo>
                    <a:pt x="566" y="603"/>
                  </a:lnTo>
                  <a:lnTo>
                    <a:pt x="563" y="605"/>
                  </a:lnTo>
                  <a:lnTo>
                    <a:pt x="483" y="606"/>
                  </a:lnTo>
                  <a:lnTo>
                    <a:pt x="480" y="609"/>
                  </a:lnTo>
                  <a:lnTo>
                    <a:pt x="471" y="615"/>
                  </a:lnTo>
                  <a:lnTo>
                    <a:pt x="456" y="626"/>
                  </a:lnTo>
                  <a:lnTo>
                    <a:pt x="435" y="639"/>
                  </a:lnTo>
                  <a:lnTo>
                    <a:pt x="411" y="656"/>
                  </a:lnTo>
                  <a:lnTo>
                    <a:pt x="384" y="677"/>
                  </a:lnTo>
                  <a:lnTo>
                    <a:pt x="353" y="699"/>
                  </a:lnTo>
                  <a:lnTo>
                    <a:pt x="321" y="723"/>
                  </a:lnTo>
                  <a:lnTo>
                    <a:pt x="287" y="752"/>
                  </a:lnTo>
                  <a:lnTo>
                    <a:pt x="251" y="780"/>
                  </a:lnTo>
                  <a:lnTo>
                    <a:pt x="216" y="812"/>
                  </a:lnTo>
                  <a:lnTo>
                    <a:pt x="182" y="843"/>
                  </a:lnTo>
                  <a:lnTo>
                    <a:pt x="147" y="876"/>
                  </a:lnTo>
                  <a:lnTo>
                    <a:pt x="116" y="911"/>
                  </a:lnTo>
                  <a:lnTo>
                    <a:pt x="86" y="945"/>
                  </a:lnTo>
                  <a:lnTo>
                    <a:pt x="59" y="980"/>
                  </a:lnTo>
                  <a:lnTo>
                    <a:pt x="33" y="1019"/>
                  </a:lnTo>
                  <a:lnTo>
                    <a:pt x="15" y="1056"/>
                  </a:lnTo>
                  <a:lnTo>
                    <a:pt x="5" y="1089"/>
                  </a:lnTo>
                  <a:lnTo>
                    <a:pt x="0" y="1121"/>
                  </a:lnTo>
                  <a:lnTo>
                    <a:pt x="2" y="1148"/>
                  </a:lnTo>
                  <a:lnTo>
                    <a:pt x="6" y="1173"/>
                  </a:lnTo>
                  <a:lnTo>
                    <a:pt x="17" y="1196"/>
                  </a:lnTo>
                  <a:lnTo>
                    <a:pt x="30" y="1217"/>
                  </a:lnTo>
                  <a:lnTo>
                    <a:pt x="45" y="1235"/>
                  </a:lnTo>
                  <a:lnTo>
                    <a:pt x="63" y="1250"/>
                  </a:lnTo>
                  <a:lnTo>
                    <a:pt x="83" y="1263"/>
                  </a:lnTo>
                  <a:lnTo>
                    <a:pt x="102" y="1274"/>
                  </a:lnTo>
                  <a:lnTo>
                    <a:pt x="122" y="1284"/>
                  </a:lnTo>
                  <a:lnTo>
                    <a:pt x="140" y="1292"/>
                  </a:lnTo>
                  <a:lnTo>
                    <a:pt x="156" y="1298"/>
                  </a:lnTo>
                  <a:lnTo>
                    <a:pt x="170" y="1302"/>
                  </a:lnTo>
                  <a:lnTo>
                    <a:pt x="182" y="1305"/>
                  </a:lnTo>
                  <a:lnTo>
                    <a:pt x="188" y="1307"/>
                  </a:lnTo>
                  <a:lnTo>
                    <a:pt x="191" y="1307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50" name="Freeform 336"/>
            <p:cNvSpPr>
              <a:spLocks/>
            </p:cNvSpPr>
            <p:nvPr/>
          </p:nvSpPr>
          <p:spPr bwMode="gray">
            <a:xfrm>
              <a:off x="3764" y="1421"/>
              <a:ext cx="1717" cy="1632"/>
            </a:xfrm>
            <a:custGeom>
              <a:avLst/>
              <a:gdLst/>
              <a:ahLst/>
              <a:cxnLst>
                <a:cxn ang="0">
                  <a:pos x="508" y="813"/>
                </a:cxn>
                <a:cxn ang="0">
                  <a:pos x="487" y="880"/>
                </a:cxn>
                <a:cxn ang="0">
                  <a:pos x="438" y="972"/>
                </a:cxn>
                <a:cxn ang="0">
                  <a:pos x="349" y="1051"/>
                </a:cxn>
                <a:cxn ang="0">
                  <a:pos x="253" y="1092"/>
                </a:cxn>
                <a:cxn ang="0">
                  <a:pos x="154" y="1122"/>
                </a:cxn>
                <a:cxn ang="0">
                  <a:pos x="67" y="1158"/>
                </a:cxn>
                <a:cxn ang="0">
                  <a:pos x="12" y="1212"/>
                </a:cxn>
                <a:cxn ang="0">
                  <a:pos x="3" y="1302"/>
                </a:cxn>
                <a:cxn ang="0">
                  <a:pos x="49" y="1405"/>
                </a:cxn>
                <a:cxn ang="0">
                  <a:pos x="162" y="1498"/>
                </a:cxn>
                <a:cxn ang="0">
                  <a:pos x="345" y="1576"/>
                </a:cxn>
                <a:cxn ang="0">
                  <a:pos x="577" y="1627"/>
                </a:cxn>
                <a:cxn ang="0">
                  <a:pos x="751" y="1626"/>
                </a:cxn>
                <a:cxn ang="0">
                  <a:pos x="886" y="1588"/>
                </a:cxn>
                <a:cxn ang="0">
                  <a:pos x="984" y="1537"/>
                </a:cxn>
                <a:cxn ang="0">
                  <a:pos x="1041" y="1492"/>
                </a:cxn>
                <a:cxn ang="0">
                  <a:pos x="1060" y="1473"/>
                </a:cxn>
                <a:cxn ang="0">
                  <a:pos x="1135" y="1353"/>
                </a:cxn>
                <a:cxn ang="0">
                  <a:pos x="1155" y="1347"/>
                </a:cxn>
                <a:cxn ang="0">
                  <a:pos x="1167" y="1377"/>
                </a:cxn>
                <a:cxn ang="0">
                  <a:pos x="1114" y="1485"/>
                </a:cxn>
                <a:cxn ang="0">
                  <a:pos x="1152" y="1491"/>
                </a:cxn>
                <a:cxn ang="0">
                  <a:pos x="1248" y="1492"/>
                </a:cxn>
                <a:cxn ang="0">
                  <a:pos x="1386" y="1465"/>
                </a:cxn>
                <a:cxn ang="0">
                  <a:pos x="1534" y="1392"/>
                </a:cxn>
                <a:cxn ang="0">
                  <a:pos x="1639" y="1264"/>
                </a:cxn>
                <a:cxn ang="0">
                  <a:pos x="1699" y="1084"/>
                </a:cxn>
                <a:cxn ang="0">
                  <a:pos x="1717" y="876"/>
                </a:cxn>
                <a:cxn ang="0">
                  <a:pos x="1680" y="679"/>
                </a:cxn>
                <a:cxn ang="0">
                  <a:pos x="1597" y="471"/>
                </a:cxn>
                <a:cxn ang="0">
                  <a:pos x="1486" y="277"/>
                </a:cxn>
                <a:cxn ang="0">
                  <a:pos x="1366" y="121"/>
                </a:cxn>
                <a:cxn ang="0">
                  <a:pos x="1263" y="31"/>
                </a:cxn>
                <a:cxn ang="0">
                  <a:pos x="1195" y="0"/>
                </a:cxn>
                <a:cxn ang="0">
                  <a:pos x="1149" y="12"/>
                </a:cxn>
                <a:cxn ang="0">
                  <a:pos x="1119" y="55"/>
                </a:cxn>
                <a:cxn ang="0">
                  <a:pos x="1099" y="118"/>
                </a:cxn>
                <a:cxn ang="0">
                  <a:pos x="1078" y="208"/>
                </a:cxn>
                <a:cxn ang="0">
                  <a:pos x="1039" y="349"/>
                </a:cxn>
                <a:cxn ang="0">
                  <a:pos x="979" y="498"/>
                </a:cxn>
                <a:cxn ang="0">
                  <a:pos x="882" y="628"/>
                </a:cxn>
                <a:cxn ang="0">
                  <a:pos x="768" y="708"/>
                </a:cxn>
                <a:cxn ang="0">
                  <a:pos x="646" y="760"/>
                </a:cxn>
                <a:cxn ang="0">
                  <a:pos x="550" y="789"/>
                </a:cxn>
                <a:cxn ang="0">
                  <a:pos x="511" y="796"/>
                </a:cxn>
              </a:cxnLst>
              <a:rect l="0" t="0" r="r" b="b"/>
              <a:pathLst>
                <a:path w="1717" h="1632">
                  <a:moveTo>
                    <a:pt x="511" y="796"/>
                  </a:moveTo>
                  <a:lnTo>
                    <a:pt x="511" y="801"/>
                  </a:lnTo>
                  <a:lnTo>
                    <a:pt x="508" y="813"/>
                  </a:lnTo>
                  <a:lnTo>
                    <a:pt x="504" y="831"/>
                  </a:lnTo>
                  <a:lnTo>
                    <a:pt x="498" y="855"/>
                  </a:lnTo>
                  <a:lnTo>
                    <a:pt x="487" y="880"/>
                  </a:lnTo>
                  <a:lnTo>
                    <a:pt x="475" y="910"/>
                  </a:lnTo>
                  <a:lnTo>
                    <a:pt x="459" y="942"/>
                  </a:lnTo>
                  <a:lnTo>
                    <a:pt x="438" y="972"/>
                  </a:lnTo>
                  <a:lnTo>
                    <a:pt x="414" y="1002"/>
                  </a:lnTo>
                  <a:lnTo>
                    <a:pt x="384" y="1029"/>
                  </a:lnTo>
                  <a:lnTo>
                    <a:pt x="349" y="1051"/>
                  </a:lnTo>
                  <a:lnTo>
                    <a:pt x="318" y="1068"/>
                  </a:lnTo>
                  <a:lnTo>
                    <a:pt x="286" y="1080"/>
                  </a:lnTo>
                  <a:lnTo>
                    <a:pt x="253" y="1092"/>
                  </a:lnTo>
                  <a:lnTo>
                    <a:pt x="220" y="1102"/>
                  </a:lnTo>
                  <a:lnTo>
                    <a:pt x="186" y="1113"/>
                  </a:lnTo>
                  <a:lnTo>
                    <a:pt x="154" y="1122"/>
                  </a:lnTo>
                  <a:lnTo>
                    <a:pt x="123" y="1132"/>
                  </a:lnTo>
                  <a:lnTo>
                    <a:pt x="94" y="1144"/>
                  </a:lnTo>
                  <a:lnTo>
                    <a:pt x="67" y="1158"/>
                  </a:lnTo>
                  <a:lnTo>
                    <a:pt x="45" y="1173"/>
                  </a:lnTo>
                  <a:lnTo>
                    <a:pt x="27" y="1191"/>
                  </a:lnTo>
                  <a:lnTo>
                    <a:pt x="12" y="1212"/>
                  </a:lnTo>
                  <a:lnTo>
                    <a:pt x="3" y="1236"/>
                  </a:lnTo>
                  <a:lnTo>
                    <a:pt x="0" y="1266"/>
                  </a:lnTo>
                  <a:lnTo>
                    <a:pt x="3" y="1302"/>
                  </a:lnTo>
                  <a:lnTo>
                    <a:pt x="12" y="1338"/>
                  </a:lnTo>
                  <a:lnTo>
                    <a:pt x="27" y="1372"/>
                  </a:lnTo>
                  <a:lnTo>
                    <a:pt x="49" y="1405"/>
                  </a:lnTo>
                  <a:lnTo>
                    <a:pt x="79" y="1438"/>
                  </a:lnTo>
                  <a:lnTo>
                    <a:pt x="117" y="1470"/>
                  </a:lnTo>
                  <a:lnTo>
                    <a:pt x="162" y="1498"/>
                  </a:lnTo>
                  <a:lnTo>
                    <a:pt x="214" y="1527"/>
                  </a:lnTo>
                  <a:lnTo>
                    <a:pt x="276" y="1552"/>
                  </a:lnTo>
                  <a:lnTo>
                    <a:pt x="345" y="1576"/>
                  </a:lnTo>
                  <a:lnTo>
                    <a:pt x="423" y="1599"/>
                  </a:lnTo>
                  <a:lnTo>
                    <a:pt x="511" y="1618"/>
                  </a:lnTo>
                  <a:lnTo>
                    <a:pt x="577" y="1627"/>
                  </a:lnTo>
                  <a:lnTo>
                    <a:pt x="639" y="1632"/>
                  </a:lnTo>
                  <a:lnTo>
                    <a:pt x="697" y="1630"/>
                  </a:lnTo>
                  <a:lnTo>
                    <a:pt x="751" y="1626"/>
                  </a:lnTo>
                  <a:lnTo>
                    <a:pt x="801" y="1615"/>
                  </a:lnTo>
                  <a:lnTo>
                    <a:pt x="846" y="1603"/>
                  </a:lnTo>
                  <a:lnTo>
                    <a:pt x="886" y="1588"/>
                  </a:lnTo>
                  <a:lnTo>
                    <a:pt x="922" y="1572"/>
                  </a:lnTo>
                  <a:lnTo>
                    <a:pt x="955" y="1555"/>
                  </a:lnTo>
                  <a:lnTo>
                    <a:pt x="984" y="1537"/>
                  </a:lnTo>
                  <a:lnTo>
                    <a:pt x="1006" y="1521"/>
                  </a:lnTo>
                  <a:lnTo>
                    <a:pt x="1026" y="1506"/>
                  </a:lnTo>
                  <a:lnTo>
                    <a:pt x="1041" y="1492"/>
                  </a:lnTo>
                  <a:lnTo>
                    <a:pt x="1051" y="1482"/>
                  </a:lnTo>
                  <a:lnTo>
                    <a:pt x="1059" y="1476"/>
                  </a:lnTo>
                  <a:lnTo>
                    <a:pt x="1060" y="1473"/>
                  </a:lnTo>
                  <a:lnTo>
                    <a:pt x="1129" y="1359"/>
                  </a:lnTo>
                  <a:lnTo>
                    <a:pt x="1131" y="1357"/>
                  </a:lnTo>
                  <a:lnTo>
                    <a:pt x="1135" y="1353"/>
                  </a:lnTo>
                  <a:lnTo>
                    <a:pt x="1141" y="1350"/>
                  </a:lnTo>
                  <a:lnTo>
                    <a:pt x="1149" y="1347"/>
                  </a:lnTo>
                  <a:lnTo>
                    <a:pt x="1155" y="1347"/>
                  </a:lnTo>
                  <a:lnTo>
                    <a:pt x="1161" y="1353"/>
                  </a:lnTo>
                  <a:lnTo>
                    <a:pt x="1165" y="1365"/>
                  </a:lnTo>
                  <a:lnTo>
                    <a:pt x="1167" y="1377"/>
                  </a:lnTo>
                  <a:lnTo>
                    <a:pt x="1165" y="1386"/>
                  </a:lnTo>
                  <a:lnTo>
                    <a:pt x="1165" y="1389"/>
                  </a:lnTo>
                  <a:lnTo>
                    <a:pt x="1114" y="1485"/>
                  </a:lnTo>
                  <a:lnTo>
                    <a:pt x="1119" y="1485"/>
                  </a:lnTo>
                  <a:lnTo>
                    <a:pt x="1132" y="1488"/>
                  </a:lnTo>
                  <a:lnTo>
                    <a:pt x="1152" y="1491"/>
                  </a:lnTo>
                  <a:lnTo>
                    <a:pt x="1177" y="1492"/>
                  </a:lnTo>
                  <a:lnTo>
                    <a:pt x="1210" y="1494"/>
                  </a:lnTo>
                  <a:lnTo>
                    <a:pt x="1248" y="1492"/>
                  </a:lnTo>
                  <a:lnTo>
                    <a:pt x="1290" y="1488"/>
                  </a:lnTo>
                  <a:lnTo>
                    <a:pt x="1336" y="1479"/>
                  </a:lnTo>
                  <a:lnTo>
                    <a:pt x="1386" y="1465"/>
                  </a:lnTo>
                  <a:lnTo>
                    <a:pt x="1438" y="1447"/>
                  </a:lnTo>
                  <a:lnTo>
                    <a:pt x="1489" y="1422"/>
                  </a:lnTo>
                  <a:lnTo>
                    <a:pt x="1534" y="1392"/>
                  </a:lnTo>
                  <a:lnTo>
                    <a:pt x="1575" y="1356"/>
                  </a:lnTo>
                  <a:lnTo>
                    <a:pt x="1609" y="1312"/>
                  </a:lnTo>
                  <a:lnTo>
                    <a:pt x="1639" y="1264"/>
                  </a:lnTo>
                  <a:lnTo>
                    <a:pt x="1663" y="1210"/>
                  </a:lnTo>
                  <a:lnTo>
                    <a:pt x="1684" y="1150"/>
                  </a:lnTo>
                  <a:lnTo>
                    <a:pt x="1699" y="1084"/>
                  </a:lnTo>
                  <a:lnTo>
                    <a:pt x="1711" y="1014"/>
                  </a:lnTo>
                  <a:lnTo>
                    <a:pt x="1717" y="936"/>
                  </a:lnTo>
                  <a:lnTo>
                    <a:pt x="1717" y="876"/>
                  </a:lnTo>
                  <a:lnTo>
                    <a:pt x="1711" y="813"/>
                  </a:lnTo>
                  <a:lnTo>
                    <a:pt x="1698" y="747"/>
                  </a:lnTo>
                  <a:lnTo>
                    <a:pt x="1680" y="679"/>
                  </a:lnTo>
                  <a:lnTo>
                    <a:pt x="1656" y="609"/>
                  </a:lnTo>
                  <a:lnTo>
                    <a:pt x="1629" y="540"/>
                  </a:lnTo>
                  <a:lnTo>
                    <a:pt x="1597" y="471"/>
                  </a:lnTo>
                  <a:lnTo>
                    <a:pt x="1563" y="403"/>
                  </a:lnTo>
                  <a:lnTo>
                    <a:pt x="1525" y="339"/>
                  </a:lnTo>
                  <a:lnTo>
                    <a:pt x="1486" y="277"/>
                  </a:lnTo>
                  <a:lnTo>
                    <a:pt x="1447" y="219"/>
                  </a:lnTo>
                  <a:lnTo>
                    <a:pt x="1407" y="166"/>
                  </a:lnTo>
                  <a:lnTo>
                    <a:pt x="1366" y="121"/>
                  </a:lnTo>
                  <a:lnTo>
                    <a:pt x="1326" y="81"/>
                  </a:lnTo>
                  <a:lnTo>
                    <a:pt x="1293" y="52"/>
                  </a:lnTo>
                  <a:lnTo>
                    <a:pt x="1263" y="31"/>
                  </a:lnTo>
                  <a:lnTo>
                    <a:pt x="1237" y="15"/>
                  </a:lnTo>
                  <a:lnTo>
                    <a:pt x="1215" y="6"/>
                  </a:lnTo>
                  <a:lnTo>
                    <a:pt x="1195" y="0"/>
                  </a:lnTo>
                  <a:lnTo>
                    <a:pt x="1177" y="0"/>
                  </a:lnTo>
                  <a:lnTo>
                    <a:pt x="1162" y="4"/>
                  </a:lnTo>
                  <a:lnTo>
                    <a:pt x="1149" y="12"/>
                  </a:lnTo>
                  <a:lnTo>
                    <a:pt x="1137" y="24"/>
                  </a:lnTo>
                  <a:lnTo>
                    <a:pt x="1128" y="39"/>
                  </a:lnTo>
                  <a:lnTo>
                    <a:pt x="1119" y="55"/>
                  </a:lnTo>
                  <a:lnTo>
                    <a:pt x="1111" y="75"/>
                  </a:lnTo>
                  <a:lnTo>
                    <a:pt x="1105" y="96"/>
                  </a:lnTo>
                  <a:lnTo>
                    <a:pt x="1099" y="118"/>
                  </a:lnTo>
                  <a:lnTo>
                    <a:pt x="1093" y="142"/>
                  </a:lnTo>
                  <a:lnTo>
                    <a:pt x="1087" y="166"/>
                  </a:lnTo>
                  <a:lnTo>
                    <a:pt x="1078" y="208"/>
                  </a:lnTo>
                  <a:lnTo>
                    <a:pt x="1066" y="253"/>
                  </a:lnTo>
                  <a:lnTo>
                    <a:pt x="1054" y="300"/>
                  </a:lnTo>
                  <a:lnTo>
                    <a:pt x="1039" y="349"/>
                  </a:lnTo>
                  <a:lnTo>
                    <a:pt x="1023" y="399"/>
                  </a:lnTo>
                  <a:lnTo>
                    <a:pt x="1003" y="448"/>
                  </a:lnTo>
                  <a:lnTo>
                    <a:pt x="979" y="498"/>
                  </a:lnTo>
                  <a:lnTo>
                    <a:pt x="951" y="544"/>
                  </a:lnTo>
                  <a:lnTo>
                    <a:pt x="919" y="588"/>
                  </a:lnTo>
                  <a:lnTo>
                    <a:pt x="882" y="628"/>
                  </a:lnTo>
                  <a:lnTo>
                    <a:pt x="846" y="658"/>
                  </a:lnTo>
                  <a:lnTo>
                    <a:pt x="808" y="684"/>
                  </a:lnTo>
                  <a:lnTo>
                    <a:pt x="768" y="708"/>
                  </a:lnTo>
                  <a:lnTo>
                    <a:pt x="726" y="727"/>
                  </a:lnTo>
                  <a:lnTo>
                    <a:pt x="685" y="745"/>
                  </a:lnTo>
                  <a:lnTo>
                    <a:pt x="646" y="760"/>
                  </a:lnTo>
                  <a:lnTo>
                    <a:pt x="610" y="772"/>
                  </a:lnTo>
                  <a:lnTo>
                    <a:pt x="579" y="781"/>
                  </a:lnTo>
                  <a:lnTo>
                    <a:pt x="550" y="789"/>
                  </a:lnTo>
                  <a:lnTo>
                    <a:pt x="531" y="793"/>
                  </a:lnTo>
                  <a:lnTo>
                    <a:pt x="517" y="796"/>
                  </a:lnTo>
                  <a:lnTo>
                    <a:pt x="511" y="796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707">
                <a:cs typeface="+mn-ea"/>
                <a:sym typeface="+mn-lt"/>
              </a:endParaRPr>
            </a:p>
          </p:txBody>
        </p:sp>
        <p:sp>
          <p:nvSpPr>
            <p:cNvPr id="53" name="Freeform 337"/>
            <p:cNvSpPr>
              <a:spLocks/>
            </p:cNvSpPr>
            <p:nvPr/>
          </p:nvSpPr>
          <p:spPr bwMode="gray">
            <a:xfrm>
              <a:off x="3488" y="2988"/>
              <a:ext cx="1636" cy="963"/>
            </a:xfrm>
            <a:custGeom>
              <a:avLst/>
              <a:gdLst/>
              <a:ahLst/>
              <a:cxnLst>
                <a:cxn ang="0">
                  <a:pos x="13" y="348"/>
                </a:cxn>
                <a:cxn ang="0">
                  <a:pos x="42" y="359"/>
                </a:cxn>
                <a:cxn ang="0">
                  <a:pos x="96" y="374"/>
                </a:cxn>
                <a:cxn ang="0">
                  <a:pos x="174" y="389"/>
                </a:cxn>
                <a:cxn ang="0">
                  <a:pos x="268" y="398"/>
                </a:cxn>
                <a:cxn ang="0">
                  <a:pos x="378" y="396"/>
                </a:cxn>
                <a:cxn ang="0">
                  <a:pos x="481" y="380"/>
                </a:cxn>
                <a:cxn ang="0">
                  <a:pos x="546" y="356"/>
                </a:cxn>
                <a:cxn ang="0">
                  <a:pos x="586" y="326"/>
                </a:cxn>
                <a:cxn ang="0">
                  <a:pos x="610" y="290"/>
                </a:cxn>
                <a:cxn ang="0">
                  <a:pos x="628" y="254"/>
                </a:cxn>
                <a:cxn ang="0">
                  <a:pos x="646" y="218"/>
                </a:cxn>
                <a:cxn ang="0">
                  <a:pos x="675" y="186"/>
                </a:cxn>
                <a:cxn ang="0">
                  <a:pos x="723" y="159"/>
                </a:cxn>
                <a:cxn ang="0">
                  <a:pos x="813" y="140"/>
                </a:cxn>
                <a:cxn ang="0">
                  <a:pos x="909" y="138"/>
                </a:cxn>
                <a:cxn ang="0">
                  <a:pos x="1011" y="140"/>
                </a:cxn>
                <a:cxn ang="0">
                  <a:pos x="1116" y="131"/>
                </a:cxn>
                <a:cxn ang="0">
                  <a:pos x="1227" y="98"/>
                </a:cxn>
                <a:cxn ang="0">
                  <a:pos x="1339" y="51"/>
                </a:cxn>
                <a:cxn ang="0">
                  <a:pos x="1426" y="23"/>
                </a:cxn>
                <a:cxn ang="0">
                  <a:pos x="1486" y="6"/>
                </a:cxn>
                <a:cxn ang="0">
                  <a:pos x="1518" y="2"/>
                </a:cxn>
                <a:cxn ang="0">
                  <a:pos x="1524" y="3"/>
                </a:cxn>
                <a:cxn ang="0">
                  <a:pos x="1540" y="29"/>
                </a:cxn>
                <a:cxn ang="0">
                  <a:pos x="1567" y="77"/>
                </a:cxn>
                <a:cxn ang="0">
                  <a:pos x="1597" y="146"/>
                </a:cxn>
                <a:cxn ang="0">
                  <a:pos x="1623" y="233"/>
                </a:cxn>
                <a:cxn ang="0">
                  <a:pos x="1636" y="335"/>
                </a:cxn>
                <a:cxn ang="0">
                  <a:pos x="1632" y="444"/>
                </a:cxn>
                <a:cxn ang="0">
                  <a:pos x="1615" y="540"/>
                </a:cxn>
                <a:cxn ang="0">
                  <a:pos x="1585" y="620"/>
                </a:cxn>
                <a:cxn ang="0">
                  <a:pos x="1533" y="690"/>
                </a:cxn>
                <a:cxn ang="0">
                  <a:pos x="1456" y="758"/>
                </a:cxn>
                <a:cxn ang="0">
                  <a:pos x="1350" y="825"/>
                </a:cxn>
                <a:cxn ang="0">
                  <a:pos x="1206" y="897"/>
                </a:cxn>
                <a:cxn ang="0">
                  <a:pos x="1047" y="945"/>
                </a:cxn>
                <a:cxn ang="0">
                  <a:pos x="885" y="963"/>
                </a:cxn>
                <a:cxn ang="0">
                  <a:pos x="721" y="956"/>
                </a:cxn>
                <a:cxn ang="0">
                  <a:pos x="559" y="924"/>
                </a:cxn>
                <a:cxn ang="0">
                  <a:pos x="402" y="875"/>
                </a:cxn>
                <a:cxn ang="0">
                  <a:pos x="274" y="818"/>
                </a:cxn>
                <a:cxn ang="0">
                  <a:pos x="178" y="755"/>
                </a:cxn>
                <a:cxn ang="0">
                  <a:pos x="108" y="689"/>
                </a:cxn>
                <a:cxn ang="0">
                  <a:pos x="58" y="623"/>
                </a:cxn>
                <a:cxn ang="0">
                  <a:pos x="27" y="561"/>
                </a:cxn>
                <a:cxn ang="0">
                  <a:pos x="10" y="507"/>
                </a:cxn>
                <a:cxn ang="0">
                  <a:pos x="0" y="434"/>
                </a:cxn>
                <a:cxn ang="0">
                  <a:pos x="3" y="380"/>
                </a:cxn>
                <a:cxn ang="0">
                  <a:pos x="7" y="351"/>
                </a:cxn>
              </a:cxnLst>
              <a:rect l="0" t="0" r="r" b="b"/>
              <a:pathLst>
                <a:path w="1636" h="963">
                  <a:moveTo>
                    <a:pt x="9" y="347"/>
                  </a:moveTo>
                  <a:lnTo>
                    <a:pt x="13" y="348"/>
                  </a:lnTo>
                  <a:lnTo>
                    <a:pt x="24" y="353"/>
                  </a:lnTo>
                  <a:lnTo>
                    <a:pt x="42" y="359"/>
                  </a:lnTo>
                  <a:lnTo>
                    <a:pt x="66" y="366"/>
                  </a:lnTo>
                  <a:lnTo>
                    <a:pt x="96" y="374"/>
                  </a:lnTo>
                  <a:lnTo>
                    <a:pt x="132" y="381"/>
                  </a:lnTo>
                  <a:lnTo>
                    <a:pt x="174" y="389"/>
                  </a:lnTo>
                  <a:lnTo>
                    <a:pt x="219" y="395"/>
                  </a:lnTo>
                  <a:lnTo>
                    <a:pt x="268" y="398"/>
                  </a:lnTo>
                  <a:lnTo>
                    <a:pt x="321" y="398"/>
                  </a:lnTo>
                  <a:lnTo>
                    <a:pt x="378" y="396"/>
                  </a:lnTo>
                  <a:lnTo>
                    <a:pt x="438" y="389"/>
                  </a:lnTo>
                  <a:lnTo>
                    <a:pt x="481" y="380"/>
                  </a:lnTo>
                  <a:lnTo>
                    <a:pt x="517" y="369"/>
                  </a:lnTo>
                  <a:lnTo>
                    <a:pt x="546" y="356"/>
                  </a:lnTo>
                  <a:lnTo>
                    <a:pt x="568" y="341"/>
                  </a:lnTo>
                  <a:lnTo>
                    <a:pt x="586" y="326"/>
                  </a:lnTo>
                  <a:lnTo>
                    <a:pt x="600" y="308"/>
                  </a:lnTo>
                  <a:lnTo>
                    <a:pt x="610" y="290"/>
                  </a:lnTo>
                  <a:lnTo>
                    <a:pt x="619" y="272"/>
                  </a:lnTo>
                  <a:lnTo>
                    <a:pt x="628" y="254"/>
                  </a:lnTo>
                  <a:lnTo>
                    <a:pt x="636" y="236"/>
                  </a:lnTo>
                  <a:lnTo>
                    <a:pt x="646" y="218"/>
                  </a:lnTo>
                  <a:lnTo>
                    <a:pt x="660" y="201"/>
                  </a:lnTo>
                  <a:lnTo>
                    <a:pt x="675" y="186"/>
                  </a:lnTo>
                  <a:lnTo>
                    <a:pt x="696" y="171"/>
                  </a:lnTo>
                  <a:lnTo>
                    <a:pt x="723" y="159"/>
                  </a:lnTo>
                  <a:lnTo>
                    <a:pt x="766" y="146"/>
                  </a:lnTo>
                  <a:lnTo>
                    <a:pt x="813" y="140"/>
                  </a:lnTo>
                  <a:lnTo>
                    <a:pt x="861" y="137"/>
                  </a:lnTo>
                  <a:lnTo>
                    <a:pt x="909" y="138"/>
                  </a:lnTo>
                  <a:lnTo>
                    <a:pt x="960" y="140"/>
                  </a:lnTo>
                  <a:lnTo>
                    <a:pt x="1011" y="140"/>
                  </a:lnTo>
                  <a:lnTo>
                    <a:pt x="1062" y="138"/>
                  </a:lnTo>
                  <a:lnTo>
                    <a:pt x="1116" y="131"/>
                  </a:lnTo>
                  <a:lnTo>
                    <a:pt x="1170" y="119"/>
                  </a:lnTo>
                  <a:lnTo>
                    <a:pt x="1227" y="98"/>
                  </a:lnTo>
                  <a:lnTo>
                    <a:pt x="1285" y="72"/>
                  </a:lnTo>
                  <a:lnTo>
                    <a:pt x="1339" y="51"/>
                  </a:lnTo>
                  <a:lnTo>
                    <a:pt x="1386" y="35"/>
                  </a:lnTo>
                  <a:lnTo>
                    <a:pt x="1426" y="23"/>
                  </a:lnTo>
                  <a:lnTo>
                    <a:pt x="1459" y="14"/>
                  </a:lnTo>
                  <a:lnTo>
                    <a:pt x="1486" y="6"/>
                  </a:lnTo>
                  <a:lnTo>
                    <a:pt x="1506" y="3"/>
                  </a:lnTo>
                  <a:lnTo>
                    <a:pt x="1518" y="2"/>
                  </a:lnTo>
                  <a:lnTo>
                    <a:pt x="1521" y="0"/>
                  </a:lnTo>
                  <a:lnTo>
                    <a:pt x="1524" y="3"/>
                  </a:lnTo>
                  <a:lnTo>
                    <a:pt x="1531" y="14"/>
                  </a:lnTo>
                  <a:lnTo>
                    <a:pt x="1540" y="29"/>
                  </a:lnTo>
                  <a:lnTo>
                    <a:pt x="1554" y="51"/>
                  </a:lnTo>
                  <a:lnTo>
                    <a:pt x="1567" y="77"/>
                  </a:lnTo>
                  <a:lnTo>
                    <a:pt x="1582" y="110"/>
                  </a:lnTo>
                  <a:lnTo>
                    <a:pt x="1597" y="146"/>
                  </a:lnTo>
                  <a:lnTo>
                    <a:pt x="1611" y="188"/>
                  </a:lnTo>
                  <a:lnTo>
                    <a:pt x="1623" y="233"/>
                  </a:lnTo>
                  <a:lnTo>
                    <a:pt x="1632" y="282"/>
                  </a:lnTo>
                  <a:lnTo>
                    <a:pt x="1636" y="335"/>
                  </a:lnTo>
                  <a:lnTo>
                    <a:pt x="1636" y="390"/>
                  </a:lnTo>
                  <a:lnTo>
                    <a:pt x="1632" y="444"/>
                  </a:lnTo>
                  <a:lnTo>
                    <a:pt x="1626" y="494"/>
                  </a:lnTo>
                  <a:lnTo>
                    <a:pt x="1615" y="540"/>
                  </a:lnTo>
                  <a:lnTo>
                    <a:pt x="1602" y="581"/>
                  </a:lnTo>
                  <a:lnTo>
                    <a:pt x="1585" y="620"/>
                  </a:lnTo>
                  <a:lnTo>
                    <a:pt x="1561" y="656"/>
                  </a:lnTo>
                  <a:lnTo>
                    <a:pt x="1533" y="690"/>
                  </a:lnTo>
                  <a:lnTo>
                    <a:pt x="1498" y="725"/>
                  </a:lnTo>
                  <a:lnTo>
                    <a:pt x="1456" y="758"/>
                  </a:lnTo>
                  <a:lnTo>
                    <a:pt x="1407" y="791"/>
                  </a:lnTo>
                  <a:lnTo>
                    <a:pt x="1350" y="825"/>
                  </a:lnTo>
                  <a:lnTo>
                    <a:pt x="1284" y="861"/>
                  </a:lnTo>
                  <a:lnTo>
                    <a:pt x="1206" y="897"/>
                  </a:lnTo>
                  <a:lnTo>
                    <a:pt x="1126" y="924"/>
                  </a:lnTo>
                  <a:lnTo>
                    <a:pt x="1047" y="945"/>
                  </a:lnTo>
                  <a:lnTo>
                    <a:pt x="966" y="957"/>
                  </a:lnTo>
                  <a:lnTo>
                    <a:pt x="885" y="963"/>
                  </a:lnTo>
                  <a:lnTo>
                    <a:pt x="802" y="962"/>
                  </a:lnTo>
                  <a:lnTo>
                    <a:pt x="721" y="956"/>
                  </a:lnTo>
                  <a:lnTo>
                    <a:pt x="640" y="942"/>
                  </a:lnTo>
                  <a:lnTo>
                    <a:pt x="559" y="924"/>
                  </a:lnTo>
                  <a:lnTo>
                    <a:pt x="480" y="902"/>
                  </a:lnTo>
                  <a:lnTo>
                    <a:pt x="402" y="875"/>
                  </a:lnTo>
                  <a:lnTo>
                    <a:pt x="334" y="848"/>
                  </a:lnTo>
                  <a:lnTo>
                    <a:pt x="274" y="818"/>
                  </a:lnTo>
                  <a:lnTo>
                    <a:pt x="223" y="786"/>
                  </a:lnTo>
                  <a:lnTo>
                    <a:pt x="178" y="755"/>
                  </a:lnTo>
                  <a:lnTo>
                    <a:pt x="139" y="722"/>
                  </a:lnTo>
                  <a:lnTo>
                    <a:pt x="108" y="689"/>
                  </a:lnTo>
                  <a:lnTo>
                    <a:pt x="81" y="656"/>
                  </a:lnTo>
                  <a:lnTo>
                    <a:pt x="58" y="623"/>
                  </a:lnTo>
                  <a:lnTo>
                    <a:pt x="40" y="591"/>
                  </a:lnTo>
                  <a:lnTo>
                    <a:pt x="27" y="561"/>
                  </a:lnTo>
                  <a:lnTo>
                    <a:pt x="18" y="533"/>
                  </a:lnTo>
                  <a:lnTo>
                    <a:pt x="10" y="507"/>
                  </a:lnTo>
                  <a:lnTo>
                    <a:pt x="3" y="468"/>
                  </a:lnTo>
                  <a:lnTo>
                    <a:pt x="0" y="434"/>
                  </a:lnTo>
                  <a:lnTo>
                    <a:pt x="0" y="404"/>
                  </a:lnTo>
                  <a:lnTo>
                    <a:pt x="3" y="380"/>
                  </a:lnTo>
                  <a:lnTo>
                    <a:pt x="6" y="362"/>
                  </a:lnTo>
                  <a:lnTo>
                    <a:pt x="7" y="351"/>
                  </a:lnTo>
                  <a:lnTo>
                    <a:pt x="9" y="347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707">
                <a:cs typeface="+mn-ea"/>
                <a:sym typeface="+mn-lt"/>
              </a:endParaRPr>
            </a:p>
          </p:txBody>
        </p:sp>
      </p:grpSp>
      <p:sp>
        <p:nvSpPr>
          <p:cNvPr id="58" name="išľíďè">
            <a:extLst>
              <a:ext uri="{FF2B5EF4-FFF2-40B4-BE49-F238E27FC236}">
                <a16:creationId xmlns:a16="http://schemas.microsoft.com/office/drawing/2014/main" xmlns="" id="{DE52C6FF-76A4-41F1-A3FE-0BCA23EEC7D0}"/>
              </a:ext>
            </a:extLst>
          </p:cNvPr>
          <p:cNvSpPr/>
          <p:nvPr/>
        </p:nvSpPr>
        <p:spPr bwMode="auto">
          <a:xfrm>
            <a:off x="1519706" y="2675194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59" name="iSlíďè">
            <a:extLst>
              <a:ext uri="{FF2B5EF4-FFF2-40B4-BE49-F238E27FC236}">
                <a16:creationId xmlns:a16="http://schemas.microsoft.com/office/drawing/2014/main" xmlns="" id="{EF4A99A3-26B7-44EE-BE8A-83731A3BA248}"/>
              </a:ext>
            </a:extLst>
          </p:cNvPr>
          <p:cNvSpPr txBox="1"/>
          <p:nvPr/>
        </p:nvSpPr>
        <p:spPr bwMode="auto">
          <a:xfrm>
            <a:off x="1526607" y="2363018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0" name="išľíďè">
            <a:extLst>
              <a:ext uri="{FF2B5EF4-FFF2-40B4-BE49-F238E27FC236}">
                <a16:creationId xmlns:a16="http://schemas.microsoft.com/office/drawing/2014/main" xmlns="" id="{C5832D00-0816-4459-A3D0-B913ED37FF86}"/>
              </a:ext>
            </a:extLst>
          </p:cNvPr>
          <p:cNvSpPr/>
          <p:nvPr/>
        </p:nvSpPr>
        <p:spPr bwMode="auto">
          <a:xfrm>
            <a:off x="2559323" y="5345636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1" name="iSlíďè">
            <a:extLst>
              <a:ext uri="{FF2B5EF4-FFF2-40B4-BE49-F238E27FC236}">
                <a16:creationId xmlns:a16="http://schemas.microsoft.com/office/drawing/2014/main" xmlns="" id="{81850BAF-7874-4A77-8ED0-90A4696F44AC}"/>
              </a:ext>
            </a:extLst>
          </p:cNvPr>
          <p:cNvSpPr txBox="1"/>
          <p:nvPr/>
        </p:nvSpPr>
        <p:spPr bwMode="auto">
          <a:xfrm>
            <a:off x="2566224" y="5033460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2" name="išľíďè">
            <a:extLst>
              <a:ext uri="{FF2B5EF4-FFF2-40B4-BE49-F238E27FC236}">
                <a16:creationId xmlns:a16="http://schemas.microsoft.com/office/drawing/2014/main" xmlns="" id="{500A2D83-4775-421D-A906-88E2B5FBBCBE}"/>
              </a:ext>
            </a:extLst>
          </p:cNvPr>
          <p:cNvSpPr/>
          <p:nvPr/>
        </p:nvSpPr>
        <p:spPr bwMode="auto">
          <a:xfrm>
            <a:off x="8178505" y="2596696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3" name="iSlíďè">
            <a:extLst>
              <a:ext uri="{FF2B5EF4-FFF2-40B4-BE49-F238E27FC236}">
                <a16:creationId xmlns:a16="http://schemas.microsoft.com/office/drawing/2014/main" xmlns="" id="{750FBD5C-25E0-4B14-B899-FAEA05876899}"/>
              </a:ext>
            </a:extLst>
          </p:cNvPr>
          <p:cNvSpPr txBox="1"/>
          <p:nvPr/>
        </p:nvSpPr>
        <p:spPr bwMode="auto">
          <a:xfrm>
            <a:off x="8185406" y="2284520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64" name="išľíďè">
            <a:extLst>
              <a:ext uri="{FF2B5EF4-FFF2-40B4-BE49-F238E27FC236}">
                <a16:creationId xmlns:a16="http://schemas.microsoft.com/office/drawing/2014/main" xmlns="" id="{3CAD3AC6-7EE2-4AB5-8E98-5A41985459F3}"/>
              </a:ext>
            </a:extLst>
          </p:cNvPr>
          <p:cNvSpPr/>
          <p:nvPr/>
        </p:nvSpPr>
        <p:spPr bwMode="auto">
          <a:xfrm>
            <a:off x="8178505" y="5445058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灵感小木头给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你创意和灵感</a:t>
            </a:r>
          </a:p>
        </p:txBody>
      </p:sp>
      <p:sp>
        <p:nvSpPr>
          <p:cNvPr id="65" name="iSlíďè">
            <a:extLst>
              <a:ext uri="{FF2B5EF4-FFF2-40B4-BE49-F238E27FC236}">
                <a16:creationId xmlns:a16="http://schemas.microsoft.com/office/drawing/2014/main" xmlns="" id="{84AC4A6E-6190-4A38-A9D8-05CADA58569C}"/>
              </a:ext>
            </a:extLst>
          </p:cNvPr>
          <p:cNvSpPr txBox="1"/>
          <p:nvPr/>
        </p:nvSpPr>
        <p:spPr bwMode="auto">
          <a:xfrm>
            <a:off x="8185406" y="5132882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6894289E-5DFF-4464-A957-57FBB9F47C9C}"/>
              </a:ext>
            </a:extLst>
          </p:cNvPr>
          <p:cNvGrpSpPr/>
          <p:nvPr/>
        </p:nvGrpSpPr>
        <p:grpSpPr>
          <a:xfrm>
            <a:off x="101917" y="98255"/>
            <a:ext cx="11746018" cy="287919"/>
            <a:chOff x="231493" y="95831"/>
            <a:chExt cx="8646289" cy="176685"/>
          </a:xfrm>
        </p:grpSpPr>
        <p:sp>
          <p:nvSpPr>
            <p:cNvPr id="47" name="矩形 46">
              <a:extLst>
                <a:ext uri="{FF2B5EF4-FFF2-40B4-BE49-F238E27FC236}">
                  <a16:creationId xmlns:a16="http://schemas.microsoft.com/office/drawing/2014/main" xmlns="" id="{F4FFCB4B-75F0-4ABE-B824-B0314777E868}"/>
                </a:ext>
              </a:extLst>
            </p:cNvPr>
            <p:cNvSpPr/>
            <p:nvPr/>
          </p:nvSpPr>
          <p:spPr>
            <a:xfrm>
              <a:off x="4298108" y="95831"/>
              <a:ext cx="1441743" cy="169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Please add the title here</a:t>
              </a:r>
            </a:p>
          </p:txBody>
        </p:sp>
        <p:sp>
          <p:nvSpPr>
            <p:cNvPr id="48" name="TextBox 76">
              <a:extLst>
                <a:ext uri="{FF2B5EF4-FFF2-40B4-BE49-F238E27FC236}">
                  <a16:creationId xmlns:a16="http://schemas.microsoft.com/office/drawing/2014/main" xmlns="" id="{60A80121-0C18-4FC5-AA39-2F6B2B22B4F3}"/>
                </a:ext>
              </a:extLst>
            </p:cNvPr>
            <p:cNvSpPr txBox="1"/>
            <p:nvPr/>
          </p:nvSpPr>
          <p:spPr>
            <a:xfrm>
              <a:off x="3483671" y="95831"/>
              <a:ext cx="973650" cy="169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年度工作概述</a:t>
              </a:r>
            </a:p>
          </p:txBody>
        </p: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xmlns="" id="{0BCD2BC0-1C56-4334-883F-21BC3129E6E9}"/>
                </a:ext>
              </a:extLst>
            </p:cNvPr>
            <p:cNvCxnSpPr/>
            <p:nvPr/>
          </p:nvCxnSpPr>
          <p:spPr>
            <a:xfrm>
              <a:off x="231493" y="272516"/>
              <a:ext cx="864628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469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FAF0D3AB-C186-4A05-820F-3DC81BC408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6" t="25822" r="-1" b="4245"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1" name="任意多边形 5">
            <a:extLst>
              <a:ext uri="{FF2B5EF4-FFF2-40B4-BE49-F238E27FC236}">
                <a16:creationId xmlns:a16="http://schemas.microsoft.com/office/drawing/2014/main" xmlns="" id="{18ACA9FC-B8D3-4ADD-AC3E-BEA534BBF8E4}"/>
              </a:ext>
            </a:extLst>
          </p:cNvPr>
          <p:cNvSpPr/>
          <p:nvPr/>
        </p:nvSpPr>
        <p:spPr>
          <a:xfrm rot="10800000" flipV="1">
            <a:off x="-1" y="3326674"/>
            <a:ext cx="12226835" cy="3570105"/>
          </a:xfrm>
          <a:custGeom>
            <a:avLst/>
            <a:gdLst>
              <a:gd name="connsiteX0" fmla="*/ 8671822 w 12192000"/>
              <a:gd name="connsiteY0" fmla="*/ 91 h 6127181"/>
              <a:gd name="connsiteX1" fmla="*/ 12045746 w 12192000"/>
              <a:gd name="connsiteY1" fmla="*/ 747672 h 6127181"/>
              <a:gd name="connsiteX2" fmla="*/ 12192000 w 12192000"/>
              <a:gd name="connsiteY2" fmla="*/ 769504 h 6127181"/>
              <a:gd name="connsiteX3" fmla="*/ 12192000 w 12192000"/>
              <a:gd name="connsiteY3" fmla="*/ 6127181 h 6127181"/>
              <a:gd name="connsiteX4" fmla="*/ 0 w 12192000"/>
              <a:gd name="connsiteY4" fmla="*/ 6127181 h 6127181"/>
              <a:gd name="connsiteX5" fmla="*/ 0 w 12192000"/>
              <a:gd name="connsiteY5" fmla="*/ 406947 h 6127181"/>
              <a:gd name="connsiteX6" fmla="*/ 1561486 w 12192000"/>
              <a:gd name="connsiteY6" fmla="*/ 401 h 6127181"/>
              <a:gd name="connsiteX7" fmla="*/ 7138220 w 12192000"/>
              <a:gd name="connsiteY7" fmla="*/ 406947 h 6127181"/>
              <a:gd name="connsiteX8" fmla="*/ 8671822 w 12192000"/>
              <a:gd name="connsiteY8" fmla="*/ 91 h 6127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127181">
                <a:moveTo>
                  <a:pt x="8671822" y="91"/>
                </a:moveTo>
                <a:cubicBezTo>
                  <a:pt x="9796463" y="8163"/>
                  <a:pt x="10921105" y="555068"/>
                  <a:pt x="12045746" y="747672"/>
                </a:cubicBezTo>
                <a:lnTo>
                  <a:pt x="12192000" y="769504"/>
                </a:lnTo>
                <a:lnTo>
                  <a:pt x="12192000" y="6127181"/>
                </a:lnTo>
                <a:lnTo>
                  <a:pt x="0" y="6127181"/>
                </a:lnTo>
                <a:lnTo>
                  <a:pt x="0" y="406947"/>
                </a:lnTo>
                <a:cubicBezTo>
                  <a:pt x="520496" y="98574"/>
                  <a:pt x="1040991" y="-7429"/>
                  <a:pt x="1561486" y="401"/>
                </a:cubicBezTo>
                <a:cubicBezTo>
                  <a:pt x="3420398" y="28364"/>
                  <a:pt x="5279310" y="1508280"/>
                  <a:pt x="7138220" y="406947"/>
                </a:cubicBezTo>
                <a:cubicBezTo>
                  <a:pt x="7649421" y="104081"/>
                  <a:pt x="8160622" y="-3579"/>
                  <a:pt x="8671822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346" name="矩形 345">
            <a:extLst>
              <a:ext uri="{FF2B5EF4-FFF2-40B4-BE49-F238E27FC236}">
                <a16:creationId xmlns:a16="http://schemas.microsoft.com/office/drawing/2014/main" xmlns="" id="{BEEB00BE-2C84-4E00-814C-FC24AD9952E3}"/>
              </a:ext>
            </a:extLst>
          </p:cNvPr>
          <p:cNvSpPr/>
          <p:nvPr/>
        </p:nvSpPr>
        <p:spPr>
          <a:xfrm>
            <a:off x="10074175" y="3486042"/>
            <a:ext cx="2016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200" spc="400" dirty="0">
                <a:solidFill>
                  <a:schemeClr val="bg2">
                    <a:lumMod val="10000"/>
                  </a:schemeClr>
                </a:solidFill>
                <a:latin typeface="Cooper Black" panose="0208090404030B020404" pitchFamily="18" charset="0"/>
                <a:cs typeface="+mn-ea"/>
                <a:sym typeface="+mn-lt"/>
              </a:rPr>
              <a:t>02</a:t>
            </a:r>
            <a:endParaRPr lang="zh-CN" altLang="en-US" sz="7200" spc="400" dirty="0">
              <a:solidFill>
                <a:schemeClr val="bg2">
                  <a:lumMod val="10000"/>
                </a:schemeClr>
              </a:solidFill>
              <a:latin typeface="Cooper Black" panose="0208090404030B020404" pitchFamily="18" charset="0"/>
              <a:cs typeface="+mn-ea"/>
              <a:sym typeface="+mn-lt"/>
            </a:endParaRPr>
          </a:p>
        </p:txBody>
      </p:sp>
      <p:sp>
        <p:nvSpPr>
          <p:cNvPr id="347" name="TextBox 7">
            <a:extLst>
              <a:ext uri="{FF2B5EF4-FFF2-40B4-BE49-F238E27FC236}">
                <a16:creationId xmlns:a16="http://schemas.microsoft.com/office/drawing/2014/main" xmlns="" id="{4682186F-A716-47F1-B15A-0CF1B0382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8067" y="4358044"/>
            <a:ext cx="7191259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400" b="1" spc="6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工作完成情况</a:t>
            </a:r>
            <a:endParaRPr lang="zh-CN" altLang="en-US" sz="4267" b="1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D8B95AE7-55E3-4CEC-A42B-A7E3A53E05A2}"/>
              </a:ext>
            </a:extLst>
          </p:cNvPr>
          <p:cNvSpPr/>
          <p:nvPr/>
        </p:nvSpPr>
        <p:spPr>
          <a:xfrm>
            <a:off x="4095360" y="5169748"/>
            <a:ext cx="4192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spc="600" dirty="0"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23" name="TextBox 10">
            <a:extLst>
              <a:ext uri="{FF2B5EF4-FFF2-40B4-BE49-F238E27FC236}">
                <a16:creationId xmlns:a16="http://schemas.microsoft.com/office/drawing/2014/main" xmlns="" id="{FF70EA37-5316-4392-84F3-72ED350D4085}"/>
              </a:ext>
            </a:extLst>
          </p:cNvPr>
          <p:cNvSpPr txBox="1"/>
          <p:nvPr/>
        </p:nvSpPr>
        <p:spPr>
          <a:xfrm>
            <a:off x="2730601" y="5632574"/>
            <a:ext cx="6683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151" dirty="0">
                <a:latin typeface="Montserrat Light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</p:spTree>
    <p:extLst>
      <p:ext uri="{BB962C8B-B14F-4D97-AF65-F5344CB8AC3E}">
        <p14:creationId xmlns:p14="http://schemas.microsoft.com/office/powerpoint/2010/main" val="901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" grpId="0"/>
      <p:bldP spid="347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6ff1faa-638c-45c4-81b6-8b217caaa6a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803d489-a515-4f64-b824-c30915b6a1c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07d761a-7c3f-4145-a32b-730d5bb9143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e93e79b-1096-44a8-b431-f7fbba39074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a50fcf7-8ddd-4575-8bdd-9edbb752345b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8f10a0b-6147-417c-ad9c-fc0c0165203b"/>
</p:tagLst>
</file>

<file path=ppt/theme/theme1.xml><?xml version="1.0" encoding="utf-8"?>
<a:theme xmlns:a="http://schemas.openxmlformats.org/drawingml/2006/main" name="Office 主题​​">
  <a:themeElements>
    <a:clrScheme name="自定义 3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71616"/>
      </a:accent1>
      <a:accent2>
        <a:srgbClr val="C00000"/>
      </a:accent2>
      <a:accent3>
        <a:srgbClr val="171616"/>
      </a:accent3>
      <a:accent4>
        <a:srgbClr val="C00000"/>
      </a:accent4>
      <a:accent5>
        <a:srgbClr val="171616"/>
      </a:accent5>
      <a:accent6>
        <a:srgbClr val="C00000"/>
      </a:accent6>
      <a:hlink>
        <a:srgbClr val="171616"/>
      </a:hlink>
      <a:folHlink>
        <a:srgbClr val="0C0C0C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2266</Words>
  <PresentationFormat>自定义</PresentationFormat>
  <Paragraphs>299</Paragraphs>
  <Slides>25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2018-01-22T06:14:35Z</dcterms:created>
  <dcterms:modified xsi:type="dcterms:W3CDTF">2018-04-04T07:13:12Z</dcterms:modified>
</cp:coreProperties>
</file>