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0" r:id="rId2"/>
    <p:sldId id="290" r:id="rId3"/>
    <p:sldId id="282" r:id="rId4"/>
    <p:sldId id="260" r:id="rId5"/>
    <p:sldId id="295" r:id="rId6"/>
    <p:sldId id="283" r:id="rId7"/>
    <p:sldId id="293" r:id="rId8"/>
    <p:sldId id="302" r:id="rId9"/>
    <p:sldId id="294" r:id="rId10"/>
    <p:sldId id="296" r:id="rId11"/>
    <p:sldId id="267" r:id="rId12"/>
    <p:sldId id="303" r:id="rId13"/>
    <p:sldId id="297" r:id="rId14"/>
    <p:sldId id="298" r:id="rId15"/>
    <p:sldId id="304" r:id="rId16"/>
    <p:sldId id="299" r:id="rId17"/>
    <p:sldId id="300" r:id="rId18"/>
    <p:sldId id="301" r:id="rId19"/>
    <p:sldId id="278"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0" userDrawn="1">
          <p15:clr>
            <a:srgbClr val="A4A3A4"/>
          </p15:clr>
        </p15:guide>
        <p15:guide id="2" pos="2880" userDrawn="1">
          <p15:clr>
            <a:srgbClr val="A4A3A4"/>
          </p15:clr>
        </p15:guide>
        <p15:guide id="3" orient="horz" pos="1620" userDrawn="1">
          <p15:clr>
            <a:srgbClr val="A4A3A4"/>
          </p15:clr>
        </p15:guide>
        <p15:guide id="4" orient="horz" pos="10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1238"/>
    <a:srgbClr val="20464A"/>
    <a:srgbClr val="FAF7E9"/>
    <a:srgbClr val="D57E58"/>
    <a:srgbClr val="B18072"/>
    <a:srgbClr val="F8F5F2"/>
    <a:srgbClr val="B6916E"/>
    <a:srgbClr val="582E06"/>
    <a:srgbClr val="EDEDED"/>
    <a:srgbClr val="DE21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94660"/>
  </p:normalViewPr>
  <p:slideViewPr>
    <p:cSldViewPr snapToGrid="0" showGuides="1">
      <p:cViewPr varScale="1">
        <p:scale>
          <a:sx n="139" d="100"/>
          <a:sy n="139" d="100"/>
        </p:scale>
        <p:origin x="120" y="1026"/>
      </p:cViewPr>
      <p:guideLst>
        <p:guide orient="horz" pos="2550"/>
        <p:guide pos="2880"/>
        <p:guide orient="horz" pos="1620"/>
        <p:guide orient="horz" pos="10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11426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1609404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3962590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959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1237460-0DCE-4670-878B-FADC8850EF87}"/>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20896" r="22836"/>
          <a:stretch/>
        </p:blipFill>
        <p:spPr>
          <a:xfrm flipH="1">
            <a:off x="0" y="-171450"/>
            <a:ext cx="1959957" cy="1959307"/>
          </a:xfrm>
          <a:prstGeom prst="rect">
            <a:avLst/>
          </a:prstGeom>
        </p:spPr>
      </p:pic>
      <p:pic>
        <p:nvPicPr>
          <p:cNvPr id="9" name="图片 8">
            <a:extLst>
              <a:ext uri="{FF2B5EF4-FFF2-40B4-BE49-F238E27FC236}">
                <a16:creationId xmlns:a16="http://schemas.microsoft.com/office/drawing/2014/main" id="{6C4428CC-7B9F-4903-933F-67230B76FB59}"/>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816863" y="0"/>
            <a:ext cx="1609500" cy="1609500"/>
          </a:xfrm>
          <a:prstGeom prst="rect">
            <a:avLst/>
          </a:prstGeom>
        </p:spPr>
      </p:pic>
    </p:spTree>
    <p:extLst>
      <p:ext uri="{BB962C8B-B14F-4D97-AF65-F5344CB8AC3E}">
        <p14:creationId xmlns:p14="http://schemas.microsoft.com/office/powerpoint/2010/main" val="13523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226762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94626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39121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949587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274736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608311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469736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5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059162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4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3012A8F0-EA26-492C-928F-272FAB65DA35}"/>
              </a:ext>
            </a:extLst>
          </p:cNvPr>
          <p:cNvSpPr txBox="1"/>
          <p:nvPr/>
        </p:nvSpPr>
        <p:spPr>
          <a:xfrm>
            <a:off x="1608081" y="1813091"/>
            <a:ext cx="5927837" cy="715581"/>
          </a:xfrm>
          <a:prstGeom prst="rect">
            <a:avLst/>
          </a:prstGeom>
          <a:noFill/>
        </p:spPr>
        <p:txBody>
          <a:bodyPr wrap="square" rtlCol="0">
            <a:spAutoFit/>
          </a:bodyPr>
          <a:lstStyle/>
          <a:p>
            <a:pPr algn="ctr"/>
            <a:r>
              <a:rPr lang="zh-CN" altLang="en-US" sz="4050">
                <a:solidFill>
                  <a:srgbClr val="B18072"/>
                </a:solidFill>
                <a:latin typeface="方正苏新诗柳楷繁体" panose="02000000000000000000" pitchFamily="2" charset="-122"/>
                <a:ea typeface="方正苏新诗柳楷繁体" panose="02000000000000000000" pitchFamily="2" charset="-122"/>
              </a:rPr>
              <a:t>日系の小清新通用模板</a:t>
            </a:r>
          </a:p>
        </p:txBody>
      </p:sp>
      <p:sp>
        <p:nvSpPr>
          <p:cNvPr id="20" name="文本框 19">
            <a:extLst>
              <a:ext uri="{FF2B5EF4-FFF2-40B4-BE49-F238E27FC236}">
                <a16:creationId xmlns:a16="http://schemas.microsoft.com/office/drawing/2014/main" id="{544078E4-E912-4F72-8071-FCA9374290B2}"/>
              </a:ext>
            </a:extLst>
          </p:cNvPr>
          <p:cNvSpPr txBox="1"/>
          <p:nvPr/>
        </p:nvSpPr>
        <p:spPr>
          <a:xfrm>
            <a:off x="1608081" y="2505588"/>
            <a:ext cx="5927837" cy="560025"/>
          </a:xfrm>
          <a:prstGeom prst="rect">
            <a:avLst/>
          </a:prstGeom>
          <a:noFill/>
        </p:spPr>
        <p:txBody>
          <a:bodyPr wrap="square" rtlCol="0">
            <a:spAutoFit/>
          </a:bodyPr>
          <a:lstStyle/>
          <a:p>
            <a:pPr algn="ctr">
              <a:lnSpc>
                <a:spcPct val="150000"/>
              </a:lnSpc>
            </a:pPr>
            <a:r>
              <a:rPr lang="ja-JP" altLang="en-US" sz="1013">
                <a:solidFill>
                  <a:schemeClr val="bg1">
                    <a:lumMod val="65000"/>
                  </a:schemeClr>
                </a:solidFill>
              </a:rPr>
              <a:t>朱丽安・ムーア（</a:t>
            </a:r>
            <a:r>
              <a:rPr lang="en-US" altLang="ja-JP" sz="1013">
                <a:solidFill>
                  <a:schemeClr val="bg1">
                    <a:lumMod val="65000"/>
                  </a:schemeClr>
                </a:solidFill>
              </a:rPr>
              <a:t>Julianne</a:t>
            </a:r>
            <a:r>
              <a:rPr lang="ja-JP" altLang="en-US" sz="1013">
                <a:solidFill>
                  <a:schemeClr val="bg1">
                    <a:lumMod val="65000"/>
                  </a:schemeClr>
                </a:solidFill>
              </a:rPr>
              <a:t>ムーア氏）、ケイト・ボズワース（</a:t>
            </a:r>
            <a:r>
              <a:rPr lang="en-US" altLang="ja-JP" sz="1013">
                <a:solidFill>
                  <a:schemeClr val="bg1">
                    <a:lumMod val="65000"/>
                  </a:schemeClr>
                </a:solidFill>
              </a:rPr>
              <a:t>Kate Bosworth</a:t>
            </a:r>
            <a:r>
              <a:rPr lang="ja-JP" altLang="en-US" sz="1013">
                <a:solidFill>
                  <a:schemeClr val="bg1">
                    <a:lumMod val="65000"/>
                  </a:schemeClr>
                </a:solidFill>
              </a:rPr>
              <a:t>）当たり玉片ドレス姿の人を示す、じゅ</a:t>
            </a:r>
            <a:endParaRPr lang="zh-CN" altLang="en-US" sz="1013">
              <a:solidFill>
                <a:schemeClr val="bg1">
                  <a:lumMod val="65000"/>
                </a:schemeClr>
              </a:solidFill>
            </a:endParaRPr>
          </a:p>
        </p:txBody>
      </p:sp>
      <p:pic>
        <p:nvPicPr>
          <p:cNvPr id="3" name="图片 2">
            <a:extLst>
              <a:ext uri="{FF2B5EF4-FFF2-40B4-BE49-F238E27FC236}">
                <a16:creationId xmlns:a16="http://schemas.microsoft.com/office/drawing/2014/main" id="{E22B6F9B-3DB6-4152-ADA1-13A332D17919}"/>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9225" r="21301"/>
          <a:stretch/>
        </p:blipFill>
        <p:spPr>
          <a:xfrm>
            <a:off x="6783832" y="-268941"/>
            <a:ext cx="2360168" cy="2232212"/>
          </a:xfrm>
          <a:prstGeom prst="rect">
            <a:avLst/>
          </a:prstGeom>
        </p:spPr>
      </p:pic>
      <p:pic>
        <p:nvPicPr>
          <p:cNvPr id="6" name="图片 5">
            <a:extLst>
              <a:ext uri="{FF2B5EF4-FFF2-40B4-BE49-F238E27FC236}">
                <a16:creationId xmlns:a16="http://schemas.microsoft.com/office/drawing/2014/main" id="{BBDAB79C-8F28-4546-AFDC-87C4D24723F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6452" r="30968"/>
          <a:stretch/>
        </p:blipFill>
        <p:spPr>
          <a:xfrm>
            <a:off x="154857" y="2469896"/>
            <a:ext cx="1548582" cy="2673604"/>
          </a:xfrm>
          <a:prstGeom prst="rect">
            <a:avLst/>
          </a:prstGeom>
        </p:spPr>
      </p:pic>
      <p:pic>
        <p:nvPicPr>
          <p:cNvPr id="10" name="图片 9">
            <a:extLst>
              <a:ext uri="{FF2B5EF4-FFF2-40B4-BE49-F238E27FC236}">
                <a16:creationId xmlns:a16="http://schemas.microsoft.com/office/drawing/2014/main" id="{EF6ABD7A-A9AC-479D-B8EE-69374363E07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95418" y="3524090"/>
            <a:ext cx="1548582" cy="1548582"/>
          </a:xfrm>
          <a:prstGeom prst="rect">
            <a:avLst/>
          </a:prstGeom>
        </p:spPr>
      </p:pic>
    </p:spTree>
    <p:extLst>
      <p:ext uri="{BB962C8B-B14F-4D97-AF65-F5344CB8AC3E}">
        <p14:creationId xmlns:p14="http://schemas.microsoft.com/office/powerpoint/2010/main" val="622695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7739676D-AF60-4909-812C-C792A65BF08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571999" y="1203880"/>
            <a:ext cx="4085533" cy="4085533"/>
          </a:xfrm>
          <a:prstGeom prst="rect">
            <a:avLst/>
          </a:prstGeom>
        </p:spPr>
      </p:pic>
      <p:sp>
        <p:nvSpPr>
          <p:cNvPr id="4" name="椭圆 3">
            <a:extLst>
              <a:ext uri="{FF2B5EF4-FFF2-40B4-BE49-F238E27FC236}">
                <a16:creationId xmlns:a16="http://schemas.microsoft.com/office/drawing/2014/main" id="{9FE13289-75E2-4504-9B93-F156549BC843}"/>
              </a:ext>
            </a:extLst>
          </p:cNvPr>
          <p:cNvSpPr/>
          <p:nvPr/>
        </p:nvSpPr>
        <p:spPr>
          <a:xfrm>
            <a:off x="350282" y="2120137"/>
            <a:ext cx="651668" cy="6516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E54CE3E-4340-4E3A-AFB3-70AC046AC487}"/>
              </a:ext>
            </a:extLst>
          </p:cNvPr>
          <p:cNvSpPr/>
          <p:nvPr/>
        </p:nvSpPr>
        <p:spPr>
          <a:xfrm>
            <a:off x="350282" y="3246646"/>
            <a:ext cx="651668" cy="6516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6">
            <a:extLst>
              <a:ext uri="{FF2B5EF4-FFF2-40B4-BE49-F238E27FC236}">
                <a16:creationId xmlns:a16="http://schemas.microsoft.com/office/drawing/2014/main" id="{43EDBC5B-1FC2-45A6-AB91-064E51C15B17}"/>
              </a:ext>
            </a:extLst>
          </p:cNvPr>
          <p:cNvSpPr txBox="1">
            <a:spLocks noChangeArrowheads="1"/>
          </p:cNvSpPr>
          <p:nvPr/>
        </p:nvSpPr>
        <p:spPr bwMode="auto">
          <a:xfrm>
            <a:off x="1080307" y="1920082"/>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2000"/>
              <a:t>此处输入标题内容</a:t>
            </a:r>
            <a:endParaRPr lang="en-US" altLang="zh-CN" sz="2000"/>
          </a:p>
        </p:txBody>
      </p:sp>
      <p:sp>
        <p:nvSpPr>
          <p:cNvPr id="25" name="矩形 24">
            <a:extLst>
              <a:ext uri="{FF2B5EF4-FFF2-40B4-BE49-F238E27FC236}">
                <a16:creationId xmlns:a16="http://schemas.microsoft.com/office/drawing/2014/main" id="{183E323F-B2D3-4B48-A52A-BCE6ABB7153E}"/>
              </a:ext>
            </a:extLst>
          </p:cNvPr>
          <p:cNvSpPr/>
          <p:nvPr/>
        </p:nvSpPr>
        <p:spPr>
          <a:xfrm>
            <a:off x="1080307" y="2168922"/>
            <a:ext cx="3774021"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a:t>
            </a:r>
          </a:p>
        </p:txBody>
      </p:sp>
      <p:sp>
        <p:nvSpPr>
          <p:cNvPr id="26" name="文本框 6">
            <a:extLst>
              <a:ext uri="{FF2B5EF4-FFF2-40B4-BE49-F238E27FC236}">
                <a16:creationId xmlns:a16="http://schemas.microsoft.com/office/drawing/2014/main" id="{EA113B37-87CD-4399-AF74-FCC3340D2FA3}"/>
              </a:ext>
            </a:extLst>
          </p:cNvPr>
          <p:cNvSpPr txBox="1">
            <a:spLocks noChangeArrowheads="1"/>
          </p:cNvSpPr>
          <p:nvPr/>
        </p:nvSpPr>
        <p:spPr bwMode="auto">
          <a:xfrm>
            <a:off x="1080307" y="3099959"/>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2000"/>
              <a:t>此处输入标题内容</a:t>
            </a:r>
            <a:endParaRPr lang="en-US" altLang="zh-CN" sz="2000"/>
          </a:p>
        </p:txBody>
      </p:sp>
      <p:sp>
        <p:nvSpPr>
          <p:cNvPr id="27" name="矩形 26">
            <a:extLst>
              <a:ext uri="{FF2B5EF4-FFF2-40B4-BE49-F238E27FC236}">
                <a16:creationId xmlns:a16="http://schemas.microsoft.com/office/drawing/2014/main" id="{8E782A8A-8873-46BF-A0E0-BAAA8446309C}"/>
              </a:ext>
            </a:extLst>
          </p:cNvPr>
          <p:cNvSpPr/>
          <p:nvPr/>
        </p:nvSpPr>
        <p:spPr>
          <a:xfrm>
            <a:off x="1080307" y="3348799"/>
            <a:ext cx="3774021"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a:t>
            </a:r>
          </a:p>
        </p:txBody>
      </p:sp>
      <p:sp>
        <p:nvSpPr>
          <p:cNvPr id="12" name="AutoShape 112">
            <a:extLst>
              <a:ext uri="{FF2B5EF4-FFF2-40B4-BE49-F238E27FC236}">
                <a16:creationId xmlns:a16="http://schemas.microsoft.com/office/drawing/2014/main" id="{6940FDB0-13C1-48EA-B4D7-D5033C2E6579}"/>
              </a:ext>
            </a:extLst>
          </p:cNvPr>
          <p:cNvSpPr>
            <a:spLocks/>
          </p:cNvSpPr>
          <p:nvPr/>
        </p:nvSpPr>
        <p:spPr bwMode="auto">
          <a:xfrm>
            <a:off x="500857" y="3397994"/>
            <a:ext cx="350516" cy="34897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3" name="组合 12">
            <a:extLst>
              <a:ext uri="{FF2B5EF4-FFF2-40B4-BE49-F238E27FC236}">
                <a16:creationId xmlns:a16="http://schemas.microsoft.com/office/drawing/2014/main" id="{7EDB0D4B-8793-4A88-B67D-2D61A4EAFBD3}"/>
              </a:ext>
            </a:extLst>
          </p:cNvPr>
          <p:cNvGrpSpPr/>
          <p:nvPr/>
        </p:nvGrpSpPr>
        <p:grpSpPr>
          <a:xfrm>
            <a:off x="556082" y="2270997"/>
            <a:ext cx="240067" cy="349948"/>
            <a:chOff x="2528974" y="2863357"/>
            <a:chExt cx="246811" cy="359779"/>
          </a:xfrm>
          <a:solidFill>
            <a:schemeClr val="bg1"/>
          </a:solidFill>
        </p:grpSpPr>
        <p:sp>
          <p:nvSpPr>
            <p:cNvPr id="14" name="AutoShape 113">
              <a:extLst>
                <a:ext uri="{FF2B5EF4-FFF2-40B4-BE49-F238E27FC236}">
                  <a16:creationId xmlns:a16="http://schemas.microsoft.com/office/drawing/2014/main" id="{FD6AE1B5-B64E-4EFE-80BD-C1A76C6E96B4}"/>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 name="AutoShape 114">
              <a:extLst>
                <a:ext uri="{FF2B5EF4-FFF2-40B4-BE49-F238E27FC236}">
                  <a16:creationId xmlns:a16="http://schemas.microsoft.com/office/drawing/2014/main" id="{5355ABEF-28E5-4F29-A05C-47D476956E36}"/>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4089742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16B2AB2E-6DD3-4792-B12E-E8AEF424DE16}"/>
              </a:ext>
            </a:extLst>
          </p:cNvPr>
          <p:cNvSpPr txBox="1">
            <a:spLocks noChangeArrowheads="1"/>
          </p:cNvSpPr>
          <p:nvPr/>
        </p:nvSpPr>
        <p:spPr bwMode="auto">
          <a:xfrm>
            <a:off x="3556337" y="278540"/>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1800">
                <a:solidFill>
                  <a:schemeClr val="accent1"/>
                </a:solidFill>
                <a:latin typeface="+mn-ea"/>
                <a:ea typeface="+mn-ea"/>
              </a:rPr>
              <a:t>此处输入标题内容</a:t>
            </a:r>
            <a:endParaRPr lang="en-US" altLang="zh-CN" sz="1800">
              <a:solidFill>
                <a:schemeClr val="accent1"/>
              </a:solidFill>
              <a:latin typeface="+mn-ea"/>
              <a:ea typeface="+mn-ea"/>
            </a:endParaRPr>
          </a:p>
        </p:txBody>
      </p:sp>
      <p:sp>
        <p:nvSpPr>
          <p:cNvPr id="7" name="矩形 6">
            <a:extLst>
              <a:ext uri="{FF2B5EF4-FFF2-40B4-BE49-F238E27FC236}">
                <a16:creationId xmlns:a16="http://schemas.microsoft.com/office/drawing/2014/main" id="{61916479-D641-4C3F-A06A-ABA91E12D15C}"/>
              </a:ext>
            </a:extLst>
          </p:cNvPr>
          <p:cNvSpPr/>
          <p:nvPr/>
        </p:nvSpPr>
        <p:spPr>
          <a:xfrm>
            <a:off x="2529231" y="559382"/>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sp>
        <p:nvSpPr>
          <p:cNvPr id="24" name="矩形 23">
            <a:extLst>
              <a:ext uri="{FF2B5EF4-FFF2-40B4-BE49-F238E27FC236}">
                <a16:creationId xmlns:a16="http://schemas.microsoft.com/office/drawing/2014/main" id="{6791A8EC-E966-4CCA-81D4-BEA125001767}"/>
              </a:ext>
            </a:extLst>
          </p:cNvPr>
          <p:cNvSpPr/>
          <p:nvPr/>
        </p:nvSpPr>
        <p:spPr>
          <a:xfrm>
            <a:off x="543698" y="3983398"/>
            <a:ext cx="8056603" cy="552011"/>
          </a:xfrm>
          <a:prstGeom prst="rect">
            <a:avLst/>
          </a:prstGeom>
        </p:spPr>
        <p:txBody>
          <a:bodyPr wrap="square">
            <a:spAutoFit/>
          </a:bodyPr>
          <a:lstStyle/>
          <a:p>
            <a:pPr algn="ctr"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grpSp>
        <p:nvGrpSpPr>
          <p:cNvPr id="4" name="组合 3">
            <a:extLst>
              <a:ext uri="{FF2B5EF4-FFF2-40B4-BE49-F238E27FC236}">
                <a16:creationId xmlns:a16="http://schemas.microsoft.com/office/drawing/2014/main" id="{1C2B725C-8169-4D7F-B6DC-40561BB01E8F}"/>
              </a:ext>
            </a:extLst>
          </p:cNvPr>
          <p:cNvGrpSpPr/>
          <p:nvPr/>
        </p:nvGrpSpPr>
        <p:grpSpPr>
          <a:xfrm>
            <a:off x="543697" y="1519600"/>
            <a:ext cx="8069873" cy="2313098"/>
            <a:chOff x="444653" y="1467956"/>
            <a:chExt cx="6868664" cy="1968791"/>
          </a:xfrm>
        </p:grpSpPr>
        <p:sp>
          <p:nvSpPr>
            <p:cNvPr id="10" name="矩形 9">
              <a:extLst>
                <a:ext uri="{FF2B5EF4-FFF2-40B4-BE49-F238E27FC236}">
                  <a16:creationId xmlns:a16="http://schemas.microsoft.com/office/drawing/2014/main" id="{B5F2DF14-E848-4B8D-871B-8F13AC22DBB5}"/>
                </a:ext>
              </a:extLst>
            </p:cNvPr>
            <p:cNvSpPr/>
            <p:nvPr/>
          </p:nvSpPr>
          <p:spPr>
            <a:xfrm>
              <a:off x="444653" y="1467956"/>
              <a:ext cx="3329680" cy="19687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6">
              <a:extLst>
                <a:ext uri="{FF2B5EF4-FFF2-40B4-BE49-F238E27FC236}">
                  <a16:creationId xmlns:a16="http://schemas.microsoft.com/office/drawing/2014/main" id="{B6FBC75B-2F41-4142-8CD4-3D9CE602157D}"/>
                </a:ext>
              </a:extLst>
            </p:cNvPr>
            <p:cNvSpPr txBox="1">
              <a:spLocks noChangeArrowheads="1"/>
            </p:cNvSpPr>
            <p:nvPr/>
          </p:nvSpPr>
          <p:spPr bwMode="auto">
            <a:xfrm>
              <a:off x="444653" y="2196299"/>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400">
                  <a:solidFill>
                    <a:schemeClr val="bg1"/>
                  </a:solidFill>
                  <a:latin typeface="+mn-ea"/>
                  <a:ea typeface="+mn-ea"/>
                </a:rPr>
                <a:t>此处输入标题内容</a:t>
              </a:r>
              <a:endParaRPr lang="en-US" altLang="zh-CN" sz="2400">
                <a:solidFill>
                  <a:schemeClr val="bg1"/>
                </a:solidFill>
                <a:latin typeface="+mn-ea"/>
                <a:ea typeface="+mn-ea"/>
              </a:endParaRPr>
            </a:p>
          </p:txBody>
        </p:sp>
        <p:sp>
          <p:nvSpPr>
            <p:cNvPr id="26" name="矩形 25">
              <a:extLst>
                <a:ext uri="{FF2B5EF4-FFF2-40B4-BE49-F238E27FC236}">
                  <a16:creationId xmlns:a16="http://schemas.microsoft.com/office/drawing/2014/main" id="{1043BF60-16A0-446D-942D-2FB119BFB9AE}"/>
                </a:ext>
              </a:extLst>
            </p:cNvPr>
            <p:cNvSpPr/>
            <p:nvPr/>
          </p:nvSpPr>
          <p:spPr>
            <a:xfrm>
              <a:off x="444653" y="2571750"/>
              <a:ext cx="2930845" cy="760978"/>
            </a:xfrm>
            <a:prstGeom prst="rect">
              <a:avLst/>
            </a:prstGeom>
          </p:spPr>
          <p:txBody>
            <a:bodyPr wrap="square">
              <a:spAutoFit/>
            </a:bodyPr>
            <a:lstStyle/>
            <a:p>
              <a:pPr defTabSz="914400">
                <a:lnSpc>
                  <a:spcPct val="150000"/>
                </a:lnSpc>
                <a:defRPr/>
              </a:pPr>
              <a:r>
                <a:rPr lang="en-US" altLang="zh-CN" sz="1000" kern="0">
                  <a:solidFill>
                    <a:schemeClr val="bg1"/>
                  </a:solidFill>
                  <a:cs typeface="Arial" panose="020B0604020202020204" pitchFamily="34" charset="0"/>
                </a:rPr>
                <a:t>Lorem ipsum dolor sit amet, consectetur adipiscing elit. Lorem ipsum dolor sit amet, consectetur adipiscing elit. </a:t>
              </a:r>
            </a:p>
          </p:txBody>
        </p:sp>
        <p:sp>
          <p:nvSpPr>
            <p:cNvPr id="27" name="文本框 6">
              <a:extLst>
                <a:ext uri="{FF2B5EF4-FFF2-40B4-BE49-F238E27FC236}">
                  <a16:creationId xmlns:a16="http://schemas.microsoft.com/office/drawing/2014/main" id="{63BBDBC9-8CF7-472E-BE56-37A28A8DC14E}"/>
                </a:ext>
              </a:extLst>
            </p:cNvPr>
            <p:cNvSpPr txBox="1">
              <a:spLocks noChangeArrowheads="1"/>
            </p:cNvSpPr>
            <p:nvPr/>
          </p:nvSpPr>
          <p:spPr bwMode="auto">
            <a:xfrm>
              <a:off x="457591" y="1700676"/>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800">
                  <a:solidFill>
                    <a:schemeClr val="bg1"/>
                  </a:solidFill>
                  <a:latin typeface="+mj-ea"/>
                  <a:ea typeface="+mj-ea"/>
                </a:rPr>
                <a:t>第</a:t>
              </a:r>
              <a:r>
                <a:rPr lang="ja-JP" altLang="en-US" sz="2800">
                  <a:solidFill>
                    <a:schemeClr val="bg1"/>
                  </a:solidFill>
                  <a:latin typeface="+mj-ea"/>
                  <a:ea typeface="+mj-ea"/>
                </a:rPr>
                <a:t>に</a:t>
              </a:r>
              <a:r>
                <a:rPr lang="zh-CN" altLang="en-US" sz="2800">
                  <a:solidFill>
                    <a:schemeClr val="bg1"/>
                  </a:solidFill>
                  <a:latin typeface="+mj-ea"/>
                  <a:ea typeface="+mj-ea"/>
                </a:rPr>
                <a:t>節</a:t>
              </a:r>
            </a:p>
          </p:txBody>
        </p:sp>
        <p:pic>
          <p:nvPicPr>
            <p:cNvPr id="3" name="图片 2">
              <a:extLst>
                <a:ext uri="{FF2B5EF4-FFF2-40B4-BE49-F238E27FC236}">
                  <a16:creationId xmlns:a16="http://schemas.microsoft.com/office/drawing/2014/main" id="{6FED0554-36F9-497A-AE1D-6192AE4350A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74333" y="1470752"/>
              <a:ext cx="3538984" cy="1965995"/>
            </a:xfrm>
            <a:prstGeom prst="rect">
              <a:avLst/>
            </a:prstGeom>
          </p:spPr>
        </p:pic>
      </p:grpSp>
    </p:spTree>
    <p:extLst>
      <p:ext uri="{BB962C8B-B14F-4D97-AF65-F5344CB8AC3E}">
        <p14:creationId xmlns:p14="http://schemas.microsoft.com/office/powerpoint/2010/main" val="2985564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121D9C0-F0C8-4E6A-8492-E89011AC4D2B}"/>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871139" cy="4340888"/>
          </a:xfrm>
          <a:prstGeom prst="rect">
            <a:avLst/>
          </a:prstGeom>
        </p:spPr>
      </p:pic>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4057482" y="2530493"/>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4057482" y="3103138"/>
            <a:ext cx="3877985" cy="552011"/>
          </a:xfrm>
          <a:prstGeom prst="rect">
            <a:avLst/>
          </a:prstGeom>
        </p:spPr>
        <p:txBody>
          <a:bodyPr wrap="square">
            <a:spAutoFit/>
          </a:bodyPr>
          <a:lstStyle/>
          <a:p>
            <a:pP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4057482" y="205216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さん</a:t>
            </a:r>
            <a:r>
              <a:rPr lang="zh-CN" altLang="en-US" sz="3200">
                <a:solidFill>
                  <a:schemeClr val="accent2"/>
                </a:solidFill>
                <a:latin typeface="+mj-ea"/>
                <a:ea typeface="+mj-ea"/>
              </a:rPr>
              <a:t>節</a:t>
            </a:r>
          </a:p>
        </p:txBody>
      </p:sp>
      <p:pic>
        <p:nvPicPr>
          <p:cNvPr id="10" name="图片 9">
            <a:extLst>
              <a:ext uri="{FF2B5EF4-FFF2-40B4-BE49-F238E27FC236}">
                <a16:creationId xmlns:a16="http://schemas.microsoft.com/office/drawing/2014/main" id="{DA50BC64-2A2C-4B2B-9851-EFB5E4F68F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069966" y="0"/>
            <a:ext cx="2074034" cy="2074034"/>
          </a:xfrm>
          <a:prstGeom prst="rect">
            <a:avLst/>
          </a:prstGeom>
        </p:spPr>
      </p:pic>
      <p:pic>
        <p:nvPicPr>
          <p:cNvPr id="12" name="图片 11">
            <a:extLst>
              <a:ext uri="{FF2B5EF4-FFF2-40B4-BE49-F238E27FC236}">
                <a16:creationId xmlns:a16="http://schemas.microsoft.com/office/drawing/2014/main" id="{E3F1874C-4BF9-49E4-989E-3EF03541AC5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0734" y="1708150"/>
            <a:ext cx="2191024" cy="2191024"/>
          </a:xfrm>
          <a:prstGeom prst="rect">
            <a:avLst/>
          </a:prstGeom>
        </p:spPr>
      </p:pic>
    </p:spTree>
    <p:extLst>
      <p:ext uri="{BB962C8B-B14F-4D97-AF65-F5344CB8AC3E}">
        <p14:creationId xmlns:p14="http://schemas.microsoft.com/office/powerpoint/2010/main" val="31440911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id="{7E278C08-A34F-4B65-8E17-84FC27E550AE}"/>
              </a:ext>
            </a:extLst>
          </p:cNvPr>
          <p:cNvSpPr/>
          <p:nvPr/>
        </p:nvSpPr>
        <p:spPr>
          <a:xfrm>
            <a:off x="418289" y="1708150"/>
            <a:ext cx="1857983" cy="299839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8201C9E7-E826-4480-8EE0-DDDF512FEF1F}"/>
              </a:ext>
            </a:extLst>
          </p:cNvPr>
          <p:cNvSpPr/>
          <p:nvPr/>
        </p:nvSpPr>
        <p:spPr>
          <a:xfrm>
            <a:off x="2568101" y="1708150"/>
            <a:ext cx="1857983" cy="299839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8E9A0203-1F70-4558-8C22-A22BF6629002}"/>
              </a:ext>
            </a:extLst>
          </p:cNvPr>
          <p:cNvSpPr/>
          <p:nvPr/>
        </p:nvSpPr>
        <p:spPr>
          <a:xfrm>
            <a:off x="4717913" y="1708150"/>
            <a:ext cx="1857983" cy="299839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1C4CDAA3-420B-4112-81A2-14C8CAFF0A3A}"/>
              </a:ext>
            </a:extLst>
          </p:cNvPr>
          <p:cNvSpPr/>
          <p:nvPr/>
        </p:nvSpPr>
        <p:spPr>
          <a:xfrm>
            <a:off x="6867726" y="1708150"/>
            <a:ext cx="1857983" cy="299839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9941A3A9-6B9D-4A9F-B364-B47414AE332C}"/>
              </a:ext>
            </a:extLst>
          </p:cNvPr>
          <p:cNvSpPr/>
          <p:nvPr/>
        </p:nvSpPr>
        <p:spPr bwMode="auto">
          <a:xfrm>
            <a:off x="451458" y="2930303"/>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44" name="矩形 43">
            <a:extLst>
              <a:ext uri="{FF2B5EF4-FFF2-40B4-BE49-F238E27FC236}">
                <a16:creationId xmlns:a16="http://schemas.microsoft.com/office/drawing/2014/main" id="{4D813DE4-85E2-4CEE-B3CA-A554226DCA6E}"/>
              </a:ext>
            </a:extLst>
          </p:cNvPr>
          <p:cNvSpPr/>
          <p:nvPr/>
        </p:nvSpPr>
        <p:spPr>
          <a:xfrm>
            <a:off x="451458" y="3371849"/>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45" name="直接连接符 44">
            <a:extLst>
              <a:ext uri="{FF2B5EF4-FFF2-40B4-BE49-F238E27FC236}">
                <a16:creationId xmlns:a16="http://schemas.microsoft.com/office/drawing/2014/main" id="{64451A46-78DF-42AC-BD9F-0DCA111153BA}"/>
              </a:ext>
            </a:extLst>
          </p:cNvPr>
          <p:cNvCxnSpPr/>
          <p:nvPr/>
        </p:nvCxnSpPr>
        <p:spPr>
          <a:xfrm>
            <a:off x="1222066" y="3333756"/>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C2A81247-F11D-402C-89F0-6905181A065E}"/>
              </a:ext>
            </a:extLst>
          </p:cNvPr>
          <p:cNvSpPr/>
          <p:nvPr/>
        </p:nvSpPr>
        <p:spPr bwMode="auto">
          <a:xfrm>
            <a:off x="2657882" y="2930303"/>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47" name="矩形 46">
            <a:extLst>
              <a:ext uri="{FF2B5EF4-FFF2-40B4-BE49-F238E27FC236}">
                <a16:creationId xmlns:a16="http://schemas.microsoft.com/office/drawing/2014/main" id="{C86D23F8-EC34-4CF2-A383-8920D5F951A5}"/>
              </a:ext>
            </a:extLst>
          </p:cNvPr>
          <p:cNvSpPr/>
          <p:nvPr/>
        </p:nvSpPr>
        <p:spPr>
          <a:xfrm>
            <a:off x="2657882" y="3371849"/>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48" name="直接连接符 47">
            <a:extLst>
              <a:ext uri="{FF2B5EF4-FFF2-40B4-BE49-F238E27FC236}">
                <a16:creationId xmlns:a16="http://schemas.microsoft.com/office/drawing/2014/main" id="{7A627458-67B8-4DE4-8BD1-26CE6613374B}"/>
              </a:ext>
            </a:extLst>
          </p:cNvPr>
          <p:cNvCxnSpPr/>
          <p:nvPr/>
        </p:nvCxnSpPr>
        <p:spPr>
          <a:xfrm>
            <a:off x="3428490" y="3333756"/>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FCA198B9-F473-4BE7-B4F7-80855A8232AD}"/>
              </a:ext>
            </a:extLst>
          </p:cNvPr>
          <p:cNvSpPr/>
          <p:nvPr/>
        </p:nvSpPr>
        <p:spPr bwMode="auto">
          <a:xfrm>
            <a:off x="4764798" y="2930303"/>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50" name="矩形 49">
            <a:extLst>
              <a:ext uri="{FF2B5EF4-FFF2-40B4-BE49-F238E27FC236}">
                <a16:creationId xmlns:a16="http://schemas.microsoft.com/office/drawing/2014/main" id="{5CDE3DCC-063C-4CBF-AFD2-952B969C2C05}"/>
              </a:ext>
            </a:extLst>
          </p:cNvPr>
          <p:cNvSpPr/>
          <p:nvPr/>
        </p:nvSpPr>
        <p:spPr>
          <a:xfrm>
            <a:off x="4764798" y="3371849"/>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51" name="直接连接符 50">
            <a:extLst>
              <a:ext uri="{FF2B5EF4-FFF2-40B4-BE49-F238E27FC236}">
                <a16:creationId xmlns:a16="http://schemas.microsoft.com/office/drawing/2014/main" id="{4A402293-3B39-4B1A-9FBE-4031E1182730}"/>
              </a:ext>
            </a:extLst>
          </p:cNvPr>
          <p:cNvCxnSpPr/>
          <p:nvPr/>
        </p:nvCxnSpPr>
        <p:spPr>
          <a:xfrm>
            <a:off x="5535406" y="3333756"/>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0E982115-EA72-44AF-8160-6DEE7B94CABF}"/>
              </a:ext>
            </a:extLst>
          </p:cNvPr>
          <p:cNvSpPr/>
          <p:nvPr/>
        </p:nvSpPr>
        <p:spPr bwMode="auto">
          <a:xfrm>
            <a:off x="6935819" y="2930303"/>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53" name="矩形 52">
            <a:extLst>
              <a:ext uri="{FF2B5EF4-FFF2-40B4-BE49-F238E27FC236}">
                <a16:creationId xmlns:a16="http://schemas.microsoft.com/office/drawing/2014/main" id="{5059FC1B-F02A-49EE-BC5A-1F5AE129C381}"/>
              </a:ext>
            </a:extLst>
          </p:cNvPr>
          <p:cNvSpPr/>
          <p:nvPr/>
        </p:nvSpPr>
        <p:spPr>
          <a:xfrm>
            <a:off x="6935819" y="3371849"/>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54" name="直接连接符 53">
            <a:extLst>
              <a:ext uri="{FF2B5EF4-FFF2-40B4-BE49-F238E27FC236}">
                <a16:creationId xmlns:a16="http://schemas.microsoft.com/office/drawing/2014/main" id="{53FE35A3-B5D7-4927-A3D8-1E4343AEDF95}"/>
              </a:ext>
            </a:extLst>
          </p:cNvPr>
          <p:cNvCxnSpPr/>
          <p:nvPr/>
        </p:nvCxnSpPr>
        <p:spPr>
          <a:xfrm>
            <a:off x="7706427" y="3333756"/>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056B739D-CC55-4A38-9E47-5AF837252854}"/>
              </a:ext>
            </a:extLst>
          </p:cNvPr>
          <p:cNvSpPr/>
          <p:nvPr/>
        </p:nvSpPr>
        <p:spPr>
          <a:xfrm>
            <a:off x="777843" y="1849685"/>
            <a:ext cx="1070778" cy="10707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ADE80967-5A3D-4027-9573-98263A0017BE}"/>
              </a:ext>
            </a:extLst>
          </p:cNvPr>
          <p:cNvSpPr/>
          <p:nvPr/>
        </p:nvSpPr>
        <p:spPr>
          <a:xfrm>
            <a:off x="2957965" y="1849685"/>
            <a:ext cx="1070778" cy="1070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A1F8BFF5-BF8B-45C0-A979-2BB41BA6BD48}"/>
              </a:ext>
            </a:extLst>
          </p:cNvPr>
          <p:cNvSpPr/>
          <p:nvPr/>
        </p:nvSpPr>
        <p:spPr>
          <a:xfrm>
            <a:off x="5115257" y="1849685"/>
            <a:ext cx="1070778" cy="10707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488A29EB-E3FC-49E2-A386-D2FAB1A42A5F}"/>
              </a:ext>
            </a:extLst>
          </p:cNvPr>
          <p:cNvSpPr/>
          <p:nvPr/>
        </p:nvSpPr>
        <p:spPr>
          <a:xfrm>
            <a:off x="7295379" y="1849685"/>
            <a:ext cx="1070778" cy="1070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22B5486A-BF8F-48E1-BEC6-FBC978556078}"/>
              </a:ext>
            </a:extLst>
          </p:cNvPr>
          <p:cNvGrpSpPr/>
          <p:nvPr/>
        </p:nvGrpSpPr>
        <p:grpSpPr>
          <a:xfrm>
            <a:off x="7650586" y="2204893"/>
            <a:ext cx="360363" cy="360363"/>
            <a:chOff x="3190875" y="1425575"/>
            <a:chExt cx="360363" cy="360363"/>
          </a:xfrm>
          <a:solidFill>
            <a:schemeClr val="bg1"/>
          </a:solidFill>
        </p:grpSpPr>
        <p:sp>
          <p:nvSpPr>
            <p:cNvPr id="26" name="AutoShape 136">
              <a:extLst>
                <a:ext uri="{FF2B5EF4-FFF2-40B4-BE49-F238E27FC236}">
                  <a16:creationId xmlns:a16="http://schemas.microsoft.com/office/drawing/2014/main" id="{DC9B3F0B-7479-4969-8FD7-C66E601D4B95}"/>
                </a:ext>
              </a:extLst>
            </p:cNvPr>
            <p:cNvSpPr>
              <a:spLocks/>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137">
              <a:extLst>
                <a:ext uri="{FF2B5EF4-FFF2-40B4-BE49-F238E27FC236}">
                  <a16:creationId xmlns:a16="http://schemas.microsoft.com/office/drawing/2014/main" id="{92F561C4-A368-4056-AD9C-95D8F67D9241}"/>
                </a:ext>
              </a:extLst>
            </p:cNvPr>
            <p:cNvSpPr>
              <a:spLocks/>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138">
              <a:extLst>
                <a:ext uri="{FF2B5EF4-FFF2-40B4-BE49-F238E27FC236}">
                  <a16:creationId xmlns:a16="http://schemas.microsoft.com/office/drawing/2014/main" id="{14481105-BF86-4F7C-8263-5DF07637CFB4}"/>
                </a:ext>
              </a:extLst>
            </p:cNvPr>
            <p:cNvSpPr>
              <a:spLocks/>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9" name="AutoShape 139">
            <a:extLst>
              <a:ext uri="{FF2B5EF4-FFF2-40B4-BE49-F238E27FC236}">
                <a16:creationId xmlns:a16="http://schemas.microsoft.com/office/drawing/2014/main" id="{676DF080-25EB-4CCF-B202-73DEC448092B}"/>
              </a:ext>
            </a:extLst>
          </p:cNvPr>
          <p:cNvSpPr>
            <a:spLocks/>
          </p:cNvSpPr>
          <p:nvPr/>
        </p:nvSpPr>
        <p:spPr bwMode="auto">
          <a:xfrm>
            <a:off x="5467516" y="2210449"/>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30" name="组合 29">
            <a:extLst>
              <a:ext uri="{FF2B5EF4-FFF2-40B4-BE49-F238E27FC236}">
                <a16:creationId xmlns:a16="http://schemas.microsoft.com/office/drawing/2014/main" id="{6CCF18D0-34A7-43BC-BADC-92D28BBF688D}"/>
              </a:ext>
            </a:extLst>
          </p:cNvPr>
          <p:cNvGrpSpPr/>
          <p:nvPr/>
        </p:nvGrpSpPr>
        <p:grpSpPr>
          <a:xfrm>
            <a:off x="3313966" y="2245374"/>
            <a:ext cx="358775" cy="279400"/>
            <a:chOff x="1754188" y="1471613"/>
            <a:chExt cx="358775" cy="279400"/>
          </a:xfrm>
          <a:solidFill>
            <a:schemeClr val="bg1"/>
          </a:solidFill>
        </p:grpSpPr>
        <p:sp>
          <p:nvSpPr>
            <p:cNvPr id="31" name="AutoShape 140">
              <a:extLst>
                <a:ext uri="{FF2B5EF4-FFF2-40B4-BE49-F238E27FC236}">
                  <a16:creationId xmlns:a16="http://schemas.microsoft.com/office/drawing/2014/main" id="{5961500E-A649-4C21-A291-4FF591B56EAD}"/>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2" name="AutoShape 141">
              <a:extLst>
                <a:ext uri="{FF2B5EF4-FFF2-40B4-BE49-F238E27FC236}">
                  <a16:creationId xmlns:a16="http://schemas.microsoft.com/office/drawing/2014/main" id="{EEE98044-1C1A-41F7-B2DC-765CAD685427}"/>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3" name="AutoShape 142">
              <a:extLst>
                <a:ext uri="{FF2B5EF4-FFF2-40B4-BE49-F238E27FC236}">
                  <a16:creationId xmlns:a16="http://schemas.microsoft.com/office/drawing/2014/main" id="{634BEA02-D04D-4263-A909-6CEA1AE8B0BD}"/>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4" name="AutoShape 143">
              <a:extLst>
                <a:ext uri="{FF2B5EF4-FFF2-40B4-BE49-F238E27FC236}">
                  <a16:creationId xmlns:a16="http://schemas.microsoft.com/office/drawing/2014/main" id="{E48217D9-7CF2-4C5F-89E3-F7581ED326D6}"/>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5" name="AutoShape 144">
              <a:extLst>
                <a:ext uri="{FF2B5EF4-FFF2-40B4-BE49-F238E27FC236}">
                  <a16:creationId xmlns:a16="http://schemas.microsoft.com/office/drawing/2014/main" id="{F891570B-4105-4348-BC79-1A7C92967DD8}"/>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145">
              <a:extLst>
                <a:ext uri="{FF2B5EF4-FFF2-40B4-BE49-F238E27FC236}">
                  <a16:creationId xmlns:a16="http://schemas.microsoft.com/office/drawing/2014/main" id="{67255F97-3147-4E07-9C6F-81ED08381817}"/>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146">
              <a:extLst>
                <a:ext uri="{FF2B5EF4-FFF2-40B4-BE49-F238E27FC236}">
                  <a16:creationId xmlns:a16="http://schemas.microsoft.com/office/drawing/2014/main" id="{B40E8D88-7216-4F97-8140-19337994575B}"/>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8" name="组合 37">
            <a:extLst>
              <a:ext uri="{FF2B5EF4-FFF2-40B4-BE49-F238E27FC236}">
                <a16:creationId xmlns:a16="http://schemas.microsoft.com/office/drawing/2014/main" id="{BBAF68AD-C242-4F76-9D8D-63AE208E8913}"/>
              </a:ext>
            </a:extLst>
          </p:cNvPr>
          <p:cNvGrpSpPr/>
          <p:nvPr/>
        </p:nvGrpSpPr>
        <p:grpSpPr>
          <a:xfrm>
            <a:off x="1133051" y="2227118"/>
            <a:ext cx="360363" cy="315913"/>
            <a:chOff x="1035050" y="1447800"/>
            <a:chExt cx="360363" cy="315913"/>
          </a:xfrm>
          <a:solidFill>
            <a:schemeClr val="bg1"/>
          </a:solidFill>
        </p:grpSpPr>
        <p:sp>
          <p:nvSpPr>
            <p:cNvPr id="39" name="AutoShape 147">
              <a:extLst>
                <a:ext uri="{FF2B5EF4-FFF2-40B4-BE49-F238E27FC236}">
                  <a16:creationId xmlns:a16="http://schemas.microsoft.com/office/drawing/2014/main" id="{5B275FC5-69B0-424D-9193-5C1520728687}"/>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8" name="AutoShape 148">
              <a:extLst>
                <a:ext uri="{FF2B5EF4-FFF2-40B4-BE49-F238E27FC236}">
                  <a16:creationId xmlns:a16="http://schemas.microsoft.com/office/drawing/2014/main" id="{96F1BC0C-DFE9-4FCF-8B6F-23107F440DE6}"/>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329660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4F5192EA-262B-4C30-9569-2EBD79AFE5D0}"/>
              </a:ext>
            </a:extLst>
          </p:cNvPr>
          <p:cNvSpPr/>
          <p:nvPr/>
        </p:nvSpPr>
        <p:spPr>
          <a:xfrm>
            <a:off x="490156" y="1796409"/>
            <a:ext cx="2879382" cy="28793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0F74F1C0-08EB-4742-A468-A3576A50785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109" y="1388362"/>
            <a:ext cx="3695476" cy="3695476"/>
          </a:xfrm>
          <a:prstGeom prst="rect">
            <a:avLst/>
          </a:prstGeom>
        </p:spPr>
      </p:pic>
      <p:sp>
        <p:nvSpPr>
          <p:cNvPr id="30" name="文本框 6">
            <a:extLst>
              <a:ext uri="{FF2B5EF4-FFF2-40B4-BE49-F238E27FC236}">
                <a16:creationId xmlns:a16="http://schemas.microsoft.com/office/drawing/2014/main" id="{7009ACC7-64AE-4D0A-A277-0D29757EA398}"/>
              </a:ext>
            </a:extLst>
          </p:cNvPr>
          <p:cNvSpPr txBox="1">
            <a:spLocks noChangeArrowheads="1"/>
          </p:cNvSpPr>
          <p:nvPr/>
        </p:nvSpPr>
        <p:spPr bwMode="auto">
          <a:xfrm>
            <a:off x="3777585" y="2098492"/>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r>
              <a:rPr lang="zh-CN" altLang="en-US"/>
              <a:t>此处输入标题内容</a:t>
            </a:r>
            <a:endParaRPr lang="en-US" altLang="zh-CN"/>
          </a:p>
        </p:txBody>
      </p:sp>
      <p:sp>
        <p:nvSpPr>
          <p:cNvPr id="31" name="矩形 30">
            <a:extLst>
              <a:ext uri="{FF2B5EF4-FFF2-40B4-BE49-F238E27FC236}">
                <a16:creationId xmlns:a16="http://schemas.microsoft.com/office/drawing/2014/main" id="{771E24A5-9DDF-4625-BB15-9CB182C7DE47}"/>
              </a:ext>
            </a:extLst>
          </p:cNvPr>
          <p:cNvSpPr/>
          <p:nvPr/>
        </p:nvSpPr>
        <p:spPr>
          <a:xfrm>
            <a:off x="3779586" y="2519311"/>
            <a:ext cx="4521268" cy="819455"/>
          </a:xfrm>
          <a:prstGeom prst="rect">
            <a:avLst/>
          </a:prstGeom>
        </p:spPr>
        <p:txBody>
          <a:bodyPr wrap="square">
            <a:spAutoFit/>
          </a:bodyPr>
          <a:lstStyle/>
          <a:p>
            <a:pPr defTabSz="914400">
              <a:lnSpc>
                <a:spcPct val="150000"/>
              </a:lnSpc>
              <a:defRPr/>
            </a:pPr>
            <a:r>
              <a:rPr lang="en-US" altLang="zh-CN" sz="1050" kern="0">
                <a:solidFill>
                  <a:schemeClr val="tx1">
                    <a:lumMod val="65000"/>
                    <a:lumOff val="3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32" name="椭圆 31">
            <a:extLst>
              <a:ext uri="{FF2B5EF4-FFF2-40B4-BE49-F238E27FC236}">
                <a16:creationId xmlns:a16="http://schemas.microsoft.com/office/drawing/2014/main" id="{30BC6CCD-1ABA-4B0A-96EE-44E52293CE48}"/>
              </a:ext>
            </a:extLst>
          </p:cNvPr>
          <p:cNvSpPr/>
          <p:nvPr/>
        </p:nvSpPr>
        <p:spPr>
          <a:xfrm>
            <a:off x="3781356" y="3528527"/>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B8BB30F5-0D5D-40A8-8935-1237ABC7BAD3}"/>
              </a:ext>
            </a:extLst>
          </p:cNvPr>
          <p:cNvSpPr/>
          <p:nvPr/>
        </p:nvSpPr>
        <p:spPr>
          <a:xfrm>
            <a:off x="4314537" y="3471044"/>
            <a:ext cx="1984434"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65000"/>
                    <a:lumOff val="3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sp>
        <p:nvSpPr>
          <p:cNvPr id="34" name="椭圆 33">
            <a:extLst>
              <a:ext uri="{FF2B5EF4-FFF2-40B4-BE49-F238E27FC236}">
                <a16:creationId xmlns:a16="http://schemas.microsoft.com/office/drawing/2014/main" id="{CA2D3BFD-1152-4631-82E5-CC81C6C67673}"/>
              </a:ext>
            </a:extLst>
          </p:cNvPr>
          <p:cNvSpPr/>
          <p:nvPr/>
        </p:nvSpPr>
        <p:spPr>
          <a:xfrm>
            <a:off x="6274797" y="3562005"/>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6275DB1-B6C1-4702-B7F1-643244C21E08}"/>
              </a:ext>
            </a:extLst>
          </p:cNvPr>
          <p:cNvSpPr/>
          <p:nvPr/>
        </p:nvSpPr>
        <p:spPr>
          <a:xfrm>
            <a:off x="6807978" y="3471044"/>
            <a:ext cx="1984434"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65000"/>
                    <a:lumOff val="3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grpSp>
        <p:nvGrpSpPr>
          <p:cNvPr id="36" name="组合 35">
            <a:extLst>
              <a:ext uri="{FF2B5EF4-FFF2-40B4-BE49-F238E27FC236}">
                <a16:creationId xmlns:a16="http://schemas.microsoft.com/office/drawing/2014/main" id="{7958651A-9BED-4BFB-8B07-9BA0D7D767AF}"/>
              </a:ext>
            </a:extLst>
          </p:cNvPr>
          <p:cNvGrpSpPr/>
          <p:nvPr/>
        </p:nvGrpSpPr>
        <p:grpSpPr>
          <a:xfrm>
            <a:off x="6389841" y="3693839"/>
            <a:ext cx="232028" cy="203281"/>
            <a:chOff x="1754188" y="3605213"/>
            <a:chExt cx="358775" cy="314325"/>
          </a:xfrm>
          <a:solidFill>
            <a:schemeClr val="bg1"/>
          </a:solidFill>
        </p:grpSpPr>
        <p:sp>
          <p:nvSpPr>
            <p:cNvPr id="37" name="AutoShape 103">
              <a:extLst>
                <a:ext uri="{FF2B5EF4-FFF2-40B4-BE49-F238E27FC236}">
                  <a16:creationId xmlns:a16="http://schemas.microsoft.com/office/drawing/2014/main" id="{8A4EB03E-E899-4A2E-9CDE-C57A2CFFAD31}"/>
                </a:ext>
              </a:extLst>
            </p:cNvPr>
            <p:cNvSpPr>
              <a:spLocks/>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104">
              <a:extLst>
                <a:ext uri="{FF2B5EF4-FFF2-40B4-BE49-F238E27FC236}">
                  <a16:creationId xmlns:a16="http://schemas.microsoft.com/office/drawing/2014/main" id="{28C175FA-ABA2-4AA6-9D5F-FF9E40969F2D}"/>
                </a:ext>
              </a:extLst>
            </p:cNvPr>
            <p:cNvSpPr>
              <a:spLocks/>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9" name="组合 38">
            <a:extLst>
              <a:ext uri="{FF2B5EF4-FFF2-40B4-BE49-F238E27FC236}">
                <a16:creationId xmlns:a16="http://schemas.microsoft.com/office/drawing/2014/main" id="{91A36683-8660-489F-BE48-211D934EA449}"/>
              </a:ext>
            </a:extLst>
          </p:cNvPr>
          <p:cNvGrpSpPr/>
          <p:nvPr/>
        </p:nvGrpSpPr>
        <p:grpSpPr>
          <a:xfrm>
            <a:off x="3895886" y="3656879"/>
            <a:ext cx="233055" cy="204308"/>
            <a:chOff x="1035050" y="1447800"/>
            <a:chExt cx="360363" cy="315913"/>
          </a:xfrm>
          <a:solidFill>
            <a:schemeClr val="bg1"/>
          </a:solidFill>
        </p:grpSpPr>
        <p:sp>
          <p:nvSpPr>
            <p:cNvPr id="58" name="AutoShape 147">
              <a:extLst>
                <a:ext uri="{FF2B5EF4-FFF2-40B4-BE49-F238E27FC236}">
                  <a16:creationId xmlns:a16="http://schemas.microsoft.com/office/drawing/2014/main" id="{48664A27-DD06-4A78-8A83-F20E57C6ABEF}"/>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148">
              <a:extLst>
                <a:ext uri="{FF2B5EF4-FFF2-40B4-BE49-F238E27FC236}">
                  <a16:creationId xmlns:a16="http://schemas.microsoft.com/office/drawing/2014/main" id="{368A6EAC-B824-402C-9D46-95F038EB9E56}"/>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7118637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121D9C0-F0C8-4E6A-8492-E89011AC4D2B}"/>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871139" cy="4340888"/>
          </a:xfrm>
          <a:prstGeom prst="rect">
            <a:avLst/>
          </a:prstGeom>
        </p:spPr>
      </p:pic>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4057482" y="2530493"/>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4057482" y="3103138"/>
            <a:ext cx="3877985" cy="552011"/>
          </a:xfrm>
          <a:prstGeom prst="rect">
            <a:avLst/>
          </a:prstGeom>
        </p:spPr>
        <p:txBody>
          <a:bodyPr wrap="square">
            <a:spAutoFit/>
          </a:bodyPr>
          <a:lstStyle/>
          <a:p>
            <a:pP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4057482" y="2052168"/>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ja-JP" altLang="en-US" sz="3200">
                <a:solidFill>
                  <a:schemeClr val="accent2"/>
                </a:solidFill>
                <a:latin typeface="+mj-ea"/>
                <a:ea typeface="+mj-ea"/>
              </a:rPr>
              <a:t>第よんしよ節</a:t>
            </a:r>
          </a:p>
        </p:txBody>
      </p:sp>
      <p:pic>
        <p:nvPicPr>
          <p:cNvPr id="10" name="图片 9">
            <a:extLst>
              <a:ext uri="{FF2B5EF4-FFF2-40B4-BE49-F238E27FC236}">
                <a16:creationId xmlns:a16="http://schemas.microsoft.com/office/drawing/2014/main" id="{DA50BC64-2A2C-4B2B-9851-EFB5E4F68F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069966" y="0"/>
            <a:ext cx="2074034" cy="2074034"/>
          </a:xfrm>
          <a:prstGeom prst="rect">
            <a:avLst/>
          </a:prstGeom>
        </p:spPr>
      </p:pic>
      <p:pic>
        <p:nvPicPr>
          <p:cNvPr id="11" name="图片 10">
            <a:extLst>
              <a:ext uri="{FF2B5EF4-FFF2-40B4-BE49-F238E27FC236}">
                <a16:creationId xmlns:a16="http://schemas.microsoft.com/office/drawing/2014/main" id="{1725C87E-95E4-409F-BC78-651325B62F8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0734" y="1708150"/>
            <a:ext cx="2191024" cy="2191024"/>
          </a:xfrm>
          <a:prstGeom prst="rect">
            <a:avLst/>
          </a:prstGeom>
        </p:spPr>
      </p:pic>
    </p:spTree>
    <p:extLst>
      <p:ext uri="{BB962C8B-B14F-4D97-AF65-F5344CB8AC3E}">
        <p14:creationId xmlns:p14="http://schemas.microsoft.com/office/powerpoint/2010/main" val="1638442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A889D8C1-2967-43F3-81F0-C416E04589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5514" y="-49855"/>
            <a:ext cx="5243209" cy="5243209"/>
          </a:xfrm>
          <a:prstGeom prst="rect">
            <a:avLst/>
          </a:prstGeom>
        </p:spPr>
      </p:pic>
      <p:sp>
        <p:nvSpPr>
          <p:cNvPr id="27" name="椭圆 26">
            <a:extLst>
              <a:ext uri="{FF2B5EF4-FFF2-40B4-BE49-F238E27FC236}">
                <a16:creationId xmlns:a16="http://schemas.microsoft.com/office/drawing/2014/main" id="{DB368B90-4476-4688-998C-3C917345697E}"/>
              </a:ext>
            </a:extLst>
          </p:cNvPr>
          <p:cNvSpPr/>
          <p:nvPr/>
        </p:nvSpPr>
        <p:spPr>
          <a:xfrm>
            <a:off x="136275" y="2236724"/>
            <a:ext cx="590695" cy="590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119DA0C8-7340-4D28-B2FB-413DA239E6E8}"/>
              </a:ext>
            </a:extLst>
          </p:cNvPr>
          <p:cNvSpPr/>
          <p:nvPr/>
        </p:nvSpPr>
        <p:spPr>
          <a:xfrm>
            <a:off x="136275" y="3257831"/>
            <a:ext cx="590695" cy="590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6">
            <a:extLst>
              <a:ext uri="{FF2B5EF4-FFF2-40B4-BE49-F238E27FC236}">
                <a16:creationId xmlns:a16="http://schemas.microsoft.com/office/drawing/2014/main" id="{1504DFBC-9204-4E3F-A747-06F093323221}"/>
              </a:ext>
            </a:extLst>
          </p:cNvPr>
          <p:cNvSpPr txBox="1">
            <a:spLocks noChangeArrowheads="1"/>
          </p:cNvSpPr>
          <p:nvPr/>
        </p:nvSpPr>
        <p:spPr bwMode="auto">
          <a:xfrm>
            <a:off x="797996" y="205538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1800"/>
              <a:t>输入标题内容</a:t>
            </a:r>
            <a:endParaRPr lang="en-US" altLang="zh-CN" sz="1800"/>
          </a:p>
        </p:txBody>
      </p:sp>
      <p:sp>
        <p:nvSpPr>
          <p:cNvPr id="30" name="矩形 29">
            <a:extLst>
              <a:ext uri="{FF2B5EF4-FFF2-40B4-BE49-F238E27FC236}">
                <a16:creationId xmlns:a16="http://schemas.microsoft.com/office/drawing/2014/main" id="{A4EA3F7F-6A30-4B0B-B386-E6D458883CE3}"/>
              </a:ext>
            </a:extLst>
          </p:cNvPr>
          <p:cNvSpPr/>
          <p:nvPr/>
        </p:nvSpPr>
        <p:spPr>
          <a:xfrm>
            <a:off x="797996" y="2315814"/>
            <a:ext cx="1965381" cy="694101"/>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cs typeface="Arial" panose="020B0604020202020204" pitchFamily="34" charset="0"/>
              </a:rPr>
              <a:t>Lorem ipsum dolor sit amet, consectetur adipiscing elit. Lorem ipsum dolor sit amet</a:t>
            </a:r>
          </a:p>
        </p:txBody>
      </p:sp>
      <p:sp>
        <p:nvSpPr>
          <p:cNvPr id="31" name="文本框 6">
            <a:extLst>
              <a:ext uri="{FF2B5EF4-FFF2-40B4-BE49-F238E27FC236}">
                <a16:creationId xmlns:a16="http://schemas.microsoft.com/office/drawing/2014/main" id="{7C19D352-BE94-4726-89CC-EBFF46115C86}"/>
              </a:ext>
            </a:extLst>
          </p:cNvPr>
          <p:cNvSpPr txBox="1">
            <a:spLocks noChangeArrowheads="1"/>
          </p:cNvSpPr>
          <p:nvPr/>
        </p:nvSpPr>
        <p:spPr bwMode="auto">
          <a:xfrm>
            <a:off x="797996" y="3124869"/>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1800"/>
              <a:t>输入标题内容</a:t>
            </a:r>
            <a:endParaRPr lang="en-US" altLang="zh-CN" sz="1800"/>
          </a:p>
        </p:txBody>
      </p:sp>
      <p:sp>
        <p:nvSpPr>
          <p:cNvPr id="32" name="矩形 31">
            <a:extLst>
              <a:ext uri="{FF2B5EF4-FFF2-40B4-BE49-F238E27FC236}">
                <a16:creationId xmlns:a16="http://schemas.microsoft.com/office/drawing/2014/main" id="{4C22E4F7-32B2-4421-9325-4DE36276A36F}"/>
              </a:ext>
            </a:extLst>
          </p:cNvPr>
          <p:cNvSpPr/>
          <p:nvPr/>
        </p:nvSpPr>
        <p:spPr>
          <a:xfrm>
            <a:off x="797996" y="3350426"/>
            <a:ext cx="1965381" cy="694101"/>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cs typeface="Arial" panose="020B0604020202020204" pitchFamily="34" charset="0"/>
              </a:rPr>
              <a:t>Lorem ipsum dolor sit amet, consectetur adipiscing elit. Lorem ipsum dolor sit amet</a:t>
            </a:r>
          </a:p>
        </p:txBody>
      </p:sp>
      <p:sp>
        <p:nvSpPr>
          <p:cNvPr id="33" name="椭圆 32">
            <a:extLst>
              <a:ext uri="{FF2B5EF4-FFF2-40B4-BE49-F238E27FC236}">
                <a16:creationId xmlns:a16="http://schemas.microsoft.com/office/drawing/2014/main" id="{2823442E-5CD7-4F2B-BED4-E42AD36FE840}"/>
              </a:ext>
            </a:extLst>
          </p:cNvPr>
          <p:cNvSpPr/>
          <p:nvPr/>
        </p:nvSpPr>
        <p:spPr>
          <a:xfrm>
            <a:off x="2635562" y="2236724"/>
            <a:ext cx="590695" cy="590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69611E62-9A7F-486C-BA1E-DC4A6A324F2F}"/>
              </a:ext>
            </a:extLst>
          </p:cNvPr>
          <p:cNvSpPr/>
          <p:nvPr/>
        </p:nvSpPr>
        <p:spPr>
          <a:xfrm>
            <a:off x="2635562" y="3257831"/>
            <a:ext cx="590695" cy="590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6">
            <a:extLst>
              <a:ext uri="{FF2B5EF4-FFF2-40B4-BE49-F238E27FC236}">
                <a16:creationId xmlns:a16="http://schemas.microsoft.com/office/drawing/2014/main" id="{6870F7F8-0197-4A9B-BBE9-02F798849703}"/>
              </a:ext>
            </a:extLst>
          </p:cNvPr>
          <p:cNvSpPr txBox="1">
            <a:spLocks noChangeArrowheads="1"/>
          </p:cNvSpPr>
          <p:nvPr/>
        </p:nvSpPr>
        <p:spPr bwMode="auto">
          <a:xfrm>
            <a:off x="3297283" y="205538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1800"/>
              <a:t>输入标题内容</a:t>
            </a:r>
            <a:endParaRPr lang="en-US" altLang="zh-CN" sz="1800"/>
          </a:p>
        </p:txBody>
      </p:sp>
      <p:sp>
        <p:nvSpPr>
          <p:cNvPr id="36" name="矩形 35">
            <a:extLst>
              <a:ext uri="{FF2B5EF4-FFF2-40B4-BE49-F238E27FC236}">
                <a16:creationId xmlns:a16="http://schemas.microsoft.com/office/drawing/2014/main" id="{414671C5-3277-42E0-89CF-6D517FDE1BA7}"/>
              </a:ext>
            </a:extLst>
          </p:cNvPr>
          <p:cNvSpPr/>
          <p:nvPr/>
        </p:nvSpPr>
        <p:spPr>
          <a:xfrm>
            <a:off x="3297284" y="2315814"/>
            <a:ext cx="1965381" cy="694101"/>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cs typeface="Arial" panose="020B0604020202020204" pitchFamily="34" charset="0"/>
              </a:rPr>
              <a:t>Lorem ipsum dolor sit amet, consectetur adipiscing elit. Lorem ipsum dolor sit amet</a:t>
            </a:r>
          </a:p>
        </p:txBody>
      </p:sp>
      <p:sp>
        <p:nvSpPr>
          <p:cNvPr id="37" name="文本框 6">
            <a:extLst>
              <a:ext uri="{FF2B5EF4-FFF2-40B4-BE49-F238E27FC236}">
                <a16:creationId xmlns:a16="http://schemas.microsoft.com/office/drawing/2014/main" id="{9F972211-52A8-4C3E-B144-05C5944DE7FE}"/>
              </a:ext>
            </a:extLst>
          </p:cNvPr>
          <p:cNvSpPr txBox="1">
            <a:spLocks noChangeArrowheads="1"/>
          </p:cNvSpPr>
          <p:nvPr/>
        </p:nvSpPr>
        <p:spPr bwMode="auto">
          <a:xfrm>
            <a:off x="3297283" y="3124869"/>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1800"/>
              <a:t>输入标题内容</a:t>
            </a:r>
            <a:endParaRPr lang="en-US" altLang="zh-CN" sz="1800"/>
          </a:p>
        </p:txBody>
      </p:sp>
      <p:sp>
        <p:nvSpPr>
          <p:cNvPr id="38" name="矩形 37">
            <a:extLst>
              <a:ext uri="{FF2B5EF4-FFF2-40B4-BE49-F238E27FC236}">
                <a16:creationId xmlns:a16="http://schemas.microsoft.com/office/drawing/2014/main" id="{F32D57D1-3440-4EAD-AD81-BEE46881B4C5}"/>
              </a:ext>
            </a:extLst>
          </p:cNvPr>
          <p:cNvSpPr/>
          <p:nvPr/>
        </p:nvSpPr>
        <p:spPr>
          <a:xfrm>
            <a:off x="3297284" y="3350426"/>
            <a:ext cx="1965381" cy="694101"/>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cs typeface="Arial" panose="020B0604020202020204" pitchFamily="34" charset="0"/>
              </a:rPr>
              <a:t>Lorem ipsum dolor sit amet, consectetur adipiscing elit. Lorem ipsum dolor sit amet</a:t>
            </a:r>
          </a:p>
        </p:txBody>
      </p:sp>
      <p:sp>
        <p:nvSpPr>
          <p:cNvPr id="18" name="AutoShape 59">
            <a:extLst>
              <a:ext uri="{FF2B5EF4-FFF2-40B4-BE49-F238E27FC236}">
                <a16:creationId xmlns:a16="http://schemas.microsoft.com/office/drawing/2014/main" id="{F6DFE9CD-280E-439C-AA25-0BEC5520BB60}"/>
              </a:ext>
            </a:extLst>
          </p:cNvPr>
          <p:cNvSpPr>
            <a:spLocks/>
          </p:cNvSpPr>
          <p:nvPr/>
        </p:nvSpPr>
        <p:spPr bwMode="auto">
          <a:xfrm>
            <a:off x="258841" y="3411874"/>
            <a:ext cx="286865" cy="28560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2" name="Group 124">
            <a:extLst>
              <a:ext uri="{FF2B5EF4-FFF2-40B4-BE49-F238E27FC236}">
                <a16:creationId xmlns:a16="http://schemas.microsoft.com/office/drawing/2014/main" id="{9A723EE2-94CE-4681-B999-CB6087682553}"/>
              </a:ext>
            </a:extLst>
          </p:cNvPr>
          <p:cNvGrpSpPr/>
          <p:nvPr/>
        </p:nvGrpSpPr>
        <p:grpSpPr>
          <a:xfrm>
            <a:off x="2793479" y="3445010"/>
            <a:ext cx="286401" cy="240948"/>
            <a:chOff x="5368132" y="2625725"/>
            <a:chExt cx="465138" cy="391319"/>
          </a:xfrm>
          <a:solidFill>
            <a:schemeClr val="bg1"/>
          </a:solidFill>
        </p:grpSpPr>
        <p:sp>
          <p:nvSpPr>
            <p:cNvPr id="23" name="AutoShape 120">
              <a:extLst>
                <a:ext uri="{FF2B5EF4-FFF2-40B4-BE49-F238E27FC236}">
                  <a16:creationId xmlns:a16="http://schemas.microsoft.com/office/drawing/2014/main" id="{38C03F9F-206D-4F1C-8286-3191E0EC5D8F}"/>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121">
              <a:extLst>
                <a:ext uri="{FF2B5EF4-FFF2-40B4-BE49-F238E27FC236}">
                  <a16:creationId xmlns:a16="http://schemas.microsoft.com/office/drawing/2014/main" id="{D2E367AE-DACD-4761-B951-0C09A1726C37}"/>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22">
              <a:extLst>
                <a:ext uri="{FF2B5EF4-FFF2-40B4-BE49-F238E27FC236}">
                  <a16:creationId xmlns:a16="http://schemas.microsoft.com/office/drawing/2014/main" id="{9441C508-0ABE-41FB-9B87-AE7E42EAAA53}"/>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6" name="组合 25">
            <a:extLst>
              <a:ext uri="{FF2B5EF4-FFF2-40B4-BE49-F238E27FC236}">
                <a16:creationId xmlns:a16="http://schemas.microsoft.com/office/drawing/2014/main" id="{5398CE68-C9DC-4960-B703-37CD59E2FC8C}"/>
              </a:ext>
            </a:extLst>
          </p:cNvPr>
          <p:cNvGrpSpPr/>
          <p:nvPr/>
        </p:nvGrpSpPr>
        <p:grpSpPr>
          <a:xfrm>
            <a:off x="2787953" y="2389115"/>
            <a:ext cx="285912" cy="285912"/>
            <a:chOff x="3191434" y="2145028"/>
            <a:chExt cx="359165" cy="359165"/>
          </a:xfrm>
          <a:solidFill>
            <a:schemeClr val="bg1"/>
          </a:solidFill>
        </p:grpSpPr>
        <p:sp>
          <p:nvSpPr>
            <p:cNvPr id="39" name="AutoShape 123">
              <a:extLst>
                <a:ext uri="{FF2B5EF4-FFF2-40B4-BE49-F238E27FC236}">
                  <a16:creationId xmlns:a16="http://schemas.microsoft.com/office/drawing/2014/main" id="{BBAFA23A-3E76-4AC7-BCC1-7C282B082638}"/>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124">
              <a:extLst>
                <a:ext uri="{FF2B5EF4-FFF2-40B4-BE49-F238E27FC236}">
                  <a16:creationId xmlns:a16="http://schemas.microsoft.com/office/drawing/2014/main" id="{C06BF8FF-EBD8-4FD3-B4A4-EF72D1C57E17}"/>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125">
              <a:extLst>
                <a:ext uri="{FF2B5EF4-FFF2-40B4-BE49-F238E27FC236}">
                  <a16:creationId xmlns:a16="http://schemas.microsoft.com/office/drawing/2014/main" id="{3E3F9201-3058-46A0-B482-A2E32C1A31F2}"/>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2" name="组合 41">
            <a:extLst>
              <a:ext uri="{FF2B5EF4-FFF2-40B4-BE49-F238E27FC236}">
                <a16:creationId xmlns:a16="http://schemas.microsoft.com/office/drawing/2014/main" id="{4B7BD15F-A50E-49AD-8A73-128C5A8F1864}"/>
              </a:ext>
            </a:extLst>
          </p:cNvPr>
          <p:cNvGrpSpPr/>
          <p:nvPr/>
        </p:nvGrpSpPr>
        <p:grpSpPr>
          <a:xfrm flipH="1">
            <a:off x="288666" y="2372910"/>
            <a:ext cx="285912" cy="285912"/>
            <a:chOff x="2473104" y="2145028"/>
            <a:chExt cx="359165" cy="359165"/>
          </a:xfrm>
          <a:solidFill>
            <a:schemeClr val="bg1"/>
          </a:solidFill>
        </p:grpSpPr>
        <p:sp>
          <p:nvSpPr>
            <p:cNvPr id="43" name="AutoShape 126">
              <a:extLst>
                <a:ext uri="{FF2B5EF4-FFF2-40B4-BE49-F238E27FC236}">
                  <a16:creationId xmlns:a16="http://schemas.microsoft.com/office/drawing/2014/main" id="{05EE9CF3-4FC4-4F28-9165-7104BEED09B6}"/>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27">
              <a:extLst>
                <a:ext uri="{FF2B5EF4-FFF2-40B4-BE49-F238E27FC236}">
                  <a16:creationId xmlns:a16="http://schemas.microsoft.com/office/drawing/2014/main" id="{EB1E365E-B5BD-4B9C-B83D-4F514874A1EE}"/>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1079156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5DE33DE6-3219-44CF-BE7A-575401CF22B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6356" y="1708150"/>
            <a:ext cx="4315644" cy="2571750"/>
          </a:xfrm>
          <a:prstGeom prst="rect">
            <a:avLst/>
          </a:prstGeom>
        </p:spPr>
      </p:pic>
      <p:sp>
        <p:nvSpPr>
          <p:cNvPr id="8" name="椭圆 7">
            <a:extLst>
              <a:ext uri="{FF2B5EF4-FFF2-40B4-BE49-F238E27FC236}">
                <a16:creationId xmlns:a16="http://schemas.microsoft.com/office/drawing/2014/main" id="{43F0FC07-93E7-4A14-8E93-4C64D2A891EB}"/>
              </a:ext>
            </a:extLst>
          </p:cNvPr>
          <p:cNvSpPr/>
          <p:nvPr/>
        </p:nvSpPr>
        <p:spPr>
          <a:xfrm>
            <a:off x="4751347" y="1942975"/>
            <a:ext cx="462116" cy="4621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6F78F7C-7941-48D6-BD70-46C60DC98312}"/>
              </a:ext>
            </a:extLst>
          </p:cNvPr>
          <p:cNvSpPr/>
          <p:nvPr/>
        </p:nvSpPr>
        <p:spPr>
          <a:xfrm>
            <a:off x="4751347" y="2729555"/>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34C11C4-8B32-45E3-B4F6-A6F1925D7247}"/>
              </a:ext>
            </a:extLst>
          </p:cNvPr>
          <p:cNvSpPr/>
          <p:nvPr/>
        </p:nvSpPr>
        <p:spPr>
          <a:xfrm>
            <a:off x="5284528" y="1885492"/>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11" name="矩形 10">
            <a:extLst>
              <a:ext uri="{FF2B5EF4-FFF2-40B4-BE49-F238E27FC236}">
                <a16:creationId xmlns:a16="http://schemas.microsoft.com/office/drawing/2014/main" id="{E0AD5AE9-B8A0-4BE6-AAD7-F4750EA5DB4A}"/>
              </a:ext>
            </a:extLst>
          </p:cNvPr>
          <p:cNvSpPr/>
          <p:nvPr/>
        </p:nvSpPr>
        <p:spPr>
          <a:xfrm>
            <a:off x="5333602" y="2729555"/>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12" name="AutoShape 139">
            <a:extLst>
              <a:ext uri="{FF2B5EF4-FFF2-40B4-BE49-F238E27FC236}">
                <a16:creationId xmlns:a16="http://schemas.microsoft.com/office/drawing/2014/main" id="{F33E25DA-7F98-4E65-AD8D-F72A4A327784}"/>
              </a:ext>
            </a:extLst>
          </p:cNvPr>
          <p:cNvSpPr>
            <a:spLocks/>
          </p:cNvSpPr>
          <p:nvPr/>
        </p:nvSpPr>
        <p:spPr bwMode="auto">
          <a:xfrm>
            <a:off x="4848076" y="2043269"/>
            <a:ext cx="268658" cy="26152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3" name="组合 12">
            <a:extLst>
              <a:ext uri="{FF2B5EF4-FFF2-40B4-BE49-F238E27FC236}">
                <a16:creationId xmlns:a16="http://schemas.microsoft.com/office/drawing/2014/main" id="{AA32CEAE-E527-476F-AD01-0370FBA191DD}"/>
              </a:ext>
            </a:extLst>
          </p:cNvPr>
          <p:cNvGrpSpPr/>
          <p:nvPr/>
        </p:nvGrpSpPr>
        <p:grpSpPr>
          <a:xfrm>
            <a:off x="4853633" y="2847724"/>
            <a:ext cx="257545" cy="225777"/>
            <a:chOff x="1035050" y="1447800"/>
            <a:chExt cx="360363" cy="315913"/>
          </a:xfrm>
          <a:solidFill>
            <a:schemeClr val="bg1"/>
          </a:solidFill>
        </p:grpSpPr>
        <p:sp>
          <p:nvSpPr>
            <p:cNvPr id="14" name="AutoShape 147">
              <a:extLst>
                <a:ext uri="{FF2B5EF4-FFF2-40B4-BE49-F238E27FC236}">
                  <a16:creationId xmlns:a16="http://schemas.microsoft.com/office/drawing/2014/main" id="{2F9A2431-1FDC-4E73-8D2E-527CBC91963E}"/>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 name="AutoShape 148">
              <a:extLst>
                <a:ext uri="{FF2B5EF4-FFF2-40B4-BE49-F238E27FC236}">
                  <a16:creationId xmlns:a16="http://schemas.microsoft.com/office/drawing/2014/main" id="{4AD7B65A-D750-4106-A3C5-E5E9311F47E4}"/>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6" name="矩形 15">
            <a:extLst>
              <a:ext uri="{FF2B5EF4-FFF2-40B4-BE49-F238E27FC236}">
                <a16:creationId xmlns:a16="http://schemas.microsoft.com/office/drawing/2014/main" id="{08D540C9-1F70-4DD9-86BE-79C1240A1F3F}"/>
              </a:ext>
            </a:extLst>
          </p:cNvPr>
          <p:cNvSpPr/>
          <p:nvPr/>
        </p:nvSpPr>
        <p:spPr>
          <a:xfrm>
            <a:off x="5333602" y="3573618"/>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17" name="椭圆 16">
            <a:extLst>
              <a:ext uri="{FF2B5EF4-FFF2-40B4-BE49-F238E27FC236}">
                <a16:creationId xmlns:a16="http://schemas.microsoft.com/office/drawing/2014/main" id="{131803AD-5200-4BB1-AC75-3CC676F21B63}"/>
              </a:ext>
            </a:extLst>
          </p:cNvPr>
          <p:cNvSpPr/>
          <p:nvPr/>
        </p:nvSpPr>
        <p:spPr>
          <a:xfrm>
            <a:off x="4751347" y="3573618"/>
            <a:ext cx="462116" cy="462116"/>
          </a:xfrm>
          <a:prstGeom prst="ellipse">
            <a:avLst/>
          </a:prstGeom>
          <a:solidFill>
            <a:srgbClr val="D5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descr="e7d195523061f1c09e9d68d7cf438b91ef959ecb14fc25d26BBA7F7DBC18E55DFF4014AF651F0BF2569D4B6C1DA7F1A4683A481403BD872FC687266AD13265C1DE7C373772FD8728ABDD69ADD03BFF5BE2862BC891DBB79E759A6AF507EF73D9EC197E093A6DCBD8B600593B9A9D0CA7F592A225C2F3E94D70FBE07D2DA6EA5742A77908E721DCDE804534F9F81A6596">
            <a:extLst>
              <a:ext uri="{FF2B5EF4-FFF2-40B4-BE49-F238E27FC236}">
                <a16:creationId xmlns:a16="http://schemas.microsoft.com/office/drawing/2014/main" id="{5FC993DF-F600-4665-9630-254F3DD13375}"/>
              </a:ext>
            </a:extLst>
          </p:cNvPr>
          <p:cNvGrpSpPr/>
          <p:nvPr/>
        </p:nvGrpSpPr>
        <p:grpSpPr>
          <a:xfrm>
            <a:off x="4903170" y="3689175"/>
            <a:ext cx="158469" cy="231002"/>
            <a:chOff x="2528974" y="2863357"/>
            <a:chExt cx="246811" cy="359779"/>
          </a:xfrm>
          <a:solidFill>
            <a:schemeClr val="bg1"/>
          </a:solidFill>
        </p:grpSpPr>
        <p:sp>
          <p:nvSpPr>
            <p:cNvPr id="22" name="AutoShape 113">
              <a:extLst>
                <a:ext uri="{FF2B5EF4-FFF2-40B4-BE49-F238E27FC236}">
                  <a16:creationId xmlns:a16="http://schemas.microsoft.com/office/drawing/2014/main" id="{DBC83331-B679-46F2-B771-15AA3262ABAE}"/>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3" name="AutoShape 114">
              <a:extLst>
                <a:ext uri="{FF2B5EF4-FFF2-40B4-BE49-F238E27FC236}">
                  <a16:creationId xmlns:a16="http://schemas.microsoft.com/office/drawing/2014/main" id="{8275854C-F6F6-49D2-8872-1CCD19318559}"/>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3854108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3012A8F0-EA26-492C-928F-272FAB65DA35}"/>
              </a:ext>
            </a:extLst>
          </p:cNvPr>
          <p:cNvSpPr txBox="1"/>
          <p:nvPr/>
        </p:nvSpPr>
        <p:spPr>
          <a:xfrm>
            <a:off x="1608081" y="1813091"/>
            <a:ext cx="5927837" cy="715581"/>
          </a:xfrm>
          <a:prstGeom prst="rect">
            <a:avLst/>
          </a:prstGeom>
          <a:noFill/>
        </p:spPr>
        <p:txBody>
          <a:bodyPr wrap="square" rtlCol="0">
            <a:spAutoFit/>
          </a:bodyPr>
          <a:lstStyle/>
          <a:p>
            <a:pPr algn="ctr"/>
            <a:r>
              <a:rPr lang="zh-CN" altLang="en-US" sz="4050">
                <a:solidFill>
                  <a:srgbClr val="B18072"/>
                </a:solidFill>
                <a:latin typeface="方正苏新诗柳楷繁体" panose="02000000000000000000" pitchFamily="2" charset="-122"/>
                <a:ea typeface="方正苏新诗柳楷繁体" panose="02000000000000000000" pitchFamily="2" charset="-122"/>
              </a:rPr>
              <a:t>感谢您的观看</a:t>
            </a:r>
          </a:p>
        </p:txBody>
      </p:sp>
      <p:sp>
        <p:nvSpPr>
          <p:cNvPr id="20" name="文本框 19">
            <a:extLst>
              <a:ext uri="{FF2B5EF4-FFF2-40B4-BE49-F238E27FC236}">
                <a16:creationId xmlns:a16="http://schemas.microsoft.com/office/drawing/2014/main" id="{544078E4-E912-4F72-8071-FCA9374290B2}"/>
              </a:ext>
            </a:extLst>
          </p:cNvPr>
          <p:cNvSpPr txBox="1"/>
          <p:nvPr/>
        </p:nvSpPr>
        <p:spPr>
          <a:xfrm>
            <a:off x="1608081" y="2505588"/>
            <a:ext cx="5927837" cy="560025"/>
          </a:xfrm>
          <a:prstGeom prst="rect">
            <a:avLst/>
          </a:prstGeom>
          <a:noFill/>
        </p:spPr>
        <p:txBody>
          <a:bodyPr wrap="square" rtlCol="0">
            <a:spAutoFit/>
          </a:bodyPr>
          <a:lstStyle/>
          <a:p>
            <a:pPr algn="ctr">
              <a:lnSpc>
                <a:spcPct val="150000"/>
              </a:lnSpc>
            </a:pPr>
            <a:r>
              <a:rPr lang="ja-JP" altLang="en-US" sz="1013">
                <a:solidFill>
                  <a:schemeClr val="bg1">
                    <a:lumMod val="65000"/>
                  </a:schemeClr>
                </a:solidFill>
              </a:rPr>
              <a:t>朱丽安・ムーア（</a:t>
            </a:r>
            <a:r>
              <a:rPr lang="en-US" altLang="ja-JP" sz="1013">
                <a:solidFill>
                  <a:schemeClr val="bg1">
                    <a:lumMod val="65000"/>
                  </a:schemeClr>
                </a:solidFill>
              </a:rPr>
              <a:t>Julianne</a:t>
            </a:r>
            <a:r>
              <a:rPr lang="ja-JP" altLang="en-US" sz="1013">
                <a:solidFill>
                  <a:schemeClr val="bg1">
                    <a:lumMod val="65000"/>
                  </a:schemeClr>
                </a:solidFill>
              </a:rPr>
              <a:t>ムーア氏）、ケイト・ボズワース（</a:t>
            </a:r>
            <a:r>
              <a:rPr lang="en-US" altLang="ja-JP" sz="1013">
                <a:solidFill>
                  <a:schemeClr val="bg1">
                    <a:lumMod val="65000"/>
                  </a:schemeClr>
                </a:solidFill>
              </a:rPr>
              <a:t>Kate Bosworth</a:t>
            </a:r>
            <a:r>
              <a:rPr lang="ja-JP" altLang="en-US" sz="1013">
                <a:solidFill>
                  <a:schemeClr val="bg1">
                    <a:lumMod val="65000"/>
                  </a:schemeClr>
                </a:solidFill>
              </a:rPr>
              <a:t>）当たり玉片ドレス姿の人を示す、じゅ</a:t>
            </a:r>
            <a:endParaRPr lang="zh-CN" altLang="en-US" sz="1013">
              <a:solidFill>
                <a:schemeClr val="bg1">
                  <a:lumMod val="65000"/>
                </a:schemeClr>
              </a:solidFill>
            </a:endParaRPr>
          </a:p>
        </p:txBody>
      </p:sp>
      <p:pic>
        <p:nvPicPr>
          <p:cNvPr id="3" name="图片 2">
            <a:extLst>
              <a:ext uri="{FF2B5EF4-FFF2-40B4-BE49-F238E27FC236}">
                <a16:creationId xmlns:a16="http://schemas.microsoft.com/office/drawing/2014/main" id="{E22B6F9B-3DB6-4152-ADA1-13A332D17919}"/>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9225" r="21301"/>
          <a:stretch/>
        </p:blipFill>
        <p:spPr>
          <a:xfrm>
            <a:off x="6783832" y="-268941"/>
            <a:ext cx="2360168" cy="2232212"/>
          </a:xfrm>
          <a:prstGeom prst="rect">
            <a:avLst/>
          </a:prstGeom>
        </p:spPr>
      </p:pic>
      <p:pic>
        <p:nvPicPr>
          <p:cNvPr id="6" name="图片 5">
            <a:extLst>
              <a:ext uri="{FF2B5EF4-FFF2-40B4-BE49-F238E27FC236}">
                <a16:creationId xmlns:a16="http://schemas.microsoft.com/office/drawing/2014/main" id="{BBDAB79C-8F28-4546-AFDC-87C4D24723F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6452" r="30968"/>
          <a:stretch/>
        </p:blipFill>
        <p:spPr>
          <a:xfrm>
            <a:off x="154857" y="2469896"/>
            <a:ext cx="1548582" cy="2673604"/>
          </a:xfrm>
          <a:prstGeom prst="rect">
            <a:avLst/>
          </a:prstGeom>
        </p:spPr>
      </p:pic>
      <p:pic>
        <p:nvPicPr>
          <p:cNvPr id="10" name="图片 9">
            <a:extLst>
              <a:ext uri="{FF2B5EF4-FFF2-40B4-BE49-F238E27FC236}">
                <a16:creationId xmlns:a16="http://schemas.microsoft.com/office/drawing/2014/main" id="{EF6ABD7A-A9AC-479D-B8EE-69374363E07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95418" y="3524090"/>
            <a:ext cx="1548582" cy="1548582"/>
          </a:xfrm>
          <a:prstGeom prst="rect">
            <a:avLst/>
          </a:prstGeom>
        </p:spPr>
      </p:pic>
    </p:spTree>
    <p:extLst>
      <p:ext uri="{BB962C8B-B14F-4D97-AF65-F5344CB8AC3E}">
        <p14:creationId xmlns:p14="http://schemas.microsoft.com/office/powerpoint/2010/main" val="3223280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4">
            <a:extLst>
              <a:ext uri="{FF2B5EF4-FFF2-40B4-BE49-F238E27FC236}">
                <a16:creationId xmlns:a16="http://schemas.microsoft.com/office/drawing/2014/main" id="{FD9ADD05-2DD4-48A1-9C8B-1105D4B8F7F2}"/>
              </a:ext>
            </a:extLst>
          </p:cNvPr>
          <p:cNvSpPr>
            <a:spLocks/>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 name="组合 16">
            <a:extLst>
              <a:ext uri="{FF2B5EF4-FFF2-40B4-BE49-F238E27FC236}">
                <a16:creationId xmlns:a16="http://schemas.microsoft.com/office/drawing/2014/main" id="{A5854151-932A-444C-B2C0-1DFD1E151C61}"/>
              </a:ext>
            </a:extLst>
          </p:cNvPr>
          <p:cNvGrpSpPr/>
          <p:nvPr/>
        </p:nvGrpSpPr>
        <p:grpSpPr>
          <a:xfrm>
            <a:off x="7580758" y="3616325"/>
            <a:ext cx="358775" cy="292100"/>
            <a:chOff x="7550150" y="3613150"/>
            <a:chExt cx="358775" cy="292100"/>
          </a:xfrm>
          <a:solidFill>
            <a:schemeClr val="accent1"/>
          </a:solidFill>
        </p:grpSpPr>
        <p:sp>
          <p:nvSpPr>
            <p:cNvPr id="18" name="AutoShape 5">
              <a:extLst>
                <a:ext uri="{FF2B5EF4-FFF2-40B4-BE49-F238E27FC236}">
                  <a16:creationId xmlns:a16="http://schemas.microsoft.com/office/drawing/2014/main" id="{4D5C19CC-9D09-4EAB-8E93-A39B51E84234}"/>
                </a:ext>
              </a:extLst>
            </p:cNvPr>
            <p:cNvSpPr>
              <a:spLocks/>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 name="AutoShape 6">
              <a:extLst>
                <a:ext uri="{FF2B5EF4-FFF2-40B4-BE49-F238E27FC236}">
                  <a16:creationId xmlns:a16="http://schemas.microsoft.com/office/drawing/2014/main" id="{04642714-3A6E-466B-AA52-BC6A0E37C2C2}"/>
                </a:ext>
              </a:extLst>
            </p:cNvPr>
            <p:cNvSpPr>
              <a:spLocks/>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0" name="Group 5">
            <a:extLst>
              <a:ext uri="{FF2B5EF4-FFF2-40B4-BE49-F238E27FC236}">
                <a16:creationId xmlns:a16="http://schemas.microsoft.com/office/drawing/2014/main" id="{4469152E-BD4B-4770-827E-94A2A7BF029E}"/>
              </a:ext>
            </a:extLst>
          </p:cNvPr>
          <p:cNvGrpSpPr/>
          <p:nvPr/>
        </p:nvGrpSpPr>
        <p:grpSpPr>
          <a:xfrm>
            <a:off x="6831585" y="3578617"/>
            <a:ext cx="359165" cy="359779"/>
            <a:chOff x="9145588" y="4435475"/>
            <a:chExt cx="464344" cy="465138"/>
          </a:xfrm>
          <a:solidFill>
            <a:schemeClr val="accent1"/>
          </a:solidFill>
        </p:grpSpPr>
        <p:sp>
          <p:nvSpPr>
            <p:cNvPr id="21" name="AutoShape 7">
              <a:extLst>
                <a:ext uri="{FF2B5EF4-FFF2-40B4-BE49-F238E27FC236}">
                  <a16:creationId xmlns:a16="http://schemas.microsoft.com/office/drawing/2014/main" id="{D73ED987-6E3B-442D-819B-B7F68BDFAB96}"/>
                </a:ext>
              </a:extLst>
            </p:cNvPr>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8">
              <a:extLst>
                <a:ext uri="{FF2B5EF4-FFF2-40B4-BE49-F238E27FC236}">
                  <a16:creationId xmlns:a16="http://schemas.microsoft.com/office/drawing/2014/main" id="{50FDE520-F48D-4C8C-A870-66CC2852A24E}"/>
                </a:ext>
              </a:extLst>
            </p:cNvPr>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3" name="AutoShape 9">
              <a:extLst>
                <a:ext uri="{FF2B5EF4-FFF2-40B4-BE49-F238E27FC236}">
                  <a16:creationId xmlns:a16="http://schemas.microsoft.com/office/drawing/2014/main" id="{FC28EC43-AB72-460E-8FB7-52A180F028DA}"/>
                </a:ext>
              </a:extLst>
            </p:cNvPr>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10">
              <a:extLst>
                <a:ext uri="{FF2B5EF4-FFF2-40B4-BE49-F238E27FC236}">
                  <a16:creationId xmlns:a16="http://schemas.microsoft.com/office/drawing/2014/main" id="{B6F91750-A80B-4195-B503-FD687B7A1E56}"/>
                </a:ext>
              </a:extLst>
            </p:cNvPr>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1">
              <a:extLst>
                <a:ext uri="{FF2B5EF4-FFF2-40B4-BE49-F238E27FC236}">
                  <a16:creationId xmlns:a16="http://schemas.microsoft.com/office/drawing/2014/main" id="{784ECB10-5CF7-4126-B575-560BF9EDF0C3}"/>
                </a:ext>
              </a:extLst>
            </p:cNvPr>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12">
              <a:extLst>
                <a:ext uri="{FF2B5EF4-FFF2-40B4-BE49-F238E27FC236}">
                  <a16:creationId xmlns:a16="http://schemas.microsoft.com/office/drawing/2014/main" id="{1CF36CF8-7914-4AFB-BF60-6AA175822093}"/>
                </a:ext>
              </a:extLst>
            </p:cNvPr>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13">
              <a:extLst>
                <a:ext uri="{FF2B5EF4-FFF2-40B4-BE49-F238E27FC236}">
                  <a16:creationId xmlns:a16="http://schemas.microsoft.com/office/drawing/2014/main" id="{EA9457FD-E525-4A1E-BCD6-158E0A6E6453}"/>
                </a:ext>
              </a:extLst>
            </p:cNvPr>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14">
              <a:extLst>
                <a:ext uri="{FF2B5EF4-FFF2-40B4-BE49-F238E27FC236}">
                  <a16:creationId xmlns:a16="http://schemas.microsoft.com/office/drawing/2014/main" id="{C7494CD6-DD42-4FED-BB6D-A57B40D5F6AF}"/>
                </a:ext>
              </a:extLst>
            </p:cNvPr>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5">
              <a:extLst>
                <a:ext uri="{FF2B5EF4-FFF2-40B4-BE49-F238E27FC236}">
                  <a16:creationId xmlns:a16="http://schemas.microsoft.com/office/drawing/2014/main" id="{06F795A6-E06A-4573-B95E-18DE2E61FE06}"/>
                </a:ext>
              </a:extLst>
            </p:cNvPr>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0" name="Group 15">
            <a:extLst>
              <a:ext uri="{FF2B5EF4-FFF2-40B4-BE49-F238E27FC236}">
                <a16:creationId xmlns:a16="http://schemas.microsoft.com/office/drawing/2014/main" id="{5467FDF0-A319-46FA-92AD-3BF057FE4BC2}"/>
              </a:ext>
            </a:extLst>
          </p:cNvPr>
          <p:cNvGrpSpPr/>
          <p:nvPr/>
        </p:nvGrpSpPr>
        <p:grpSpPr>
          <a:xfrm>
            <a:off x="6112643" y="3589668"/>
            <a:ext cx="359165" cy="348727"/>
            <a:chOff x="8216107" y="4449763"/>
            <a:chExt cx="464344" cy="450850"/>
          </a:xfrm>
          <a:solidFill>
            <a:schemeClr val="accent1"/>
          </a:solidFill>
        </p:grpSpPr>
        <p:sp>
          <p:nvSpPr>
            <p:cNvPr id="31" name="AutoShape 16">
              <a:extLst>
                <a:ext uri="{FF2B5EF4-FFF2-40B4-BE49-F238E27FC236}">
                  <a16:creationId xmlns:a16="http://schemas.microsoft.com/office/drawing/2014/main" id="{C4A2232C-96AC-462C-BF92-F876A7AA6C9F}"/>
                </a:ext>
              </a:extLst>
            </p:cNvPr>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2" name="AutoShape 17">
              <a:extLst>
                <a:ext uri="{FF2B5EF4-FFF2-40B4-BE49-F238E27FC236}">
                  <a16:creationId xmlns:a16="http://schemas.microsoft.com/office/drawing/2014/main" id="{E549A7AD-49E1-439B-93A1-38E0A6CBDF20}"/>
                </a:ext>
              </a:extLst>
            </p:cNvPr>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3" name="组合 32">
            <a:extLst>
              <a:ext uri="{FF2B5EF4-FFF2-40B4-BE49-F238E27FC236}">
                <a16:creationId xmlns:a16="http://schemas.microsoft.com/office/drawing/2014/main" id="{C1A4613F-C68B-4FA6-9BEB-57C9BC91FAAF}"/>
              </a:ext>
            </a:extLst>
          </p:cNvPr>
          <p:cNvGrpSpPr/>
          <p:nvPr/>
        </p:nvGrpSpPr>
        <p:grpSpPr>
          <a:xfrm>
            <a:off x="5394325" y="3578225"/>
            <a:ext cx="358775" cy="360363"/>
            <a:chOff x="5394325" y="3578225"/>
            <a:chExt cx="358775" cy="360363"/>
          </a:xfrm>
          <a:solidFill>
            <a:schemeClr val="accent1"/>
          </a:solidFill>
        </p:grpSpPr>
        <p:sp>
          <p:nvSpPr>
            <p:cNvPr id="34" name="AutoShape 18">
              <a:extLst>
                <a:ext uri="{FF2B5EF4-FFF2-40B4-BE49-F238E27FC236}">
                  <a16:creationId xmlns:a16="http://schemas.microsoft.com/office/drawing/2014/main" id="{222314BC-9D44-433E-A4C1-CD7D50ABC282}"/>
                </a:ext>
              </a:extLst>
            </p:cNvPr>
            <p:cNvSpPr>
              <a:spLocks/>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5" name="AutoShape 19">
              <a:extLst>
                <a:ext uri="{FF2B5EF4-FFF2-40B4-BE49-F238E27FC236}">
                  <a16:creationId xmlns:a16="http://schemas.microsoft.com/office/drawing/2014/main" id="{0B572592-D090-486F-9792-3A0EBF91415E}"/>
                </a:ext>
              </a:extLst>
            </p:cNvPr>
            <p:cNvSpPr>
              <a:spLocks/>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20">
              <a:extLst>
                <a:ext uri="{FF2B5EF4-FFF2-40B4-BE49-F238E27FC236}">
                  <a16:creationId xmlns:a16="http://schemas.microsoft.com/office/drawing/2014/main" id="{021E531D-E110-40E0-BE0D-D677A1D16BF4}"/>
                </a:ext>
              </a:extLst>
            </p:cNvPr>
            <p:cNvSpPr>
              <a:spLocks/>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21">
              <a:extLst>
                <a:ext uri="{FF2B5EF4-FFF2-40B4-BE49-F238E27FC236}">
                  <a16:creationId xmlns:a16="http://schemas.microsoft.com/office/drawing/2014/main" id="{6FFD0CC1-328D-4D81-BA9F-694287B95DBC}"/>
                </a:ext>
              </a:extLst>
            </p:cNvPr>
            <p:cNvSpPr>
              <a:spLocks/>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22">
              <a:extLst>
                <a:ext uri="{FF2B5EF4-FFF2-40B4-BE49-F238E27FC236}">
                  <a16:creationId xmlns:a16="http://schemas.microsoft.com/office/drawing/2014/main" id="{CA571807-E50C-4F17-A73C-3DC24662EA49}"/>
                </a:ext>
              </a:extLst>
            </p:cNvPr>
            <p:cNvSpPr>
              <a:spLocks/>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23">
              <a:extLst>
                <a:ext uri="{FF2B5EF4-FFF2-40B4-BE49-F238E27FC236}">
                  <a16:creationId xmlns:a16="http://schemas.microsoft.com/office/drawing/2014/main" id="{D7959625-FD4C-4AF7-BC9D-432E1FC7154F}"/>
                </a:ext>
              </a:extLst>
            </p:cNvPr>
            <p:cNvSpPr>
              <a:spLocks/>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24">
              <a:extLst>
                <a:ext uri="{FF2B5EF4-FFF2-40B4-BE49-F238E27FC236}">
                  <a16:creationId xmlns:a16="http://schemas.microsoft.com/office/drawing/2014/main" id="{559F11EB-B305-4725-9C52-34BAE0A7B3FA}"/>
                </a:ext>
              </a:extLst>
            </p:cNvPr>
            <p:cNvSpPr>
              <a:spLocks/>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25">
              <a:extLst>
                <a:ext uri="{FF2B5EF4-FFF2-40B4-BE49-F238E27FC236}">
                  <a16:creationId xmlns:a16="http://schemas.microsoft.com/office/drawing/2014/main" id="{FE8227CF-3698-48F1-9637-CC54ACFC1107}"/>
                </a:ext>
              </a:extLst>
            </p:cNvPr>
            <p:cNvSpPr>
              <a:spLocks/>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26">
              <a:extLst>
                <a:ext uri="{FF2B5EF4-FFF2-40B4-BE49-F238E27FC236}">
                  <a16:creationId xmlns:a16="http://schemas.microsoft.com/office/drawing/2014/main" id="{987A98C3-8A38-4942-90E3-48981471F9EC}"/>
                </a:ext>
              </a:extLst>
            </p:cNvPr>
            <p:cNvSpPr>
              <a:spLocks/>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3" name="AutoShape 27">
              <a:extLst>
                <a:ext uri="{FF2B5EF4-FFF2-40B4-BE49-F238E27FC236}">
                  <a16:creationId xmlns:a16="http://schemas.microsoft.com/office/drawing/2014/main" id="{BAA239A6-7818-44BF-89DF-CB74065D830C}"/>
                </a:ext>
              </a:extLst>
            </p:cNvPr>
            <p:cNvSpPr>
              <a:spLocks/>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4" name="AutoShape 28">
            <a:extLst>
              <a:ext uri="{FF2B5EF4-FFF2-40B4-BE49-F238E27FC236}">
                <a16:creationId xmlns:a16="http://schemas.microsoft.com/office/drawing/2014/main" id="{A52061AD-187B-4CD9-A4B0-DB8E78BEEE6C}"/>
              </a:ext>
            </a:extLst>
          </p:cNvPr>
          <p:cNvSpPr>
            <a:spLocks/>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29">
            <a:extLst>
              <a:ext uri="{FF2B5EF4-FFF2-40B4-BE49-F238E27FC236}">
                <a16:creationId xmlns:a16="http://schemas.microsoft.com/office/drawing/2014/main" id="{375CA2A3-E8CA-4C13-BBFD-05143B1C5180}"/>
              </a:ext>
            </a:extLst>
          </p:cNvPr>
          <p:cNvSpPr>
            <a:spLocks/>
          </p:cNvSpPr>
          <p:nvPr/>
        </p:nvSpPr>
        <p:spPr bwMode="auto">
          <a:xfrm>
            <a:off x="8267700" y="2871788"/>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46" name="组合 45">
            <a:extLst>
              <a:ext uri="{FF2B5EF4-FFF2-40B4-BE49-F238E27FC236}">
                <a16:creationId xmlns:a16="http://schemas.microsoft.com/office/drawing/2014/main" id="{CE1B12EB-7354-473E-9997-60F82656FAA9}"/>
              </a:ext>
            </a:extLst>
          </p:cNvPr>
          <p:cNvGrpSpPr/>
          <p:nvPr/>
        </p:nvGrpSpPr>
        <p:grpSpPr>
          <a:xfrm>
            <a:off x="7605713" y="2859088"/>
            <a:ext cx="247650" cy="360362"/>
            <a:chOff x="7605713" y="2859088"/>
            <a:chExt cx="247650" cy="360362"/>
          </a:xfrm>
          <a:solidFill>
            <a:schemeClr val="accent1"/>
          </a:solidFill>
        </p:grpSpPr>
        <p:sp>
          <p:nvSpPr>
            <p:cNvPr id="47" name="AutoShape 30">
              <a:extLst>
                <a:ext uri="{FF2B5EF4-FFF2-40B4-BE49-F238E27FC236}">
                  <a16:creationId xmlns:a16="http://schemas.microsoft.com/office/drawing/2014/main" id="{37D0D4A8-04F2-4808-917D-6FA7EFEB581E}"/>
                </a:ext>
              </a:extLst>
            </p:cNvPr>
            <p:cNvSpPr>
              <a:spLocks/>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8" name="AutoShape 31">
              <a:extLst>
                <a:ext uri="{FF2B5EF4-FFF2-40B4-BE49-F238E27FC236}">
                  <a16:creationId xmlns:a16="http://schemas.microsoft.com/office/drawing/2014/main" id="{32EABEC1-3F30-41D0-8CB4-16C097EFC39F}"/>
                </a:ext>
              </a:extLst>
            </p:cNvPr>
            <p:cNvSpPr>
              <a:spLocks/>
            </p:cNvSpPr>
            <p:nvPr/>
          </p:nvSpPr>
          <p:spPr bwMode="auto">
            <a:xfrm>
              <a:off x="7651750" y="3016250"/>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9" name="AutoShape 32">
            <a:extLst>
              <a:ext uri="{FF2B5EF4-FFF2-40B4-BE49-F238E27FC236}">
                <a16:creationId xmlns:a16="http://schemas.microsoft.com/office/drawing/2014/main" id="{B4DDC592-11F2-4157-8357-B612087D6649}"/>
              </a:ext>
            </a:extLst>
          </p:cNvPr>
          <p:cNvSpPr>
            <a:spLocks/>
          </p:cNvSpPr>
          <p:nvPr/>
        </p:nvSpPr>
        <p:spPr bwMode="auto">
          <a:xfrm>
            <a:off x="6831013" y="2882900"/>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0" name="AutoShape 33">
            <a:extLst>
              <a:ext uri="{FF2B5EF4-FFF2-40B4-BE49-F238E27FC236}">
                <a16:creationId xmlns:a16="http://schemas.microsoft.com/office/drawing/2014/main" id="{22CB31F7-F506-4394-85E4-7992CE7710BF}"/>
              </a:ext>
            </a:extLst>
          </p:cNvPr>
          <p:cNvSpPr>
            <a:spLocks/>
          </p:cNvSpPr>
          <p:nvPr/>
        </p:nvSpPr>
        <p:spPr bwMode="auto">
          <a:xfrm>
            <a:off x="6111875" y="2994025"/>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1" name="AutoShape 34">
            <a:extLst>
              <a:ext uri="{FF2B5EF4-FFF2-40B4-BE49-F238E27FC236}">
                <a16:creationId xmlns:a16="http://schemas.microsoft.com/office/drawing/2014/main" id="{329884AF-235C-4DBF-A4DE-3E29890326A6}"/>
              </a:ext>
            </a:extLst>
          </p:cNvPr>
          <p:cNvSpPr>
            <a:spLocks/>
          </p:cNvSpPr>
          <p:nvPr/>
        </p:nvSpPr>
        <p:spPr bwMode="auto">
          <a:xfrm>
            <a:off x="6202363"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2" name="AutoShape 35">
            <a:extLst>
              <a:ext uri="{FF2B5EF4-FFF2-40B4-BE49-F238E27FC236}">
                <a16:creationId xmlns:a16="http://schemas.microsoft.com/office/drawing/2014/main" id="{CC34FD3F-97DB-461B-83C2-1640CE7EFC91}"/>
              </a:ext>
            </a:extLst>
          </p:cNvPr>
          <p:cNvSpPr>
            <a:spLocks/>
          </p:cNvSpPr>
          <p:nvPr/>
        </p:nvSpPr>
        <p:spPr bwMode="auto">
          <a:xfrm>
            <a:off x="6337300"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3" name="AutoShape 36">
            <a:extLst>
              <a:ext uri="{FF2B5EF4-FFF2-40B4-BE49-F238E27FC236}">
                <a16:creationId xmlns:a16="http://schemas.microsoft.com/office/drawing/2014/main" id="{985867E4-9D5D-47EF-868E-92DB89AC34FF}"/>
              </a:ext>
            </a:extLst>
          </p:cNvPr>
          <p:cNvSpPr>
            <a:spLocks/>
          </p:cNvSpPr>
          <p:nvPr/>
        </p:nvSpPr>
        <p:spPr bwMode="auto">
          <a:xfrm>
            <a:off x="6280150" y="285908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4" name="组合 53">
            <a:extLst>
              <a:ext uri="{FF2B5EF4-FFF2-40B4-BE49-F238E27FC236}">
                <a16:creationId xmlns:a16="http://schemas.microsoft.com/office/drawing/2014/main" id="{55735D15-1056-4B1E-A324-AA2D1CC3B0E3}"/>
              </a:ext>
            </a:extLst>
          </p:cNvPr>
          <p:cNvGrpSpPr/>
          <p:nvPr/>
        </p:nvGrpSpPr>
        <p:grpSpPr>
          <a:xfrm>
            <a:off x="5394325" y="2859088"/>
            <a:ext cx="358775" cy="360362"/>
            <a:chOff x="5394325" y="2859088"/>
            <a:chExt cx="358775" cy="360362"/>
          </a:xfrm>
          <a:solidFill>
            <a:schemeClr val="accent1"/>
          </a:solidFill>
        </p:grpSpPr>
        <p:sp>
          <p:nvSpPr>
            <p:cNvPr id="55" name="AutoShape 37">
              <a:extLst>
                <a:ext uri="{FF2B5EF4-FFF2-40B4-BE49-F238E27FC236}">
                  <a16:creationId xmlns:a16="http://schemas.microsoft.com/office/drawing/2014/main" id="{35E5E641-6F81-40D9-99EE-697AB16579CF}"/>
                </a:ext>
              </a:extLst>
            </p:cNvPr>
            <p:cNvSpPr>
              <a:spLocks/>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AutoShape 38">
              <a:extLst>
                <a:ext uri="{FF2B5EF4-FFF2-40B4-BE49-F238E27FC236}">
                  <a16:creationId xmlns:a16="http://schemas.microsoft.com/office/drawing/2014/main" id="{4243BA74-5BEC-46B3-9FB8-253E9CAAB044}"/>
                </a:ext>
              </a:extLst>
            </p:cNvPr>
            <p:cNvSpPr>
              <a:spLocks/>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7" name="AutoShape 39">
              <a:extLst>
                <a:ext uri="{FF2B5EF4-FFF2-40B4-BE49-F238E27FC236}">
                  <a16:creationId xmlns:a16="http://schemas.microsoft.com/office/drawing/2014/main" id="{0D1820FE-01E4-4D3C-BB05-2F4E18D7372C}"/>
                </a:ext>
              </a:extLst>
            </p:cNvPr>
            <p:cNvSpPr>
              <a:spLocks/>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8" name="AutoShape 40">
              <a:extLst>
                <a:ext uri="{FF2B5EF4-FFF2-40B4-BE49-F238E27FC236}">
                  <a16:creationId xmlns:a16="http://schemas.microsoft.com/office/drawing/2014/main" id="{68191D77-B6E4-4BFE-B48E-D8B946438F1D}"/>
                </a:ext>
              </a:extLst>
            </p:cNvPr>
            <p:cNvSpPr>
              <a:spLocks/>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41">
              <a:extLst>
                <a:ext uri="{FF2B5EF4-FFF2-40B4-BE49-F238E27FC236}">
                  <a16:creationId xmlns:a16="http://schemas.microsoft.com/office/drawing/2014/main" id="{E49345CF-2AF1-4E62-9015-86E5F98E8CD7}"/>
                </a:ext>
              </a:extLst>
            </p:cNvPr>
            <p:cNvSpPr>
              <a:spLocks/>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42">
              <a:extLst>
                <a:ext uri="{FF2B5EF4-FFF2-40B4-BE49-F238E27FC236}">
                  <a16:creationId xmlns:a16="http://schemas.microsoft.com/office/drawing/2014/main" id="{365314D8-FA22-4FC0-A70F-B62BF26A6551}"/>
                </a:ext>
              </a:extLst>
            </p:cNvPr>
            <p:cNvSpPr>
              <a:spLocks/>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1" name="组合 60">
            <a:extLst>
              <a:ext uri="{FF2B5EF4-FFF2-40B4-BE49-F238E27FC236}">
                <a16:creationId xmlns:a16="http://schemas.microsoft.com/office/drawing/2014/main" id="{8E589E8D-09D4-421E-A99F-7787824665A6}"/>
              </a:ext>
            </a:extLst>
          </p:cNvPr>
          <p:cNvGrpSpPr/>
          <p:nvPr/>
        </p:nvGrpSpPr>
        <p:grpSpPr>
          <a:xfrm>
            <a:off x="4675188" y="2882900"/>
            <a:ext cx="360362" cy="314325"/>
            <a:chOff x="4675188" y="2882900"/>
            <a:chExt cx="360362" cy="314325"/>
          </a:xfrm>
          <a:solidFill>
            <a:schemeClr val="accent1"/>
          </a:solidFill>
        </p:grpSpPr>
        <p:sp>
          <p:nvSpPr>
            <p:cNvPr id="62" name="AutoShape 43">
              <a:extLst>
                <a:ext uri="{FF2B5EF4-FFF2-40B4-BE49-F238E27FC236}">
                  <a16:creationId xmlns:a16="http://schemas.microsoft.com/office/drawing/2014/main" id="{EAD3896B-7737-491B-A8DE-3D7E340F39D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44">
              <a:extLst>
                <a:ext uri="{FF2B5EF4-FFF2-40B4-BE49-F238E27FC236}">
                  <a16:creationId xmlns:a16="http://schemas.microsoft.com/office/drawing/2014/main" id="{040AB03E-1D41-4519-A1D5-E58930B8541A}"/>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45">
              <a:extLst>
                <a:ext uri="{FF2B5EF4-FFF2-40B4-BE49-F238E27FC236}">
                  <a16:creationId xmlns:a16="http://schemas.microsoft.com/office/drawing/2014/main" id="{2BF8EF11-C769-49E5-BC73-D67E396E13DD}"/>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65" name="AutoShape 46">
            <a:extLst>
              <a:ext uri="{FF2B5EF4-FFF2-40B4-BE49-F238E27FC236}">
                <a16:creationId xmlns:a16="http://schemas.microsoft.com/office/drawing/2014/main" id="{9E2F30B6-315A-4CEF-9466-A2DE93095B3E}"/>
              </a:ext>
            </a:extLst>
          </p:cNvPr>
          <p:cNvSpPr>
            <a:spLocks/>
          </p:cNvSpPr>
          <p:nvPr/>
        </p:nvSpPr>
        <p:spPr bwMode="auto">
          <a:xfrm>
            <a:off x="8267700" y="2141538"/>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47">
            <a:extLst>
              <a:ext uri="{FF2B5EF4-FFF2-40B4-BE49-F238E27FC236}">
                <a16:creationId xmlns:a16="http://schemas.microsoft.com/office/drawing/2014/main" id="{7DDD0304-B34E-46A9-A99B-5A982941F807}"/>
              </a:ext>
            </a:extLst>
          </p:cNvPr>
          <p:cNvSpPr>
            <a:spLocks/>
          </p:cNvSpPr>
          <p:nvPr/>
        </p:nvSpPr>
        <p:spPr bwMode="auto">
          <a:xfrm>
            <a:off x="7550150" y="2141538"/>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67" name="组合 66">
            <a:extLst>
              <a:ext uri="{FF2B5EF4-FFF2-40B4-BE49-F238E27FC236}">
                <a16:creationId xmlns:a16="http://schemas.microsoft.com/office/drawing/2014/main" id="{6BE95B69-B5AF-4FE3-BA84-D9B21A39A749}"/>
              </a:ext>
            </a:extLst>
          </p:cNvPr>
          <p:cNvGrpSpPr/>
          <p:nvPr/>
        </p:nvGrpSpPr>
        <p:grpSpPr>
          <a:xfrm>
            <a:off x="6674412" y="2277399"/>
            <a:ext cx="314346" cy="359165"/>
            <a:chOff x="6853689" y="2141343"/>
            <a:chExt cx="314346" cy="359165"/>
          </a:xfrm>
          <a:solidFill>
            <a:schemeClr val="accent1"/>
          </a:solidFill>
        </p:grpSpPr>
        <p:sp>
          <p:nvSpPr>
            <p:cNvPr id="68" name="AutoShape 48">
              <a:extLst>
                <a:ext uri="{FF2B5EF4-FFF2-40B4-BE49-F238E27FC236}">
                  <a16:creationId xmlns:a16="http://schemas.microsoft.com/office/drawing/2014/main" id="{AE8082BF-D21F-41A2-A256-9BE5329B8657}"/>
                </a:ext>
              </a:extLst>
            </p:cNvPr>
            <p:cNvSpPr>
              <a:spLocks/>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49">
              <a:extLst>
                <a:ext uri="{FF2B5EF4-FFF2-40B4-BE49-F238E27FC236}">
                  <a16:creationId xmlns:a16="http://schemas.microsoft.com/office/drawing/2014/main" id="{64761DBD-FCFD-4D60-B061-2C32575CCD9B}"/>
                </a:ext>
              </a:extLst>
            </p:cNvPr>
            <p:cNvSpPr>
              <a:spLocks/>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50">
              <a:extLst>
                <a:ext uri="{FF2B5EF4-FFF2-40B4-BE49-F238E27FC236}">
                  <a16:creationId xmlns:a16="http://schemas.microsoft.com/office/drawing/2014/main" id="{956225D4-F3D7-4315-B0C9-6884E3804F24}"/>
                </a:ext>
              </a:extLst>
            </p:cNvPr>
            <p:cNvSpPr>
              <a:spLocks/>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1" name="AutoShape 51">
              <a:extLst>
                <a:ext uri="{FF2B5EF4-FFF2-40B4-BE49-F238E27FC236}">
                  <a16:creationId xmlns:a16="http://schemas.microsoft.com/office/drawing/2014/main" id="{027232D8-82E7-4CDD-A717-4711BD2DB371}"/>
                </a:ext>
              </a:extLst>
            </p:cNvPr>
            <p:cNvSpPr>
              <a:spLocks/>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2" name="组合 71">
            <a:extLst>
              <a:ext uri="{FF2B5EF4-FFF2-40B4-BE49-F238E27FC236}">
                <a16:creationId xmlns:a16="http://schemas.microsoft.com/office/drawing/2014/main" id="{38DAEDEC-D815-4B65-B96F-9C2CD51E023F}"/>
              </a:ext>
            </a:extLst>
          </p:cNvPr>
          <p:cNvGrpSpPr/>
          <p:nvPr/>
        </p:nvGrpSpPr>
        <p:grpSpPr>
          <a:xfrm>
            <a:off x="6111875" y="2141538"/>
            <a:ext cx="360363" cy="358775"/>
            <a:chOff x="6111875" y="2141538"/>
            <a:chExt cx="360363" cy="358775"/>
          </a:xfrm>
          <a:solidFill>
            <a:schemeClr val="accent1"/>
          </a:solidFill>
        </p:grpSpPr>
        <p:sp>
          <p:nvSpPr>
            <p:cNvPr id="73" name="AutoShape 52">
              <a:extLst>
                <a:ext uri="{FF2B5EF4-FFF2-40B4-BE49-F238E27FC236}">
                  <a16:creationId xmlns:a16="http://schemas.microsoft.com/office/drawing/2014/main" id="{8D433B41-A5FE-479D-8E2B-A1B46C1F8F53}"/>
                </a:ext>
              </a:extLst>
            </p:cNvPr>
            <p:cNvSpPr>
              <a:spLocks/>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53">
              <a:extLst>
                <a:ext uri="{FF2B5EF4-FFF2-40B4-BE49-F238E27FC236}">
                  <a16:creationId xmlns:a16="http://schemas.microsoft.com/office/drawing/2014/main" id="{35BDA7ED-9B10-4AE7-8ACF-A4556A297FDE}"/>
                </a:ext>
              </a:extLst>
            </p:cNvPr>
            <p:cNvSpPr>
              <a:spLocks/>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54">
              <a:extLst>
                <a:ext uri="{FF2B5EF4-FFF2-40B4-BE49-F238E27FC236}">
                  <a16:creationId xmlns:a16="http://schemas.microsoft.com/office/drawing/2014/main" id="{B84E6B33-1441-4E21-B276-19A2C1DD599E}"/>
                </a:ext>
              </a:extLst>
            </p:cNvPr>
            <p:cNvSpPr>
              <a:spLocks/>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55">
              <a:extLst>
                <a:ext uri="{FF2B5EF4-FFF2-40B4-BE49-F238E27FC236}">
                  <a16:creationId xmlns:a16="http://schemas.microsoft.com/office/drawing/2014/main" id="{F6ABB998-FB5E-47A0-B3D7-44E20D0D54B9}"/>
                </a:ext>
              </a:extLst>
            </p:cNvPr>
            <p:cNvSpPr>
              <a:spLocks/>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7" name="组合 76">
            <a:extLst>
              <a:ext uri="{FF2B5EF4-FFF2-40B4-BE49-F238E27FC236}">
                <a16:creationId xmlns:a16="http://schemas.microsoft.com/office/drawing/2014/main" id="{AAF32C18-7D06-4863-94BC-89239A8DA081}"/>
              </a:ext>
            </a:extLst>
          </p:cNvPr>
          <p:cNvGrpSpPr/>
          <p:nvPr/>
        </p:nvGrpSpPr>
        <p:grpSpPr>
          <a:xfrm>
            <a:off x="5394312" y="2141343"/>
            <a:ext cx="359165" cy="359165"/>
            <a:chOff x="5394312" y="2141343"/>
            <a:chExt cx="359165" cy="359165"/>
          </a:xfrm>
          <a:solidFill>
            <a:schemeClr val="accent1"/>
          </a:solidFill>
        </p:grpSpPr>
        <p:sp>
          <p:nvSpPr>
            <p:cNvPr id="78" name="AutoShape 56">
              <a:extLst>
                <a:ext uri="{FF2B5EF4-FFF2-40B4-BE49-F238E27FC236}">
                  <a16:creationId xmlns:a16="http://schemas.microsoft.com/office/drawing/2014/main" id="{92709DF6-5864-4F8F-90A0-13FA83B82876}"/>
                </a:ext>
              </a:extLst>
            </p:cNvPr>
            <p:cNvSpPr>
              <a:spLocks/>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57">
              <a:extLst>
                <a:ext uri="{FF2B5EF4-FFF2-40B4-BE49-F238E27FC236}">
                  <a16:creationId xmlns:a16="http://schemas.microsoft.com/office/drawing/2014/main" id="{AB65CF05-6A0B-4BB5-8781-0E9876510CDD}"/>
                </a:ext>
              </a:extLst>
            </p:cNvPr>
            <p:cNvSpPr>
              <a:spLocks/>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58">
              <a:extLst>
                <a:ext uri="{FF2B5EF4-FFF2-40B4-BE49-F238E27FC236}">
                  <a16:creationId xmlns:a16="http://schemas.microsoft.com/office/drawing/2014/main" id="{137D9082-6D8F-46C6-807B-22C4040BB756}"/>
                </a:ext>
              </a:extLst>
            </p:cNvPr>
            <p:cNvSpPr>
              <a:spLocks/>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81" name="AutoShape 59">
            <a:extLst>
              <a:ext uri="{FF2B5EF4-FFF2-40B4-BE49-F238E27FC236}">
                <a16:creationId xmlns:a16="http://schemas.microsoft.com/office/drawing/2014/main" id="{9095FCB7-A389-4F4E-A3E1-BD5F5B6397FA}"/>
              </a:ext>
            </a:extLst>
          </p:cNvPr>
          <p:cNvSpPr>
            <a:spLocks/>
          </p:cNvSpPr>
          <p:nvPr/>
        </p:nvSpPr>
        <p:spPr bwMode="auto">
          <a:xfrm>
            <a:off x="4675188" y="2141538"/>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82" name="组合 81">
            <a:extLst>
              <a:ext uri="{FF2B5EF4-FFF2-40B4-BE49-F238E27FC236}">
                <a16:creationId xmlns:a16="http://schemas.microsoft.com/office/drawing/2014/main" id="{0B8B9C59-AAA3-4002-B5EE-BD2FFA995A27}"/>
              </a:ext>
            </a:extLst>
          </p:cNvPr>
          <p:cNvGrpSpPr/>
          <p:nvPr/>
        </p:nvGrpSpPr>
        <p:grpSpPr>
          <a:xfrm>
            <a:off x="8335963" y="1422400"/>
            <a:ext cx="246062" cy="358775"/>
            <a:chOff x="8335963" y="1422400"/>
            <a:chExt cx="246062" cy="358775"/>
          </a:xfrm>
          <a:solidFill>
            <a:schemeClr val="accent1"/>
          </a:solidFill>
        </p:grpSpPr>
        <p:sp>
          <p:nvSpPr>
            <p:cNvPr id="83" name="AutoShape 60">
              <a:extLst>
                <a:ext uri="{FF2B5EF4-FFF2-40B4-BE49-F238E27FC236}">
                  <a16:creationId xmlns:a16="http://schemas.microsoft.com/office/drawing/2014/main" id="{CC658246-096A-4836-8200-31E12F2245FD}"/>
                </a:ext>
              </a:extLst>
            </p:cNvPr>
            <p:cNvSpPr>
              <a:spLocks/>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61">
              <a:extLst>
                <a:ext uri="{FF2B5EF4-FFF2-40B4-BE49-F238E27FC236}">
                  <a16:creationId xmlns:a16="http://schemas.microsoft.com/office/drawing/2014/main" id="{C09F782E-A28F-49A1-BAE6-BC0C6147FAD9}"/>
                </a:ext>
              </a:extLst>
            </p:cNvPr>
            <p:cNvSpPr>
              <a:spLocks/>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62">
              <a:extLst>
                <a:ext uri="{FF2B5EF4-FFF2-40B4-BE49-F238E27FC236}">
                  <a16:creationId xmlns:a16="http://schemas.microsoft.com/office/drawing/2014/main" id="{4CA42369-3702-4484-8883-5FE229324710}"/>
                </a:ext>
              </a:extLst>
            </p:cNvPr>
            <p:cNvSpPr>
              <a:spLocks/>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6" name="AutoShape 63">
              <a:extLst>
                <a:ext uri="{FF2B5EF4-FFF2-40B4-BE49-F238E27FC236}">
                  <a16:creationId xmlns:a16="http://schemas.microsoft.com/office/drawing/2014/main" id="{B1B800E6-E8F2-476F-9B8F-D3C63F010D12}"/>
                </a:ext>
              </a:extLst>
            </p:cNvPr>
            <p:cNvSpPr>
              <a:spLocks/>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7" name="AutoShape 64">
              <a:extLst>
                <a:ext uri="{FF2B5EF4-FFF2-40B4-BE49-F238E27FC236}">
                  <a16:creationId xmlns:a16="http://schemas.microsoft.com/office/drawing/2014/main" id="{4FA92388-8A7F-461D-941D-6101DD6AE8B3}"/>
                </a:ext>
              </a:extLst>
            </p:cNvPr>
            <p:cNvSpPr>
              <a:spLocks/>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8" name="AutoShape 65">
              <a:extLst>
                <a:ext uri="{FF2B5EF4-FFF2-40B4-BE49-F238E27FC236}">
                  <a16:creationId xmlns:a16="http://schemas.microsoft.com/office/drawing/2014/main" id="{120D952E-6470-49D3-A91C-CE687B4CBA33}"/>
                </a:ext>
              </a:extLst>
            </p:cNvPr>
            <p:cNvSpPr>
              <a:spLocks/>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9" name="AutoShape 66">
              <a:extLst>
                <a:ext uri="{FF2B5EF4-FFF2-40B4-BE49-F238E27FC236}">
                  <a16:creationId xmlns:a16="http://schemas.microsoft.com/office/drawing/2014/main" id="{FCA45C29-5C2F-426F-8103-62BBCCC028C8}"/>
                </a:ext>
              </a:extLst>
            </p:cNvPr>
            <p:cNvSpPr>
              <a:spLocks/>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0" name="AutoShape 67">
              <a:extLst>
                <a:ext uri="{FF2B5EF4-FFF2-40B4-BE49-F238E27FC236}">
                  <a16:creationId xmlns:a16="http://schemas.microsoft.com/office/drawing/2014/main" id="{6E122637-55AF-4476-82B6-4E84076FC199}"/>
                </a:ext>
              </a:extLst>
            </p:cNvPr>
            <p:cNvSpPr>
              <a:spLocks/>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1" name="AutoShape 68">
              <a:extLst>
                <a:ext uri="{FF2B5EF4-FFF2-40B4-BE49-F238E27FC236}">
                  <a16:creationId xmlns:a16="http://schemas.microsoft.com/office/drawing/2014/main" id="{0DD76155-798C-48B7-B4FF-8228DBB60DDD}"/>
                </a:ext>
              </a:extLst>
            </p:cNvPr>
            <p:cNvSpPr>
              <a:spLocks/>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92" name="Group 69">
            <a:extLst>
              <a:ext uri="{FF2B5EF4-FFF2-40B4-BE49-F238E27FC236}">
                <a16:creationId xmlns:a16="http://schemas.microsoft.com/office/drawing/2014/main" id="{A934DFD6-B73F-4409-A034-72ED7A040181}"/>
              </a:ext>
            </a:extLst>
          </p:cNvPr>
          <p:cNvGrpSpPr/>
          <p:nvPr/>
        </p:nvGrpSpPr>
        <p:grpSpPr>
          <a:xfrm>
            <a:off x="7549916" y="1422399"/>
            <a:ext cx="359165" cy="337063"/>
            <a:chOff x="10074275" y="1647825"/>
            <a:chExt cx="464344" cy="435769"/>
          </a:xfrm>
          <a:solidFill>
            <a:schemeClr val="accent1"/>
          </a:solidFill>
        </p:grpSpPr>
        <p:sp>
          <p:nvSpPr>
            <p:cNvPr id="93" name="AutoShape 69">
              <a:extLst>
                <a:ext uri="{FF2B5EF4-FFF2-40B4-BE49-F238E27FC236}">
                  <a16:creationId xmlns:a16="http://schemas.microsoft.com/office/drawing/2014/main" id="{311F9ABC-3AE7-4E4C-8818-F3E6FFE0CF75}"/>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4" name="AutoShape 70">
              <a:extLst>
                <a:ext uri="{FF2B5EF4-FFF2-40B4-BE49-F238E27FC236}">
                  <a16:creationId xmlns:a16="http://schemas.microsoft.com/office/drawing/2014/main" id="{41A6F48C-BB0A-41A0-B1C7-9ADC079E5DE5}"/>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5" name="AutoShape 71">
              <a:extLst>
                <a:ext uri="{FF2B5EF4-FFF2-40B4-BE49-F238E27FC236}">
                  <a16:creationId xmlns:a16="http://schemas.microsoft.com/office/drawing/2014/main" id="{7B91D10C-D14E-435E-AC6E-3A2344A17C2B}"/>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6" name="AutoShape 72">
              <a:extLst>
                <a:ext uri="{FF2B5EF4-FFF2-40B4-BE49-F238E27FC236}">
                  <a16:creationId xmlns:a16="http://schemas.microsoft.com/office/drawing/2014/main" id="{DAEA8505-DE60-4DE7-B4C8-6C420980B649}"/>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7" name="AutoShape 73">
              <a:extLst>
                <a:ext uri="{FF2B5EF4-FFF2-40B4-BE49-F238E27FC236}">
                  <a16:creationId xmlns:a16="http://schemas.microsoft.com/office/drawing/2014/main" id="{6E89F790-E240-49C7-B5DA-A30D572BAD26}"/>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8" name="AutoShape 74">
              <a:extLst>
                <a:ext uri="{FF2B5EF4-FFF2-40B4-BE49-F238E27FC236}">
                  <a16:creationId xmlns:a16="http://schemas.microsoft.com/office/drawing/2014/main" id="{C0E70225-B39B-42BD-B76A-82E5CEB2AF5D}"/>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9" name="AutoShape 75">
              <a:extLst>
                <a:ext uri="{FF2B5EF4-FFF2-40B4-BE49-F238E27FC236}">
                  <a16:creationId xmlns:a16="http://schemas.microsoft.com/office/drawing/2014/main" id="{9CAA4DB8-7CA6-4882-8A54-FB8917CEE997}"/>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0" name="AutoShape 76">
              <a:extLst>
                <a:ext uri="{FF2B5EF4-FFF2-40B4-BE49-F238E27FC236}">
                  <a16:creationId xmlns:a16="http://schemas.microsoft.com/office/drawing/2014/main" id="{9197DC02-14E6-49EF-8209-F24BA9CE1260}"/>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1" name="AutoShape 77">
              <a:extLst>
                <a:ext uri="{FF2B5EF4-FFF2-40B4-BE49-F238E27FC236}">
                  <a16:creationId xmlns:a16="http://schemas.microsoft.com/office/drawing/2014/main" id="{08C03066-EB24-4E55-BEF9-8E15735CB15F}"/>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02" name="组合 101">
            <a:extLst>
              <a:ext uri="{FF2B5EF4-FFF2-40B4-BE49-F238E27FC236}">
                <a16:creationId xmlns:a16="http://schemas.microsoft.com/office/drawing/2014/main" id="{35517E92-149C-43DA-8762-1F349ABDEB52}"/>
              </a:ext>
            </a:extLst>
          </p:cNvPr>
          <p:cNvGrpSpPr/>
          <p:nvPr/>
        </p:nvGrpSpPr>
        <p:grpSpPr>
          <a:xfrm>
            <a:off x="6842125" y="1422400"/>
            <a:ext cx="336550" cy="358775"/>
            <a:chOff x="6842125" y="1422400"/>
            <a:chExt cx="336550" cy="358775"/>
          </a:xfrm>
          <a:solidFill>
            <a:schemeClr val="accent1"/>
          </a:solidFill>
        </p:grpSpPr>
        <p:sp>
          <p:nvSpPr>
            <p:cNvPr id="103" name="AutoShape 78">
              <a:extLst>
                <a:ext uri="{FF2B5EF4-FFF2-40B4-BE49-F238E27FC236}">
                  <a16:creationId xmlns:a16="http://schemas.microsoft.com/office/drawing/2014/main" id="{219F0D10-934F-4B98-9181-F7428D23D063}"/>
                </a:ext>
              </a:extLst>
            </p:cNvPr>
            <p:cNvSpPr>
              <a:spLocks/>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4" name="AutoShape 79">
              <a:extLst>
                <a:ext uri="{FF2B5EF4-FFF2-40B4-BE49-F238E27FC236}">
                  <a16:creationId xmlns:a16="http://schemas.microsoft.com/office/drawing/2014/main" id="{8F948343-A9EC-4630-A8A9-9F87BBF8424B}"/>
                </a:ext>
              </a:extLst>
            </p:cNvPr>
            <p:cNvSpPr>
              <a:spLocks/>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5" name="AutoShape 80">
              <a:extLst>
                <a:ext uri="{FF2B5EF4-FFF2-40B4-BE49-F238E27FC236}">
                  <a16:creationId xmlns:a16="http://schemas.microsoft.com/office/drawing/2014/main" id="{17FF49FB-1A69-44E7-8BA4-172E3F037376}"/>
                </a:ext>
              </a:extLst>
            </p:cNvPr>
            <p:cNvSpPr>
              <a:spLocks/>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06" name="Group 82">
            <a:extLst>
              <a:ext uri="{FF2B5EF4-FFF2-40B4-BE49-F238E27FC236}">
                <a16:creationId xmlns:a16="http://schemas.microsoft.com/office/drawing/2014/main" id="{836F9850-64FF-4464-9953-D3C9B1C66E7D}"/>
              </a:ext>
            </a:extLst>
          </p:cNvPr>
          <p:cNvGrpSpPr/>
          <p:nvPr/>
        </p:nvGrpSpPr>
        <p:grpSpPr>
          <a:xfrm>
            <a:off x="6112643" y="1422399"/>
            <a:ext cx="359165" cy="359165"/>
            <a:chOff x="8216107" y="1647825"/>
            <a:chExt cx="464344" cy="464344"/>
          </a:xfrm>
          <a:solidFill>
            <a:schemeClr val="accent1"/>
          </a:solidFill>
        </p:grpSpPr>
        <p:sp>
          <p:nvSpPr>
            <p:cNvPr id="107" name="AutoShape 81">
              <a:extLst>
                <a:ext uri="{FF2B5EF4-FFF2-40B4-BE49-F238E27FC236}">
                  <a16:creationId xmlns:a16="http://schemas.microsoft.com/office/drawing/2014/main" id="{8314B0F4-2233-426B-A5E9-95783D0A1D22}"/>
                </a:ext>
              </a:extLst>
            </p:cNvPr>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8" name="AutoShape 82">
              <a:extLst>
                <a:ext uri="{FF2B5EF4-FFF2-40B4-BE49-F238E27FC236}">
                  <a16:creationId xmlns:a16="http://schemas.microsoft.com/office/drawing/2014/main" id="{615F3CD5-8FBB-4EFF-8673-08F3D4AB6591}"/>
                </a:ext>
              </a:extLst>
            </p:cNvPr>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09" name="AutoShape 83">
            <a:extLst>
              <a:ext uri="{FF2B5EF4-FFF2-40B4-BE49-F238E27FC236}">
                <a16:creationId xmlns:a16="http://schemas.microsoft.com/office/drawing/2014/main" id="{2AD43C88-AE1E-4549-9F0A-4BB0AF41F9E8}"/>
              </a:ext>
            </a:extLst>
          </p:cNvPr>
          <p:cNvSpPr>
            <a:spLocks/>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0" name="AutoShape 84">
            <a:extLst>
              <a:ext uri="{FF2B5EF4-FFF2-40B4-BE49-F238E27FC236}">
                <a16:creationId xmlns:a16="http://schemas.microsoft.com/office/drawing/2014/main" id="{7C090F91-C3A3-420B-AE41-6940E3CA4F17}"/>
              </a:ext>
            </a:extLst>
          </p:cNvPr>
          <p:cNvSpPr>
            <a:spLocks/>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1" name="AutoShape 85">
            <a:extLst>
              <a:ext uri="{FF2B5EF4-FFF2-40B4-BE49-F238E27FC236}">
                <a16:creationId xmlns:a16="http://schemas.microsoft.com/office/drawing/2014/main" id="{2747A305-926C-4223-9573-7FEB3CFBB41A}"/>
              </a:ext>
            </a:extLst>
          </p:cNvPr>
          <p:cNvSpPr>
            <a:spLocks/>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2" name="AutoShape 86">
            <a:extLst>
              <a:ext uri="{FF2B5EF4-FFF2-40B4-BE49-F238E27FC236}">
                <a16:creationId xmlns:a16="http://schemas.microsoft.com/office/drawing/2014/main" id="{0575A755-92F2-4082-81CD-DFD4F381E048}"/>
              </a:ext>
            </a:extLst>
          </p:cNvPr>
          <p:cNvSpPr>
            <a:spLocks/>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3" name="AutoShape 87">
            <a:extLst>
              <a:ext uri="{FF2B5EF4-FFF2-40B4-BE49-F238E27FC236}">
                <a16:creationId xmlns:a16="http://schemas.microsoft.com/office/drawing/2014/main" id="{A811A20C-CC88-47B3-A12E-D6D82FC585B5}"/>
              </a:ext>
            </a:extLst>
          </p:cNvPr>
          <p:cNvSpPr>
            <a:spLocks/>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4" name="AutoShape 88">
            <a:extLst>
              <a:ext uri="{FF2B5EF4-FFF2-40B4-BE49-F238E27FC236}">
                <a16:creationId xmlns:a16="http://schemas.microsoft.com/office/drawing/2014/main" id="{B00C174A-6F47-428A-98A3-8D1A8461E5F9}"/>
              </a:ext>
            </a:extLst>
          </p:cNvPr>
          <p:cNvSpPr>
            <a:spLocks/>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5" name="AutoShape 89">
            <a:extLst>
              <a:ext uri="{FF2B5EF4-FFF2-40B4-BE49-F238E27FC236}">
                <a16:creationId xmlns:a16="http://schemas.microsoft.com/office/drawing/2014/main" id="{C575B0C3-38B9-4B92-AB71-32A6C55D54DA}"/>
              </a:ext>
            </a:extLst>
          </p:cNvPr>
          <p:cNvSpPr>
            <a:spLocks/>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6" name="AutoShape 90">
            <a:extLst>
              <a:ext uri="{FF2B5EF4-FFF2-40B4-BE49-F238E27FC236}">
                <a16:creationId xmlns:a16="http://schemas.microsoft.com/office/drawing/2014/main" id="{9AC9F33C-9726-4A7B-AABC-B983BE0431A1}"/>
              </a:ext>
            </a:extLst>
          </p:cNvPr>
          <p:cNvSpPr>
            <a:spLocks/>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7" name="AutoShape 91">
            <a:extLst>
              <a:ext uri="{FF2B5EF4-FFF2-40B4-BE49-F238E27FC236}">
                <a16:creationId xmlns:a16="http://schemas.microsoft.com/office/drawing/2014/main" id="{A4E1D572-08A0-4E9D-B3B8-1AE4D9407774}"/>
              </a:ext>
            </a:extLst>
          </p:cNvPr>
          <p:cNvSpPr>
            <a:spLocks/>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8" name="AutoShape 92">
            <a:extLst>
              <a:ext uri="{FF2B5EF4-FFF2-40B4-BE49-F238E27FC236}">
                <a16:creationId xmlns:a16="http://schemas.microsoft.com/office/drawing/2014/main" id="{EA56763B-7688-4229-B8E2-7D0769C42E25}"/>
              </a:ext>
            </a:extLst>
          </p:cNvPr>
          <p:cNvSpPr>
            <a:spLocks/>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9" name="AutoShape 93">
            <a:extLst>
              <a:ext uri="{FF2B5EF4-FFF2-40B4-BE49-F238E27FC236}">
                <a16:creationId xmlns:a16="http://schemas.microsoft.com/office/drawing/2014/main" id="{F6AB5623-96A7-4FBA-BC85-BB604913CF07}"/>
              </a:ext>
            </a:extLst>
          </p:cNvPr>
          <p:cNvSpPr>
            <a:spLocks/>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0" name="AutoShape 94">
            <a:extLst>
              <a:ext uri="{FF2B5EF4-FFF2-40B4-BE49-F238E27FC236}">
                <a16:creationId xmlns:a16="http://schemas.microsoft.com/office/drawing/2014/main" id="{3986159B-4A8E-4EAF-9B92-04AD6962FA42}"/>
              </a:ext>
            </a:extLst>
          </p:cNvPr>
          <p:cNvSpPr>
            <a:spLocks/>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1" name="AutoShape 95">
            <a:extLst>
              <a:ext uri="{FF2B5EF4-FFF2-40B4-BE49-F238E27FC236}">
                <a16:creationId xmlns:a16="http://schemas.microsoft.com/office/drawing/2014/main" id="{8B24E3FB-3C39-4940-8D2D-1DB9406A8E0E}"/>
              </a:ext>
            </a:extLst>
          </p:cNvPr>
          <p:cNvSpPr>
            <a:spLocks/>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2" name="AutoShape 96">
            <a:extLst>
              <a:ext uri="{FF2B5EF4-FFF2-40B4-BE49-F238E27FC236}">
                <a16:creationId xmlns:a16="http://schemas.microsoft.com/office/drawing/2014/main" id="{96767732-E682-4378-BEEC-73A4A30E4F0A}"/>
              </a:ext>
            </a:extLst>
          </p:cNvPr>
          <p:cNvSpPr>
            <a:spLocks/>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23" name="组合 122">
            <a:extLst>
              <a:ext uri="{FF2B5EF4-FFF2-40B4-BE49-F238E27FC236}">
                <a16:creationId xmlns:a16="http://schemas.microsoft.com/office/drawing/2014/main" id="{295E7CD8-A00B-4F33-A0CE-54D627E3DE4A}"/>
              </a:ext>
            </a:extLst>
          </p:cNvPr>
          <p:cNvGrpSpPr/>
          <p:nvPr/>
        </p:nvGrpSpPr>
        <p:grpSpPr>
          <a:xfrm>
            <a:off x="3965575" y="3582988"/>
            <a:ext cx="213716" cy="358775"/>
            <a:chOff x="3965575" y="3582988"/>
            <a:chExt cx="247650" cy="358775"/>
          </a:xfrm>
          <a:solidFill>
            <a:schemeClr val="accent1"/>
          </a:solidFill>
        </p:grpSpPr>
        <p:sp>
          <p:nvSpPr>
            <p:cNvPr id="124" name="AutoShape 97">
              <a:extLst>
                <a:ext uri="{FF2B5EF4-FFF2-40B4-BE49-F238E27FC236}">
                  <a16:creationId xmlns:a16="http://schemas.microsoft.com/office/drawing/2014/main" id="{2A38D5E8-3BE2-4524-8013-531C595E648B}"/>
                </a:ext>
              </a:extLst>
            </p:cNvPr>
            <p:cNvSpPr>
              <a:spLocks/>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5" name="AutoShape 98">
              <a:extLst>
                <a:ext uri="{FF2B5EF4-FFF2-40B4-BE49-F238E27FC236}">
                  <a16:creationId xmlns:a16="http://schemas.microsoft.com/office/drawing/2014/main" id="{A37042E0-5531-4757-85E0-8FD93D945C8E}"/>
                </a:ext>
              </a:extLst>
            </p:cNvPr>
            <p:cNvSpPr>
              <a:spLocks/>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6" name="AutoShape 99">
              <a:extLst>
                <a:ext uri="{FF2B5EF4-FFF2-40B4-BE49-F238E27FC236}">
                  <a16:creationId xmlns:a16="http://schemas.microsoft.com/office/drawing/2014/main" id="{E3F98F34-5D0A-4BB8-8FE4-34EFF9EDAD84}"/>
                </a:ext>
              </a:extLst>
            </p:cNvPr>
            <p:cNvSpPr>
              <a:spLocks/>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27" name="AutoShape 100">
            <a:extLst>
              <a:ext uri="{FF2B5EF4-FFF2-40B4-BE49-F238E27FC236}">
                <a16:creationId xmlns:a16="http://schemas.microsoft.com/office/drawing/2014/main" id="{5D7F081D-C668-412B-AA67-267BF3010FFB}"/>
              </a:ext>
            </a:extLst>
          </p:cNvPr>
          <p:cNvSpPr>
            <a:spLocks/>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8" name="AutoShape 101">
            <a:extLst>
              <a:ext uri="{FF2B5EF4-FFF2-40B4-BE49-F238E27FC236}">
                <a16:creationId xmlns:a16="http://schemas.microsoft.com/office/drawing/2014/main" id="{60D9E29D-8CE9-47C1-B437-644A543F27E9}"/>
              </a:ext>
            </a:extLst>
          </p:cNvPr>
          <p:cNvSpPr>
            <a:spLocks/>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9" name="AutoShape 102">
            <a:extLst>
              <a:ext uri="{FF2B5EF4-FFF2-40B4-BE49-F238E27FC236}">
                <a16:creationId xmlns:a16="http://schemas.microsoft.com/office/drawing/2014/main" id="{FBE1A89B-2C4F-4ABE-A290-C2EC44E980E2}"/>
              </a:ext>
            </a:extLst>
          </p:cNvPr>
          <p:cNvSpPr>
            <a:spLocks/>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30" name="组合 129">
            <a:extLst>
              <a:ext uri="{FF2B5EF4-FFF2-40B4-BE49-F238E27FC236}">
                <a16:creationId xmlns:a16="http://schemas.microsoft.com/office/drawing/2014/main" id="{2CAA97A7-4FBD-4F51-9F8D-89EF53F7D13D}"/>
              </a:ext>
            </a:extLst>
          </p:cNvPr>
          <p:cNvGrpSpPr/>
          <p:nvPr/>
        </p:nvGrpSpPr>
        <p:grpSpPr>
          <a:xfrm>
            <a:off x="1754188" y="3605213"/>
            <a:ext cx="358775" cy="314325"/>
            <a:chOff x="1754188" y="3605213"/>
            <a:chExt cx="358775" cy="314325"/>
          </a:xfrm>
          <a:solidFill>
            <a:schemeClr val="accent1"/>
          </a:solidFill>
        </p:grpSpPr>
        <p:sp>
          <p:nvSpPr>
            <p:cNvPr id="131" name="AutoShape 103">
              <a:extLst>
                <a:ext uri="{FF2B5EF4-FFF2-40B4-BE49-F238E27FC236}">
                  <a16:creationId xmlns:a16="http://schemas.microsoft.com/office/drawing/2014/main" id="{DD72C80F-91F7-45E0-A7BD-97A2446962E7}"/>
                </a:ext>
              </a:extLst>
            </p:cNvPr>
            <p:cNvSpPr>
              <a:spLocks/>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2" name="AutoShape 104">
              <a:extLst>
                <a:ext uri="{FF2B5EF4-FFF2-40B4-BE49-F238E27FC236}">
                  <a16:creationId xmlns:a16="http://schemas.microsoft.com/office/drawing/2014/main" id="{8075A91E-3590-4CB3-BF96-8655C7443074}"/>
                </a:ext>
              </a:extLst>
            </p:cNvPr>
            <p:cNvSpPr>
              <a:spLocks/>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33" name="组合 132">
            <a:extLst>
              <a:ext uri="{FF2B5EF4-FFF2-40B4-BE49-F238E27FC236}">
                <a16:creationId xmlns:a16="http://schemas.microsoft.com/office/drawing/2014/main" id="{00275BE0-6099-4DD8-BEA1-88503B1B8864}"/>
              </a:ext>
            </a:extLst>
          </p:cNvPr>
          <p:cNvGrpSpPr/>
          <p:nvPr/>
        </p:nvGrpSpPr>
        <p:grpSpPr>
          <a:xfrm>
            <a:off x="1035050" y="3649663"/>
            <a:ext cx="358775" cy="225425"/>
            <a:chOff x="1035050" y="3649663"/>
            <a:chExt cx="358775" cy="225425"/>
          </a:xfrm>
          <a:solidFill>
            <a:schemeClr val="accent1"/>
          </a:solidFill>
        </p:grpSpPr>
        <p:sp>
          <p:nvSpPr>
            <p:cNvPr id="134" name="AutoShape 105">
              <a:extLst>
                <a:ext uri="{FF2B5EF4-FFF2-40B4-BE49-F238E27FC236}">
                  <a16:creationId xmlns:a16="http://schemas.microsoft.com/office/drawing/2014/main" id="{3337EE37-93E6-4238-A5BC-CB3FB5AB425A}"/>
                </a:ext>
              </a:extLst>
            </p:cNvPr>
            <p:cNvSpPr>
              <a:spLocks/>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5" name="AutoShape 106">
              <a:extLst>
                <a:ext uri="{FF2B5EF4-FFF2-40B4-BE49-F238E27FC236}">
                  <a16:creationId xmlns:a16="http://schemas.microsoft.com/office/drawing/2014/main" id="{4A4B119C-DD16-4E2A-9672-99D7F124C241}"/>
                </a:ext>
              </a:extLst>
            </p:cNvPr>
            <p:cNvSpPr>
              <a:spLocks/>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6" name="AutoShape 107">
              <a:extLst>
                <a:ext uri="{FF2B5EF4-FFF2-40B4-BE49-F238E27FC236}">
                  <a16:creationId xmlns:a16="http://schemas.microsoft.com/office/drawing/2014/main" id="{ABDE4981-E2E4-4FD7-A56F-E8927C401656}"/>
                </a:ext>
              </a:extLst>
            </p:cNvPr>
            <p:cNvSpPr>
              <a:spLocks/>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37" name="组合 136">
            <a:extLst>
              <a:ext uri="{FF2B5EF4-FFF2-40B4-BE49-F238E27FC236}">
                <a16:creationId xmlns:a16="http://schemas.microsoft.com/office/drawing/2014/main" id="{6F0BC44D-9DB6-4714-A9BC-9C2785694EE0}"/>
              </a:ext>
            </a:extLst>
          </p:cNvPr>
          <p:cNvGrpSpPr/>
          <p:nvPr/>
        </p:nvGrpSpPr>
        <p:grpSpPr>
          <a:xfrm>
            <a:off x="361950" y="3582988"/>
            <a:ext cx="269875" cy="358775"/>
            <a:chOff x="361950" y="3582988"/>
            <a:chExt cx="269875" cy="358775"/>
          </a:xfrm>
          <a:solidFill>
            <a:schemeClr val="accent1"/>
          </a:solidFill>
        </p:grpSpPr>
        <p:sp>
          <p:nvSpPr>
            <p:cNvPr id="138" name="AutoShape 108">
              <a:extLst>
                <a:ext uri="{FF2B5EF4-FFF2-40B4-BE49-F238E27FC236}">
                  <a16:creationId xmlns:a16="http://schemas.microsoft.com/office/drawing/2014/main" id="{309B7589-0DB6-4AAF-A7C0-BD29C1CB11B0}"/>
                </a:ext>
              </a:extLst>
            </p:cNvPr>
            <p:cNvSpPr>
              <a:spLocks/>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9" name="AutoShape 109">
              <a:extLst>
                <a:ext uri="{FF2B5EF4-FFF2-40B4-BE49-F238E27FC236}">
                  <a16:creationId xmlns:a16="http://schemas.microsoft.com/office/drawing/2014/main" id="{EDA83398-2EB4-47FC-B901-90B1680FDA87}"/>
                </a:ext>
              </a:extLst>
            </p:cNvPr>
            <p:cNvSpPr>
              <a:spLocks/>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40" name="Group 112">
            <a:extLst>
              <a:ext uri="{FF2B5EF4-FFF2-40B4-BE49-F238E27FC236}">
                <a16:creationId xmlns:a16="http://schemas.microsoft.com/office/drawing/2014/main" id="{CECC384C-2BB8-4426-9CED-09AA72076CA0}"/>
              </a:ext>
            </a:extLst>
          </p:cNvPr>
          <p:cNvGrpSpPr/>
          <p:nvPr/>
        </p:nvGrpSpPr>
        <p:grpSpPr>
          <a:xfrm>
            <a:off x="3909765" y="2886073"/>
            <a:ext cx="359779" cy="337063"/>
            <a:chOff x="5368132" y="3540125"/>
            <a:chExt cx="465138" cy="435769"/>
          </a:xfrm>
          <a:solidFill>
            <a:schemeClr val="accent1"/>
          </a:solidFill>
        </p:grpSpPr>
        <p:sp>
          <p:nvSpPr>
            <p:cNvPr id="141" name="AutoShape 110">
              <a:extLst>
                <a:ext uri="{FF2B5EF4-FFF2-40B4-BE49-F238E27FC236}">
                  <a16:creationId xmlns:a16="http://schemas.microsoft.com/office/drawing/2014/main" id="{2A359186-6FE3-4B26-B48D-C71637379027}"/>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2" name="AutoShape 111">
              <a:extLst>
                <a:ext uri="{FF2B5EF4-FFF2-40B4-BE49-F238E27FC236}">
                  <a16:creationId xmlns:a16="http://schemas.microsoft.com/office/drawing/2014/main" id="{177EE6CB-4B48-45F2-A9C3-5D723990B04F}"/>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3" name="AutoShape 112">
            <a:extLst>
              <a:ext uri="{FF2B5EF4-FFF2-40B4-BE49-F238E27FC236}">
                <a16:creationId xmlns:a16="http://schemas.microsoft.com/office/drawing/2014/main" id="{2B7900E0-02C7-4EB7-9042-F5516C29052F}"/>
              </a:ext>
            </a:extLst>
          </p:cNvPr>
          <p:cNvSpPr>
            <a:spLocks/>
          </p:cNvSpPr>
          <p:nvPr/>
        </p:nvSpPr>
        <p:spPr bwMode="auto">
          <a:xfrm>
            <a:off x="3190875" y="2863850"/>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44" name="组合 143">
            <a:extLst>
              <a:ext uri="{FF2B5EF4-FFF2-40B4-BE49-F238E27FC236}">
                <a16:creationId xmlns:a16="http://schemas.microsoft.com/office/drawing/2014/main" id="{69E63948-B51C-4221-9188-CEA1CCA74855}"/>
              </a:ext>
            </a:extLst>
          </p:cNvPr>
          <p:cNvGrpSpPr/>
          <p:nvPr/>
        </p:nvGrpSpPr>
        <p:grpSpPr>
          <a:xfrm>
            <a:off x="2528974" y="2863357"/>
            <a:ext cx="246811" cy="359779"/>
            <a:chOff x="2528974" y="2863357"/>
            <a:chExt cx="246811" cy="359779"/>
          </a:xfrm>
          <a:solidFill>
            <a:schemeClr val="accent1"/>
          </a:solidFill>
        </p:grpSpPr>
        <p:sp>
          <p:nvSpPr>
            <p:cNvPr id="145" name="AutoShape 113">
              <a:extLst>
                <a:ext uri="{FF2B5EF4-FFF2-40B4-BE49-F238E27FC236}">
                  <a16:creationId xmlns:a16="http://schemas.microsoft.com/office/drawing/2014/main" id="{F2881808-0820-4669-A9F0-99C47DCBD386}"/>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6" name="AutoShape 114">
              <a:extLst>
                <a:ext uri="{FF2B5EF4-FFF2-40B4-BE49-F238E27FC236}">
                  <a16:creationId xmlns:a16="http://schemas.microsoft.com/office/drawing/2014/main" id="{D942384D-3F40-4E95-9F24-8EC0382451B1}"/>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7" name="AutoShape 115">
            <a:extLst>
              <a:ext uri="{FF2B5EF4-FFF2-40B4-BE49-F238E27FC236}">
                <a16:creationId xmlns:a16="http://schemas.microsoft.com/office/drawing/2014/main" id="{6BFFE01A-1A6D-4843-BCAA-EAD6210B5E0E}"/>
              </a:ext>
            </a:extLst>
          </p:cNvPr>
          <p:cNvSpPr>
            <a:spLocks/>
          </p:cNvSpPr>
          <p:nvPr/>
        </p:nvSpPr>
        <p:spPr bwMode="auto">
          <a:xfrm>
            <a:off x="1798638" y="2863850"/>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8" name="AutoShape 116">
            <a:extLst>
              <a:ext uri="{FF2B5EF4-FFF2-40B4-BE49-F238E27FC236}">
                <a16:creationId xmlns:a16="http://schemas.microsoft.com/office/drawing/2014/main" id="{084F4E95-5C2B-4F2E-B983-4827133A7CB5}"/>
              </a:ext>
            </a:extLst>
          </p:cNvPr>
          <p:cNvSpPr>
            <a:spLocks/>
          </p:cNvSpPr>
          <p:nvPr/>
        </p:nvSpPr>
        <p:spPr bwMode="auto">
          <a:xfrm>
            <a:off x="1911350" y="3076575"/>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9" name="AutoShape 117">
            <a:extLst>
              <a:ext uri="{FF2B5EF4-FFF2-40B4-BE49-F238E27FC236}">
                <a16:creationId xmlns:a16="http://schemas.microsoft.com/office/drawing/2014/main" id="{74808DD1-6AE3-4BD3-BCFC-96FEA362A0E8}"/>
              </a:ext>
            </a:extLst>
          </p:cNvPr>
          <p:cNvSpPr>
            <a:spLocks/>
          </p:cNvSpPr>
          <p:nvPr/>
        </p:nvSpPr>
        <p:spPr bwMode="auto">
          <a:xfrm>
            <a:off x="1035050" y="2930525"/>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rPr>
              <a:t>	</a:t>
            </a:r>
          </a:p>
        </p:txBody>
      </p:sp>
      <p:grpSp>
        <p:nvGrpSpPr>
          <p:cNvPr id="150" name="Group 121">
            <a:extLst>
              <a:ext uri="{FF2B5EF4-FFF2-40B4-BE49-F238E27FC236}">
                <a16:creationId xmlns:a16="http://schemas.microsoft.com/office/drawing/2014/main" id="{F8AFCDF2-D88B-427D-A75B-CEEF7808DCC4}"/>
              </a:ext>
            </a:extLst>
          </p:cNvPr>
          <p:cNvGrpSpPr/>
          <p:nvPr/>
        </p:nvGrpSpPr>
        <p:grpSpPr>
          <a:xfrm>
            <a:off x="317500" y="2908790"/>
            <a:ext cx="359165" cy="269526"/>
            <a:chOff x="723900" y="3569494"/>
            <a:chExt cx="464344" cy="348456"/>
          </a:xfrm>
          <a:solidFill>
            <a:schemeClr val="accent1"/>
          </a:solidFill>
        </p:grpSpPr>
        <p:sp>
          <p:nvSpPr>
            <p:cNvPr id="151" name="AutoShape 118">
              <a:extLst>
                <a:ext uri="{FF2B5EF4-FFF2-40B4-BE49-F238E27FC236}">
                  <a16:creationId xmlns:a16="http://schemas.microsoft.com/office/drawing/2014/main" id="{273161FB-0B14-42FA-A511-3F5212991D94}"/>
                </a:ext>
              </a:extLst>
            </p:cNvPr>
            <p:cNvSpPr>
              <a:spLocks/>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2" name="AutoShape 119">
              <a:extLst>
                <a:ext uri="{FF2B5EF4-FFF2-40B4-BE49-F238E27FC236}">
                  <a16:creationId xmlns:a16="http://schemas.microsoft.com/office/drawing/2014/main" id="{C44E9AAD-377F-4A87-BF43-3FFDA385DA4D}"/>
                </a:ext>
              </a:extLst>
            </p:cNvPr>
            <p:cNvSpPr>
              <a:spLocks/>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53" name="Group 124">
            <a:extLst>
              <a:ext uri="{FF2B5EF4-FFF2-40B4-BE49-F238E27FC236}">
                <a16:creationId xmlns:a16="http://schemas.microsoft.com/office/drawing/2014/main" id="{FBE30C3B-171A-4319-BF98-8B466FFCB687}"/>
              </a:ext>
            </a:extLst>
          </p:cNvPr>
          <p:cNvGrpSpPr/>
          <p:nvPr/>
        </p:nvGrpSpPr>
        <p:grpSpPr>
          <a:xfrm>
            <a:off x="3909765" y="2178795"/>
            <a:ext cx="359779" cy="302680"/>
            <a:chOff x="5368132" y="2625725"/>
            <a:chExt cx="465138" cy="391319"/>
          </a:xfrm>
          <a:solidFill>
            <a:schemeClr val="accent1"/>
          </a:solidFill>
        </p:grpSpPr>
        <p:sp>
          <p:nvSpPr>
            <p:cNvPr id="154" name="AutoShape 120">
              <a:extLst>
                <a:ext uri="{FF2B5EF4-FFF2-40B4-BE49-F238E27FC236}">
                  <a16:creationId xmlns:a16="http://schemas.microsoft.com/office/drawing/2014/main" id="{0CBA7300-57CD-43C2-A1C1-74B6BB842D64}"/>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5" name="AutoShape 121">
              <a:extLst>
                <a:ext uri="{FF2B5EF4-FFF2-40B4-BE49-F238E27FC236}">
                  <a16:creationId xmlns:a16="http://schemas.microsoft.com/office/drawing/2014/main" id="{3B15BF4B-5F6D-45F6-9F91-F30656C491D7}"/>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6" name="AutoShape 122">
              <a:extLst>
                <a:ext uri="{FF2B5EF4-FFF2-40B4-BE49-F238E27FC236}">
                  <a16:creationId xmlns:a16="http://schemas.microsoft.com/office/drawing/2014/main" id="{CB0EB2E8-5282-4571-949E-833189CBC99C}"/>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57" name="组合 156">
            <a:extLst>
              <a:ext uri="{FF2B5EF4-FFF2-40B4-BE49-F238E27FC236}">
                <a16:creationId xmlns:a16="http://schemas.microsoft.com/office/drawing/2014/main" id="{88FAAE3F-C344-49C7-8756-5574C669840F}"/>
              </a:ext>
            </a:extLst>
          </p:cNvPr>
          <p:cNvGrpSpPr/>
          <p:nvPr/>
        </p:nvGrpSpPr>
        <p:grpSpPr>
          <a:xfrm>
            <a:off x="3191434" y="2145028"/>
            <a:ext cx="359165" cy="359165"/>
            <a:chOff x="3191434" y="2145028"/>
            <a:chExt cx="359165" cy="359165"/>
          </a:xfrm>
          <a:solidFill>
            <a:schemeClr val="accent1"/>
          </a:solidFill>
        </p:grpSpPr>
        <p:sp>
          <p:nvSpPr>
            <p:cNvPr id="158" name="AutoShape 123">
              <a:extLst>
                <a:ext uri="{FF2B5EF4-FFF2-40B4-BE49-F238E27FC236}">
                  <a16:creationId xmlns:a16="http://schemas.microsoft.com/office/drawing/2014/main" id="{31F8F3B1-2FCC-4BD3-BE90-AB48F54CD1EE}"/>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9" name="AutoShape 124">
              <a:extLst>
                <a:ext uri="{FF2B5EF4-FFF2-40B4-BE49-F238E27FC236}">
                  <a16:creationId xmlns:a16="http://schemas.microsoft.com/office/drawing/2014/main" id="{6C566C45-A3AB-440B-9E66-B677F8F0E64D}"/>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0" name="AutoShape 125">
              <a:extLst>
                <a:ext uri="{FF2B5EF4-FFF2-40B4-BE49-F238E27FC236}">
                  <a16:creationId xmlns:a16="http://schemas.microsoft.com/office/drawing/2014/main" id="{EE90C306-B132-4F63-90CA-B96F454A233A}"/>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61" name="组合 160">
            <a:extLst>
              <a:ext uri="{FF2B5EF4-FFF2-40B4-BE49-F238E27FC236}">
                <a16:creationId xmlns:a16="http://schemas.microsoft.com/office/drawing/2014/main" id="{DFF852D5-BE4C-49B2-9B7F-F9056A7FD8A0}"/>
              </a:ext>
            </a:extLst>
          </p:cNvPr>
          <p:cNvGrpSpPr/>
          <p:nvPr/>
        </p:nvGrpSpPr>
        <p:grpSpPr>
          <a:xfrm flipH="1">
            <a:off x="2473104" y="2145028"/>
            <a:ext cx="359165" cy="359165"/>
            <a:chOff x="2473104" y="2145028"/>
            <a:chExt cx="359165" cy="359165"/>
          </a:xfrm>
          <a:solidFill>
            <a:schemeClr val="accent1"/>
          </a:solidFill>
        </p:grpSpPr>
        <p:sp>
          <p:nvSpPr>
            <p:cNvPr id="162" name="AutoShape 126">
              <a:extLst>
                <a:ext uri="{FF2B5EF4-FFF2-40B4-BE49-F238E27FC236}">
                  <a16:creationId xmlns:a16="http://schemas.microsoft.com/office/drawing/2014/main" id="{E1A33017-D013-4D37-9857-59D2F83A2638}"/>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3" name="AutoShape 127">
              <a:extLst>
                <a:ext uri="{FF2B5EF4-FFF2-40B4-BE49-F238E27FC236}">
                  <a16:creationId xmlns:a16="http://schemas.microsoft.com/office/drawing/2014/main" id="{DE9BA8B3-F511-4089-BFFC-7C93CE1BEBAE}"/>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64" name="AutoShape 128">
            <a:extLst>
              <a:ext uri="{FF2B5EF4-FFF2-40B4-BE49-F238E27FC236}">
                <a16:creationId xmlns:a16="http://schemas.microsoft.com/office/drawing/2014/main" id="{8F688FF4-8EC6-4180-A345-4EEB4D1263AB}"/>
              </a:ext>
            </a:extLst>
          </p:cNvPr>
          <p:cNvSpPr>
            <a:spLocks/>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5" name="AutoShape 129">
            <a:extLst>
              <a:ext uri="{FF2B5EF4-FFF2-40B4-BE49-F238E27FC236}">
                <a16:creationId xmlns:a16="http://schemas.microsoft.com/office/drawing/2014/main" id="{EEFC60A6-53DE-4A91-A400-094B24BABFBB}"/>
              </a:ext>
            </a:extLst>
          </p:cNvPr>
          <p:cNvSpPr>
            <a:spLocks/>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6" name="AutoShape 130">
            <a:extLst>
              <a:ext uri="{FF2B5EF4-FFF2-40B4-BE49-F238E27FC236}">
                <a16:creationId xmlns:a16="http://schemas.microsoft.com/office/drawing/2014/main" id="{3D434760-BD7E-4C7A-B8A5-E9E1A06DD906}"/>
              </a:ext>
            </a:extLst>
          </p:cNvPr>
          <p:cNvSpPr>
            <a:spLocks/>
          </p:cNvSpPr>
          <p:nvPr/>
        </p:nvSpPr>
        <p:spPr bwMode="auto">
          <a:xfrm>
            <a:off x="1035050" y="2144713"/>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7" name="AutoShape 131">
            <a:extLst>
              <a:ext uri="{FF2B5EF4-FFF2-40B4-BE49-F238E27FC236}">
                <a16:creationId xmlns:a16="http://schemas.microsoft.com/office/drawing/2014/main" id="{CFF7B78B-499A-4C8D-89AA-F450A944B5E8}"/>
              </a:ext>
            </a:extLst>
          </p:cNvPr>
          <p:cNvSpPr>
            <a:spLocks/>
          </p:cNvSpPr>
          <p:nvPr/>
        </p:nvSpPr>
        <p:spPr bwMode="auto">
          <a:xfrm>
            <a:off x="339725" y="2144713"/>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8" name="AutoShape 132">
            <a:extLst>
              <a:ext uri="{FF2B5EF4-FFF2-40B4-BE49-F238E27FC236}">
                <a16:creationId xmlns:a16="http://schemas.microsoft.com/office/drawing/2014/main" id="{C3312FAA-3ABD-4DD8-A684-92B02F6C5F69}"/>
              </a:ext>
            </a:extLst>
          </p:cNvPr>
          <p:cNvSpPr>
            <a:spLocks/>
          </p:cNvSpPr>
          <p:nvPr/>
        </p:nvSpPr>
        <p:spPr bwMode="auto">
          <a:xfrm>
            <a:off x="406400" y="2290763"/>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9" name="AutoShape 133">
            <a:extLst>
              <a:ext uri="{FF2B5EF4-FFF2-40B4-BE49-F238E27FC236}">
                <a16:creationId xmlns:a16="http://schemas.microsoft.com/office/drawing/2014/main" id="{745A01C7-6EDC-4854-94FC-A776665D6C1F}"/>
              </a:ext>
            </a:extLst>
          </p:cNvPr>
          <p:cNvSpPr>
            <a:spLocks/>
          </p:cNvSpPr>
          <p:nvPr/>
        </p:nvSpPr>
        <p:spPr bwMode="auto">
          <a:xfrm>
            <a:off x="474663"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0" name="AutoShape 134">
            <a:extLst>
              <a:ext uri="{FF2B5EF4-FFF2-40B4-BE49-F238E27FC236}">
                <a16:creationId xmlns:a16="http://schemas.microsoft.com/office/drawing/2014/main" id="{3621C21E-C953-46C0-88DC-29BFE7BEAF96}"/>
              </a:ext>
            </a:extLst>
          </p:cNvPr>
          <p:cNvSpPr>
            <a:spLocks/>
          </p:cNvSpPr>
          <p:nvPr/>
        </p:nvSpPr>
        <p:spPr bwMode="auto">
          <a:xfrm>
            <a:off x="541338"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1" name="AutoShape 135">
            <a:extLst>
              <a:ext uri="{FF2B5EF4-FFF2-40B4-BE49-F238E27FC236}">
                <a16:creationId xmlns:a16="http://schemas.microsoft.com/office/drawing/2014/main" id="{EBA4A98A-7492-4973-9FC1-FA0000CCA92B}"/>
              </a:ext>
            </a:extLst>
          </p:cNvPr>
          <p:cNvSpPr>
            <a:spLocks/>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2" name="组合 171">
            <a:extLst>
              <a:ext uri="{FF2B5EF4-FFF2-40B4-BE49-F238E27FC236}">
                <a16:creationId xmlns:a16="http://schemas.microsoft.com/office/drawing/2014/main" id="{602CE74D-FC4A-44E4-8305-07A8476F9D05}"/>
              </a:ext>
            </a:extLst>
          </p:cNvPr>
          <p:cNvGrpSpPr/>
          <p:nvPr/>
        </p:nvGrpSpPr>
        <p:grpSpPr>
          <a:xfrm>
            <a:off x="3190875" y="1425575"/>
            <a:ext cx="360363" cy="360363"/>
            <a:chOff x="3190875" y="1425575"/>
            <a:chExt cx="360363" cy="360363"/>
          </a:xfrm>
          <a:solidFill>
            <a:schemeClr val="accent1"/>
          </a:solidFill>
        </p:grpSpPr>
        <p:sp>
          <p:nvSpPr>
            <p:cNvPr id="173" name="AutoShape 136">
              <a:extLst>
                <a:ext uri="{FF2B5EF4-FFF2-40B4-BE49-F238E27FC236}">
                  <a16:creationId xmlns:a16="http://schemas.microsoft.com/office/drawing/2014/main" id="{356B69CC-0DA8-4743-89D5-3CC950E65BC3}"/>
                </a:ext>
              </a:extLst>
            </p:cNvPr>
            <p:cNvSpPr>
              <a:spLocks/>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4" name="AutoShape 137">
              <a:extLst>
                <a:ext uri="{FF2B5EF4-FFF2-40B4-BE49-F238E27FC236}">
                  <a16:creationId xmlns:a16="http://schemas.microsoft.com/office/drawing/2014/main" id="{6044AA22-8523-4AED-862C-38028F160F74}"/>
                </a:ext>
              </a:extLst>
            </p:cNvPr>
            <p:cNvSpPr>
              <a:spLocks/>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5" name="AutoShape 138">
              <a:extLst>
                <a:ext uri="{FF2B5EF4-FFF2-40B4-BE49-F238E27FC236}">
                  <a16:creationId xmlns:a16="http://schemas.microsoft.com/office/drawing/2014/main" id="{7D794343-8CAF-41AD-8BD0-86BDACC241E7}"/>
                </a:ext>
              </a:extLst>
            </p:cNvPr>
            <p:cNvSpPr>
              <a:spLocks/>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76" name="AutoShape 139">
            <a:extLst>
              <a:ext uri="{FF2B5EF4-FFF2-40B4-BE49-F238E27FC236}">
                <a16:creationId xmlns:a16="http://schemas.microsoft.com/office/drawing/2014/main" id="{A2D0E1D2-6688-42BF-AD06-B581469A2590}"/>
              </a:ext>
            </a:extLst>
          </p:cNvPr>
          <p:cNvSpPr>
            <a:spLocks/>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7" name="AutoShape 140">
            <a:extLst>
              <a:ext uri="{FF2B5EF4-FFF2-40B4-BE49-F238E27FC236}">
                <a16:creationId xmlns:a16="http://schemas.microsoft.com/office/drawing/2014/main" id="{D2ABC275-CD3C-451E-9841-2C334B85202F}"/>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8" name="AutoShape 141">
            <a:extLst>
              <a:ext uri="{FF2B5EF4-FFF2-40B4-BE49-F238E27FC236}">
                <a16:creationId xmlns:a16="http://schemas.microsoft.com/office/drawing/2014/main" id="{A28E1196-4A5E-4899-9705-892A41AE581E}"/>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9" name="AutoShape 142">
            <a:extLst>
              <a:ext uri="{FF2B5EF4-FFF2-40B4-BE49-F238E27FC236}">
                <a16:creationId xmlns:a16="http://schemas.microsoft.com/office/drawing/2014/main" id="{3F68BBDD-B608-42BE-8D05-16FC752AEF81}"/>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0" name="AutoShape 143">
            <a:extLst>
              <a:ext uri="{FF2B5EF4-FFF2-40B4-BE49-F238E27FC236}">
                <a16:creationId xmlns:a16="http://schemas.microsoft.com/office/drawing/2014/main" id="{93048111-ECAE-40C3-AF5E-1062EE716CDC}"/>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1" name="AutoShape 144">
            <a:extLst>
              <a:ext uri="{FF2B5EF4-FFF2-40B4-BE49-F238E27FC236}">
                <a16:creationId xmlns:a16="http://schemas.microsoft.com/office/drawing/2014/main" id="{0608216E-5485-46D1-A9DE-A071DF3153D0}"/>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2" name="AutoShape 145">
            <a:extLst>
              <a:ext uri="{FF2B5EF4-FFF2-40B4-BE49-F238E27FC236}">
                <a16:creationId xmlns:a16="http://schemas.microsoft.com/office/drawing/2014/main" id="{A338C910-0429-4452-AB59-7E820C24BD2C}"/>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3" name="AutoShape 146">
            <a:extLst>
              <a:ext uri="{FF2B5EF4-FFF2-40B4-BE49-F238E27FC236}">
                <a16:creationId xmlns:a16="http://schemas.microsoft.com/office/drawing/2014/main" id="{2E5A8B6B-F259-4154-8B61-DA46C9E39ACA}"/>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84" name="组合 183">
            <a:extLst>
              <a:ext uri="{FF2B5EF4-FFF2-40B4-BE49-F238E27FC236}">
                <a16:creationId xmlns:a16="http://schemas.microsoft.com/office/drawing/2014/main" id="{CF82979E-29A9-4FC0-BBEB-81063ACDAD02}"/>
              </a:ext>
            </a:extLst>
          </p:cNvPr>
          <p:cNvGrpSpPr/>
          <p:nvPr/>
        </p:nvGrpSpPr>
        <p:grpSpPr>
          <a:xfrm>
            <a:off x="1035050" y="1447800"/>
            <a:ext cx="360363" cy="315913"/>
            <a:chOff x="1035050" y="1447800"/>
            <a:chExt cx="360363" cy="315913"/>
          </a:xfrm>
          <a:solidFill>
            <a:schemeClr val="accent1"/>
          </a:solidFill>
        </p:grpSpPr>
        <p:sp>
          <p:nvSpPr>
            <p:cNvPr id="185" name="AutoShape 147">
              <a:extLst>
                <a:ext uri="{FF2B5EF4-FFF2-40B4-BE49-F238E27FC236}">
                  <a16:creationId xmlns:a16="http://schemas.microsoft.com/office/drawing/2014/main" id="{E8E68A30-CD11-42C7-AEF5-373513858871}"/>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6" name="AutoShape 148">
              <a:extLst>
                <a:ext uri="{FF2B5EF4-FFF2-40B4-BE49-F238E27FC236}">
                  <a16:creationId xmlns:a16="http://schemas.microsoft.com/office/drawing/2014/main" id="{1CC72164-770E-4332-B74D-85C69F492A22}"/>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7" name="AutoShape 149">
            <a:extLst>
              <a:ext uri="{FF2B5EF4-FFF2-40B4-BE49-F238E27FC236}">
                <a16:creationId xmlns:a16="http://schemas.microsoft.com/office/drawing/2014/main" id="{428CCCC9-2D1D-4F32-8B03-168C30C1728D}"/>
              </a:ext>
            </a:extLst>
          </p:cNvPr>
          <p:cNvSpPr>
            <a:spLocks/>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extLst>
      <p:ext uri="{BB962C8B-B14F-4D97-AF65-F5344CB8AC3E}">
        <p14:creationId xmlns:p14="http://schemas.microsoft.com/office/powerpoint/2010/main" val="1874804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367073-A9BB-4B3B-BDC9-618D6E11598A}"/>
              </a:ext>
            </a:extLst>
          </p:cNvPr>
          <p:cNvSpPr txBox="1"/>
          <p:nvPr/>
        </p:nvSpPr>
        <p:spPr>
          <a:xfrm>
            <a:off x="107913" y="94063"/>
            <a:ext cx="1880152" cy="707886"/>
          </a:xfrm>
          <a:prstGeom prst="rect">
            <a:avLst/>
          </a:prstGeom>
          <a:noFill/>
        </p:spPr>
        <p:txBody>
          <a:bodyPr wrap="square" rtlCol="0">
            <a:spAutoFit/>
          </a:bodyPr>
          <a:lstStyle/>
          <a:p>
            <a:r>
              <a:rPr lang="zh-CN" altLang="en-US" sz="4000">
                <a:solidFill>
                  <a:srgbClr val="B6916E"/>
                </a:solidFill>
                <a:latin typeface="+mj-ea"/>
                <a:ea typeface="+mj-ea"/>
              </a:rPr>
              <a:t>目 录</a:t>
            </a:r>
          </a:p>
        </p:txBody>
      </p:sp>
      <p:sp>
        <p:nvSpPr>
          <p:cNvPr id="4" name="文本框 3">
            <a:extLst>
              <a:ext uri="{FF2B5EF4-FFF2-40B4-BE49-F238E27FC236}">
                <a16:creationId xmlns:a16="http://schemas.microsoft.com/office/drawing/2014/main" id="{9B548FB4-B607-4B34-892D-164FA6F2C960}"/>
              </a:ext>
            </a:extLst>
          </p:cNvPr>
          <p:cNvSpPr txBox="1"/>
          <p:nvPr/>
        </p:nvSpPr>
        <p:spPr>
          <a:xfrm>
            <a:off x="182205" y="745874"/>
            <a:ext cx="1666015" cy="369332"/>
          </a:xfrm>
          <a:prstGeom prst="rect">
            <a:avLst/>
          </a:prstGeom>
          <a:noFill/>
        </p:spPr>
        <p:txBody>
          <a:bodyPr wrap="square" rtlCol="0">
            <a:spAutoFit/>
          </a:bodyPr>
          <a:lstStyle/>
          <a:p>
            <a:r>
              <a:rPr lang="en-US" altLang="zh-CN" sz="1800">
                <a:solidFill>
                  <a:srgbClr val="B6916E"/>
                </a:solidFill>
                <a:latin typeface="+mj-lt"/>
              </a:rPr>
              <a:t>CONTENTS</a:t>
            </a:r>
            <a:endParaRPr lang="zh-CN" altLang="en-US" sz="1800">
              <a:solidFill>
                <a:srgbClr val="B6916E"/>
              </a:solidFill>
              <a:latin typeface="+mj-lt"/>
            </a:endParaRPr>
          </a:p>
        </p:txBody>
      </p:sp>
      <p:cxnSp>
        <p:nvCxnSpPr>
          <p:cNvPr id="6" name="直接连接符 5">
            <a:extLst>
              <a:ext uri="{FF2B5EF4-FFF2-40B4-BE49-F238E27FC236}">
                <a16:creationId xmlns:a16="http://schemas.microsoft.com/office/drawing/2014/main" id="{6E2C1E48-19D6-4DB9-9F5A-D54D8AC32599}"/>
              </a:ext>
            </a:extLst>
          </p:cNvPr>
          <p:cNvCxnSpPr/>
          <p:nvPr/>
        </p:nvCxnSpPr>
        <p:spPr>
          <a:xfrm>
            <a:off x="311779" y="1133210"/>
            <a:ext cx="2683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文本框 6">
            <a:extLst>
              <a:ext uri="{FF2B5EF4-FFF2-40B4-BE49-F238E27FC236}">
                <a16:creationId xmlns:a16="http://schemas.microsoft.com/office/drawing/2014/main" id="{8346717F-5351-4CBF-A33F-3481D743D321}"/>
              </a:ext>
            </a:extLst>
          </p:cNvPr>
          <p:cNvSpPr txBox="1">
            <a:spLocks noChangeArrowheads="1"/>
          </p:cNvSpPr>
          <p:nvPr/>
        </p:nvSpPr>
        <p:spPr bwMode="auto">
          <a:xfrm>
            <a:off x="812182" y="2037548"/>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33" name="矩形 32">
            <a:extLst>
              <a:ext uri="{FF2B5EF4-FFF2-40B4-BE49-F238E27FC236}">
                <a16:creationId xmlns:a16="http://schemas.microsoft.com/office/drawing/2014/main" id="{9CAB7760-3616-489D-B00D-D9E9B02E3D72}"/>
              </a:ext>
            </a:extLst>
          </p:cNvPr>
          <p:cNvSpPr/>
          <p:nvPr/>
        </p:nvSpPr>
        <p:spPr>
          <a:xfrm>
            <a:off x="812182" y="2406880"/>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19" name="文本框 6">
            <a:extLst>
              <a:ext uri="{FF2B5EF4-FFF2-40B4-BE49-F238E27FC236}">
                <a16:creationId xmlns:a16="http://schemas.microsoft.com/office/drawing/2014/main" id="{8BD2DDB0-8A20-4B9A-8443-EC206194B741}"/>
              </a:ext>
            </a:extLst>
          </p:cNvPr>
          <p:cNvSpPr txBox="1">
            <a:spLocks noChangeArrowheads="1"/>
          </p:cNvSpPr>
          <p:nvPr/>
        </p:nvSpPr>
        <p:spPr bwMode="auto">
          <a:xfrm>
            <a:off x="812182" y="295689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0" name="矩形 19">
            <a:extLst>
              <a:ext uri="{FF2B5EF4-FFF2-40B4-BE49-F238E27FC236}">
                <a16:creationId xmlns:a16="http://schemas.microsoft.com/office/drawing/2014/main" id="{C5BDE6F2-D415-444F-9DFA-A195C0363383}"/>
              </a:ext>
            </a:extLst>
          </p:cNvPr>
          <p:cNvSpPr/>
          <p:nvPr/>
        </p:nvSpPr>
        <p:spPr>
          <a:xfrm>
            <a:off x="812182" y="3326228"/>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21" name="文本框 6">
            <a:extLst>
              <a:ext uri="{FF2B5EF4-FFF2-40B4-BE49-F238E27FC236}">
                <a16:creationId xmlns:a16="http://schemas.microsoft.com/office/drawing/2014/main" id="{ABBE9BD1-C33F-4C71-8E83-6231DA8CC50A}"/>
              </a:ext>
            </a:extLst>
          </p:cNvPr>
          <p:cNvSpPr txBox="1">
            <a:spLocks noChangeArrowheads="1"/>
          </p:cNvSpPr>
          <p:nvPr/>
        </p:nvSpPr>
        <p:spPr bwMode="auto">
          <a:xfrm>
            <a:off x="5165136" y="2037548"/>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2" name="矩形 21">
            <a:extLst>
              <a:ext uri="{FF2B5EF4-FFF2-40B4-BE49-F238E27FC236}">
                <a16:creationId xmlns:a16="http://schemas.microsoft.com/office/drawing/2014/main" id="{0F468CF5-2965-43AD-A950-B95F5DAD9387}"/>
              </a:ext>
            </a:extLst>
          </p:cNvPr>
          <p:cNvSpPr/>
          <p:nvPr/>
        </p:nvSpPr>
        <p:spPr>
          <a:xfrm>
            <a:off x="5165136" y="2333227"/>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25" name="文本框 6">
            <a:extLst>
              <a:ext uri="{FF2B5EF4-FFF2-40B4-BE49-F238E27FC236}">
                <a16:creationId xmlns:a16="http://schemas.microsoft.com/office/drawing/2014/main" id="{88B580C1-41CF-4143-BC13-AAD50407F796}"/>
              </a:ext>
            </a:extLst>
          </p:cNvPr>
          <p:cNvSpPr txBox="1">
            <a:spLocks noChangeArrowheads="1"/>
          </p:cNvSpPr>
          <p:nvPr/>
        </p:nvSpPr>
        <p:spPr bwMode="auto">
          <a:xfrm>
            <a:off x="5165136" y="297117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6" name="矩形 25">
            <a:extLst>
              <a:ext uri="{FF2B5EF4-FFF2-40B4-BE49-F238E27FC236}">
                <a16:creationId xmlns:a16="http://schemas.microsoft.com/office/drawing/2014/main" id="{1C75C24D-4662-46F1-9FB4-54D25E341BCF}"/>
              </a:ext>
            </a:extLst>
          </p:cNvPr>
          <p:cNvSpPr/>
          <p:nvPr/>
        </p:nvSpPr>
        <p:spPr>
          <a:xfrm>
            <a:off x="5165136" y="3326228"/>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5" name="椭圆 4">
            <a:extLst>
              <a:ext uri="{FF2B5EF4-FFF2-40B4-BE49-F238E27FC236}">
                <a16:creationId xmlns:a16="http://schemas.microsoft.com/office/drawing/2014/main" id="{E02826D6-D9E0-4E79-95EF-8AF0B0BDEC9D}"/>
              </a:ext>
            </a:extLst>
          </p:cNvPr>
          <p:cNvSpPr/>
          <p:nvPr/>
        </p:nvSpPr>
        <p:spPr>
          <a:xfrm>
            <a:off x="222401" y="2045129"/>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壹</a:t>
            </a:r>
          </a:p>
        </p:txBody>
      </p:sp>
      <p:sp>
        <p:nvSpPr>
          <p:cNvPr id="27" name="椭圆 26">
            <a:extLst>
              <a:ext uri="{FF2B5EF4-FFF2-40B4-BE49-F238E27FC236}">
                <a16:creationId xmlns:a16="http://schemas.microsoft.com/office/drawing/2014/main" id="{45C2165E-2892-47F6-9A70-3485B74CEFD1}"/>
              </a:ext>
            </a:extLst>
          </p:cNvPr>
          <p:cNvSpPr/>
          <p:nvPr/>
        </p:nvSpPr>
        <p:spPr>
          <a:xfrm>
            <a:off x="222401" y="2971174"/>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叁</a:t>
            </a:r>
          </a:p>
        </p:txBody>
      </p:sp>
      <p:sp>
        <p:nvSpPr>
          <p:cNvPr id="28" name="椭圆 27">
            <a:extLst>
              <a:ext uri="{FF2B5EF4-FFF2-40B4-BE49-F238E27FC236}">
                <a16:creationId xmlns:a16="http://schemas.microsoft.com/office/drawing/2014/main" id="{6B5C45C9-6115-463A-B925-4D43CB113458}"/>
              </a:ext>
            </a:extLst>
          </p:cNvPr>
          <p:cNvSpPr/>
          <p:nvPr/>
        </p:nvSpPr>
        <p:spPr>
          <a:xfrm>
            <a:off x="4572000" y="2047892"/>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贰</a:t>
            </a:r>
          </a:p>
        </p:txBody>
      </p:sp>
      <p:sp>
        <p:nvSpPr>
          <p:cNvPr id="40" name="椭圆 39">
            <a:extLst>
              <a:ext uri="{FF2B5EF4-FFF2-40B4-BE49-F238E27FC236}">
                <a16:creationId xmlns:a16="http://schemas.microsoft.com/office/drawing/2014/main" id="{755BE68A-5DBA-4E5E-B9ED-50D8ED798675}"/>
              </a:ext>
            </a:extLst>
          </p:cNvPr>
          <p:cNvSpPr/>
          <p:nvPr/>
        </p:nvSpPr>
        <p:spPr>
          <a:xfrm>
            <a:off x="4577034" y="2973937"/>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肆</a:t>
            </a:r>
          </a:p>
        </p:txBody>
      </p:sp>
      <p:pic>
        <p:nvPicPr>
          <p:cNvPr id="23" name="图片 22">
            <a:extLst>
              <a:ext uri="{FF2B5EF4-FFF2-40B4-BE49-F238E27FC236}">
                <a16:creationId xmlns:a16="http://schemas.microsoft.com/office/drawing/2014/main" id="{D79B29D0-FF3C-4B59-BD20-503BF7DD9BA2}"/>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9225" r="21301"/>
          <a:stretch/>
        </p:blipFill>
        <p:spPr>
          <a:xfrm>
            <a:off x="6783832" y="-268941"/>
            <a:ext cx="2360168" cy="2232212"/>
          </a:xfrm>
          <a:prstGeom prst="rect">
            <a:avLst/>
          </a:prstGeom>
        </p:spPr>
      </p:pic>
      <p:pic>
        <p:nvPicPr>
          <p:cNvPr id="24" name="图片 23">
            <a:extLst>
              <a:ext uri="{FF2B5EF4-FFF2-40B4-BE49-F238E27FC236}">
                <a16:creationId xmlns:a16="http://schemas.microsoft.com/office/drawing/2014/main" id="{FFA9AD94-0804-4E7E-AFAE-586E5DD86DDE}"/>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6452" r="30968"/>
          <a:stretch/>
        </p:blipFill>
        <p:spPr>
          <a:xfrm>
            <a:off x="154857" y="3386560"/>
            <a:ext cx="1017640" cy="1756940"/>
          </a:xfrm>
          <a:prstGeom prst="rect">
            <a:avLst/>
          </a:prstGeom>
        </p:spPr>
      </p:pic>
      <p:pic>
        <p:nvPicPr>
          <p:cNvPr id="29" name="图片 28">
            <a:extLst>
              <a:ext uri="{FF2B5EF4-FFF2-40B4-BE49-F238E27FC236}">
                <a16:creationId xmlns:a16="http://schemas.microsoft.com/office/drawing/2014/main" id="{B690FAC4-E131-40C7-AD09-57925D6CCBE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95418" y="3494907"/>
            <a:ext cx="1548582" cy="1548582"/>
          </a:xfrm>
          <a:prstGeom prst="rect">
            <a:avLst/>
          </a:prstGeom>
        </p:spPr>
      </p:pic>
    </p:spTree>
    <p:extLst>
      <p:ext uri="{BB962C8B-B14F-4D97-AF65-F5344CB8AC3E}">
        <p14:creationId xmlns:p14="http://schemas.microsoft.com/office/powerpoint/2010/main" val="1947549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121D9C0-F0C8-4E6A-8492-E89011AC4D2B}"/>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871139" cy="4340888"/>
          </a:xfrm>
          <a:prstGeom prst="rect">
            <a:avLst/>
          </a:prstGeom>
        </p:spPr>
      </p:pic>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4057482" y="2530493"/>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4057482" y="3103138"/>
            <a:ext cx="3877985" cy="552011"/>
          </a:xfrm>
          <a:prstGeom prst="rect">
            <a:avLst/>
          </a:prstGeom>
        </p:spPr>
        <p:txBody>
          <a:bodyPr wrap="square">
            <a:spAutoFit/>
          </a:bodyPr>
          <a:lstStyle/>
          <a:p>
            <a:pP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4057482" y="205216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いち</a:t>
            </a:r>
            <a:r>
              <a:rPr lang="zh-CN" altLang="en-US" sz="3200">
                <a:solidFill>
                  <a:schemeClr val="accent2"/>
                </a:solidFill>
                <a:latin typeface="+mj-ea"/>
                <a:ea typeface="+mj-ea"/>
              </a:rPr>
              <a:t>節</a:t>
            </a:r>
            <a:endParaRPr lang="en-US" altLang="zh-CN" sz="3200">
              <a:solidFill>
                <a:schemeClr val="accent2"/>
              </a:solidFill>
              <a:latin typeface="+mj-ea"/>
              <a:ea typeface="+mj-ea"/>
            </a:endParaRPr>
          </a:p>
        </p:txBody>
      </p:sp>
      <p:pic>
        <p:nvPicPr>
          <p:cNvPr id="10" name="图片 9">
            <a:extLst>
              <a:ext uri="{FF2B5EF4-FFF2-40B4-BE49-F238E27FC236}">
                <a16:creationId xmlns:a16="http://schemas.microsoft.com/office/drawing/2014/main" id="{DA50BC64-2A2C-4B2B-9851-EFB5E4F68F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069966" y="0"/>
            <a:ext cx="2074034" cy="2074034"/>
          </a:xfrm>
          <a:prstGeom prst="rect">
            <a:avLst/>
          </a:prstGeom>
        </p:spPr>
      </p:pic>
      <p:pic>
        <p:nvPicPr>
          <p:cNvPr id="12" name="图片 11">
            <a:extLst>
              <a:ext uri="{FF2B5EF4-FFF2-40B4-BE49-F238E27FC236}">
                <a16:creationId xmlns:a16="http://schemas.microsoft.com/office/drawing/2014/main" id="{561C9562-9C56-4F2A-B0E2-1B942ABE82A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0734" y="1708150"/>
            <a:ext cx="2191024" cy="2191024"/>
          </a:xfrm>
          <a:prstGeom prst="rect">
            <a:avLst/>
          </a:prstGeom>
        </p:spPr>
      </p:pic>
    </p:spTree>
    <p:extLst>
      <p:ext uri="{BB962C8B-B14F-4D97-AF65-F5344CB8AC3E}">
        <p14:creationId xmlns:p14="http://schemas.microsoft.com/office/powerpoint/2010/main" val="363698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16B2AB2E-6DD3-4792-B12E-E8AEF424DE16}"/>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7" name="矩形 6">
            <a:extLst>
              <a:ext uri="{FF2B5EF4-FFF2-40B4-BE49-F238E27FC236}">
                <a16:creationId xmlns:a16="http://schemas.microsoft.com/office/drawing/2014/main" id="{61916479-D641-4C3F-A06A-ABA91E12D15C}"/>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sp>
        <p:nvSpPr>
          <p:cNvPr id="37" name="文本框 6">
            <a:extLst>
              <a:ext uri="{FF2B5EF4-FFF2-40B4-BE49-F238E27FC236}">
                <a16:creationId xmlns:a16="http://schemas.microsoft.com/office/drawing/2014/main" id="{454CECFD-945C-406A-91CF-D36BF7C58A61}"/>
              </a:ext>
            </a:extLst>
          </p:cNvPr>
          <p:cNvSpPr txBox="1">
            <a:spLocks noChangeArrowheads="1"/>
          </p:cNvSpPr>
          <p:nvPr/>
        </p:nvSpPr>
        <p:spPr bwMode="auto">
          <a:xfrm>
            <a:off x="340779" y="1902309"/>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r>
              <a:rPr lang="zh-CN" altLang="en-US"/>
              <a:t>此处输入标题内容</a:t>
            </a:r>
            <a:endParaRPr lang="en-US" altLang="zh-CN"/>
          </a:p>
        </p:txBody>
      </p:sp>
      <p:sp>
        <p:nvSpPr>
          <p:cNvPr id="41" name="矩形 40">
            <a:extLst>
              <a:ext uri="{FF2B5EF4-FFF2-40B4-BE49-F238E27FC236}">
                <a16:creationId xmlns:a16="http://schemas.microsoft.com/office/drawing/2014/main" id="{4CDFCE20-3813-416E-BD6D-B49B2FF0FAE6}"/>
              </a:ext>
            </a:extLst>
          </p:cNvPr>
          <p:cNvSpPr/>
          <p:nvPr/>
        </p:nvSpPr>
        <p:spPr>
          <a:xfrm>
            <a:off x="340779" y="2363974"/>
            <a:ext cx="4376908"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9" name="矩形 8">
            <a:extLst>
              <a:ext uri="{FF2B5EF4-FFF2-40B4-BE49-F238E27FC236}">
                <a16:creationId xmlns:a16="http://schemas.microsoft.com/office/drawing/2014/main" id="{8F06B226-2150-41CD-8BDC-842184C0DE94}"/>
              </a:ext>
            </a:extLst>
          </p:cNvPr>
          <p:cNvSpPr/>
          <p:nvPr/>
        </p:nvSpPr>
        <p:spPr>
          <a:xfrm>
            <a:off x="340779" y="3222831"/>
            <a:ext cx="4376908"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pic>
        <p:nvPicPr>
          <p:cNvPr id="3" name="图片 2">
            <a:extLst>
              <a:ext uri="{FF2B5EF4-FFF2-40B4-BE49-F238E27FC236}">
                <a16:creationId xmlns:a16="http://schemas.microsoft.com/office/drawing/2014/main" id="{208A7A97-BB7A-45A0-89BD-C939A4FE4F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7661" y="1542197"/>
            <a:ext cx="3661865" cy="3661865"/>
          </a:xfrm>
          <a:prstGeom prst="rect">
            <a:avLst/>
          </a:prstGeom>
        </p:spPr>
      </p:pic>
      <p:cxnSp>
        <p:nvCxnSpPr>
          <p:cNvPr id="12" name="直接连接符 11">
            <a:extLst>
              <a:ext uri="{FF2B5EF4-FFF2-40B4-BE49-F238E27FC236}">
                <a16:creationId xmlns:a16="http://schemas.microsoft.com/office/drawing/2014/main" id="{8EBA0F0D-5D76-4B75-8753-D5DC667CE345}"/>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98449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EA12B589-BD64-4972-918C-AC88B00E786D}"/>
              </a:ext>
            </a:extLst>
          </p:cNvPr>
          <p:cNvSpPr/>
          <p:nvPr/>
        </p:nvSpPr>
        <p:spPr>
          <a:xfrm>
            <a:off x="699275" y="1559852"/>
            <a:ext cx="1240971" cy="1240971"/>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7226E4B-70FA-4E65-B8EA-FF34CFD108B1}"/>
              </a:ext>
            </a:extLst>
          </p:cNvPr>
          <p:cNvSpPr/>
          <p:nvPr/>
        </p:nvSpPr>
        <p:spPr>
          <a:xfrm>
            <a:off x="3008745" y="1542620"/>
            <a:ext cx="1240971" cy="1240971"/>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92E89F3-6020-4FBC-A16E-C498CEE7ADC1}"/>
              </a:ext>
            </a:extLst>
          </p:cNvPr>
          <p:cNvSpPr/>
          <p:nvPr/>
        </p:nvSpPr>
        <p:spPr>
          <a:xfrm>
            <a:off x="5154310" y="1548882"/>
            <a:ext cx="1240971" cy="1240971"/>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7665AF4-5744-44B9-B795-D16F1403DB40}"/>
              </a:ext>
            </a:extLst>
          </p:cNvPr>
          <p:cNvSpPr/>
          <p:nvPr/>
        </p:nvSpPr>
        <p:spPr>
          <a:xfrm>
            <a:off x="7268295" y="1542619"/>
            <a:ext cx="1240971" cy="1240971"/>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AutoShape 139">
            <a:extLst>
              <a:ext uri="{FF2B5EF4-FFF2-40B4-BE49-F238E27FC236}">
                <a16:creationId xmlns:a16="http://schemas.microsoft.com/office/drawing/2014/main" id="{E1CCCBE4-20F1-4E51-A648-82BB43215772}"/>
              </a:ext>
            </a:extLst>
          </p:cNvPr>
          <p:cNvSpPr>
            <a:spLocks/>
          </p:cNvSpPr>
          <p:nvPr/>
        </p:nvSpPr>
        <p:spPr bwMode="auto">
          <a:xfrm>
            <a:off x="7652989" y="1933574"/>
            <a:ext cx="471581" cy="45906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34" name="组合 33">
            <a:extLst>
              <a:ext uri="{FF2B5EF4-FFF2-40B4-BE49-F238E27FC236}">
                <a16:creationId xmlns:a16="http://schemas.microsoft.com/office/drawing/2014/main" id="{596C717B-4A1E-4424-A70B-BB2EC8F647D6}"/>
              </a:ext>
            </a:extLst>
          </p:cNvPr>
          <p:cNvGrpSpPr/>
          <p:nvPr/>
        </p:nvGrpSpPr>
        <p:grpSpPr>
          <a:xfrm>
            <a:off x="5539005" y="1985742"/>
            <a:ext cx="471581" cy="367249"/>
            <a:chOff x="1754188" y="1471613"/>
            <a:chExt cx="358775" cy="279400"/>
          </a:xfrm>
          <a:solidFill>
            <a:schemeClr val="bg1"/>
          </a:solidFill>
        </p:grpSpPr>
        <p:sp>
          <p:nvSpPr>
            <p:cNvPr id="35" name="AutoShape 140">
              <a:extLst>
                <a:ext uri="{FF2B5EF4-FFF2-40B4-BE49-F238E27FC236}">
                  <a16:creationId xmlns:a16="http://schemas.microsoft.com/office/drawing/2014/main" id="{32786ED8-E125-46CF-97D8-5273F8402F4F}"/>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141">
              <a:extLst>
                <a:ext uri="{FF2B5EF4-FFF2-40B4-BE49-F238E27FC236}">
                  <a16:creationId xmlns:a16="http://schemas.microsoft.com/office/drawing/2014/main" id="{725D6F01-F2DA-416E-A662-BA89D6445F3F}"/>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142">
              <a:extLst>
                <a:ext uri="{FF2B5EF4-FFF2-40B4-BE49-F238E27FC236}">
                  <a16:creationId xmlns:a16="http://schemas.microsoft.com/office/drawing/2014/main" id="{54D150F2-8CE8-4595-A5EB-FCEF214E33A2}"/>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8" name="AutoShape 143">
              <a:extLst>
                <a:ext uri="{FF2B5EF4-FFF2-40B4-BE49-F238E27FC236}">
                  <a16:creationId xmlns:a16="http://schemas.microsoft.com/office/drawing/2014/main" id="{409E2F22-BB48-4345-A8FF-B69A49030574}"/>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9" name="AutoShape 144">
              <a:extLst>
                <a:ext uri="{FF2B5EF4-FFF2-40B4-BE49-F238E27FC236}">
                  <a16:creationId xmlns:a16="http://schemas.microsoft.com/office/drawing/2014/main" id="{4DC1AAA3-E766-4FFA-A05F-9BA976E03748}"/>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0" name="AutoShape 145">
              <a:extLst>
                <a:ext uri="{FF2B5EF4-FFF2-40B4-BE49-F238E27FC236}">
                  <a16:creationId xmlns:a16="http://schemas.microsoft.com/office/drawing/2014/main" id="{02382305-B28A-412F-A4A2-C77C7578F883}"/>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1" name="AutoShape 146">
              <a:extLst>
                <a:ext uri="{FF2B5EF4-FFF2-40B4-BE49-F238E27FC236}">
                  <a16:creationId xmlns:a16="http://schemas.microsoft.com/office/drawing/2014/main" id="{CD06BAE2-5376-42DF-8957-C10C9BFBBBA4}"/>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52" name="组合 51">
            <a:extLst>
              <a:ext uri="{FF2B5EF4-FFF2-40B4-BE49-F238E27FC236}">
                <a16:creationId xmlns:a16="http://schemas.microsoft.com/office/drawing/2014/main" id="{6FBCF58C-E5B3-4B63-B849-F7868D922C84}"/>
              </a:ext>
            </a:extLst>
          </p:cNvPr>
          <p:cNvGrpSpPr/>
          <p:nvPr/>
        </p:nvGrpSpPr>
        <p:grpSpPr>
          <a:xfrm>
            <a:off x="3392396" y="1955484"/>
            <a:ext cx="473668" cy="415242"/>
            <a:chOff x="1035050" y="1447800"/>
            <a:chExt cx="360363" cy="315913"/>
          </a:xfrm>
          <a:solidFill>
            <a:schemeClr val="bg1"/>
          </a:solidFill>
        </p:grpSpPr>
        <p:sp>
          <p:nvSpPr>
            <p:cNvPr id="53" name="AutoShape 147">
              <a:extLst>
                <a:ext uri="{FF2B5EF4-FFF2-40B4-BE49-F238E27FC236}">
                  <a16:creationId xmlns:a16="http://schemas.microsoft.com/office/drawing/2014/main" id="{70B3351B-AE8D-40EB-88EE-643F2A6DDAC1}"/>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4" name="AutoShape 148">
              <a:extLst>
                <a:ext uri="{FF2B5EF4-FFF2-40B4-BE49-F238E27FC236}">
                  <a16:creationId xmlns:a16="http://schemas.microsoft.com/office/drawing/2014/main" id="{5CAAC8FE-5FA5-42B5-BA15-4FD0274737D3}"/>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55" name="AutoShape 149">
            <a:extLst>
              <a:ext uri="{FF2B5EF4-FFF2-40B4-BE49-F238E27FC236}">
                <a16:creationId xmlns:a16="http://schemas.microsoft.com/office/drawing/2014/main" id="{EEEF2C0F-9DE3-4AE5-9551-F3395692B0C9}"/>
              </a:ext>
            </a:extLst>
          </p:cNvPr>
          <p:cNvSpPr>
            <a:spLocks/>
          </p:cNvSpPr>
          <p:nvPr/>
        </p:nvSpPr>
        <p:spPr bwMode="auto">
          <a:xfrm>
            <a:off x="1083969" y="2011319"/>
            <a:ext cx="471581" cy="338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矩形 55">
            <a:extLst>
              <a:ext uri="{FF2B5EF4-FFF2-40B4-BE49-F238E27FC236}">
                <a16:creationId xmlns:a16="http://schemas.microsoft.com/office/drawing/2014/main" id="{EE93E819-0D35-44F5-8F46-59DB0DEFBD24}"/>
              </a:ext>
            </a:extLst>
          </p:cNvPr>
          <p:cNvSpPr/>
          <p:nvPr/>
        </p:nvSpPr>
        <p:spPr bwMode="auto">
          <a:xfrm>
            <a:off x="474520" y="2924048"/>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57" name="矩形 56">
            <a:extLst>
              <a:ext uri="{FF2B5EF4-FFF2-40B4-BE49-F238E27FC236}">
                <a16:creationId xmlns:a16="http://schemas.microsoft.com/office/drawing/2014/main" id="{4B57F511-CA26-45F3-9193-561F342CA36E}"/>
              </a:ext>
            </a:extLst>
          </p:cNvPr>
          <p:cNvSpPr/>
          <p:nvPr/>
        </p:nvSpPr>
        <p:spPr>
          <a:xfrm>
            <a:off x="474520" y="3332511"/>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58" name="直接连接符 57">
            <a:extLst>
              <a:ext uri="{FF2B5EF4-FFF2-40B4-BE49-F238E27FC236}">
                <a16:creationId xmlns:a16="http://schemas.microsoft.com/office/drawing/2014/main" id="{63AB6468-E0E8-44DE-8909-9D7E7754D956}"/>
              </a:ext>
            </a:extLst>
          </p:cNvPr>
          <p:cNvCxnSpPr/>
          <p:nvPr/>
        </p:nvCxnSpPr>
        <p:spPr>
          <a:xfrm>
            <a:off x="1245128" y="3372667"/>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495BE19C-D4E9-4B6E-827C-783249A47A4B}"/>
              </a:ext>
            </a:extLst>
          </p:cNvPr>
          <p:cNvSpPr/>
          <p:nvPr/>
        </p:nvSpPr>
        <p:spPr bwMode="auto">
          <a:xfrm>
            <a:off x="2776585" y="2958242"/>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63" name="矩形 62">
            <a:extLst>
              <a:ext uri="{FF2B5EF4-FFF2-40B4-BE49-F238E27FC236}">
                <a16:creationId xmlns:a16="http://schemas.microsoft.com/office/drawing/2014/main" id="{03087DDB-C421-4109-A2E9-ABC51826083B}"/>
              </a:ext>
            </a:extLst>
          </p:cNvPr>
          <p:cNvSpPr/>
          <p:nvPr/>
        </p:nvSpPr>
        <p:spPr>
          <a:xfrm>
            <a:off x="2776585" y="3366705"/>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64" name="直接连接符 63">
            <a:extLst>
              <a:ext uri="{FF2B5EF4-FFF2-40B4-BE49-F238E27FC236}">
                <a16:creationId xmlns:a16="http://schemas.microsoft.com/office/drawing/2014/main" id="{5F21E9D2-A7FA-4DAF-881B-0DE1EE2D5F1E}"/>
              </a:ext>
            </a:extLst>
          </p:cNvPr>
          <p:cNvCxnSpPr/>
          <p:nvPr/>
        </p:nvCxnSpPr>
        <p:spPr>
          <a:xfrm>
            <a:off x="3547193" y="3372667"/>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a16="http://schemas.microsoft.com/office/drawing/2014/main" id="{4E7C438E-1FA5-43F7-B294-5C4508C3C0E1}"/>
              </a:ext>
            </a:extLst>
          </p:cNvPr>
          <p:cNvSpPr/>
          <p:nvPr/>
        </p:nvSpPr>
        <p:spPr bwMode="auto">
          <a:xfrm>
            <a:off x="4891217" y="2958242"/>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66" name="矩形 65">
            <a:extLst>
              <a:ext uri="{FF2B5EF4-FFF2-40B4-BE49-F238E27FC236}">
                <a16:creationId xmlns:a16="http://schemas.microsoft.com/office/drawing/2014/main" id="{3292E711-1CF9-45FA-924D-AB826F6C6E12}"/>
              </a:ext>
            </a:extLst>
          </p:cNvPr>
          <p:cNvSpPr/>
          <p:nvPr/>
        </p:nvSpPr>
        <p:spPr>
          <a:xfrm>
            <a:off x="4891217" y="3366705"/>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67" name="直接连接符 66">
            <a:extLst>
              <a:ext uri="{FF2B5EF4-FFF2-40B4-BE49-F238E27FC236}">
                <a16:creationId xmlns:a16="http://schemas.microsoft.com/office/drawing/2014/main" id="{1BEE0077-9CCF-4E0C-ADFD-79BE258AF9F3}"/>
              </a:ext>
            </a:extLst>
          </p:cNvPr>
          <p:cNvCxnSpPr/>
          <p:nvPr/>
        </p:nvCxnSpPr>
        <p:spPr>
          <a:xfrm>
            <a:off x="5661825" y="3372667"/>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F729CDCC-382A-4F31-A434-63D0DA7C8257}"/>
              </a:ext>
            </a:extLst>
          </p:cNvPr>
          <p:cNvSpPr/>
          <p:nvPr/>
        </p:nvSpPr>
        <p:spPr bwMode="auto">
          <a:xfrm>
            <a:off x="7037097" y="2969214"/>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69" name="矩形 68">
            <a:extLst>
              <a:ext uri="{FF2B5EF4-FFF2-40B4-BE49-F238E27FC236}">
                <a16:creationId xmlns:a16="http://schemas.microsoft.com/office/drawing/2014/main" id="{006F22E2-36BF-493A-83C2-B736ADFDCABB}"/>
              </a:ext>
            </a:extLst>
          </p:cNvPr>
          <p:cNvSpPr/>
          <p:nvPr/>
        </p:nvSpPr>
        <p:spPr>
          <a:xfrm>
            <a:off x="7037097" y="3377677"/>
            <a:ext cx="1723549" cy="1109599"/>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70" name="直接连接符 69">
            <a:extLst>
              <a:ext uri="{FF2B5EF4-FFF2-40B4-BE49-F238E27FC236}">
                <a16:creationId xmlns:a16="http://schemas.microsoft.com/office/drawing/2014/main" id="{FB9F5C66-715D-49E3-8510-9E4BAA1B1BCF}"/>
              </a:ext>
            </a:extLst>
          </p:cNvPr>
          <p:cNvCxnSpPr/>
          <p:nvPr/>
        </p:nvCxnSpPr>
        <p:spPr>
          <a:xfrm>
            <a:off x="7807705" y="3372667"/>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DD4F1F7F-0623-4C97-B1A2-F4ABCACBE1EA}"/>
              </a:ext>
            </a:extLst>
          </p:cNvPr>
          <p:cNvSpPr/>
          <p:nvPr/>
        </p:nvSpPr>
        <p:spPr>
          <a:xfrm>
            <a:off x="605232" y="1465811"/>
            <a:ext cx="1429053" cy="142905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A580AA26-61A2-4AAD-9E79-9E2EDA95635B}"/>
              </a:ext>
            </a:extLst>
          </p:cNvPr>
          <p:cNvSpPr/>
          <p:nvPr/>
        </p:nvSpPr>
        <p:spPr>
          <a:xfrm>
            <a:off x="2907297" y="1448579"/>
            <a:ext cx="1429053" cy="142905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63795867-3741-4741-BAD7-9984DCF99DB5}"/>
              </a:ext>
            </a:extLst>
          </p:cNvPr>
          <p:cNvSpPr/>
          <p:nvPr/>
        </p:nvSpPr>
        <p:spPr>
          <a:xfrm>
            <a:off x="5060269" y="1455882"/>
            <a:ext cx="1429053" cy="142905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A5EEC982-58D2-475C-875B-F776FF6111D8}"/>
              </a:ext>
            </a:extLst>
          </p:cNvPr>
          <p:cNvSpPr/>
          <p:nvPr/>
        </p:nvSpPr>
        <p:spPr>
          <a:xfrm>
            <a:off x="7174252" y="1448578"/>
            <a:ext cx="1429053" cy="142905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02293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64650D91-5F31-4F7D-8CAA-BC879FD7FCB7}"/>
              </a:ext>
            </a:extLst>
          </p:cNvPr>
          <p:cNvPicPr>
            <a:picLocks noChangeAspect="1"/>
          </p:cNvPicPr>
          <p:nvPr/>
        </p:nvPicPr>
        <p:blipFill rotWithShape="1">
          <a:blip r:embed="rId2">
            <a:extLst>
              <a:ext uri="{28A0092B-C50C-407E-A947-70E740481C1C}">
                <a14:useLocalDpi xmlns:a14="http://schemas.microsoft.com/office/drawing/2010/main" val="0"/>
              </a:ext>
            </a:extLst>
          </a:blip>
          <a:srcRect t="11617" r="6611" b="20345"/>
          <a:stretch/>
        </p:blipFill>
        <p:spPr>
          <a:xfrm>
            <a:off x="425565" y="1688840"/>
            <a:ext cx="3558606" cy="3454659"/>
          </a:xfrm>
          <a:prstGeom prst="rect">
            <a:avLst/>
          </a:prstGeom>
        </p:spPr>
      </p:pic>
      <p:sp>
        <p:nvSpPr>
          <p:cNvPr id="24" name="椭圆 23">
            <a:extLst>
              <a:ext uri="{FF2B5EF4-FFF2-40B4-BE49-F238E27FC236}">
                <a16:creationId xmlns:a16="http://schemas.microsoft.com/office/drawing/2014/main" id="{2B35FF37-4A08-454E-B4B1-243BE2FB0A09}"/>
              </a:ext>
            </a:extLst>
          </p:cNvPr>
          <p:cNvSpPr/>
          <p:nvPr/>
        </p:nvSpPr>
        <p:spPr>
          <a:xfrm>
            <a:off x="4699458" y="1835971"/>
            <a:ext cx="462116" cy="4621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33FCCD6C-62D7-4606-B859-E9348FC05611}"/>
              </a:ext>
            </a:extLst>
          </p:cNvPr>
          <p:cNvSpPr/>
          <p:nvPr/>
        </p:nvSpPr>
        <p:spPr>
          <a:xfrm>
            <a:off x="4699458" y="2622551"/>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E5A321AD-266C-4AD2-9AB4-29B73463E3A2}"/>
              </a:ext>
            </a:extLst>
          </p:cNvPr>
          <p:cNvSpPr/>
          <p:nvPr/>
        </p:nvSpPr>
        <p:spPr>
          <a:xfrm>
            <a:off x="5232639" y="1778488"/>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27" name="矩形 26">
            <a:extLst>
              <a:ext uri="{FF2B5EF4-FFF2-40B4-BE49-F238E27FC236}">
                <a16:creationId xmlns:a16="http://schemas.microsoft.com/office/drawing/2014/main" id="{B07CDAC3-C251-4990-A41E-88BF2CA7562C}"/>
              </a:ext>
            </a:extLst>
          </p:cNvPr>
          <p:cNvSpPr/>
          <p:nvPr/>
        </p:nvSpPr>
        <p:spPr>
          <a:xfrm>
            <a:off x="5281713" y="2622551"/>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28" name="AutoShape 139">
            <a:extLst>
              <a:ext uri="{FF2B5EF4-FFF2-40B4-BE49-F238E27FC236}">
                <a16:creationId xmlns:a16="http://schemas.microsoft.com/office/drawing/2014/main" id="{1BF70FB8-282D-4929-827D-D6E63E21377E}"/>
              </a:ext>
            </a:extLst>
          </p:cNvPr>
          <p:cNvSpPr>
            <a:spLocks/>
          </p:cNvSpPr>
          <p:nvPr/>
        </p:nvSpPr>
        <p:spPr bwMode="auto">
          <a:xfrm>
            <a:off x="4796187" y="1936265"/>
            <a:ext cx="268658" cy="26152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9" name="组合 28">
            <a:extLst>
              <a:ext uri="{FF2B5EF4-FFF2-40B4-BE49-F238E27FC236}">
                <a16:creationId xmlns:a16="http://schemas.microsoft.com/office/drawing/2014/main" id="{F306B2AA-6042-49FF-B9B3-842FE9BB83DA}"/>
              </a:ext>
            </a:extLst>
          </p:cNvPr>
          <p:cNvGrpSpPr/>
          <p:nvPr/>
        </p:nvGrpSpPr>
        <p:grpSpPr>
          <a:xfrm>
            <a:off x="4801744" y="2740720"/>
            <a:ext cx="257545" cy="225777"/>
            <a:chOff x="1035050" y="1447800"/>
            <a:chExt cx="360363" cy="315913"/>
          </a:xfrm>
          <a:solidFill>
            <a:schemeClr val="bg1"/>
          </a:solidFill>
        </p:grpSpPr>
        <p:sp>
          <p:nvSpPr>
            <p:cNvPr id="30" name="AutoShape 147">
              <a:extLst>
                <a:ext uri="{FF2B5EF4-FFF2-40B4-BE49-F238E27FC236}">
                  <a16:creationId xmlns:a16="http://schemas.microsoft.com/office/drawing/2014/main" id="{6FC32EA6-0225-4234-8794-C400A8E81CCA}"/>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1" name="AutoShape 148">
              <a:extLst>
                <a:ext uri="{FF2B5EF4-FFF2-40B4-BE49-F238E27FC236}">
                  <a16:creationId xmlns:a16="http://schemas.microsoft.com/office/drawing/2014/main" id="{54BE62FB-A071-4DCC-8048-99CE36B2E525}"/>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32" name="矩形 31">
            <a:extLst>
              <a:ext uri="{FF2B5EF4-FFF2-40B4-BE49-F238E27FC236}">
                <a16:creationId xmlns:a16="http://schemas.microsoft.com/office/drawing/2014/main" id="{19EF0FBA-D131-4254-B576-521E73F27DE1}"/>
              </a:ext>
            </a:extLst>
          </p:cNvPr>
          <p:cNvSpPr/>
          <p:nvPr/>
        </p:nvSpPr>
        <p:spPr>
          <a:xfrm>
            <a:off x="5281713" y="3466614"/>
            <a:ext cx="3486062" cy="577081"/>
          </a:xfrm>
          <a:prstGeom prst="rect">
            <a:avLst/>
          </a:prstGeom>
        </p:spPr>
        <p:txBody>
          <a:bodyPr wrap="square">
            <a:spAutoFit/>
          </a:bodyPr>
          <a:lstStyle/>
          <a:p>
            <a:pPr marL="171450" indent="-171450" fontAlgn="base">
              <a:lnSpc>
                <a:spcPct val="150000"/>
              </a:lnSpc>
              <a:spcBef>
                <a:spcPct val="0"/>
              </a:spcBef>
              <a:spcAft>
                <a:spcPct val="0"/>
              </a:spcAft>
              <a:buFont typeface="Arial" panose="020B0604020202020204" pitchFamily="34" charset="0"/>
              <a:buChar char="•"/>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34" name="椭圆 33">
            <a:extLst>
              <a:ext uri="{FF2B5EF4-FFF2-40B4-BE49-F238E27FC236}">
                <a16:creationId xmlns:a16="http://schemas.microsoft.com/office/drawing/2014/main" id="{AA08743E-C6F8-4657-B346-55206AE9C170}"/>
              </a:ext>
            </a:extLst>
          </p:cNvPr>
          <p:cNvSpPr/>
          <p:nvPr/>
        </p:nvSpPr>
        <p:spPr>
          <a:xfrm>
            <a:off x="4699458" y="3466614"/>
            <a:ext cx="462116" cy="462116"/>
          </a:xfrm>
          <a:prstGeom prst="ellipse">
            <a:avLst/>
          </a:prstGeom>
          <a:solidFill>
            <a:srgbClr val="D5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descr="e7d195523061f1c09e9d68d7cf438b91ef959ecb14fc25d26BBA7F7DBC18E55DFF4014AF651F0BF2569D4B6C1DA7F1A4683A481403BD872FC687266AD13265C1DE7C373772FD8728ABDD69ADD03BFF5BE2862BC891DBB79E759A6AF507EF73D9EC197E093A6DCBD8B600593B9A9D0CA7F592A225C2F3E94D70FBE07D2DA6EA5742A77908E721DCDE804534F9F81A6596">
            <a:extLst>
              <a:ext uri="{FF2B5EF4-FFF2-40B4-BE49-F238E27FC236}">
                <a16:creationId xmlns:a16="http://schemas.microsoft.com/office/drawing/2014/main" id="{91CC31E1-BC95-4656-A064-CB74D9DD2B84}"/>
              </a:ext>
            </a:extLst>
          </p:cNvPr>
          <p:cNvGrpSpPr/>
          <p:nvPr/>
        </p:nvGrpSpPr>
        <p:grpSpPr>
          <a:xfrm>
            <a:off x="4851281" y="3582171"/>
            <a:ext cx="158469" cy="231002"/>
            <a:chOff x="2528974" y="2863357"/>
            <a:chExt cx="246811" cy="359779"/>
          </a:xfrm>
          <a:solidFill>
            <a:schemeClr val="bg1"/>
          </a:solidFill>
        </p:grpSpPr>
        <p:sp>
          <p:nvSpPr>
            <p:cNvPr id="36" name="AutoShape 113">
              <a:extLst>
                <a:ext uri="{FF2B5EF4-FFF2-40B4-BE49-F238E27FC236}">
                  <a16:creationId xmlns:a16="http://schemas.microsoft.com/office/drawing/2014/main" id="{AA1E5D5A-1659-41E3-8A41-41DFB9567B97}"/>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114">
              <a:extLst>
                <a:ext uri="{FF2B5EF4-FFF2-40B4-BE49-F238E27FC236}">
                  <a16:creationId xmlns:a16="http://schemas.microsoft.com/office/drawing/2014/main" id="{A0465649-CC5C-4674-B5F1-F81DDD42B5EF}"/>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957124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B0A28B2F-D4B4-4DB2-A2D7-702B60260059}"/>
              </a:ext>
            </a:extLst>
          </p:cNvPr>
          <p:cNvSpPr/>
          <p:nvPr/>
        </p:nvSpPr>
        <p:spPr>
          <a:xfrm>
            <a:off x="3055179" y="1725613"/>
            <a:ext cx="2933697" cy="293369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2D0B8FE0-C3F8-4E94-9508-9421D5A2CFF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356191" y="2172142"/>
            <a:ext cx="2151697" cy="2151697"/>
          </a:xfrm>
          <a:prstGeom prst="rect">
            <a:avLst/>
          </a:prstGeom>
        </p:spPr>
      </p:pic>
      <p:sp>
        <p:nvSpPr>
          <p:cNvPr id="23" name="矩形 22">
            <a:extLst>
              <a:ext uri="{FF2B5EF4-FFF2-40B4-BE49-F238E27FC236}">
                <a16:creationId xmlns:a16="http://schemas.microsoft.com/office/drawing/2014/main" id="{791F9D08-C6D2-4A98-BC82-AF411A77ADC1}"/>
              </a:ext>
            </a:extLst>
          </p:cNvPr>
          <p:cNvSpPr/>
          <p:nvPr/>
        </p:nvSpPr>
        <p:spPr bwMode="auto">
          <a:xfrm>
            <a:off x="491615" y="2546933"/>
            <a:ext cx="2236510"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此处输入标题内容</a:t>
            </a:r>
          </a:p>
        </p:txBody>
      </p:sp>
      <p:sp>
        <p:nvSpPr>
          <p:cNvPr id="33" name="矩形 32">
            <a:extLst>
              <a:ext uri="{FF2B5EF4-FFF2-40B4-BE49-F238E27FC236}">
                <a16:creationId xmlns:a16="http://schemas.microsoft.com/office/drawing/2014/main" id="{7F9BBA85-40D6-40D2-B5E4-3C9D1C7B1CB3}"/>
              </a:ext>
            </a:extLst>
          </p:cNvPr>
          <p:cNvSpPr/>
          <p:nvPr/>
        </p:nvSpPr>
        <p:spPr>
          <a:xfrm>
            <a:off x="427532" y="3006093"/>
            <a:ext cx="2364673" cy="694101"/>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38" name="直接连接符 37">
            <a:extLst>
              <a:ext uri="{FF2B5EF4-FFF2-40B4-BE49-F238E27FC236}">
                <a16:creationId xmlns:a16="http://schemas.microsoft.com/office/drawing/2014/main" id="{C3D08CCA-3C7E-4D02-9611-F1330F1BE301}"/>
              </a:ext>
            </a:extLst>
          </p:cNvPr>
          <p:cNvCxnSpPr/>
          <p:nvPr/>
        </p:nvCxnSpPr>
        <p:spPr>
          <a:xfrm>
            <a:off x="1518703" y="2995552"/>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3BE71BAD-FD9C-4AAF-AE1F-1DD03CDDB405}"/>
              </a:ext>
            </a:extLst>
          </p:cNvPr>
          <p:cNvSpPr/>
          <p:nvPr/>
        </p:nvSpPr>
        <p:spPr bwMode="auto">
          <a:xfrm>
            <a:off x="6315933" y="2571750"/>
            <a:ext cx="2236510"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此处输入标题内容</a:t>
            </a:r>
          </a:p>
        </p:txBody>
      </p:sp>
      <p:sp>
        <p:nvSpPr>
          <p:cNvPr id="40" name="矩形 39">
            <a:extLst>
              <a:ext uri="{FF2B5EF4-FFF2-40B4-BE49-F238E27FC236}">
                <a16:creationId xmlns:a16="http://schemas.microsoft.com/office/drawing/2014/main" id="{8A1EA555-6313-4AFF-AC3F-9D0D498E046F}"/>
              </a:ext>
            </a:extLst>
          </p:cNvPr>
          <p:cNvSpPr/>
          <p:nvPr/>
        </p:nvSpPr>
        <p:spPr>
          <a:xfrm>
            <a:off x="6251850" y="3030910"/>
            <a:ext cx="2364673" cy="694101"/>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cxnSp>
        <p:nvCxnSpPr>
          <p:cNvPr id="41" name="直接连接符 40">
            <a:extLst>
              <a:ext uri="{FF2B5EF4-FFF2-40B4-BE49-F238E27FC236}">
                <a16:creationId xmlns:a16="http://schemas.microsoft.com/office/drawing/2014/main" id="{90CCE726-425F-472A-96D0-4821E862E58C}"/>
              </a:ext>
            </a:extLst>
          </p:cNvPr>
          <p:cNvCxnSpPr/>
          <p:nvPr/>
        </p:nvCxnSpPr>
        <p:spPr>
          <a:xfrm>
            <a:off x="7343021" y="3020369"/>
            <a:ext cx="1823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5800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121D9C0-F0C8-4E6A-8492-E89011AC4D2B}"/>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871139" cy="4340888"/>
          </a:xfrm>
          <a:prstGeom prst="rect">
            <a:avLst/>
          </a:prstGeom>
        </p:spPr>
      </p:pic>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4057482" y="2530493"/>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4057482" y="3103138"/>
            <a:ext cx="3877985" cy="552011"/>
          </a:xfrm>
          <a:prstGeom prst="rect">
            <a:avLst/>
          </a:prstGeom>
        </p:spPr>
        <p:txBody>
          <a:bodyPr wrap="square">
            <a:spAutoFit/>
          </a:bodyPr>
          <a:lstStyle/>
          <a:p>
            <a:pP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4057482" y="2052168"/>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に</a:t>
            </a:r>
            <a:r>
              <a:rPr lang="zh-CN" altLang="en-US" sz="3200">
                <a:solidFill>
                  <a:schemeClr val="accent2"/>
                </a:solidFill>
                <a:latin typeface="+mj-ea"/>
                <a:ea typeface="+mj-ea"/>
              </a:rPr>
              <a:t>節</a:t>
            </a:r>
          </a:p>
        </p:txBody>
      </p:sp>
      <p:pic>
        <p:nvPicPr>
          <p:cNvPr id="10" name="图片 9">
            <a:extLst>
              <a:ext uri="{FF2B5EF4-FFF2-40B4-BE49-F238E27FC236}">
                <a16:creationId xmlns:a16="http://schemas.microsoft.com/office/drawing/2014/main" id="{DA50BC64-2A2C-4B2B-9851-EFB5E4F68F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069966" y="0"/>
            <a:ext cx="2074034" cy="2074034"/>
          </a:xfrm>
          <a:prstGeom prst="rect">
            <a:avLst/>
          </a:prstGeom>
        </p:spPr>
      </p:pic>
      <p:pic>
        <p:nvPicPr>
          <p:cNvPr id="12" name="图片 11">
            <a:extLst>
              <a:ext uri="{FF2B5EF4-FFF2-40B4-BE49-F238E27FC236}">
                <a16:creationId xmlns:a16="http://schemas.microsoft.com/office/drawing/2014/main" id="{A01C12C8-AB1C-4951-A923-67117EF3C98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0734" y="1708150"/>
            <a:ext cx="2191024" cy="2191024"/>
          </a:xfrm>
          <a:prstGeom prst="rect">
            <a:avLst/>
          </a:prstGeom>
        </p:spPr>
      </p:pic>
    </p:spTree>
    <p:extLst>
      <p:ext uri="{BB962C8B-B14F-4D97-AF65-F5344CB8AC3E}">
        <p14:creationId xmlns:p14="http://schemas.microsoft.com/office/powerpoint/2010/main" val="930147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C4CA0D9A-348C-487F-AF2A-BE69D74BAB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1958" y="1473546"/>
            <a:ext cx="4605418" cy="3391414"/>
          </a:xfrm>
          <a:prstGeom prst="rect">
            <a:avLst/>
          </a:prstGeom>
        </p:spPr>
      </p:pic>
      <p:sp>
        <p:nvSpPr>
          <p:cNvPr id="23" name="文本框 6">
            <a:extLst>
              <a:ext uri="{FF2B5EF4-FFF2-40B4-BE49-F238E27FC236}">
                <a16:creationId xmlns:a16="http://schemas.microsoft.com/office/drawing/2014/main" id="{A3FDAEC7-9705-4D25-A4E5-CC2ADC816DDB}"/>
              </a:ext>
            </a:extLst>
          </p:cNvPr>
          <p:cNvSpPr txBox="1">
            <a:spLocks noChangeArrowheads="1"/>
          </p:cNvSpPr>
          <p:nvPr/>
        </p:nvSpPr>
        <p:spPr bwMode="auto">
          <a:xfrm>
            <a:off x="373134" y="2038044"/>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r>
              <a:rPr lang="zh-CN" altLang="en-US"/>
              <a:t>此处输入标题内容</a:t>
            </a:r>
            <a:endParaRPr lang="en-US" altLang="zh-CN"/>
          </a:p>
        </p:txBody>
      </p:sp>
      <p:sp>
        <p:nvSpPr>
          <p:cNvPr id="33" name="矩形 32">
            <a:extLst>
              <a:ext uri="{FF2B5EF4-FFF2-40B4-BE49-F238E27FC236}">
                <a16:creationId xmlns:a16="http://schemas.microsoft.com/office/drawing/2014/main" id="{B0AC7186-78D6-4D49-804F-731E2E2A47FC}"/>
              </a:ext>
            </a:extLst>
          </p:cNvPr>
          <p:cNvSpPr/>
          <p:nvPr/>
        </p:nvSpPr>
        <p:spPr>
          <a:xfrm>
            <a:off x="375135" y="2458863"/>
            <a:ext cx="4521268" cy="819455"/>
          </a:xfrm>
          <a:prstGeom prst="rect">
            <a:avLst/>
          </a:prstGeom>
        </p:spPr>
        <p:txBody>
          <a:bodyPr wrap="square">
            <a:spAutoFit/>
          </a:bodyPr>
          <a:lstStyle/>
          <a:p>
            <a:pPr defTabSz="914400">
              <a:lnSpc>
                <a:spcPct val="150000"/>
              </a:lnSpc>
              <a:defRPr/>
            </a:pPr>
            <a:r>
              <a:rPr lang="en-US" altLang="zh-CN" sz="1050" kern="0">
                <a:solidFill>
                  <a:schemeClr val="tx1">
                    <a:lumMod val="95000"/>
                    <a:lumOff val="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38" name="椭圆 37">
            <a:extLst>
              <a:ext uri="{FF2B5EF4-FFF2-40B4-BE49-F238E27FC236}">
                <a16:creationId xmlns:a16="http://schemas.microsoft.com/office/drawing/2014/main" id="{CBC513F4-E9F8-4CB0-BD59-280A21573DC0}"/>
              </a:ext>
            </a:extLst>
          </p:cNvPr>
          <p:cNvSpPr/>
          <p:nvPr/>
        </p:nvSpPr>
        <p:spPr>
          <a:xfrm>
            <a:off x="376905" y="3468079"/>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AA577F7F-FB19-446A-837E-F1F6FBFFC798}"/>
              </a:ext>
            </a:extLst>
          </p:cNvPr>
          <p:cNvSpPr/>
          <p:nvPr/>
        </p:nvSpPr>
        <p:spPr>
          <a:xfrm>
            <a:off x="910086" y="3410596"/>
            <a:ext cx="1984434" cy="57708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sp>
        <p:nvSpPr>
          <p:cNvPr id="40" name="椭圆 39">
            <a:extLst>
              <a:ext uri="{FF2B5EF4-FFF2-40B4-BE49-F238E27FC236}">
                <a16:creationId xmlns:a16="http://schemas.microsoft.com/office/drawing/2014/main" id="{C0B17703-5D6E-4B87-BD65-38C4B373AFDA}"/>
              </a:ext>
            </a:extLst>
          </p:cNvPr>
          <p:cNvSpPr/>
          <p:nvPr/>
        </p:nvSpPr>
        <p:spPr>
          <a:xfrm>
            <a:off x="2870346" y="3501557"/>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02EBFAB7-03DD-4C9F-89C5-5E576CFB4793}"/>
              </a:ext>
            </a:extLst>
          </p:cNvPr>
          <p:cNvSpPr/>
          <p:nvPr/>
        </p:nvSpPr>
        <p:spPr>
          <a:xfrm>
            <a:off x="3403527" y="3410596"/>
            <a:ext cx="1984434" cy="57708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grpSp>
        <p:nvGrpSpPr>
          <p:cNvPr id="42" name="组合 41">
            <a:extLst>
              <a:ext uri="{FF2B5EF4-FFF2-40B4-BE49-F238E27FC236}">
                <a16:creationId xmlns:a16="http://schemas.microsoft.com/office/drawing/2014/main" id="{57A682A1-07DB-46D6-A680-6996BE0C0FED}"/>
              </a:ext>
            </a:extLst>
          </p:cNvPr>
          <p:cNvGrpSpPr/>
          <p:nvPr/>
        </p:nvGrpSpPr>
        <p:grpSpPr>
          <a:xfrm>
            <a:off x="2985390" y="3633391"/>
            <a:ext cx="232028" cy="203281"/>
            <a:chOff x="1754188" y="3605213"/>
            <a:chExt cx="358775" cy="314325"/>
          </a:xfrm>
          <a:solidFill>
            <a:schemeClr val="bg1"/>
          </a:solidFill>
        </p:grpSpPr>
        <p:sp>
          <p:nvSpPr>
            <p:cNvPr id="43" name="AutoShape 103">
              <a:extLst>
                <a:ext uri="{FF2B5EF4-FFF2-40B4-BE49-F238E27FC236}">
                  <a16:creationId xmlns:a16="http://schemas.microsoft.com/office/drawing/2014/main" id="{7F9FE9B8-8C63-4924-8BF0-CE1E488D0299}"/>
                </a:ext>
              </a:extLst>
            </p:cNvPr>
            <p:cNvSpPr>
              <a:spLocks/>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04">
              <a:extLst>
                <a:ext uri="{FF2B5EF4-FFF2-40B4-BE49-F238E27FC236}">
                  <a16:creationId xmlns:a16="http://schemas.microsoft.com/office/drawing/2014/main" id="{48C859B9-B354-4B44-8E09-4BB19EF11281}"/>
                </a:ext>
              </a:extLst>
            </p:cNvPr>
            <p:cNvSpPr>
              <a:spLocks/>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5" name="组合 44">
            <a:extLst>
              <a:ext uri="{FF2B5EF4-FFF2-40B4-BE49-F238E27FC236}">
                <a16:creationId xmlns:a16="http://schemas.microsoft.com/office/drawing/2014/main" id="{5452DC7D-F778-4F4C-92E7-2F4F084B8D2D}"/>
              </a:ext>
            </a:extLst>
          </p:cNvPr>
          <p:cNvGrpSpPr/>
          <p:nvPr/>
        </p:nvGrpSpPr>
        <p:grpSpPr>
          <a:xfrm>
            <a:off x="491435" y="3596431"/>
            <a:ext cx="233055" cy="204308"/>
            <a:chOff x="1035050" y="1447800"/>
            <a:chExt cx="360363" cy="315913"/>
          </a:xfrm>
          <a:solidFill>
            <a:schemeClr val="bg1"/>
          </a:solidFill>
        </p:grpSpPr>
        <p:sp>
          <p:nvSpPr>
            <p:cNvPr id="46" name="AutoShape 147">
              <a:extLst>
                <a:ext uri="{FF2B5EF4-FFF2-40B4-BE49-F238E27FC236}">
                  <a16:creationId xmlns:a16="http://schemas.microsoft.com/office/drawing/2014/main" id="{66F9C391-EF52-4363-B76F-FF0D11DCBDA1}"/>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7" name="AutoShape 148">
              <a:extLst>
                <a:ext uri="{FF2B5EF4-FFF2-40B4-BE49-F238E27FC236}">
                  <a16:creationId xmlns:a16="http://schemas.microsoft.com/office/drawing/2014/main" id="{8AAFFA54-7952-43EE-91EC-2CF19E34E84D}"/>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35173631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日系2">
      <a:dk1>
        <a:sysClr val="windowText" lastClr="000000"/>
      </a:dk1>
      <a:lt1>
        <a:sysClr val="window" lastClr="FFFFFF"/>
      </a:lt1>
      <a:dk2>
        <a:srgbClr val="44546A"/>
      </a:dk2>
      <a:lt2>
        <a:srgbClr val="E7E6E6"/>
      </a:lt2>
      <a:accent1>
        <a:srgbClr val="B6916E"/>
      </a:accent1>
      <a:accent2>
        <a:srgbClr val="B18072"/>
      </a:accent2>
      <a:accent3>
        <a:srgbClr val="A5A5A5"/>
      </a:accent3>
      <a:accent4>
        <a:srgbClr val="FFC000"/>
      </a:accent4>
      <a:accent5>
        <a:srgbClr val="5B9BD5"/>
      </a:accent5>
      <a:accent6>
        <a:srgbClr val="70AD47"/>
      </a:accent6>
      <a:hlink>
        <a:srgbClr val="000000"/>
      </a:hlink>
      <a:folHlink>
        <a:srgbClr val="954F72"/>
      </a:folHlink>
    </a:clrScheme>
    <a:fontScheme name="方正苏新诗柳楷简体">
      <a:majorFont>
        <a:latin typeface="Arial"/>
        <a:ea typeface="方正苏新诗柳楷简体"/>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322</TotalTime>
  <Words>1165</Words>
  <Application>Microsoft Office PowerPoint</Application>
  <PresentationFormat>全屏显示(16:9)</PresentationFormat>
  <Paragraphs>106</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Gill Sans</vt:lpstr>
      <vt:lpstr>方正苏新诗柳楷繁体</vt:lpstr>
      <vt:lpstr>方正苏新诗柳楷简体</vt:lpstr>
      <vt:lpstr>微软雅黑</vt:lpstr>
      <vt:lpstr>微软雅黑 Light</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2018-03-20T23:45:44Z</dcterms:created>
  <dcterms:modified xsi:type="dcterms:W3CDTF">2018-05-30T03:52:27Z</dcterms:modified>
</cp:coreProperties>
</file>