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19" r:id="rId2"/>
    <p:sldId id="318" r:id="rId3"/>
    <p:sldId id="317" r:id="rId4"/>
    <p:sldId id="316" r:id="rId5"/>
    <p:sldId id="315" r:id="rId6"/>
    <p:sldId id="314" r:id="rId7"/>
    <p:sldId id="313" r:id="rId8"/>
    <p:sldId id="312" r:id="rId9"/>
    <p:sldId id="311" r:id="rId10"/>
    <p:sldId id="310" r:id="rId11"/>
    <p:sldId id="309" r:id="rId12"/>
    <p:sldId id="308" r:id="rId13"/>
    <p:sldId id="307" r:id="rId14"/>
    <p:sldId id="306" r:id="rId15"/>
    <p:sldId id="305" r:id="rId16"/>
    <p:sldId id="304" r:id="rId17"/>
    <p:sldId id="303" r:id="rId18"/>
    <p:sldId id="302" r:id="rId19"/>
    <p:sldId id="301" r:id="rId20"/>
    <p:sldId id="300" r:id="rId21"/>
    <p:sldId id="299" r:id="rId22"/>
    <p:sldId id="298" r:id="rId23"/>
    <p:sldId id="297" r:id="rId24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4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32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explosion val="4"/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CC4-4CEC-A2A4-AD9FE8CFB45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CC4-4CEC-A2A4-AD9FE8CFB456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CC4-4CEC-A2A4-AD9FE8CFB45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CC4-4CEC-A2A4-AD9FE8CFB45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</c:v>
                </c:pt>
                <c:pt idx="1">
                  <c:v>2</c:v>
                </c:pt>
                <c:pt idx="2">
                  <c:v>4</c:v>
                </c:pt>
                <c:pt idx="3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CC4-4CEC-A2A4-AD9FE8CFB4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65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FE81B-35CB-4151-A4B4-589966BB5ABE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0FC134-E011-44C9-BD2B-F205F170FC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62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1627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8384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329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2382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6914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4770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64695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94668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4312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2940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138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860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5838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1571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6872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075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07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779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758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25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586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1124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FC134-E011-44C9-BD2B-F205F170FCF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763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FFBC-8791-4073-96BF-8BCB4324E21F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E52E-F80C-4D71-AFBB-2E3443728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608251"/>
      </p:ext>
    </p:extLst>
  </p:cSld>
  <p:clrMapOvr>
    <a:masterClrMapping/>
  </p:clrMapOvr>
  <p:transition spd="slow" advClick="0" advTm="4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FFBC-8791-4073-96BF-8BCB4324E21F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E52E-F80C-4D71-AFBB-2E3443728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903286"/>
      </p:ext>
    </p:extLst>
  </p:cSld>
  <p:clrMapOvr>
    <a:masterClrMapping/>
  </p:clrMapOvr>
  <p:transition spd="slow" advClick="0" advTm="4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FFBC-8791-4073-96BF-8BCB4324E21F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E52E-F80C-4D71-AFBB-2E3443728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149036"/>
      </p:ext>
    </p:extLst>
  </p:cSld>
  <p:clrMapOvr>
    <a:masterClrMapping/>
  </p:clrMapOvr>
  <p:transition spd="slow" advClick="0" advTm="4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FFBC-8791-4073-96BF-8BCB4324E21F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E52E-F80C-4D71-AFBB-2E3443728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843070"/>
      </p:ext>
    </p:extLst>
  </p:cSld>
  <p:clrMapOvr>
    <a:masterClrMapping/>
  </p:clrMapOvr>
  <p:transition spd="slow" advClick="0" advTm="4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FFBC-8791-4073-96BF-8BCB4324E21F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E52E-F80C-4D71-AFBB-2E3443728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712904"/>
      </p:ext>
    </p:extLst>
  </p:cSld>
  <p:clrMapOvr>
    <a:masterClrMapping/>
  </p:clrMapOvr>
  <p:transition spd="slow" advClick="0" advTm="4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FFBC-8791-4073-96BF-8BCB4324E21F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E52E-F80C-4D71-AFBB-2E3443728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578989"/>
      </p:ext>
    </p:extLst>
  </p:cSld>
  <p:clrMapOvr>
    <a:masterClrMapping/>
  </p:clrMapOvr>
  <p:transition spd="slow" advClick="0" advTm="4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FFBC-8791-4073-96BF-8BCB4324E21F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E52E-F80C-4D71-AFBB-2E3443728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410347"/>
      </p:ext>
    </p:extLst>
  </p:cSld>
  <p:clrMapOvr>
    <a:masterClrMapping/>
  </p:clrMapOvr>
  <p:transition spd="slow" advClick="0" advTm="4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FFBC-8791-4073-96BF-8BCB4324E21F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E52E-F80C-4D71-AFBB-2E3443728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889585"/>
      </p:ext>
    </p:extLst>
  </p:cSld>
  <p:clrMapOvr>
    <a:masterClrMapping/>
  </p:clrMapOvr>
  <p:transition spd="slow" advClick="0" advTm="4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811579" y="337344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811579" y="616744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33" name="自由: 形状 32"/>
          <p:cNvSpPr/>
          <p:nvPr userDrawn="1"/>
        </p:nvSpPr>
        <p:spPr>
          <a:xfrm rot="16200000">
            <a:off x="98246" y="239098"/>
            <a:ext cx="558527" cy="755019"/>
          </a:xfrm>
          <a:custGeom>
            <a:avLst/>
            <a:gdLst>
              <a:gd name="connsiteX0" fmla="*/ 558527 w 558527"/>
              <a:gd name="connsiteY0" fmla="*/ 0 h 755019"/>
              <a:gd name="connsiteX1" fmla="*/ 558527 w 558527"/>
              <a:gd name="connsiteY1" fmla="*/ 525460 h 755019"/>
              <a:gd name="connsiteX2" fmla="*/ 279263 w 558527"/>
              <a:gd name="connsiteY2" fmla="*/ 755019 h 755019"/>
              <a:gd name="connsiteX3" fmla="*/ 0 w 558527"/>
              <a:gd name="connsiteY3" fmla="*/ 525460 h 755019"/>
              <a:gd name="connsiteX4" fmla="*/ 0 w 558527"/>
              <a:gd name="connsiteY4" fmla="*/ 0 h 75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755019">
                <a:moveTo>
                  <a:pt x="558527" y="0"/>
                </a:moveTo>
                <a:lnTo>
                  <a:pt x="558527" y="525460"/>
                </a:lnTo>
                <a:lnTo>
                  <a:pt x="279263" y="755019"/>
                </a:lnTo>
                <a:lnTo>
                  <a:pt x="0" y="525460"/>
                </a:lnTo>
                <a:lnTo>
                  <a:pt x="0" y="0"/>
                </a:lnTo>
                <a:close/>
              </a:path>
            </a:pathLst>
          </a:custGeom>
          <a:pattFill prst="pct75">
            <a:fgClr>
              <a:srgbClr val="13233B"/>
            </a:fgClr>
            <a:bgClr>
              <a:srgbClr val="50608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自由: 形状 31"/>
          <p:cNvSpPr/>
          <p:nvPr userDrawn="1"/>
        </p:nvSpPr>
        <p:spPr>
          <a:xfrm rot="16200000">
            <a:off x="4766" y="332578"/>
            <a:ext cx="558527" cy="568058"/>
          </a:xfrm>
          <a:custGeom>
            <a:avLst/>
            <a:gdLst>
              <a:gd name="connsiteX0" fmla="*/ 558527 w 558527"/>
              <a:gd name="connsiteY0" fmla="*/ 0 h 568058"/>
              <a:gd name="connsiteX1" fmla="*/ 558527 w 558527"/>
              <a:gd name="connsiteY1" fmla="*/ 338499 h 568058"/>
              <a:gd name="connsiteX2" fmla="*/ 279263 w 558527"/>
              <a:gd name="connsiteY2" fmla="*/ 568058 h 568058"/>
              <a:gd name="connsiteX3" fmla="*/ 0 w 558527"/>
              <a:gd name="connsiteY3" fmla="*/ 338499 h 568058"/>
              <a:gd name="connsiteX4" fmla="*/ 0 w 558527"/>
              <a:gd name="connsiteY4" fmla="*/ 0 h 56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568058">
                <a:moveTo>
                  <a:pt x="558527" y="0"/>
                </a:moveTo>
                <a:lnTo>
                  <a:pt x="558527" y="338499"/>
                </a:lnTo>
                <a:lnTo>
                  <a:pt x="279263" y="568058"/>
                </a:lnTo>
                <a:lnTo>
                  <a:pt x="0" y="338499"/>
                </a:lnTo>
                <a:lnTo>
                  <a:pt x="0" y="0"/>
                </a:lnTo>
                <a:close/>
              </a:path>
            </a:pathLst>
          </a:custGeom>
          <a:pattFill prst="pct70">
            <a:fgClr>
              <a:srgbClr val="C61027"/>
            </a:fgClr>
            <a:bgClr>
              <a:srgbClr val="E76278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日期占位符 1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6A49FFBC-8791-4073-96BF-8BCB4324E21F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6DD3E52E-F80C-4D71-AFBB-2E344372854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0" name="文本框 19"/>
          <p:cNvSpPr txBox="1"/>
          <p:nvPr userDrawn="1"/>
        </p:nvSpPr>
        <p:spPr>
          <a:xfrm>
            <a:off x="11270629" y="428110"/>
            <a:ext cx="468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pPr algn="ctr"/>
              <a:t>‹#›</a:t>
            </a:fld>
            <a:endParaRPr lang="zh-CN" altLang="en-US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7092392"/>
      </p:ext>
    </p:extLst>
  </p:cSld>
  <p:clrMapOvr>
    <a:masterClrMapping/>
  </p:clrMapOvr>
  <p:transition spd="slow" advClick="0" advTm="4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FFBC-8791-4073-96BF-8BCB4324E21F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E52E-F80C-4D71-AFBB-2E3443728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850677"/>
      </p:ext>
    </p:extLst>
  </p:cSld>
  <p:clrMapOvr>
    <a:masterClrMapping/>
  </p:clrMapOvr>
  <p:transition spd="slow" advClick="0" advTm="4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FFBC-8791-4073-96BF-8BCB4324E21F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E52E-F80C-4D71-AFBB-2E3443728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4214788"/>
      </p:ext>
    </p:extLst>
  </p:cSld>
  <p:clrMapOvr>
    <a:masterClrMapping/>
  </p:clrMapOvr>
  <p:transition spd="slow" advClick="0" advTm="4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4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9FFBC-8791-4073-96BF-8BCB4324E21F}" type="datetimeFigureOut">
              <a:rPr lang="zh-CN" altLang="en-US" smtClean="0"/>
              <a:t>2017/6/16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3E52E-F80C-4D71-AFBB-2E3443728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3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9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8.png"/><Relationship Id="rId17" Type="http://schemas.openxmlformats.org/officeDocument/2006/relationships/image" Target="../media/image2.png"/><Relationship Id="rId2" Type="http://schemas.openxmlformats.org/officeDocument/2006/relationships/tags" Target="../tags/tag3.xml"/><Relationship Id="rId16" Type="http://schemas.openxmlformats.org/officeDocument/2006/relationships/image" Target="../media/image12.jp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notesSlide" Target="../notesSlides/notesSlide15.xml"/><Relationship Id="rId5" Type="http://schemas.openxmlformats.org/officeDocument/2006/relationships/tags" Target="../tags/tag6.xml"/><Relationship Id="rId15" Type="http://schemas.openxmlformats.org/officeDocument/2006/relationships/image" Target="../media/image11.jpg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2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0"/>
            <a:ext cx="12197402" cy="6858000"/>
          </a:xfrm>
          <a:prstGeom prst="rect">
            <a:avLst/>
          </a:prstGeom>
          <a:pattFill prst="pct75">
            <a:fgClr>
              <a:srgbClr val="13233B"/>
            </a:fgClr>
            <a:bgClr>
              <a:srgbClr val="50608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原创设计师QQ598969553               _2"/>
          <p:cNvSpPr/>
          <p:nvPr/>
        </p:nvSpPr>
        <p:spPr>
          <a:xfrm>
            <a:off x="2439282" y="2977287"/>
            <a:ext cx="731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ln w="6350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大气时尚实用年终汇报总结模板</a:t>
            </a:r>
          </a:p>
        </p:txBody>
      </p:sp>
      <p:sp>
        <p:nvSpPr>
          <p:cNvPr id="28" name="原创设计师QQ：598969553            _8"/>
          <p:cNvSpPr>
            <a:spLocks noChangeArrowheads="1"/>
          </p:cNvSpPr>
          <p:nvPr/>
        </p:nvSpPr>
        <p:spPr bwMode="auto">
          <a:xfrm>
            <a:off x="3634051" y="4590018"/>
            <a:ext cx="49238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适用工作总结</a:t>
            </a:r>
            <a:r>
              <a:rPr lang="en-US" altLang="zh-CN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商务汇报</a:t>
            </a:r>
            <a:r>
              <a:rPr lang="en-US" altLang="zh-CN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项目展示</a:t>
            </a:r>
            <a:r>
              <a:rPr lang="en-US" altLang="zh-CN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商务计划</a:t>
            </a:r>
            <a:r>
              <a:rPr lang="en-US" altLang="zh-CN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200" cap="all" dirty="0">
              <a:solidFill>
                <a:schemeClr val="bg1">
                  <a:lumMod val="8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9" name="原创设计师QQ598969553             _6"/>
          <p:cNvSpPr txBox="1"/>
          <p:nvPr/>
        </p:nvSpPr>
        <p:spPr>
          <a:xfrm>
            <a:off x="3082471" y="3925014"/>
            <a:ext cx="6027058" cy="39613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 altLang="en-US" sz="800" dirty="0" err="1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Astudio</a:t>
            </a:r>
            <a:r>
              <a:rPr lang="en-US" altLang="en-US" sz="8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sales template, a more beautiful template please magic </a:t>
            </a:r>
            <a:r>
              <a:rPr lang="en-US" altLang="en-US" sz="800" dirty="0" err="1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rainMagic</a:t>
            </a:r>
            <a:r>
              <a:rPr lang="en-US" altLang="en-US" sz="8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studio sales template, a </a:t>
            </a:r>
            <a:r>
              <a:rPr lang="en-US" altLang="en-US" sz="800" dirty="0" err="1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moreMagic</a:t>
            </a:r>
            <a:r>
              <a:rPr lang="en-US" altLang="en-US" sz="8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</a:t>
            </a:r>
            <a:r>
              <a:rPr lang="en-US" altLang="en-US" sz="800" dirty="0" err="1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studioCSASAADAstudio</a:t>
            </a:r>
            <a:r>
              <a:rPr lang="en-US" altLang="en-US" sz="8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sales template, a more beautiful template please magic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422876" y="1622182"/>
            <a:ext cx="73462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latin typeface="Agency FB" panose="020B0503020202020204" pitchFamily="34" charset="0"/>
                <a:ea typeface="华文细黑" panose="02010600040101010101" pitchFamily="2" charset="-122"/>
              </a:rPr>
              <a:t>2018</a:t>
            </a:r>
            <a:endParaRPr lang="zh-CN" altLang="en-US" sz="8000" dirty="0">
              <a:solidFill>
                <a:schemeClr val="bg1"/>
              </a:solidFill>
              <a:latin typeface="Agency FB" panose="020B0503020202020204" pitchFamily="34" charset="0"/>
              <a:ea typeface="华文细黑" panose="02010600040101010101" pitchFamily="2" charset="-122"/>
            </a:endParaRPr>
          </a:p>
        </p:txBody>
      </p:sp>
      <p:pic>
        <p:nvPicPr>
          <p:cNvPr id="11" name="Various Artists - 魅惑钢琴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399365" y="6248400"/>
            <a:ext cx="609600" cy="609600"/>
          </a:xfrm>
          <a:prstGeom prst="rect">
            <a:avLst/>
          </a:prstGeom>
        </p:spPr>
      </p:pic>
      <p:sp>
        <p:nvSpPr>
          <p:cNvPr id="12" name="自由: 形状 58"/>
          <p:cNvSpPr>
            <a:spLocks/>
          </p:cNvSpPr>
          <p:nvPr/>
        </p:nvSpPr>
        <p:spPr bwMode="auto">
          <a:xfrm>
            <a:off x="0" y="5378624"/>
            <a:ext cx="12192000" cy="1495763"/>
          </a:xfrm>
          <a:custGeom>
            <a:avLst/>
            <a:gdLst>
              <a:gd name="connsiteX0" fmla="*/ 12192000 w 12192000"/>
              <a:gd name="connsiteY0" fmla="*/ 0 h 1495763"/>
              <a:gd name="connsiteX1" fmla="*/ 12192000 w 12192000"/>
              <a:gd name="connsiteY1" fmla="*/ 1377707 h 1495763"/>
              <a:gd name="connsiteX2" fmla="*/ 12192000 w 12192000"/>
              <a:gd name="connsiteY2" fmla="*/ 1495763 h 1495763"/>
              <a:gd name="connsiteX3" fmla="*/ 0 w 12192000"/>
              <a:gd name="connsiteY3" fmla="*/ 1495763 h 1495763"/>
              <a:gd name="connsiteX4" fmla="*/ 0 w 12192000"/>
              <a:gd name="connsiteY4" fmla="*/ 1418386 h 1495763"/>
              <a:gd name="connsiteX5" fmla="*/ 0 w 12192000"/>
              <a:gd name="connsiteY5" fmla="*/ 147020 h 1495763"/>
              <a:gd name="connsiteX6" fmla="*/ 5889320 w 12192000"/>
              <a:gd name="connsiteY6" fmla="*/ 1061100 h 1495763"/>
              <a:gd name="connsiteX7" fmla="*/ 12192000 w 12192000"/>
              <a:gd name="connsiteY7" fmla="*/ 0 h 1495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495763">
                <a:moveTo>
                  <a:pt x="12192000" y="0"/>
                </a:moveTo>
                <a:cubicBezTo>
                  <a:pt x="12192000" y="0"/>
                  <a:pt x="12192000" y="0"/>
                  <a:pt x="12192000" y="1377707"/>
                </a:cubicBezTo>
                <a:lnTo>
                  <a:pt x="12192000" y="1495763"/>
                </a:lnTo>
                <a:lnTo>
                  <a:pt x="0" y="1495763"/>
                </a:lnTo>
                <a:lnTo>
                  <a:pt x="0" y="1418386"/>
                </a:lnTo>
                <a:cubicBezTo>
                  <a:pt x="0" y="1078954"/>
                  <a:pt x="0" y="661190"/>
                  <a:pt x="0" y="147020"/>
                </a:cubicBezTo>
                <a:cubicBezTo>
                  <a:pt x="1794070" y="757472"/>
                  <a:pt x="3758597" y="1061100"/>
                  <a:pt x="5889320" y="1061100"/>
                </a:cubicBezTo>
                <a:cubicBezTo>
                  <a:pt x="8186240" y="1061100"/>
                  <a:pt x="10287133" y="706335"/>
                  <a:pt x="12192000" y="0"/>
                </a:cubicBezTo>
                <a:close/>
              </a:path>
            </a:pathLst>
          </a:custGeom>
          <a:pattFill prst="pct75">
            <a:fgClr>
              <a:srgbClr val="4F434A"/>
            </a:fgClr>
            <a:bgClr>
              <a:srgbClr val="918D9C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Freeform 27"/>
          <p:cNvSpPr>
            <a:spLocks/>
          </p:cNvSpPr>
          <p:nvPr/>
        </p:nvSpPr>
        <p:spPr bwMode="auto">
          <a:xfrm>
            <a:off x="0" y="4558254"/>
            <a:ext cx="12192000" cy="1780219"/>
          </a:xfrm>
          <a:custGeom>
            <a:avLst/>
            <a:gdLst/>
            <a:ahLst/>
            <a:cxnLst>
              <a:cxn ang="0">
                <a:pos x="2861" y="225"/>
              </a:cxn>
              <a:cxn ang="0">
                <a:pos x="2861" y="0"/>
              </a:cxn>
              <a:cxn ang="0">
                <a:pos x="1415" y="516"/>
              </a:cxn>
              <a:cxn ang="0">
                <a:pos x="0" y="25"/>
              </a:cxn>
              <a:cxn ang="0">
                <a:pos x="0" y="271"/>
              </a:cxn>
              <a:cxn ang="0">
                <a:pos x="1382" y="557"/>
              </a:cxn>
              <a:cxn ang="0">
                <a:pos x="2861" y="225"/>
              </a:cxn>
            </a:cxnLst>
            <a:rect l="0" t="0" r="r" b="b"/>
            <a:pathLst>
              <a:path w="2861" h="557">
                <a:moveTo>
                  <a:pt x="2861" y="225"/>
                </a:moveTo>
                <a:cubicBezTo>
                  <a:pt x="2861" y="0"/>
                  <a:pt x="2861" y="0"/>
                  <a:pt x="2861" y="0"/>
                </a:cubicBezTo>
                <a:cubicBezTo>
                  <a:pt x="2436" y="344"/>
                  <a:pt x="1954" y="516"/>
                  <a:pt x="1415" y="516"/>
                </a:cubicBezTo>
                <a:cubicBezTo>
                  <a:pt x="889" y="516"/>
                  <a:pt x="417" y="352"/>
                  <a:pt x="0" y="25"/>
                </a:cubicBezTo>
                <a:cubicBezTo>
                  <a:pt x="0" y="271"/>
                  <a:pt x="0" y="271"/>
                  <a:pt x="0" y="271"/>
                </a:cubicBezTo>
                <a:cubicBezTo>
                  <a:pt x="421" y="462"/>
                  <a:pt x="882" y="557"/>
                  <a:pt x="1382" y="557"/>
                </a:cubicBezTo>
                <a:cubicBezTo>
                  <a:pt x="1921" y="557"/>
                  <a:pt x="2414" y="446"/>
                  <a:pt x="2861" y="225"/>
                </a:cubicBezTo>
                <a:close/>
              </a:path>
            </a:pathLst>
          </a:custGeom>
          <a:pattFill prst="pct70">
            <a:fgClr>
              <a:srgbClr val="C61027"/>
            </a:fgClr>
            <a:bgClr>
              <a:srgbClr val="E76278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Freeform 28"/>
          <p:cNvSpPr>
            <a:spLocks/>
          </p:cNvSpPr>
          <p:nvPr/>
        </p:nvSpPr>
        <p:spPr bwMode="auto">
          <a:xfrm>
            <a:off x="0" y="5250170"/>
            <a:ext cx="12192000" cy="1188944"/>
          </a:xfrm>
          <a:custGeom>
            <a:avLst/>
            <a:gdLst/>
            <a:ahLst/>
            <a:cxnLst>
              <a:cxn ang="0">
                <a:pos x="2861" y="40"/>
              </a:cxn>
              <a:cxn ang="0">
                <a:pos x="2861" y="0"/>
              </a:cxn>
              <a:cxn ang="0">
                <a:pos x="1382" y="332"/>
              </a:cxn>
              <a:cxn ang="0">
                <a:pos x="0" y="46"/>
              </a:cxn>
              <a:cxn ang="0">
                <a:pos x="0" y="86"/>
              </a:cxn>
              <a:cxn ang="0">
                <a:pos x="1382" y="372"/>
              </a:cxn>
              <a:cxn ang="0">
                <a:pos x="2861" y="40"/>
              </a:cxn>
            </a:cxnLst>
            <a:rect l="0" t="0" r="r" b="b"/>
            <a:pathLst>
              <a:path w="2861" h="372">
                <a:moveTo>
                  <a:pt x="2861" y="40"/>
                </a:moveTo>
                <a:cubicBezTo>
                  <a:pt x="2861" y="0"/>
                  <a:pt x="2861" y="0"/>
                  <a:pt x="2861" y="0"/>
                </a:cubicBezTo>
                <a:cubicBezTo>
                  <a:pt x="2414" y="221"/>
                  <a:pt x="1921" y="332"/>
                  <a:pt x="1382" y="332"/>
                </a:cubicBezTo>
                <a:cubicBezTo>
                  <a:pt x="882" y="332"/>
                  <a:pt x="421" y="237"/>
                  <a:pt x="0" y="46"/>
                </a:cubicBezTo>
                <a:cubicBezTo>
                  <a:pt x="0" y="86"/>
                  <a:pt x="0" y="86"/>
                  <a:pt x="0" y="86"/>
                </a:cubicBezTo>
                <a:cubicBezTo>
                  <a:pt x="421" y="277"/>
                  <a:pt x="882" y="372"/>
                  <a:pt x="1382" y="372"/>
                </a:cubicBezTo>
                <a:cubicBezTo>
                  <a:pt x="1921" y="372"/>
                  <a:pt x="2414" y="261"/>
                  <a:pt x="2861" y="40"/>
                </a:cubicBezTo>
                <a:close/>
              </a:path>
            </a:pathLst>
          </a:custGeom>
          <a:pattFill prst="pct75">
            <a:fgClr>
              <a:srgbClr val="FBF4D9"/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305926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5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75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2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5" grpId="0"/>
      <p:bldP spid="28" grpId="0"/>
      <p:bldP spid="28" grpId="1"/>
      <p:bldP spid="29" grpId="0"/>
      <p:bldP spid="30" grpId="0"/>
      <p:bldP spid="13" grpId="0" animBg="1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 that you use the</a:t>
            </a:r>
            <a:endParaRPr lang="zh-CN" altLang="en-US" dirty="0"/>
          </a:p>
        </p:txBody>
      </p:sp>
      <p:sp>
        <p:nvSpPr>
          <p:cNvPr id="131" name="椭圆 130"/>
          <p:cNvSpPr/>
          <p:nvPr/>
        </p:nvSpPr>
        <p:spPr>
          <a:xfrm>
            <a:off x="4391673" y="1660840"/>
            <a:ext cx="656529" cy="6565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1708352" y="1660840"/>
            <a:ext cx="656529" cy="65652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133" name="Freeform 18"/>
          <p:cNvSpPr>
            <a:spLocks noEditPoints="1"/>
          </p:cNvSpPr>
          <p:nvPr/>
        </p:nvSpPr>
        <p:spPr bwMode="auto">
          <a:xfrm>
            <a:off x="4567626" y="1882138"/>
            <a:ext cx="304623" cy="213932"/>
          </a:xfrm>
          <a:custGeom>
            <a:avLst/>
            <a:gdLst>
              <a:gd name="T0" fmla="*/ 16 w 128"/>
              <a:gd name="T1" fmla="*/ 0 h 90"/>
              <a:gd name="T2" fmla="*/ 116 w 128"/>
              <a:gd name="T3" fmla="*/ 4 h 90"/>
              <a:gd name="T4" fmla="*/ 116 w 128"/>
              <a:gd name="T5" fmla="*/ 74 h 90"/>
              <a:gd name="T6" fmla="*/ 112 w 128"/>
              <a:gd name="T7" fmla="*/ 78 h 90"/>
              <a:gd name="T8" fmla="*/ 12 w 128"/>
              <a:gd name="T9" fmla="*/ 74 h 90"/>
              <a:gd name="T10" fmla="*/ 12 w 128"/>
              <a:gd name="T11" fmla="*/ 4 h 90"/>
              <a:gd name="T12" fmla="*/ 30 w 128"/>
              <a:gd name="T13" fmla="*/ 51 h 90"/>
              <a:gd name="T14" fmla="*/ 30 w 128"/>
              <a:gd name="T15" fmla="*/ 51 h 90"/>
              <a:gd name="T16" fmla="*/ 43 w 128"/>
              <a:gd name="T17" fmla="*/ 53 h 90"/>
              <a:gd name="T18" fmla="*/ 43 w 128"/>
              <a:gd name="T19" fmla="*/ 64 h 90"/>
              <a:gd name="T20" fmla="*/ 41 w 128"/>
              <a:gd name="T21" fmla="*/ 66 h 90"/>
              <a:gd name="T22" fmla="*/ 28 w 128"/>
              <a:gd name="T23" fmla="*/ 64 h 90"/>
              <a:gd name="T24" fmla="*/ 28 w 128"/>
              <a:gd name="T25" fmla="*/ 53 h 90"/>
              <a:gd name="T26" fmla="*/ 49 w 128"/>
              <a:gd name="T27" fmla="*/ 40 h 90"/>
              <a:gd name="T28" fmla="*/ 49 w 128"/>
              <a:gd name="T29" fmla="*/ 40 h 90"/>
              <a:gd name="T30" fmla="*/ 62 w 128"/>
              <a:gd name="T31" fmla="*/ 43 h 90"/>
              <a:gd name="T32" fmla="*/ 62 w 128"/>
              <a:gd name="T33" fmla="*/ 64 h 90"/>
              <a:gd name="T34" fmla="*/ 59 w 128"/>
              <a:gd name="T35" fmla="*/ 66 h 90"/>
              <a:gd name="T36" fmla="*/ 47 w 128"/>
              <a:gd name="T37" fmla="*/ 64 h 90"/>
              <a:gd name="T38" fmla="*/ 47 w 128"/>
              <a:gd name="T39" fmla="*/ 43 h 90"/>
              <a:gd name="T40" fmla="*/ 57 w 128"/>
              <a:gd name="T41" fmla="*/ 45 h 90"/>
              <a:gd name="T42" fmla="*/ 52 w 128"/>
              <a:gd name="T43" fmla="*/ 45 h 90"/>
              <a:gd name="T44" fmla="*/ 57 w 128"/>
              <a:gd name="T45" fmla="*/ 61 h 90"/>
              <a:gd name="T46" fmla="*/ 68 w 128"/>
              <a:gd name="T47" fmla="*/ 30 h 90"/>
              <a:gd name="T48" fmla="*/ 68 w 128"/>
              <a:gd name="T49" fmla="*/ 30 h 90"/>
              <a:gd name="T50" fmla="*/ 81 w 128"/>
              <a:gd name="T51" fmla="*/ 32 h 90"/>
              <a:gd name="T52" fmla="*/ 81 w 128"/>
              <a:gd name="T53" fmla="*/ 64 h 90"/>
              <a:gd name="T54" fmla="*/ 78 w 128"/>
              <a:gd name="T55" fmla="*/ 66 h 90"/>
              <a:gd name="T56" fmla="*/ 66 w 128"/>
              <a:gd name="T57" fmla="*/ 64 h 90"/>
              <a:gd name="T58" fmla="*/ 66 w 128"/>
              <a:gd name="T59" fmla="*/ 32 h 90"/>
              <a:gd name="T60" fmla="*/ 76 w 128"/>
              <a:gd name="T61" fmla="*/ 35 h 90"/>
              <a:gd name="T62" fmla="*/ 71 w 128"/>
              <a:gd name="T63" fmla="*/ 35 h 90"/>
              <a:gd name="T64" fmla="*/ 76 w 128"/>
              <a:gd name="T65" fmla="*/ 61 h 90"/>
              <a:gd name="T66" fmla="*/ 87 w 128"/>
              <a:gd name="T67" fmla="*/ 19 h 90"/>
              <a:gd name="T68" fmla="*/ 87 w 128"/>
              <a:gd name="T69" fmla="*/ 19 h 90"/>
              <a:gd name="T70" fmla="*/ 100 w 128"/>
              <a:gd name="T71" fmla="*/ 22 h 90"/>
              <a:gd name="T72" fmla="*/ 100 w 128"/>
              <a:gd name="T73" fmla="*/ 64 h 90"/>
              <a:gd name="T74" fmla="*/ 97 w 128"/>
              <a:gd name="T75" fmla="*/ 66 h 90"/>
              <a:gd name="T76" fmla="*/ 85 w 128"/>
              <a:gd name="T77" fmla="*/ 64 h 90"/>
              <a:gd name="T78" fmla="*/ 85 w 128"/>
              <a:gd name="T79" fmla="*/ 22 h 90"/>
              <a:gd name="T80" fmla="*/ 95 w 128"/>
              <a:gd name="T81" fmla="*/ 24 h 90"/>
              <a:gd name="T82" fmla="*/ 89 w 128"/>
              <a:gd name="T83" fmla="*/ 24 h 90"/>
              <a:gd name="T84" fmla="*/ 95 w 128"/>
              <a:gd name="T85" fmla="*/ 61 h 90"/>
              <a:gd name="T86" fmla="*/ 38 w 128"/>
              <a:gd name="T87" fmla="*/ 55 h 90"/>
              <a:gd name="T88" fmla="*/ 33 w 128"/>
              <a:gd name="T89" fmla="*/ 55 h 90"/>
              <a:gd name="T90" fmla="*/ 38 w 128"/>
              <a:gd name="T91" fmla="*/ 61 h 90"/>
              <a:gd name="T92" fmla="*/ 4 w 128"/>
              <a:gd name="T93" fmla="*/ 90 h 90"/>
              <a:gd name="T94" fmla="*/ 0 w 128"/>
              <a:gd name="T95" fmla="*/ 86 h 90"/>
              <a:gd name="T96" fmla="*/ 124 w 128"/>
              <a:gd name="T97" fmla="*/ 82 h 90"/>
              <a:gd name="T98" fmla="*/ 124 w 128"/>
              <a:gd name="T99" fmla="*/ 90 h 90"/>
              <a:gd name="T100" fmla="*/ 108 w 128"/>
              <a:gd name="T101" fmla="*/ 8 h 90"/>
              <a:gd name="T102" fmla="*/ 20 w 128"/>
              <a:gd name="T103" fmla="*/ 8 h 90"/>
              <a:gd name="T104" fmla="*/ 108 w 128"/>
              <a:gd name="T105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90"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4" y="0"/>
                  <a:pt x="116" y="2"/>
                  <a:pt x="116" y="4"/>
                </a:cubicBezTo>
                <a:cubicBezTo>
                  <a:pt x="116" y="5"/>
                  <a:pt x="116" y="5"/>
                  <a:pt x="116" y="5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16" y="77"/>
                  <a:pt x="114" y="78"/>
                  <a:pt x="112" y="78"/>
                </a:cubicBezTo>
                <a:cubicBezTo>
                  <a:pt x="112" y="78"/>
                  <a:pt x="112" y="78"/>
                  <a:pt x="112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3" y="78"/>
                  <a:pt x="12" y="77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2"/>
                  <a:pt x="13" y="0"/>
                  <a:pt x="16" y="0"/>
                </a:cubicBezTo>
                <a:close/>
                <a:moveTo>
                  <a:pt x="30" y="51"/>
                </a:moveTo>
                <a:cubicBezTo>
                  <a:pt x="30" y="51"/>
                  <a:pt x="30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2" y="51"/>
                  <a:pt x="43" y="52"/>
                  <a:pt x="43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3" y="64"/>
                  <a:pt x="43" y="64"/>
                  <a:pt x="43" y="64"/>
                </a:cubicBezTo>
                <a:cubicBezTo>
                  <a:pt x="43" y="65"/>
                  <a:pt x="42" y="66"/>
                  <a:pt x="41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29" y="66"/>
                  <a:pt x="28" y="65"/>
                  <a:pt x="28" y="64"/>
                </a:cubicBezTo>
                <a:cubicBezTo>
                  <a:pt x="28" y="64"/>
                  <a:pt x="28" y="64"/>
                  <a:pt x="28" y="64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2"/>
                  <a:pt x="29" y="51"/>
                  <a:pt x="30" y="51"/>
                </a:cubicBezTo>
                <a:close/>
                <a:moveTo>
                  <a:pt x="49" y="40"/>
                </a:move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61" y="40"/>
                  <a:pt x="62" y="41"/>
                  <a:pt x="62" y="43"/>
                </a:cubicBezTo>
                <a:cubicBezTo>
                  <a:pt x="62" y="43"/>
                  <a:pt x="62" y="43"/>
                  <a:pt x="62" y="43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5"/>
                  <a:pt x="61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8" y="66"/>
                  <a:pt x="47" y="65"/>
                  <a:pt x="47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1"/>
                  <a:pt x="48" y="40"/>
                  <a:pt x="49" y="40"/>
                </a:cubicBezTo>
                <a:close/>
                <a:moveTo>
                  <a:pt x="57" y="45"/>
                </a:moveTo>
                <a:cubicBezTo>
                  <a:pt x="57" y="45"/>
                  <a:pt x="57" y="45"/>
                  <a:pt x="57" y="45"/>
                </a:cubicBezTo>
                <a:cubicBezTo>
                  <a:pt x="52" y="45"/>
                  <a:pt x="52" y="45"/>
                  <a:pt x="52" y="45"/>
                </a:cubicBezTo>
                <a:cubicBezTo>
                  <a:pt x="52" y="61"/>
                  <a:pt x="52" y="61"/>
                  <a:pt x="52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45"/>
                  <a:pt x="57" y="45"/>
                  <a:pt x="57" y="45"/>
                </a:cubicBezTo>
                <a:close/>
                <a:moveTo>
                  <a:pt x="68" y="30"/>
                </a:move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80" y="30"/>
                  <a:pt x="81" y="31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64"/>
                  <a:pt x="81" y="64"/>
                  <a:pt x="81" y="64"/>
                </a:cubicBezTo>
                <a:cubicBezTo>
                  <a:pt x="81" y="65"/>
                  <a:pt x="80" y="66"/>
                  <a:pt x="78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68" y="66"/>
                  <a:pt x="68" y="66"/>
                  <a:pt x="68" y="66"/>
                </a:cubicBezTo>
                <a:cubicBezTo>
                  <a:pt x="67" y="66"/>
                  <a:pt x="66" y="65"/>
                  <a:pt x="66" y="64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31"/>
                  <a:pt x="67" y="30"/>
                  <a:pt x="68" y="30"/>
                </a:cubicBezTo>
                <a:close/>
                <a:moveTo>
                  <a:pt x="76" y="35"/>
                </a:moveTo>
                <a:cubicBezTo>
                  <a:pt x="76" y="35"/>
                  <a:pt x="76" y="35"/>
                  <a:pt x="76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61"/>
                  <a:pt x="71" y="61"/>
                  <a:pt x="71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35"/>
                  <a:pt x="76" y="35"/>
                  <a:pt x="76" y="35"/>
                </a:cubicBezTo>
                <a:close/>
                <a:moveTo>
                  <a:pt x="87" y="19"/>
                </a:moveTo>
                <a:cubicBezTo>
                  <a:pt x="87" y="19"/>
                  <a:pt x="87" y="19"/>
                  <a:pt x="87" y="19"/>
                </a:cubicBezTo>
                <a:cubicBezTo>
                  <a:pt x="87" y="19"/>
                  <a:pt x="87" y="19"/>
                  <a:pt x="8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9" y="19"/>
                  <a:pt x="100" y="20"/>
                  <a:pt x="100" y="22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00" y="65"/>
                  <a:pt x="99" y="66"/>
                  <a:pt x="9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86" y="66"/>
                  <a:pt x="85" y="65"/>
                  <a:pt x="85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85" y="22"/>
                  <a:pt x="85" y="22"/>
                  <a:pt x="85" y="22"/>
                </a:cubicBezTo>
                <a:cubicBezTo>
                  <a:pt x="85" y="20"/>
                  <a:pt x="86" y="19"/>
                  <a:pt x="87" y="19"/>
                </a:cubicBez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61"/>
                  <a:pt x="89" y="61"/>
                  <a:pt x="89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24"/>
                  <a:pt x="95" y="24"/>
                  <a:pt x="95" y="24"/>
                </a:cubicBezTo>
                <a:close/>
                <a:moveTo>
                  <a:pt x="38" y="55"/>
                </a:moveTo>
                <a:cubicBezTo>
                  <a:pt x="38" y="55"/>
                  <a:pt x="38" y="55"/>
                  <a:pt x="38" y="55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61"/>
                  <a:pt x="33" y="61"/>
                  <a:pt x="33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4" y="90"/>
                </a:moveTo>
                <a:cubicBezTo>
                  <a:pt x="4" y="90"/>
                  <a:pt x="4" y="90"/>
                  <a:pt x="4" y="90"/>
                </a:cubicBezTo>
                <a:cubicBezTo>
                  <a:pt x="2" y="90"/>
                  <a:pt x="0" y="88"/>
                  <a:pt x="0" y="86"/>
                </a:cubicBezTo>
                <a:cubicBezTo>
                  <a:pt x="0" y="84"/>
                  <a:pt x="2" y="82"/>
                  <a:pt x="4" y="82"/>
                </a:cubicBezTo>
                <a:cubicBezTo>
                  <a:pt x="124" y="82"/>
                  <a:pt x="124" y="82"/>
                  <a:pt x="124" y="82"/>
                </a:cubicBezTo>
                <a:cubicBezTo>
                  <a:pt x="126" y="82"/>
                  <a:pt x="128" y="84"/>
                  <a:pt x="128" y="86"/>
                </a:cubicBezTo>
                <a:cubicBezTo>
                  <a:pt x="128" y="88"/>
                  <a:pt x="126" y="90"/>
                  <a:pt x="124" y="90"/>
                </a:cubicBezTo>
                <a:cubicBezTo>
                  <a:pt x="4" y="90"/>
                  <a:pt x="4" y="90"/>
                  <a:pt x="4" y="90"/>
                </a:cubicBezTo>
                <a:close/>
                <a:moveTo>
                  <a:pt x="108" y="8"/>
                </a:moveTo>
                <a:cubicBezTo>
                  <a:pt x="108" y="8"/>
                  <a:pt x="108" y="8"/>
                  <a:pt x="108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70"/>
                  <a:pt x="20" y="70"/>
                  <a:pt x="20" y="70"/>
                </a:cubicBezTo>
                <a:cubicBezTo>
                  <a:pt x="108" y="70"/>
                  <a:pt x="108" y="70"/>
                  <a:pt x="108" y="70"/>
                </a:cubicBezTo>
                <a:cubicBezTo>
                  <a:pt x="108" y="8"/>
                  <a:pt x="108" y="8"/>
                  <a:pt x="108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4" name="Freeform 19"/>
          <p:cNvSpPr>
            <a:spLocks noEditPoints="1"/>
          </p:cNvSpPr>
          <p:nvPr/>
        </p:nvSpPr>
        <p:spPr bwMode="auto">
          <a:xfrm>
            <a:off x="1904070" y="1855978"/>
            <a:ext cx="265093" cy="266253"/>
          </a:xfrm>
          <a:custGeom>
            <a:avLst/>
            <a:gdLst>
              <a:gd name="T0" fmla="*/ 27 w 112"/>
              <a:gd name="T1" fmla="*/ 25 h 112"/>
              <a:gd name="T2" fmla="*/ 34 w 112"/>
              <a:gd name="T3" fmla="*/ 15 h 112"/>
              <a:gd name="T4" fmla="*/ 10 w 112"/>
              <a:gd name="T5" fmla="*/ 31 h 112"/>
              <a:gd name="T6" fmla="*/ 50 w 112"/>
              <a:gd name="T7" fmla="*/ 31 h 112"/>
              <a:gd name="T8" fmla="*/ 43 w 112"/>
              <a:gd name="T9" fmla="*/ 31 h 112"/>
              <a:gd name="T10" fmla="*/ 39 w 112"/>
              <a:gd name="T11" fmla="*/ 28 h 112"/>
              <a:gd name="T12" fmla="*/ 37 w 112"/>
              <a:gd name="T13" fmla="*/ 18 h 112"/>
              <a:gd name="T14" fmla="*/ 87 w 112"/>
              <a:gd name="T15" fmla="*/ 57 h 112"/>
              <a:gd name="T16" fmla="*/ 110 w 112"/>
              <a:gd name="T17" fmla="*/ 80 h 112"/>
              <a:gd name="T18" fmla="*/ 84 w 112"/>
              <a:gd name="T19" fmla="*/ 111 h 112"/>
              <a:gd name="T20" fmla="*/ 79 w 112"/>
              <a:gd name="T21" fmla="*/ 111 h 112"/>
              <a:gd name="T22" fmla="*/ 34 w 112"/>
              <a:gd name="T23" fmla="*/ 111 h 112"/>
              <a:gd name="T24" fmla="*/ 5 w 112"/>
              <a:gd name="T25" fmla="*/ 112 h 112"/>
              <a:gd name="T26" fmla="*/ 1 w 112"/>
              <a:gd name="T27" fmla="*/ 82 h 112"/>
              <a:gd name="T28" fmla="*/ 24 w 112"/>
              <a:gd name="T29" fmla="*/ 56 h 112"/>
              <a:gd name="T30" fmla="*/ 2 w 112"/>
              <a:gd name="T31" fmla="*/ 28 h 112"/>
              <a:gd name="T32" fmla="*/ 33 w 112"/>
              <a:gd name="T33" fmla="*/ 3 h 112"/>
              <a:gd name="T34" fmla="*/ 76 w 112"/>
              <a:gd name="T35" fmla="*/ 5 h 112"/>
              <a:gd name="T36" fmla="*/ 110 w 112"/>
              <a:gd name="T37" fmla="*/ 24 h 112"/>
              <a:gd name="T38" fmla="*/ 87 w 112"/>
              <a:gd name="T39" fmla="*/ 57 h 112"/>
              <a:gd name="T40" fmla="*/ 62 w 112"/>
              <a:gd name="T41" fmla="*/ 82 h 112"/>
              <a:gd name="T42" fmla="*/ 101 w 112"/>
              <a:gd name="T43" fmla="*/ 82 h 112"/>
              <a:gd name="T44" fmla="*/ 91 w 112"/>
              <a:gd name="T45" fmla="*/ 86 h 112"/>
              <a:gd name="T46" fmla="*/ 87 w 112"/>
              <a:gd name="T47" fmla="*/ 83 h 112"/>
              <a:gd name="T48" fmla="*/ 89 w 112"/>
              <a:gd name="T49" fmla="*/ 70 h 112"/>
              <a:gd name="T50" fmla="*/ 82 w 112"/>
              <a:gd name="T51" fmla="*/ 73 h 112"/>
              <a:gd name="T52" fmla="*/ 85 w 112"/>
              <a:gd name="T53" fmla="*/ 67 h 112"/>
              <a:gd name="T54" fmla="*/ 62 w 112"/>
              <a:gd name="T55" fmla="*/ 82 h 112"/>
              <a:gd name="T56" fmla="*/ 23 w 112"/>
              <a:gd name="T57" fmla="*/ 97 h 112"/>
              <a:gd name="T58" fmla="*/ 77 w 112"/>
              <a:gd name="T59" fmla="*/ 27 h 112"/>
              <a:gd name="T60" fmla="*/ 23 w 112"/>
              <a:gd name="T61" fmla="*/ 97 h 112"/>
              <a:gd name="T62" fmla="*/ 90 w 112"/>
              <a:gd name="T63" fmla="*/ 33 h 112"/>
              <a:gd name="T64" fmla="*/ 90 w 112"/>
              <a:gd name="T65" fmla="*/ 34 h 112"/>
              <a:gd name="T66" fmla="*/ 90 w 112"/>
              <a:gd name="T67" fmla="*/ 34 h 112"/>
              <a:gd name="T68" fmla="*/ 102 w 112"/>
              <a:gd name="T69" fmla="*/ 31 h 112"/>
              <a:gd name="T70" fmla="*/ 86 w 112"/>
              <a:gd name="T71" fmla="*/ 11 h 112"/>
              <a:gd name="T72" fmla="*/ 74 w 112"/>
              <a:gd name="T73" fmla="*/ 18 h 112"/>
              <a:gd name="T74" fmla="*/ 79 w 112"/>
              <a:gd name="T75" fmla="*/ 22 h 112"/>
              <a:gd name="T76" fmla="*/ 79 w 112"/>
              <a:gd name="T77" fmla="*/ 22 h 112"/>
              <a:gd name="T78" fmla="*/ 79 w 112"/>
              <a:gd name="T79" fmla="*/ 22 h 112"/>
              <a:gd name="T80" fmla="*/ 90 w 112"/>
              <a:gd name="T81" fmla="*/ 33 h 112"/>
              <a:gd name="T82" fmla="*/ 90 w 112"/>
              <a:gd name="T83" fmla="*/ 33 h 112"/>
              <a:gd name="T84" fmla="*/ 88 w 112"/>
              <a:gd name="T85" fmla="*/ 39 h 112"/>
              <a:gd name="T86" fmla="*/ 30 w 112"/>
              <a:gd name="T87" fmla="*/ 103 h 112"/>
              <a:gd name="T88" fmla="*/ 88 w 112"/>
              <a:gd name="T89" fmla="*/ 39 h 112"/>
              <a:gd name="T90" fmla="*/ 12 w 112"/>
              <a:gd name="T91" fmla="*/ 86 h 112"/>
              <a:gd name="T92" fmla="*/ 71 w 112"/>
              <a:gd name="T93" fmla="*/ 21 h 112"/>
              <a:gd name="T94" fmla="*/ 12 w 112"/>
              <a:gd name="T95" fmla="*/ 86 h 112"/>
              <a:gd name="T96" fmla="*/ 9 w 112"/>
              <a:gd name="T97" fmla="*/ 89 h 112"/>
              <a:gd name="T98" fmla="*/ 23 w 112"/>
              <a:gd name="T99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12">
                <a:moveTo>
                  <a:pt x="30" y="25"/>
                </a:moveTo>
                <a:cubicBezTo>
                  <a:pt x="29" y="26"/>
                  <a:pt x="28" y="26"/>
                  <a:pt x="27" y="25"/>
                </a:cubicBezTo>
                <a:cubicBezTo>
                  <a:pt x="26" y="25"/>
                  <a:pt x="26" y="23"/>
                  <a:pt x="27" y="22"/>
                </a:cubicBezTo>
                <a:cubicBezTo>
                  <a:pt x="34" y="15"/>
                  <a:pt x="34" y="15"/>
                  <a:pt x="34" y="15"/>
                </a:cubicBezTo>
                <a:cubicBezTo>
                  <a:pt x="30" y="11"/>
                  <a:pt x="30" y="11"/>
                  <a:pt x="30" y="11"/>
                </a:cubicBezTo>
                <a:cubicBezTo>
                  <a:pt x="10" y="31"/>
                  <a:pt x="10" y="31"/>
                  <a:pt x="10" y="31"/>
                </a:cubicBezTo>
                <a:cubicBezTo>
                  <a:pt x="30" y="51"/>
                  <a:pt x="30" y="51"/>
                  <a:pt x="30" y="51"/>
                </a:cubicBezTo>
                <a:cubicBezTo>
                  <a:pt x="50" y="31"/>
                  <a:pt x="50" y="31"/>
                  <a:pt x="50" y="31"/>
                </a:cubicBezTo>
                <a:cubicBezTo>
                  <a:pt x="46" y="28"/>
                  <a:pt x="46" y="28"/>
                  <a:pt x="46" y="28"/>
                </a:cubicBezTo>
                <a:cubicBezTo>
                  <a:pt x="43" y="31"/>
                  <a:pt x="43" y="31"/>
                  <a:pt x="43" y="31"/>
                </a:cubicBezTo>
                <a:cubicBezTo>
                  <a:pt x="42" y="32"/>
                  <a:pt x="40" y="32"/>
                  <a:pt x="39" y="31"/>
                </a:cubicBezTo>
                <a:cubicBezTo>
                  <a:pt x="38" y="30"/>
                  <a:pt x="38" y="29"/>
                  <a:pt x="39" y="28"/>
                </a:cubicBezTo>
                <a:cubicBezTo>
                  <a:pt x="43" y="24"/>
                  <a:pt x="43" y="24"/>
                  <a:pt x="43" y="24"/>
                </a:cubicBezTo>
                <a:cubicBezTo>
                  <a:pt x="37" y="18"/>
                  <a:pt x="37" y="18"/>
                  <a:pt x="37" y="18"/>
                </a:cubicBezTo>
                <a:cubicBezTo>
                  <a:pt x="30" y="25"/>
                  <a:pt x="30" y="25"/>
                  <a:pt x="30" y="25"/>
                </a:cubicBezTo>
                <a:close/>
                <a:moveTo>
                  <a:pt x="87" y="57"/>
                </a:moveTo>
                <a:cubicBezTo>
                  <a:pt x="87" y="57"/>
                  <a:pt x="87" y="57"/>
                  <a:pt x="87" y="57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81"/>
                  <a:pt x="111" y="84"/>
                  <a:pt x="110" y="85"/>
                </a:cubicBezTo>
                <a:cubicBezTo>
                  <a:pt x="84" y="111"/>
                  <a:pt x="84" y="111"/>
                  <a:pt x="84" y="111"/>
                </a:cubicBezTo>
                <a:cubicBezTo>
                  <a:pt x="83" y="112"/>
                  <a:pt x="80" y="112"/>
                  <a:pt x="79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56" y="88"/>
                  <a:pt x="56" y="88"/>
                  <a:pt x="56" y="88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3" y="111"/>
                  <a:pt x="32" y="112"/>
                  <a:pt x="31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12"/>
                  <a:pt x="1" y="110"/>
                  <a:pt x="1" y="108"/>
                </a:cubicBezTo>
                <a:cubicBezTo>
                  <a:pt x="1" y="99"/>
                  <a:pt x="1" y="90"/>
                  <a:pt x="1" y="82"/>
                </a:cubicBezTo>
                <a:cubicBezTo>
                  <a:pt x="1" y="81"/>
                  <a:pt x="1" y="80"/>
                  <a:pt x="2" y="79"/>
                </a:cubicBezTo>
                <a:cubicBezTo>
                  <a:pt x="24" y="56"/>
                  <a:pt x="24" y="56"/>
                  <a:pt x="24" y="56"/>
                </a:cubicBezTo>
                <a:cubicBezTo>
                  <a:pt x="2" y="34"/>
                  <a:pt x="2" y="34"/>
                  <a:pt x="2" y="34"/>
                </a:cubicBezTo>
                <a:cubicBezTo>
                  <a:pt x="0" y="32"/>
                  <a:pt x="0" y="30"/>
                  <a:pt x="2" y="28"/>
                </a:cubicBezTo>
                <a:cubicBezTo>
                  <a:pt x="27" y="3"/>
                  <a:pt x="27" y="3"/>
                  <a:pt x="27" y="3"/>
                </a:cubicBezTo>
                <a:cubicBezTo>
                  <a:pt x="29" y="1"/>
                  <a:pt x="31" y="1"/>
                  <a:pt x="33" y="3"/>
                </a:cubicBezTo>
                <a:cubicBezTo>
                  <a:pt x="55" y="25"/>
                  <a:pt x="55" y="25"/>
                  <a:pt x="55" y="25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0"/>
                  <a:pt x="88" y="1"/>
                  <a:pt x="92" y="5"/>
                </a:cubicBezTo>
                <a:cubicBezTo>
                  <a:pt x="97" y="10"/>
                  <a:pt x="108" y="18"/>
                  <a:pt x="110" y="24"/>
                </a:cubicBezTo>
                <a:cubicBezTo>
                  <a:pt x="112" y="29"/>
                  <a:pt x="111" y="33"/>
                  <a:pt x="108" y="37"/>
                </a:cubicBezTo>
                <a:cubicBezTo>
                  <a:pt x="87" y="57"/>
                  <a:pt x="87" y="57"/>
                  <a:pt x="87" y="57"/>
                </a:cubicBezTo>
                <a:close/>
                <a:moveTo>
                  <a:pt x="62" y="82"/>
                </a:moveTo>
                <a:cubicBezTo>
                  <a:pt x="62" y="82"/>
                  <a:pt x="62" y="82"/>
                  <a:pt x="62" y="82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101" y="82"/>
                  <a:pt x="101" y="82"/>
                  <a:pt x="101" y="82"/>
                </a:cubicBezTo>
                <a:cubicBezTo>
                  <a:pt x="98" y="79"/>
                  <a:pt x="98" y="79"/>
                  <a:pt x="98" y="79"/>
                </a:cubicBezTo>
                <a:cubicBezTo>
                  <a:pt x="91" y="86"/>
                  <a:pt x="91" y="86"/>
                  <a:pt x="91" y="86"/>
                </a:cubicBezTo>
                <a:cubicBezTo>
                  <a:pt x="90" y="87"/>
                  <a:pt x="88" y="87"/>
                  <a:pt x="87" y="86"/>
                </a:cubicBezTo>
                <a:cubicBezTo>
                  <a:pt x="86" y="85"/>
                  <a:pt x="86" y="84"/>
                  <a:pt x="87" y="83"/>
                </a:cubicBezTo>
                <a:cubicBezTo>
                  <a:pt x="94" y="76"/>
                  <a:pt x="94" y="76"/>
                  <a:pt x="94" y="76"/>
                </a:cubicBezTo>
                <a:cubicBezTo>
                  <a:pt x="89" y="70"/>
                  <a:pt x="89" y="70"/>
                  <a:pt x="89" y="70"/>
                </a:cubicBezTo>
                <a:cubicBezTo>
                  <a:pt x="85" y="73"/>
                  <a:pt x="85" y="73"/>
                  <a:pt x="85" y="73"/>
                </a:cubicBezTo>
                <a:cubicBezTo>
                  <a:pt x="84" y="74"/>
                  <a:pt x="83" y="74"/>
                  <a:pt x="82" y="73"/>
                </a:cubicBezTo>
                <a:cubicBezTo>
                  <a:pt x="81" y="72"/>
                  <a:pt x="81" y="71"/>
                  <a:pt x="82" y="70"/>
                </a:cubicBezTo>
                <a:cubicBezTo>
                  <a:pt x="85" y="67"/>
                  <a:pt x="85" y="67"/>
                  <a:pt x="85" y="67"/>
                </a:cubicBezTo>
                <a:cubicBezTo>
                  <a:pt x="82" y="63"/>
                  <a:pt x="82" y="63"/>
                  <a:pt x="82" y="63"/>
                </a:cubicBezTo>
                <a:cubicBezTo>
                  <a:pt x="62" y="82"/>
                  <a:pt x="62" y="82"/>
                  <a:pt x="62" y="82"/>
                </a:cubicBezTo>
                <a:close/>
                <a:moveTo>
                  <a:pt x="23" y="97"/>
                </a:moveTo>
                <a:cubicBezTo>
                  <a:pt x="23" y="97"/>
                  <a:pt x="23" y="97"/>
                  <a:pt x="23" y="97"/>
                </a:cubicBezTo>
                <a:cubicBezTo>
                  <a:pt x="44" y="76"/>
                  <a:pt x="65" y="56"/>
                  <a:pt x="85" y="35"/>
                </a:cubicBezTo>
                <a:cubicBezTo>
                  <a:pt x="82" y="33"/>
                  <a:pt x="80" y="30"/>
                  <a:pt x="77" y="27"/>
                </a:cubicBezTo>
                <a:cubicBezTo>
                  <a:pt x="16" y="89"/>
                  <a:pt x="16" y="89"/>
                  <a:pt x="16" y="89"/>
                </a:cubicBezTo>
                <a:cubicBezTo>
                  <a:pt x="23" y="97"/>
                  <a:pt x="23" y="97"/>
                  <a:pt x="23" y="97"/>
                </a:cubicBezTo>
                <a:close/>
                <a:moveTo>
                  <a:pt x="90" y="33"/>
                </a:moveTo>
                <a:cubicBezTo>
                  <a:pt x="90" y="33"/>
                  <a:pt x="90" y="33"/>
                  <a:pt x="90" y="33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5" y="38"/>
                  <a:pt x="95" y="38"/>
                  <a:pt x="95" y="38"/>
                </a:cubicBezTo>
                <a:cubicBezTo>
                  <a:pt x="102" y="31"/>
                  <a:pt x="102" y="31"/>
                  <a:pt x="102" y="31"/>
                </a:cubicBezTo>
                <a:cubicBezTo>
                  <a:pt x="103" y="30"/>
                  <a:pt x="103" y="28"/>
                  <a:pt x="102" y="26"/>
                </a:cubicBezTo>
                <a:cubicBezTo>
                  <a:pt x="97" y="21"/>
                  <a:pt x="91" y="16"/>
                  <a:pt x="86" y="11"/>
                </a:cubicBezTo>
                <a:cubicBezTo>
                  <a:pt x="85" y="9"/>
                  <a:pt x="83" y="9"/>
                  <a:pt x="82" y="10"/>
                </a:cubicBezTo>
                <a:cubicBezTo>
                  <a:pt x="74" y="18"/>
                  <a:pt x="74" y="18"/>
                  <a:pt x="74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lose/>
                <a:moveTo>
                  <a:pt x="88" y="39"/>
                </a:moveTo>
                <a:cubicBezTo>
                  <a:pt x="88" y="39"/>
                  <a:pt x="88" y="39"/>
                  <a:pt x="88" y="39"/>
                </a:cubicBezTo>
                <a:cubicBezTo>
                  <a:pt x="68" y="59"/>
                  <a:pt x="47" y="80"/>
                  <a:pt x="27" y="100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91" y="42"/>
                  <a:pt x="91" y="42"/>
                  <a:pt x="91" y="42"/>
                </a:cubicBezTo>
                <a:cubicBezTo>
                  <a:pt x="88" y="39"/>
                  <a:pt x="88" y="39"/>
                  <a:pt x="88" y="39"/>
                </a:cubicBezTo>
                <a:close/>
                <a:moveTo>
                  <a:pt x="12" y="86"/>
                </a:moveTo>
                <a:cubicBezTo>
                  <a:pt x="12" y="86"/>
                  <a:pt x="12" y="86"/>
                  <a:pt x="12" y="86"/>
                </a:cubicBezTo>
                <a:cubicBezTo>
                  <a:pt x="74" y="24"/>
                  <a:pt x="74" y="24"/>
                  <a:pt x="74" y="24"/>
                </a:cubicBezTo>
                <a:cubicBezTo>
                  <a:pt x="71" y="21"/>
                  <a:pt x="71" y="21"/>
                  <a:pt x="71" y="21"/>
                </a:cubicBezTo>
                <a:cubicBezTo>
                  <a:pt x="9" y="83"/>
                  <a:pt x="9" y="83"/>
                  <a:pt x="9" y="83"/>
                </a:cubicBezTo>
                <a:cubicBezTo>
                  <a:pt x="12" y="86"/>
                  <a:pt x="12" y="86"/>
                  <a:pt x="12" y="86"/>
                </a:cubicBezTo>
                <a:close/>
                <a:moveTo>
                  <a:pt x="9" y="89"/>
                </a:moveTo>
                <a:cubicBezTo>
                  <a:pt x="9" y="89"/>
                  <a:pt x="9" y="89"/>
                  <a:pt x="9" y="89"/>
                </a:cubicBezTo>
                <a:cubicBezTo>
                  <a:pt x="9" y="94"/>
                  <a:pt x="9" y="99"/>
                  <a:pt x="9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9" y="89"/>
                  <a:pt x="9" y="89"/>
                  <a:pt x="9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5" name="椭圆 134"/>
          <p:cNvSpPr/>
          <p:nvPr/>
        </p:nvSpPr>
        <p:spPr>
          <a:xfrm>
            <a:off x="7143798" y="1660840"/>
            <a:ext cx="656529" cy="6565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136" name="椭圆 135"/>
          <p:cNvSpPr/>
          <p:nvPr/>
        </p:nvSpPr>
        <p:spPr>
          <a:xfrm>
            <a:off x="9827120" y="1660840"/>
            <a:ext cx="656529" cy="656529"/>
          </a:xfrm>
          <a:prstGeom prst="ellipse">
            <a:avLst/>
          </a:prstGeom>
          <a:solidFill>
            <a:schemeClr val="accent4">
              <a:alpha val="99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137" name="矩形 136"/>
          <p:cNvSpPr/>
          <p:nvPr/>
        </p:nvSpPr>
        <p:spPr>
          <a:xfrm>
            <a:off x="1113575" y="4005205"/>
            <a:ext cx="9964850" cy="207492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04745" b="-9522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38" name="Group 22"/>
          <p:cNvGrpSpPr>
            <a:grpSpLocks/>
          </p:cNvGrpSpPr>
          <p:nvPr/>
        </p:nvGrpSpPr>
        <p:grpSpPr bwMode="auto">
          <a:xfrm>
            <a:off x="7319999" y="1842897"/>
            <a:ext cx="293609" cy="292415"/>
            <a:chOff x="1792" y="2323"/>
            <a:chExt cx="246" cy="245"/>
          </a:xfrm>
          <a:solidFill>
            <a:schemeClr val="bg1"/>
          </a:solidFill>
        </p:grpSpPr>
        <p:sp>
          <p:nvSpPr>
            <p:cNvPr id="139" name="Freeform 18"/>
            <p:cNvSpPr>
              <a:spLocks/>
            </p:cNvSpPr>
            <p:nvPr/>
          </p:nvSpPr>
          <p:spPr bwMode="auto">
            <a:xfrm>
              <a:off x="1941" y="2471"/>
              <a:ext cx="97" cy="97"/>
            </a:xfrm>
            <a:custGeom>
              <a:avLst/>
              <a:gdLst>
                <a:gd name="T0" fmla="*/ 40 w 44"/>
                <a:gd name="T1" fmla="*/ 25 h 44"/>
                <a:gd name="T2" fmla="*/ 15 w 44"/>
                <a:gd name="T3" fmla="*/ 0 h 44"/>
                <a:gd name="T4" fmla="*/ 0 w 44"/>
                <a:gd name="T5" fmla="*/ 15 h 44"/>
                <a:gd name="T6" fmla="*/ 25 w 44"/>
                <a:gd name="T7" fmla="*/ 40 h 44"/>
                <a:gd name="T8" fmla="*/ 40 w 44"/>
                <a:gd name="T9" fmla="*/ 40 h 44"/>
                <a:gd name="T10" fmla="*/ 40 w 44"/>
                <a:gd name="T11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40" y="25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6" y="11"/>
                    <a:pt x="0" y="1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4"/>
                    <a:pt x="36" y="44"/>
                    <a:pt x="40" y="40"/>
                  </a:cubicBezTo>
                  <a:cubicBezTo>
                    <a:pt x="44" y="36"/>
                    <a:pt x="44" y="29"/>
                    <a:pt x="4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1792" y="2323"/>
              <a:ext cx="182" cy="181"/>
            </a:xfrm>
            <a:custGeom>
              <a:avLst/>
              <a:gdLst>
                <a:gd name="T0" fmla="*/ 82 w 82"/>
                <a:gd name="T1" fmla="*/ 41 h 82"/>
                <a:gd name="T2" fmla="*/ 41 w 82"/>
                <a:gd name="T3" fmla="*/ 0 h 82"/>
                <a:gd name="T4" fmla="*/ 0 w 82"/>
                <a:gd name="T5" fmla="*/ 41 h 82"/>
                <a:gd name="T6" fmla="*/ 41 w 82"/>
                <a:gd name="T7" fmla="*/ 82 h 82"/>
                <a:gd name="T8" fmla="*/ 82 w 82"/>
                <a:gd name="T9" fmla="*/ 41 h 82"/>
                <a:gd name="T10" fmla="*/ 41 w 82"/>
                <a:gd name="T11" fmla="*/ 72 h 82"/>
                <a:gd name="T12" fmla="*/ 11 w 82"/>
                <a:gd name="T13" fmla="*/ 41 h 82"/>
                <a:gd name="T14" fmla="*/ 41 w 82"/>
                <a:gd name="T15" fmla="*/ 11 h 82"/>
                <a:gd name="T16" fmla="*/ 72 w 82"/>
                <a:gd name="T17" fmla="*/ 41 h 82"/>
                <a:gd name="T18" fmla="*/ 41 w 82"/>
                <a:gd name="T19" fmla="*/ 7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82" y="41"/>
                  </a:moveTo>
                  <a:cubicBezTo>
                    <a:pt x="82" y="19"/>
                    <a:pt x="64" y="0"/>
                    <a:pt x="41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lose/>
                  <a:moveTo>
                    <a:pt x="41" y="72"/>
                  </a:moveTo>
                  <a:cubicBezTo>
                    <a:pt x="24" y="72"/>
                    <a:pt x="11" y="58"/>
                    <a:pt x="11" y="41"/>
                  </a:cubicBezTo>
                  <a:cubicBezTo>
                    <a:pt x="11" y="24"/>
                    <a:pt x="24" y="11"/>
                    <a:pt x="41" y="11"/>
                  </a:cubicBezTo>
                  <a:cubicBezTo>
                    <a:pt x="58" y="11"/>
                    <a:pt x="72" y="24"/>
                    <a:pt x="72" y="41"/>
                  </a:cubicBezTo>
                  <a:cubicBezTo>
                    <a:pt x="72" y="58"/>
                    <a:pt x="58" y="72"/>
                    <a:pt x="41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1" name="Freeform 20"/>
            <p:cNvSpPr>
              <a:spLocks/>
            </p:cNvSpPr>
            <p:nvPr/>
          </p:nvSpPr>
          <p:spPr bwMode="auto">
            <a:xfrm>
              <a:off x="1830" y="2360"/>
              <a:ext cx="53" cy="54"/>
            </a:xfrm>
            <a:custGeom>
              <a:avLst/>
              <a:gdLst>
                <a:gd name="T0" fmla="*/ 0 w 24"/>
                <a:gd name="T1" fmla="*/ 24 h 24"/>
                <a:gd name="T2" fmla="*/ 7 w 24"/>
                <a:gd name="T3" fmla="*/ 24 h 24"/>
                <a:gd name="T4" fmla="*/ 24 w 24"/>
                <a:gd name="T5" fmla="*/ 7 h 24"/>
                <a:gd name="T6" fmla="*/ 24 w 24"/>
                <a:gd name="T7" fmla="*/ 0 h 24"/>
                <a:gd name="T8" fmla="*/ 0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0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15"/>
                    <a:pt x="15" y="7"/>
                    <a:pt x="24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42" name="Freeform 13"/>
          <p:cNvSpPr>
            <a:spLocks noEditPoints="1"/>
          </p:cNvSpPr>
          <p:nvPr/>
        </p:nvSpPr>
        <p:spPr bwMode="auto">
          <a:xfrm>
            <a:off x="10024947" y="1851230"/>
            <a:ext cx="260874" cy="275749"/>
          </a:xfrm>
          <a:custGeom>
            <a:avLst/>
            <a:gdLst>
              <a:gd name="T0" fmla="*/ 96 w 103"/>
              <a:gd name="T1" fmla="*/ 14 h 109"/>
              <a:gd name="T2" fmla="*/ 96 w 103"/>
              <a:gd name="T3" fmla="*/ 103 h 109"/>
              <a:gd name="T4" fmla="*/ 14 w 103"/>
              <a:gd name="T5" fmla="*/ 103 h 109"/>
              <a:gd name="T6" fmla="*/ 7 w 103"/>
              <a:gd name="T7" fmla="*/ 96 h 109"/>
              <a:gd name="T8" fmla="*/ 14 w 103"/>
              <a:gd name="T9" fmla="*/ 89 h 109"/>
              <a:gd name="T10" fmla="*/ 89 w 103"/>
              <a:gd name="T11" fmla="*/ 89 h 109"/>
              <a:gd name="T12" fmla="*/ 89 w 103"/>
              <a:gd name="T13" fmla="*/ 0 h 109"/>
              <a:gd name="T14" fmla="*/ 14 w 103"/>
              <a:gd name="T15" fmla="*/ 0 h 109"/>
              <a:gd name="T16" fmla="*/ 0 w 103"/>
              <a:gd name="T17" fmla="*/ 14 h 109"/>
              <a:gd name="T18" fmla="*/ 0 w 103"/>
              <a:gd name="T19" fmla="*/ 96 h 109"/>
              <a:gd name="T20" fmla="*/ 14 w 103"/>
              <a:gd name="T21" fmla="*/ 109 h 109"/>
              <a:gd name="T22" fmla="*/ 103 w 103"/>
              <a:gd name="T23" fmla="*/ 109 h 109"/>
              <a:gd name="T24" fmla="*/ 103 w 103"/>
              <a:gd name="T25" fmla="*/ 14 h 109"/>
              <a:gd name="T26" fmla="*/ 96 w 103"/>
              <a:gd name="T27" fmla="*/ 14 h 109"/>
              <a:gd name="T28" fmla="*/ 14 w 103"/>
              <a:gd name="T29" fmla="*/ 27 h 109"/>
              <a:gd name="T30" fmla="*/ 14 w 103"/>
              <a:gd name="T31" fmla="*/ 7 h 109"/>
              <a:gd name="T32" fmla="*/ 82 w 103"/>
              <a:gd name="T33" fmla="*/ 7 h 109"/>
              <a:gd name="T34" fmla="*/ 82 w 103"/>
              <a:gd name="T35" fmla="*/ 82 h 109"/>
              <a:gd name="T36" fmla="*/ 14 w 103"/>
              <a:gd name="T37" fmla="*/ 82 h 109"/>
              <a:gd name="T38" fmla="*/ 14 w 103"/>
              <a:gd name="T39" fmla="*/ 27 h 109"/>
              <a:gd name="T40" fmla="*/ 68 w 103"/>
              <a:gd name="T41" fmla="*/ 21 h 109"/>
              <a:gd name="T42" fmla="*/ 27 w 103"/>
              <a:gd name="T43" fmla="*/ 21 h 109"/>
              <a:gd name="T44" fmla="*/ 27 w 103"/>
              <a:gd name="T45" fmla="*/ 14 h 109"/>
              <a:gd name="T46" fmla="*/ 68 w 103"/>
              <a:gd name="T47" fmla="*/ 14 h 109"/>
              <a:gd name="T48" fmla="*/ 68 w 103"/>
              <a:gd name="T49" fmla="*/ 21 h 109"/>
              <a:gd name="T50" fmla="*/ 55 w 103"/>
              <a:gd name="T51" fmla="*/ 34 h 109"/>
              <a:gd name="T52" fmla="*/ 27 w 103"/>
              <a:gd name="T53" fmla="*/ 34 h 109"/>
              <a:gd name="T54" fmla="*/ 27 w 103"/>
              <a:gd name="T55" fmla="*/ 27 h 109"/>
              <a:gd name="T56" fmla="*/ 55 w 103"/>
              <a:gd name="T57" fmla="*/ 27 h 109"/>
              <a:gd name="T58" fmla="*/ 55 w 103"/>
              <a:gd name="T59" fmla="*/ 34 h 109"/>
              <a:gd name="T60" fmla="*/ 41 w 103"/>
              <a:gd name="T61" fmla="*/ 48 h 109"/>
              <a:gd name="T62" fmla="*/ 27 w 103"/>
              <a:gd name="T63" fmla="*/ 48 h 109"/>
              <a:gd name="T64" fmla="*/ 27 w 103"/>
              <a:gd name="T65" fmla="*/ 41 h 109"/>
              <a:gd name="T66" fmla="*/ 41 w 103"/>
              <a:gd name="T67" fmla="*/ 41 h 109"/>
              <a:gd name="T68" fmla="*/ 41 w 103"/>
              <a:gd name="T69" fmla="*/ 4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3" h="109">
                <a:moveTo>
                  <a:pt x="96" y="14"/>
                </a:moveTo>
                <a:cubicBezTo>
                  <a:pt x="96" y="103"/>
                  <a:pt x="96" y="103"/>
                  <a:pt x="96" y="103"/>
                </a:cubicBezTo>
                <a:cubicBezTo>
                  <a:pt x="14" y="103"/>
                  <a:pt x="14" y="103"/>
                  <a:pt x="14" y="103"/>
                </a:cubicBezTo>
                <a:cubicBezTo>
                  <a:pt x="10" y="103"/>
                  <a:pt x="7" y="100"/>
                  <a:pt x="7" y="96"/>
                </a:cubicBezTo>
                <a:cubicBezTo>
                  <a:pt x="7" y="92"/>
                  <a:pt x="10" y="89"/>
                  <a:pt x="14" y="89"/>
                </a:cubicBezTo>
                <a:cubicBezTo>
                  <a:pt x="89" y="89"/>
                  <a:pt x="89" y="89"/>
                  <a:pt x="89" y="89"/>
                </a:cubicBezTo>
                <a:cubicBezTo>
                  <a:pt x="89" y="0"/>
                  <a:pt x="89" y="0"/>
                  <a:pt x="89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6" y="109"/>
                  <a:pt x="14" y="109"/>
                </a:cubicBezTo>
                <a:cubicBezTo>
                  <a:pt x="103" y="109"/>
                  <a:pt x="103" y="109"/>
                  <a:pt x="103" y="109"/>
                </a:cubicBezTo>
                <a:cubicBezTo>
                  <a:pt x="103" y="14"/>
                  <a:pt x="103" y="14"/>
                  <a:pt x="103" y="14"/>
                </a:cubicBezTo>
                <a:lnTo>
                  <a:pt x="96" y="14"/>
                </a:lnTo>
                <a:close/>
                <a:moveTo>
                  <a:pt x="14" y="27"/>
                </a:moveTo>
                <a:cubicBezTo>
                  <a:pt x="14" y="7"/>
                  <a:pt x="14" y="7"/>
                  <a:pt x="14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82"/>
                  <a:pt x="82" y="82"/>
                  <a:pt x="82" y="82"/>
                </a:cubicBezTo>
                <a:cubicBezTo>
                  <a:pt x="14" y="82"/>
                  <a:pt x="14" y="82"/>
                  <a:pt x="14" y="82"/>
                </a:cubicBezTo>
                <a:lnTo>
                  <a:pt x="14" y="27"/>
                </a:lnTo>
                <a:close/>
                <a:moveTo>
                  <a:pt x="68" y="21"/>
                </a:moveTo>
                <a:cubicBezTo>
                  <a:pt x="27" y="21"/>
                  <a:pt x="27" y="21"/>
                  <a:pt x="27" y="21"/>
                </a:cubicBezTo>
                <a:cubicBezTo>
                  <a:pt x="27" y="14"/>
                  <a:pt x="27" y="14"/>
                  <a:pt x="27" y="14"/>
                </a:cubicBezTo>
                <a:cubicBezTo>
                  <a:pt x="68" y="14"/>
                  <a:pt x="68" y="14"/>
                  <a:pt x="68" y="14"/>
                </a:cubicBezTo>
                <a:lnTo>
                  <a:pt x="68" y="21"/>
                </a:lnTo>
                <a:close/>
                <a:moveTo>
                  <a:pt x="55" y="34"/>
                </a:moveTo>
                <a:cubicBezTo>
                  <a:pt x="27" y="34"/>
                  <a:pt x="27" y="34"/>
                  <a:pt x="27" y="34"/>
                </a:cubicBezTo>
                <a:cubicBezTo>
                  <a:pt x="27" y="27"/>
                  <a:pt x="27" y="27"/>
                  <a:pt x="27" y="27"/>
                </a:cubicBezTo>
                <a:cubicBezTo>
                  <a:pt x="55" y="27"/>
                  <a:pt x="55" y="27"/>
                  <a:pt x="55" y="27"/>
                </a:cubicBezTo>
                <a:lnTo>
                  <a:pt x="55" y="34"/>
                </a:lnTo>
                <a:close/>
                <a:moveTo>
                  <a:pt x="41" y="48"/>
                </a:moveTo>
                <a:cubicBezTo>
                  <a:pt x="27" y="48"/>
                  <a:pt x="27" y="48"/>
                  <a:pt x="27" y="48"/>
                </a:cubicBezTo>
                <a:cubicBezTo>
                  <a:pt x="27" y="41"/>
                  <a:pt x="27" y="41"/>
                  <a:pt x="27" y="41"/>
                </a:cubicBezTo>
                <a:cubicBezTo>
                  <a:pt x="41" y="41"/>
                  <a:pt x="41" y="41"/>
                  <a:pt x="41" y="41"/>
                </a:cubicBezTo>
                <a:lnTo>
                  <a:pt x="41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3" name="原创设计师QQ：598969553     _15"/>
          <p:cNvSpPr/>
          <p:nvPr/>
        </p:nvSpPr>
        <p:spPr>
          <a:xfrm>
            <a:off x="1208730" y="2512507"/>
            <a:ext cx="165577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4" name="原创设计师QQ：598969553     _15"/>
          <p:cNvSpPr/>
          <p:nvPr/>
        </p:nvSpPr>
        <p:spPr>
          <a:xfrm>
            <a:off x="3892051" y="2512507"/>
            <a:ext cx="165577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5" name="原创设计师QQ：598969553     _15"/>
          <p:cNvSpPr/>
          <p:nvPr/>
        </p:nvSpPr>
        <p:spPr>
          <a:xfrm>
            <a:off x="6644176" y="2512507"/>
            <a:ext cx="165577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6" name="原创设计师QQ：598969553     _15"/>
          <p:cNvSpPr/>
          <p:nvPr/>
        </p:nvSpPr>
        <p:spPr>
          <a:xfrm>
            <a:off x="9327498" y="2512507"/>
            <a:ext cx="165577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588738"/>
      </p:ext>
    </p:extLst>
  </p:cSld>
  <p:clrMapOvr>
    <a:masterClrMapping/>
  </p:clrMapOvr>
  <p:transition spd="slow" advClick="0" advTm="4000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 that you use the</a:t>
            </a:r>
            <a:endParaRPr lang="zh-CN" altLang="en-US" dirty="0"/>
          </a:p>
        </p:txBody>
      </p:sp>
      <p:pic>
        <p:nvPicPr>
          <p:cNvPr id="6" name="图片占位符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9343" y="2215246"/>
            <a:ext cx="2163290" cy="2158362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pic>
      <p:pic>
        <p:nvPicPr>
          <p:cNvPr id="7" name="图片占位符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8093" y="2229228"/>
            <a:ext cx="2163290" cy="2130397"/>
          </a:xfrm>
          <a:prstGeom prst="ellipse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pic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809875" y="4635881"/>
            <a:ext cx="2747962" cy="904875"/>
            <a:chOff x="6190385" y="672761"/>
            <a:chExt cx="2748394" cy="904746"/>
          </a:xfrm>
        </p:grpSpPr>
        <p:sp>
          <p:nvSpPr>
            <p:cNvPr id="9" name="Content Placeholder 2"/>
            <p:cNvSpPr txBox="1">
              <a:spLocks/>
            </p:cNvSpPr>
            <p:nvPr/>
          </p:nvSpPr>
          <p:spPr>
            <a:xfrm>
              <a:off x="6190385" y="902916"/>
              <a:ext cx="2748394" cy="67459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088232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您的内容打在这里，或者通过复制您的文本后，在此框中选择粘贴，并选择只保留文字。您的内容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  <a:p>
              <a:pPr marL="0" indent="0" algn="ctr" defTabSz="1088232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打在这里，您的内容打在这里，或者通过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10" name="文本框 17"/>
            <p:cNvSpPr txBox="1">
              <a:spLocks noChangeArrowheads="1"/>
            </p:cNvSpPr>
            <p:nvPr/>
          </p:nvSpPr>
          <p:spPr bwMode="auto">
            <a:xfrm>
              <a:off x="6190385" y="672761"/>
              <a:ext cx="26843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rgbClr val="000000"/>
                  </a:solidFill>
                </a:rPr>
                <a:t>示例标题一</a:t>
              </a: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6632575" y="4656519"/>
            <a:ext cx="2749550" cy="884237"/>
            <a:chOff x="6190385" y="693542"/>
            <a:chExt cx="2748394" cy="883965"/>
          </a:xfrm>
        </p:grpSpPr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6190385" y="903028"/>
              <a:ext cx="2748394" cy="674479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088232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您的内容打在这里，或者通过复制您的文本后，在此框中选择粘贴，并选择只保留文字。您的内容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  <a:p>
              <a:pPr marL="0" indent="0" algn="ctr" defTabSz="1088232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打在这里，您的内容打在这里，或者通过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13" name="文本框 20"/>
            <p:cNvSpPr txBox="1">
              <a:spLocks noChangeArrowheads="1"/>
            </p:cNvSpPr>
            <p:nvPr/>
          </p:nvSpPr>
          <p:spPr bwMode="auto">
            <a:xfrm>
              <a:off x="6190385" y="693542"/>
              <a:ext cx="26843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rgbClr val="000000"/>
                  </a:solidFill>
                </a:rPr>
                <a:t>示例标题二</a:t>
              </a: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994275" y="2213356"/>
            <a:ext cx="2162175" cy="2162175"/>
            <a:chOff x="3490356" y="1358326"/>
            <a:chExt cx="2163290" cy="2163290"/>
          </a:xfrm>
        </p:grpSpPr>
        <p:sp>
          <p:nvSpPr>
            <p:cNvPr id="15" name="Oval 5"/>
            <p:cNvSpPr/>
            <p:nvPr/>
          </p:nvSpPr>
          <p:spPr>
            <a:xfrm>
              <a:off x="3490356" y="1358326"/>
              <a:ext cx="2163290" cy="216329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3"/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3677778" y="2265256"/>
              <a:ext cx="1780505" cy="75286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088232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</a:rPr>
                <a:t>您的内容打在这里，或者通过复制您的文本后，在此框中选择粘贴并选择只保留文字。您的内容</a:t>
              </a:r>
              <a:endParaRPr lang="en-US" altLang="zh-CN" sz="900" dirty="0">
                <a:solidFill>
                  <a:schemeClr val="bg1"/>
                </a:solidFill>
                <a:latin typeface="+mn-ea"/>
              </a:endParaRPr>
            </a:p>
            <a:p>
              <a:pPr marL="0" indent="0" algn="ctr" defTabSz="1088232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</a:rPr>
                <a:t>打在这里，您的内容打</a:t>
              </a:r>
              <a:endPara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17" name="文本框 21"/>
            <p:cNvSpPr txBox="1">
              <a:spLocks noChangeArrowheads="1"/>
            </p:cNvSpPr>
            <p:nvPr/>
          </p:nvSpPr>
          <p:spPr bwMode="auto">
            <a:xfrm>
              <a:off x="3833095" y="1978064"/>
              <a:ext cx="14816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Lao UI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</a:rPr>
                <a:t>示例标题三</a:t>
              </a:r>
            </a:p>
          </p:txBody>
        </p:sp>
      </p:grpSp>
      <p:pic>
        <p:nvPicPr>
          <p:cNvPr id="1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750242"/>
      </p:ext>
    </p:extLst>
  </p:cSld>
  <p:clrMapOvr>
    <a:masterClrMapping/>
  </p:clrMapOvr>
  <p:transition spd="slow" advClick="0" advTm="4000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 that you use the</a:t>
            </a:r>
            <a:endParaRPr lang="zh-CN" altLang="en-US" dirty="0"/>
          </a:p>
        </p:txBody>
      </p:sp>
      <p:graphicFrame>
        <p:nvGraphicFramePr>
          <p:cNvPr id="6" name="Chart 31"/>
          <p:cNvGraphicFramePr/>
          <p:nvPr>
            <p:extLst/>
          </p:nvPr>
        </p:nvGraphicFramePr>
        <p:xfrm>
          <a:off x="863164" y="2713081"/>
          <a:ext cx="3640726" cy="242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Shape 13"/>
          <p:cNvSpPr/>
          <p:nvPr/>
        </p:nvSpPr>
        <p:spPr>
          <a:xfrm>
            <a:off x="915280" y="2147776"/>
            <a:ext cx="3536494" cy="35364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29" y="17634"/>
                </a:moveTo>
                <a:cubicBezTo>
                  <a:pt x="5755" y="16932"/>
                  <a:pt x="3264" y="13303"/>
                  <a:pt x="3966" y="9529"/>
                </a:cubicBezTo>
                <a:cubicBezTo>
                  <a:pt x="4668" y="5755"/>
                  <a:pt x="8297" y="3264"/>
                  <a:pt x="12071" y="3966"/>
                </a:cubicBezTo>
                <a:cubicBezTo>
                  <a:pt x="15845" y="4668"/>
                  <a:pt x="18336" y="8297"/>
                  <a:pt x="17634" y="12071"/>
                </a:cubicBezTo>
                <a:cubicBezTo>
                  <a:pt x="16932" y="15845"/>
                  <a:pt x="13303" y="18336"/>
                  <a:pt x="9529" y="17634"/>
                </a:cubicBezTo>
                <a:moveTo>
                  <a:pt x="19571" y="12978"/>
                </a:moveTo>
                <a:lnTo>
                  <a:pt x="21443" y="12713"/>
                </a:lnTo>
                <a:lnTo>
                  <a:pt x="21600" y="11348"/>
                </a:lnTo>
                <a:lnTo>
                  <a:pt x="19837" y="10665"/>
                </a:lnTo>
                <a:cubicBezTo>
                  <a:pt x="19831" y="10284"/>
                  <a:pt x="19801" y="9899"/>
                  <a:pt x="19745" y="9513"/>
                </a:cubicBezTo>
                <a:lnTo>
                  <a:pt x="21402" y="8557"/>
                </a:lnTo>
                <a:lnTo>
                  <a:pt x="21032" y="7233"/>
                </a:lnTo>
                <a:lnTo>
                  <a:pt x="19120" y="7272"/>
                </a:lnTo>
                <a:cubicBezTo>
                  <a:pt x="18953" y="6876"/>
                  <a:pt x="18759" y="6498"/>
                  <a:pt x="18543" y="6138"/>
                </a:cubicBezTo>
                <a:lnTo>
                  <a:pt x="19679" y="4627"/>
                </a:lnTo>
                <a:lnTo>
                  <a:pt x="18824" y="3551"/>
                </a:lnTo>
                <a:lnTo>
                  <a:pt x="17094" y="4315"/>
                </a:lnTo>
                <a:cubicBezTo>
                  <a:pt x="16817" y="4047"/>
                  <a:pt x="16523" y="3797"/>
                  <a:pt x="16215" y="3567"/>
                </a:cubicBezTo>
                <a:lnTo>
                  <a:pt x="16699" y="1737"/>
                </a:lnTo>
                <a:lnTo>
                  <a:pt x="15502" y="1062"/>
                </a:lnTo>
                <a:lnTo>
                  <a:pt x="14187" y="2423"/>
                </a:lnTo>
                <a:cubicBezTo>
                  <a:pt x="13795" y="2264"/>
                  <a:pt x="13391" y="2132"/>
                  <a:pt x="12978" y="2029"/>
                </a:cubicBezTo>
                <a:lnTo>
                  <a:pt x="12713" y="157"/>
                </a:lnTo>
                <a:lnTo>
                  <a:pt x="11348" y="0"/>
                </a:lnTo>
                <a:lnTo>
                  <a:pt x="10666" y="1763"/>
                </a:lnTo>
                <a:cubicBezTo>
                  <a:pt x="10283" y="1769"/>
                  <a:pt x="9899" y="1799"/>
                  <a:pt x="9513" y="1855"/>
                </a:cubicBezTo>
                <a:lnTo>
                  <a:pt x="8557" y="199"/>
                </a:lnTo>
                <a:lnTo>
                  <a:pt x="7233" y="568"/>
                </a:lnTo>
                <a:lnTo>
                  <a:pt x="7272" y="2480"/>
                </a:lnTo>
                <a:cubicBezTo>
                  <a:pt x="6877" y="2648"/>
                  <a:pt x="6498" y="2841"/>
                  <a:pt x="6138" y="3057"/>
                </a:cubicBezTo>
                <a:lnTo>
                  <a:pt x="4627" y="1921"/>
                </a:lnTo>
                <a:lnTo>
                  <a:pt x="3550" y="2776"/>
                </a:lnTo>
                <a:lnTo>
                  <a:pt x="4316" y="4506"/>
                </a:lnTo>
                <a:cubicBezTo>
                  <a:pt x="4047" y="4784"/>
                  <a:pt x="3797" y="5077"/>
                  <a:pt x="3567" y="5385"/>
                </a:cubicBezTo>
                <a:lnTo>
                  <a:pt x="1737" y="4901"/>
                </a:lnTo>
                <a:lnTo>
                  <a:pt x="1062" y="6098"/>
                </a:lnTo>
                <a:lnTo>
                  <a:pt x="2423" y="7413"/>
                </a:lnTo>
                <a:cubicBezTo>
                  <a:pt x="2264" y="7805"/>
                  <a:pt x="2132" y="8209"/>
                  <a:pt x="2029" y="8622"/>
                </a:cubicBezTo>
                <a:lnTo>
                  <a:pt x="157" y="8887"/>
                </a:lnTo>
                <a:lnTo>
                  <a:pt x="0" y="10253"/>
                </a:lnTo>
                <a:lnTo>
                  <a:pt x="1763" y="10934"/>
                </a:lnTo>
                <a:cubicBezTo>
                  <a:pt x="1769" y="11316"/>
                  <a:pt x="1799" y="11701"/>
                  <a:pt x="1855" y="12087"/>
                </a:cubicBezTo>
                <a:lnTo>
                  <a:pt x="199" y="13043"/>
                </a:lnTo>
                <a:lnTo>
                  <a:pt x="568" y="14367"/>
                </a:lnTo>
                <a:lnTo>
                  <a:pt x="2480" y="14328"/>
                </a:lnTo>
                <a:cubicBezTo>
                  <a:pt x="2648" y="14723"/>
                  <a:pt x="2841" y="15102"/>
                  <a:pt x="3058" y="15462"/>
                </a:cubicBezTo>
                <a:lnTo>
                  <a:pt x="1922" y="16973"/>
                </a:lnTo>
                <a:lnTo>
                  <a:pt x="2776" y="18049"/>
                </a:lnTo>
                <a:lnTo>
                  <a:pt x="4506" y="17285"/>
                </a:lnTo>
                <a:cubicBezTo>
                  <a:pt x="4783" y="17553"/>
                  <a:pt x="5077" y="17803"/>
                  <a:pt x="5385" y="18033"/>
                </a:cubicBezTo>
                <a:lnTo>
                  <a:pt x="4901" y="19863"/>
                </a:lnTo>
                <a:lnTo>
                  <a:pt x="6098" y="20538"/>
                </a:lnTo>
                <a:lnTo>
                  <a:pt x="7413" y="19177"/>
                </a:lnTo>
                <a:cubicBezTo>
                  <a:pt x="7805" y="19336"/>
                  <a:pt x="8209" y="19468"/>
                  <a:pt x="8622" y="19571"/>
                </a:cubicBezTo>
                <a:lnTo>
                  <a:pt x="8887" y="21443"/>
                </a:lnTo>
                <a:lnTo>
                  <a:pt x="10253" y="21600"/>
                </a:lnTo>
                <a:lnTo>
                  <a:pt x="10935" y="19837"/>
                </a:lnTo>
                <a:cubicBezTo>
                  <a:pt x="11317" y="19831"/>
                  <a:pt x="11701" y="19801"/>
                  <a:pt x="12087" y="19745"/>
                </a:cubicBezTo>
                <a:lnTo>
                  <a:pt x="13043" y="21402"/>
                </a:lnTo>
                <a:lnTo>
                  <a:pt x="14367" y="21032"/>
                </a:lnTo>
                <a:lnTo>
                  <a:pt x="14328" y="19120"/>
                </a:lnTo>
                <a:cubicBezTo>
                  <a:pt x="14724" y="18953"/>
                  <a:pt x="15102" y="18759"/>
                  <a:pt x="15462" y="18542"/>
                </a:cubicBezTo>
                <a:lnTo>
                  <a:pt x="16973" y="19679"/>
                </a:lnTo>
                <a:lnTo>
                  <a:pt x="18049" y="18824"/>
                </a:lnTo>
                <a:lnTo>
                  <a:pt x="17285" y="17094"/>
                </a:lnTo>
                <a:cubicBezTo>
                  <a:pt x="17553" y="16817"/>
                  <a:pt x="17803" y="16523"/>
                  <a:pt x="18033" y="16215"/>
                </a:cubicBezTo>
                <a:lnTo>
                  <a:pt x="19863" y="16699"/>
                </a:lnTo>
                <a:lnTo>
                  <a:pt x="20538" y="15502"/>
                </a:lnTo>
                <a:lnTo>
                  <a:pt x="19177" y="14187"/>
                </a:lnTo>
                <a:cubicBezTo>
                  <a:pt x="19336" y="13794"/>
                  <a:pt x="19468" y="13391"/>
                  <a:pt x="19571" y="12978"/>
                </a:cubicBezTo>
              </a:path>
            </a:pathLst>
          </a:custGeom>
          <a:solidFill>
            <a:srgbClr val="FBF4D9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</a:endParaRPr>
          </a:p>
        </p:txBody>
      </p:sp>
      <p:grpSp>
        <p:nvGrpSpPr>
          <p:cNvPr id="8" name="Group 34"/>
          <p:cNvGrpSpPr/>
          <p:nvPr/>
        </p:nvGrpSpPr>
        <p:grpSpPr>
          <a:xfrm>
            <a:off x="-150242" y="3321769"/>
            <a:ext cx="2205870" cy="2090482"/>
            <a:chOff x="7718938" y="516234"/>
            <a:chExt cx="1142839" cy="1083060"/>
          </a:xfrm>
        </p:grpSpPr>
        <p:sp>
          <p:nvSpPr>
            <p:cNvPr id="9" name="Shape 14"/>
            <p:cNvSpPr/>
            <p:nvPr/>
          </p:nvSpPr>
          <p:spPr>
            <a:xfrm>
              <a:off x="8114737" y="546169"/>
              <a:ext cx="722081" cy="722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29" h="19430" extrusionOk="0">
                  <a:moveTo>
                    <a:pt x="16908" y="3187"/>
                  </a:moveTo>
                  <a:cubicBezTo>
                    <a:pt x="13305" y="-787"/>
                    <a:pt x="7160" y="-1084"/>
                    <a:pt x="3188" y="2520"/>
                  </a:cubicBezTo>
                  <a:cubicBezTo>
                    <a:pt x="-786" y="6125"/>
                    <a:pt x="-1086" y="12269"/>
                    <a:pt x="2519" y="16243"/>
                  </a:cubicBezTo>
                  <a:cubicBezTo>
                    <a:pt x="6124" y="20217"/>
                    <a:pt x="12268" y="20516"/>
                    <a:pt x="16243" y="16910"/>
                  </a:cubicBezTo>
                  <a:cubicBezTo>
                    <a:pt x="20216" y="13305"/>
                    <a:pt x="20514" y="7162"/>
                    <a:pt x="16908" y="3187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" name="Shape 20"/>
            <p:cNvSpPr/>
            <p:nvPr/>
          </p:nvSpPr>
          <p:spPr>
            <a:xfrm>
              <a:off x="8084803" y="516234"/>
              <a:ext cx="776974" cy="776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29" h="21599" extrusionOk="0">
                  <a:moveTo>
                    <a:pt x="15026" y="17307"/>
                  </a:moveTo>
                  <a:cubicBezTo>
                    <a:pt x="13512" y="18834"/>
                    <a:pt x="11610" y="19586"/>
                    <a:pt x="9715" y="19585"/>
                  </a:cubicBezTo>
                  <a:cubicBezTo>
                    <a:pt x="7564" y="19584"/>
                    <a:pt x="5420" y="18613"/>
                    <a:pt x="3861" y="16703"/>
                  </a:cubicBezTo>
                  <a:cubicBezTo>
                    <a:pt x="929" y="13111"/>
                    <a:pt x="1172" y="7553"/>
                    <a:pt x="4406" y="4293"/>
                  </a:cubicBezTo>
                  <a:cubicBezTo>
                    <a:pt x="5919" y="2767"/>
                    <a:pt x="7820" y="2014"/>
                    <a:pt x="9715" y="2014"/>
                  </a:cubicBezTo>
                  <a:cubicBezTo>
                    <a:pt x="11866" y="2015"/>
                    <a:pt x="14009" y="2985"/>
                    <a:pt x="15569" y="4896"/>
                  </a:cubicBezTo>
                  <a:cubicBezTo>
                    <a:pt x="18500" y="8488"/>
                    <a:pt x="18258" y="14047"/>
                    <a:pt x="15026" y="17307"/>
                  </a:cubicBezTo>
                  <a:close/>
                  <a:moveTo>
                    <a:pt x="16909" y="3542"/>
                  </a:moveTo>
                  <a:cubicBezTo>
                    <a:pt x="14993" y="1194"/>
                    <a:pt x="12359" y="1"/>
                    <a:pt x="9715" y="0"/>
                  </a:cubicBezTo>
                  <a:cubicBezTo>
                    <a:pt x="7386" y="0"/>
                    <a:pt x="5049" y="925"/>
                    <a:pt x="3188" y="2801"/>
                  </a:cubicBezTo>
                  <a:cubicBezTo>
                    <a:pt x="-786" y="6809"/>
                    <a:pt x="-1085" y="13639"/>
                    <a:pt x="2520" y="18056"/>
                  </a:cubicBezTo>
                  <a:cubicBezTo>
                    <a:pt x="4436" y="20405"/>
                    <a:pt x="7071" y="21598"/>
                    <a:pt x="9715" y="21599"/>
                  </a:cubicBezTo>
                  <a:cubicBezTo>
                    <a:pt x="12045" y="21600"/>
                    <a:pt x="14382" y="20675"/>
                    <a:pt x="16244" y="18797"/>
                  </a:cubicBezTo>
                  <a:cubicBezTo>
                    <a:pt x="20216" y="14791"/>
                    <a:pt x="20515" y="7961"/>
                    <a:pt x="16909" y="354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 21"/>
            <p:cNvSpPr/>
            <p:nvPr/>
          </p:nvSpPr>
          <p:spPr>
            <a:xfrm>
              <a:off x="8064847" y="1124900"/>
              <a:ext cx="160123" cy="157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101" extrusionOk="0">
                  <a:moveTo>
                    <a:pt x="11932" y="0"/>
                  </a:moveTo>
                  <a:lnTo>
                    <a:pt x="2305" y="8808"/>
                  </a:lnTo>
                  <a:cubicBezTo>
                    <a:pt x="2283" y="8828"/>
                    <a:pt x="2263" y="8846"/>
                    <a:pt x="2242" y="8866"/>
                  </a:cubicBezTo>
                  <a:lnTo>
                    <a:pt x="2072" y="9021"/>
                  </a:lnTo>
                  <a:cubicBezTo>
                    <a:pt x="2081" y="9022"/>
                    <a:pt x="2089" y="9026"/>
                    <a:pt x="2098" y="9027"/>
                  </a:cubicBezTo>
                  <a:cubicBezTo>
                    <a:pt x="562" y="10557"/>
                    <a:pt x="-268" y="12768"/>
                    <a:pt x="78" y="15086"/>
                  </a:cubicBezTo>
                  <a:cubicBezTo>
                    <a:pt x="651" y="18943"/>
                    <a:pt x="4215" y="21600"/>
                    <a:pt x="8038" y="21022"/>
                  </a:cubicBezTo>
                  <a:cubicBezTo>
                    <a:pt x="9357" y="20822"/>
                    <a:pt x="10519" y="20246"/>
                    <a:pt x="11472" y="19442"/>
                  </a:cubicBezTo>
                  <a:cubicBezTo>
                    <a:pt x="11473" y="19451"/>
                    <a:pt x="11476" y="19461"/>
                    <a:pt x="11476" y="19470"/>
                  </a:cubicBezTo>
                  <a:lnTo>
                    <a:pt x="11680" y="19284"/>
                  </a:lnTo>
                  <a:cubicBezTo>
                    <a:pt x="11711" y="19256"/>
                    <a:pt x="11742" y="19228"/>
                    <a:pt x="11772" y="19200"/>
                  </a:cubicBezTo>
                  <a:lnTo>
                    <a:pt x="21332" y="10452"/>
                  </a:lnTo>
                  <a:cubicBezTo>
                    <a:pt x="19561" y="8950"/>
                    <a:pt x="17841" y="7360"/>
                    <a:pt x="16243" y="5583"/>
                  </a:cubicBezTo>
                  <a:cubicBezTo>
                    <a:pt x="14644" y="3806"/>
                    <a:pt x="13243" y="1924"/>
                    <a:pt x="11932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 19"/>
            <p:cNvSpPr/>
            <p:nvPr/>
          </p:nvSpPr>
          <p:spPr>
            <a:xfrm>
              <a:off x="7718938" y="1191421"/>
              <a:ext cx="432432" cy="407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2" h="20650" extrusionOk="0">
                  <a:moveTo>
                    <a:pt x="13979" y="1102"/>
                  </a:moveTo>
                  <a:lnTo>
                    <a:pt x="1323" y="13247"/>
                  </a:lnTo>
                  <a:cubicBezTo>
                    <a:pt x="-326" y="14826"/>
                    <a:pt x="-449" y="17517"/>
                    <a:pt x="1044" y="19253"/>
                  </a:cubicBezTo>
                  <a:cubicBezTo>
                    <a:pt x="2535" y="20992"/>
                    <a:pt x="5080" y="21126"/>
                    <a:pt x="6724" y="19544"/>
                  </a:cubicBezTo>
                  <a:lnTo>
                    <a:pt x="19383" y="7401"/>
                  </a:lnTo>
                  <a:cubicBezTo>
                    <a:pt x="21028" y="5822"/>
                    <a:pt x="21151" y="3132"/>
                    <a:pt x="19659" y="1392"/>
                  </a:cubicBezTo>
                  <a:cubicBezTo>
                    <a:pt x="18167" y="-345"/>
                    <a:pt x="15624" y="-474"/>
                    <a:pt x="13979" y="110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13" name="TextBox 133"/>
          <p:cNvSpPr txBox="1"/>
          <p:nvPr/>
        </p:nvSpPr>
        <p:spPr>
          <a:xfrm>
            <a:off x="2801998" y="3215802"/>
            <a:ext cx="548387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200" b="1" dirty="0">
                <a:solidFill>
                  <a:srgbClr val="FEFEF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 Light" charset="0"/>
              </a:rPr>
              <a:t>30%</a:t>
            </a:r>
          </a:p>
        </p:txBody>
      </p:sp>
      <p:sp>
        <p:nvSpPr>
          <p:cNvPr id="14" name="TextBox 134"/>
          <p:cNvSpPr txBox="1"/>
          <p:nvPr/>
        </p:nvSpPr>
        <p:spPr>
          <a:xfrm>
            <a:off x="2748580" y="4009377"/>
            <a:ext cx="548387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200" b="1">
                <a:solidFill>
                  <a:srgbClr val="FEFEF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 Light" charset="0"/>
              </a:rPr>
              <a:t>51%</a:t>
            </a:r>
            <a:endParaRPr lang="en-US" sz="1200" b="1" dirty="0">
              <a:solidFill>
                <a:srgbClr val="FEFEF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ontserrat Light" charset="0"/>
            </a:endParaRPr>
          </a:p>
        </p:txBody>
      </p:sp>
      <p:sp>
        <p:nvSpPr>
          <p:cNvPr id="15" name="TextBox 135"/>
          <p:cNvSpPr txBox="1"/>
          <p:nvPr/>
        </p:nvSpPr>
        <p:spPr>
          <a:xfrm>
            <a:off x="1960174" y="3354301"/>
            <a:ext cx="548387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200" b="1">
                <a:solidFill>
                  <a:srgbClr val="FEFEF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 Light" charset="0"/>
              </a:rPr>
              <a:t>43%</a:t>
            </a:r>
            <a:endParaRPr lang="en-US" sz="1200" b="1" dirty="0">
              <a:solidFill>
                <a:srgbClr val="FEFEF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ontserrat Light" charset="0"/>
            </a:endParaRPr>
          </a:p>
        </p:txBody>
      </p:sp>
      <p:sp>
        <p:nvSpPr>
          <p:cNvPr id="16" name="TextBox 136"/>
          <p:cNvSpPr txBox="1"/>
          <p:nvPr/>
        </p:nvSpPr>
        <p:spPr>
          <a:xfrm>
            <a:off x="2012290" y="4009377"/>
            <a:ext cx="548387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200" b="1">
                <a:solidFill>
                  <a:srgbClr val="FEFEF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 Light" charset="0"/>
              </a:rPr>
              <a:t>43%</a:t>
            </a:r>
            <a:endParaRPr lang="en-US" sz="1200" b="1" dirty="0">
              <a:solidFill>
                <a:srgbClr val="FEFEF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ontserrat Light" charset="0"/>
            </a:endParaRPr>
          </a:p>
        </p:txBody>
      </p:sp>
      <p:sp>
        <p:nvSpPr>
          <p:cNvPr id="17" name="Oval 142"/>
          <p:cNvSpPr/>
          <p:nvPr/>
        </p:nvSpPr>
        <p:spPr>
          <a:xfrm>
            <a:off x="5998726" y="1936552"/>
            <a:ext cx="512576" cy="512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43"/>
          <p:cNvSpPr/>
          <p:nvPr/>
        </p:nvSpPr>
        <p:spPr>
          <a:xfrm>
            <a:off x="5998726" y="3014933"/>
            <a:ext cx="512576" cy="5125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44"/>
          <p:cNvSpPr/>
          <p:nvPr/>
        </p:nvSpPr>
        <p:spPr>
          <a:xfrm>
            <a:off x="5998726" y="4093314"/>
            <a:ext cx="512576" cy="512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45"/>
          <p:cNvSpPr/>
          <p:nvPr/>
        </p:nvSpPr>
        <p:spPr>
          <a:xfrm>
            <a:off x="5998726" y="5171694"/>
            <a:ext cx="512576" cy="512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原创设计师QQ：598969553     _15"/>
          <p:cNvSpPr/>
          <p:nvPr/>
        </p:nvSpPr>
        <p:spPr>
          <a:xfrm>
            <a:off x="6618850" y="1828189"/>
            <a:ext cx="3642656" cy="729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原创设计师QQ：598969553     _15"/>
          <p:cNvSpPr/>
          <p:nvPr/>
        </p:nvSpPr>
        <p:spPr>
          <a:xfrm>
            <a:off x="6618850" y="2901998"/>
            <a:ext cx="3642656" cy="729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原创设计师QQ：598969553     _15"/>
          <p:cNvSpPr/>
          <p:nvPr/>
        </p:nvSpPr>
        <p:spPr>
          <a:xfrm>
            <a:off x="6618850" y="3984951"/>
            <a:ext cx="3642656" cy="729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原创设计师QQ：598969553     _15"/>
          <p:cNvSpPr/>
          <p:nvPr/>
        </p:nvSpPr>
        <p:spPr>
          <a:xfrm>
            <a:off x="6618850" y="5063331"/>
            <a:ext cx="3642656" cy="729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原创设计师QQ：598969553     _122"/>
          <p:cNvSpPr>
            <a:spLocks noEditPoints="1"/>
          </p:cNvSpPr>
          <p:nvPr/>
        </p:nvSpPr>
        <p:spPr bwMode="auto">
          <a:xfrm>
            <a:off x="6185067" y="4279607"/>
            <a:ext cx="150423" cy="132372"/>
          </a:xfrm>
          <a:custGeom>
            <a:avLst/>
            <a:gdLst>
              <a:gd name="T0" fmla="*/ 107950 w 50"/>
              <a:gd name="T1" fmla="*/ 47625 h 44"/>
              <a:gd name="T2" fmla="*/ 107950 w 50"/>
              <a:gd name="T3" fmla="*/ 44450 h 44"/>
              <a:gd name="T4" fmla="*/ 107950 w 50"/>
              <a:gd name="T5" fmla="*/ 44450 h 44"/>
              <a:gd name="T6" fmla="*/ 69850 w 50"/>
              <a:gd name="T7" fmla="*/ 73025 h 44"/>
              <a:gd name="T8" fmla="*/ 66675 w 50"/>
              <a:gd name="T9" fmla="*/ 76200 h 44"/>
              <a:gd name="T10" fmla="*/ 60325 w 50"/>
              <a:gd name="T11" fmla="*/ 82550 h 44"/>
              <a:gd name="T12" fmla="*/ 60325 w 50"/>
              <a:gd name="T13" fmla="*/ 88900 h 44"/>
              <a:gd name="T14" fmla="*/ 60325 w 50"/>
              <a:gd name="T15" fmla="*/ 95250 h 44"/>
              <a:gd name="T16" fmla="*/ 63500 w 50"/>
              <a:gd name="T17" fmla="*/ 104775 h 44"/>
              <a:gd name="T18" fmla="*/ 66675 w 50"/>
              <a:gd name="T19" fmla="*/ 104775 h 44"/>
              <a:gd name="T20" fmla="*/ 73025 w 50"/>
              <a:gd name="T21" fmla="*/ 111125 h 44"/>
              <a:gd name="T22" fmla="*/ 79375 w 50"/>
              <a:gd name="T23" fmla="*/ 111125 h 44"/>
              <a:gd name="T24" fmla="*/ 85725 w 50"/>
              <a:gd name="T25" fmla="*/ 111125 h 44"/>
              <a:gd name="T26" fmla="*/ 95250 w 50"/>
              <a:gd name="T27" fmla="*/ 107950 h 44"/>
              <a:gd name="T28" fmla="*/ 95250 w 50"/>
              <a:gd name="T29" fmla="*/ 104775 h 44"/>
              <a:gd name="T30" fmla="*/ 101600 w 50"/>
              <a:gd name="T31" fmla="*/ 98425 h 44"/>
              <a:gd name="T32" fmla="*/ 101600 w 50"/>
              <a:gd name="T33" fmla="*/ 92075 h 44"/>
              <a:gd name="T34" fmla="*/ 25400 w 50"/>
              <a:gd name="T35" fmla="*/ 136525 h 44"/>
              <a:gd name="T36" fmla="*/ 25400 w 50"/>
              <a:gd name="T37" fmla="*/ 25400 h 44"/>
              <a:gd name="T38" fmla="*/ 155575 w 50"/>
              <a:gd name="T39" fmla="*/ 50800 h 44"/>
              <a:gd name="T40" fmla="*/ 136525 w 50"/>
              <a:gd name="T41" fmla="*/ 136525 h 44"/>
              <a:gd name="T42" fmla="*/ 149225 w 50"/>
              <a:gd name="T43" fmla="*/ 82550 h 44"/>
              <a:gd name="T44" fmla="*/ 107950 w 50"/>
              <a:gd name="T45" fmla="*/ 19050 h 44"/>
              <a:gd name="T46" fmla="*/ 12700 w 50"/>
              <a:gd name="T47" fmla="*/ 82550 h 44"/>
              <a:gd name="T48" fmla="*/ 88900 w 50"/>
              <a:gd name="T49" fmla="*/ 79375 h 44"/>
              <a:gd name="T50" fmla="*/ 85725 w 50"/>
              <a:gd name="T51" fmla="*/ 104775 h 44"/>
              <a:gd name="T52" fmla="*/ 66675 w 50"/>
              <a:gd name="T53" fmla="*/ 95250 h 44"/>
              <a:gd name="T54" fmla="*/ 88900 w 50"/>
              <a:gd name="T55" fmla="*/ 79375 h 44"/>
              <a:gd name="T56" fmla="*/ 79375 w 50"/>
              <a:gd name="T57" fmla="*/ 85725 h 44"/>
              <a:gd name="T58" fmla="*/ 76200 w 50"/>
              <a:gd name="T59" fmla="*/ 92075 h 44"/>
              <a:gd name="T60" fmla="*/ 85725 w 50"/>
              <a:gd name="T61" fmla="*/ 95250 h 44"/>
              <a:gd name="T62" fmla="*/ 107950 w 50"/>
              <a:gd name="T63" fmla="*/ 95250 h 44"/>
              <a:gd name="T64" fmla="*/ 107950 w 50"/>
              <a:gd name="T65" fmla="*/ 98425 h 44"/>
              <a:gd name="T66" fmla="*/ 101600 w 50"/>
              <a:gd name="T67" fmla="*/ 107950 h 44"/>
              <a:gd name="T68" fmla="*/ 98425 w 50"/>
              <a:gd name="T69" fmla="*/ 114300 h 44"/>
              <a:gd name="T70" fmla="*/ 95250 w 50"/>
              <a:gd name="T71" fmla="*/ 114300 h 44"/>
              <a:gd name="T72" fmla="*/ 85725 w 50"/>
              <a:gd name="T73" fmla="*/ 117475 h 44"/>
              <a:gd name="T74" fmla="*/ 79375 w 50"/>
              <a:gd name="T75" fmla="*/ 117475 h 44"/>
              <a:gd name="T76" fmla="*/ 69850 w 50"/>
              <a:gd name="T77" fmla="*/ 117475 h 44"/>
              <a:gd name="T78" fmla="*/ 63500 w 50"/>
              <a:gd name="T79" fmla="*/ 111125 h 44"/>
              <a:gd name="T80" fmla="*/ 57150 w 50"/>
              <a:gd name="T81" fmla="*/ 104775 h 44"/>
              <a:gd name="T82" fmla="*/ 53975 w 50"/>
              <a:gd name="T83" fmla="*/ 95250 h 44"/>
              <a:gd name="T84" fmla="*/ 53975 w 50"/>
              <a:gd name="T85" fmla="*/ 88900 h 44"/>
              <a:gd name="T86" fmla="*/ 53975 w 50"/>
              <a:gd name="T87" fmla="*/ 79375 h 44"/>
              <a:gd name="T88" fmla="*/ 60325 w 50"/>
              <a:gd name="T89" fmla="*/ 69850 h 44"/>
              <a:gd name="T90" fmla="*/ 101600 w 50"/>
              <a:gd name="T91" fmla="*/ 38100 h 44"/>
              <a:gd name="T92" fmla="*/ 101600 w 50"/>
              <a:gd name="T93" fmla="*/ 38100 h 44"/>
              <a:gd name="T94" fmla="*/ 104775 w 50"/>
              <a:gd name="T95" fmla="*/ 38100 h 44"/>
              <a:gd name="T96" fmla="*/ 111125 w 50"/>
              <a:gd name="T97" fmla="*/ 38100 h 44"/>
              <a:gd name="T98" fmla="*/ 114300 w 50"/>
              <a:gd name="T99" fmla="*/ 38100 h 44"/>
              <a:gd name="T100" fmla="*/ 114300 w 50"/>
              <a:gd name="T101" fmla="*/ 41275 h 44"/>
              <a:gd name="T102" fmla="*/ 117475 w 50"/>
              <a:gd name="T103" fmla="*/ 47625 h 4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0" h="44">
                <a:moveTo>
                  <a:pt x="32" y="29"/>
                </a:moveTo>
                <a:cubicBezTo>
                  <a:pt x="32" y="29"/>
                  <a:pt x="32" y="29"/>
                  <a:pt x="32" y="29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1" y="23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5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0" y="26"/>
                  <a:pt x="20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1"/>
                  <a:pt x="19" y="31"/>
                </a:cubicBezTo>
                <a:cubicBezTo>
                  <a:pt x="19" y="31"/>
                  <a:pt x="20" y="31"/>
                  <a:pt x="20" y="31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3"/>
                </a:cubicBezTo>
                <a:cubicBezTo>
                  <a:pt x="20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4"/>
                  <a:pt x="21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3" y="34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6" y="35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5"/>
                  <a:pt x="28" y="35"/>
                  <a:pt x="28" y="35"/>
                </a:cubicBezTo>
                <a:cubicBezTo>
                  <a:pt x="28" y="35"/>
                  <a:pt x="28" y="35"/>
                  <a:pt x="28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4"/>
                  <a:pt x="29" y="34"/>
                  <a:pt x="30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0" y="34"/>
                  <a:pt x="30" y="34"/>
                  <a:pt x="30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31" y="33"/>
                  <a:pt x="31" y="33"/>
                  <a:pt x="31" y="32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32"/>
                  <a:pt x="31" y="31"/>
                  <a:pt x="32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2" y="30"/>
                  <a:pt x="32" y="30"/>
                  <a:pt x="32" y="30"/>
                </a:cubicBezTo>
                <a:cubicBezTo>
                  <a:pt x="32" y="30"/>
                  <a:pt x="32" y="30"/>
                  <a:pt x="32" y="30"/>
                </a:cubicBezTo>
                <a:cubicBezTo>
                  <a:pt x="32" y="30"/>
                  <a:pt x="32" y="30"/>
                  <a:pt x="32" y="29"/>
                </a:cubicBezTo>
                <a:cubicBezTo>
                  <a:pt x="32" y="29"/>
                  <a:pt x="32" y="29"/>
                  <a:pt x="32" y="29"/>
                </a:cubicBezTo>
                <a:close/>
                <a:moveTo>
                  <a:pt x="10" y="41"/>
                </a:moveTo>
                <a:cubicBezTo>
                  <a:pt x="10" y="41"/>
                  <a:pt x="10" y="41"/>
                  <a:pt x="10" y="41"/>
                </a:cubicBezTo>
                <a:cubicBezTo>
                  <a:pt x="11" y="41"/>
                  <a:pt x="11" y="43"/>
                  <a:pt x="10" y="43"/>
                </a:cubicBezTo>
                <a:cubicBezTo>
                  <a:pt x="10" y="44"/>
                  <a:pt x="8" y="44"/>
                  <a:pt x="8" y="43"/>
                </a:cubicBezTo>
                <a:cubicBezTo>
                  <a:pt x="5" y="41"/>
                  <a:pt x="3" y="38"/>
                  <a:pt x="2" y="35"/>
                </a:cubicBezTo>
                <a:cubicBezTo>
                  <a:pt x="1" y="32"/>
                  <a:pt x="0" y="29"/>
                  <a:pt x="0" y="26"/>
                </a:cubicBezTo>
                <a:cubicBezTo>
                  <a:pt x="0" y="22"/>
                  <a:pt x="1" y="19"/>
                  <a:pt x="2" y="16"/>
                </a:cubicBezTo>
                <a:cubicBezTo>
                  <a:pt x="3" y="13"/>
                  <a:pt x="5" y="10"/>
                  <a:pt x="8" y="8"/>
                </a:cubicBezTo>
                <a:cubicBezTo>
                  <a:pt x="12" y="3"/>
                  <a:pt x="18" y="0"/>
                  <a:pt x="25" y="0"/>
                </a:cubicBezTo>
                <a:cubicBezTo>
                  <a:pt x="29" y="0"/>
                  <a:pt x="32" y="1"/>
                  <a:pt x="35" y="2"/>
                </a:cubicBezTo>
                <a:cubicBezTo>
                  <a:pt x="38" y="4"/>
                  <a:pt x="41" y="5"/>
                  <a:pt x="43" y="8"/>
                </a:cubicBezTo>
                <a:cubicBezTo>
                  <a:pt x="45" y="10"/>
                  <a:pt x="47" y="13"/>
                  <a:pt x="49" y="16"/>
                </a:cubicBezTo>
                <a:cubicBezTo>
                  <a:pt x="49" y="16"/>
                  <a:pt x="49" y="16"/>
                  <a:pt x="49" y="16"/>
                </a:cubicBezTo>
                <a:cubicBezTo>
                  <a:pt x="50" y="19"/>
                  <a:pt x="50" y="22"/>
                  <a:pt x="50" y="26"/>
                </a:cubicBezTo>
                <a:cubicBezTo>
                  <a:pt x="50" y="29"/>
                  <a:pt x="50" y="32"/>
                  <a:pt x="49" y="35"/>
                </a:cubicBezTo>
                <a:cubicBezTo>
                  <a:pt x="47" y="38"/>
                  <a:pt x="45" y="41"/>
                  <a:pt x="43" y="43"/>
                </a:cubicBezTo>
                <a:cubicBezTo>
                  <a:pt x="42" y="44"/>
                  <a:pt x="41" y="44"/>
                  <a:pt x="40" y="43"/>
                </a:cubicBezTo>
                <a:cubicBezTo>
                  <a:pt x="40" y="43"/>
                  <a:pt x="40" y="41"/>
                  <a:pt x="40" y="41"/>
                </a:cubicBezTo>
                <a:cubicBezTo>
                  <a:pt x="42" y="39"/>
                  <a:pt x="44" y="36"/>
                  <a:pt x="45" y="34"/>
                </a:cubicBezTo>
                <a:cubicBezTo>
                  <a:pt x="46" y="31"/>
                  <a:pt x="47" y="28"/>
                  <a:pt x="47" y="26"/>
                </a:cubicBezTo>
                <a:cubicBezTo>
                  <a:pt x="47" y="23"/>
                  <a:pt x="46" y="20"/>
                  <a:pt x="45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4" y="15"/>
                  <a:pt x="42" y="13"/>
                  <a:pt x="40" y="11"/>
                </a:cubicBezTo>
                <a:cubicBezTo>
                  <a:pt x="38" y="9"/>
                  <a:pt x="36" y="7"/>
                  <a:pt x="34" y="6"/>
                </a:cubicBezTo>
                <a:cubicBezTo>
                  <a:pt x="31" y="5"/>
                  <a:pt x="28" y="4"/>
                  <a:pt x="25" y="4"/>
                </a:cubicBezTo>
                <a:cubicBezTo>
                  <a:pt x="20" y="4"/>
                  <a:pt x="14" y="7"/>
                  <a:pt x="10" y="11"/>
                </a:cubicBezTo>
                <a:cubicBezTo>
                  <a:pt x="8" y="13"/>
                  <a:pt x="7" y="15"/>
                  <a:pt x="6" y="17"/>
                </a:cubicBezTo>
                <a:cubicBezTo>
                  <a:pt x="5" y="20"/>
                  <a:pt x="4" y="23"/>
                  <a:pt x="4" y="26"/>
                </a:cubicBezTo>
                <a:cubicBezTo>
                  <a:pt x="4" y="28"/>
                  <a:pt x="5" y="31"/>
                  <a:pt x="6" y="34"/>
                </a:cubicBezTo>
                <a:cubicBezTo>
                  <a:pt x="7" y="36"/>
                  <a:pt x="8" y="39"/>
                  <a:pt x="10" y="41"/>
                </a:cubicBezTo>
                <a:close/>
                <a:moveTo>
                  <a:pt x="28" y="25"/>
                </a:moveTo>
                <a:cubicBezTo>
                  <a:pt x="28" y="25"/>
                  <a:pt x="28" y="25"/>
                  <a:pt x="28" y="25"/>
                </a:cubicBezTo>
                <a:cubicBezTo>
                  <a:pt x="29" y="25"/>
                  <a:pt x="29" y="26"/>
                  <a:pt x="30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30" y="28"/>
                  <a:pt x="30" y="30"/>
                  <a:pt x="29" y="31"/>
                </a:cubicBezTo>
                <a:cubicBezTo>
                  <a:pt x="29" y="32"/>
                  <a:pt x="28" y="32"/>
                  <a:pt x="27" y="33"/>
                </a:cubicBezTo>
                <a:cubicBezTo>
                  <a:pt x="27" y="33"/>
                  <a:pt x="27" y="33"/>
                  <a:pt x="27" y="33"/>
                </a:cubicBezTo>
                <a:cubicBezTo>
                  <a:pt x="26" y="33"/>
                  <a:pt x="24" y="33"/>
                  <a:pt x="23" y="32"/>
                </a:cubicBezTo>
                <a:cubicBezTo>
                  <a:pt x="22" y="32"/>
                  <a:pt x="22" y="31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29"/>
                  <a:pt x="21" y="27"/>
                  <a:pt x="22" y="26"/>
                </a:cubicBezTo>
                <a:cubicBezTo>
                  <a:pt x="22" y="25"/>
                  <a:pt x="23" y="25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5" y="24"/>
                  <a:pt x="27" y="24"/>
                  <a:pt x="28" y="25"/>
                </a:cubicBezTo>
                <a:close/>
                <a:moveTo>
                  <a:pt x="27" y="28"/>
                </a:moveTo>
                <a:cubicBezTo>
                  <a:pt x="27" y="28"/>
                  <a:pt x="27" y="28"/>
                  <a:pt x="27" y="28"/>
                </a:cubicBezTo>
                <a:cubicBezTo>
                  <a:pt x="27" y="28"/>
                  <a:pt x="27" y="27"/>
                  <a:pt x="26" y="27"/>
                </a:cubicBezTo>
                <a:cubicBezTo>
                  <a:pt x="26" y="27"/>
                  <a:pt x="25" y="27"/>
                  <a:pt x="25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25" y="27"/>
                  <a:pt x="24" y="27"/>
                  <a:pt x="24" y="28"/>
                </a:cubicBezTo>
                <a:cubicBezTo>
                  <a:pt x="24" y="28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30"/>
                  <a:pt x="24" y="30"/>
                  <a:pt x="25" y="30"/>
                </a:cubicBezTo>
                <a:cubicBezTo>
                  <a:pt x="25" y="30"/>
                  <a:pt x="26" y="31"/>
                  <a:pt x="26" y="30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30"/>
                  <a:pt x="27" y="30"/>
                  <a:pt x="27" y="30"/>
                </a:cubicBezTo>
                <a:cubicBezTo>
                  <a:pt x="27" y="29"/>
                  <a:pt x="28" y="29"/>
                  <a:pt x="27" y="28"/>
                </a:cubicBezTo>
                <a:close/>
                <a:moveTo>
                  <a:pt x="37" y="15"/>
                </a:moveTo>
                <a:cubicBezTo>
                  <a:pt x="37" y="15"/>
                  <a:pt x="37" y="15"/>
                  <a:pt x="37" y="15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2"/>
                  <a:pt x="33" y="33"/>
                  <a:pt x="33" y="33"/>
                </a:cubicBezTo>
                <a:cubicBezTo>
                  <a:pt x="33" y="33"/>
                  <a:pt x="33" y="34"/>
                  <a:pt x="33" y="34"/>
                </a:cubicBezTo>
                <a:cubicBezTo>
                  <a:pt x="33" y="34"/>
                  <a:pt x="32" y="34"/>
                  <a:pt x="32" y="34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1" y="35"/>
                  <a:pt x="31" y="35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0" y="36"/>
                  <a:pt x="30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30" y="36"/>
                  <a:pt x="30" y="36"/>
                  <a:pt x="29" y="37"/>
                </a:cubicBezTo>
                <a:cubicBezTo>
                  <a:pt x="29" y="37"/>
                  <a:pt x="29" y="37"/>
                  <a:pt x="29" y="37"/>
                </a:cubicBezTo>
                <a:cubicBezTo>
                  <a:pt x="28" y="37"/>
                  <a:pt x="28" y="37"/>
                  <a:pt x="28" y="37"/>
                </a:cubicBezTo>
                <a:cubicBezTo>
                  <a:pt x="28" y="37"/>
                  <a:pt x="27" y="37"/>
                  <a:pt x="27" y="37"/>
                </a:cubicBezTo>
                <a:cubicBezTo>
                  <a:pt x="27" y="37"/>
                  <a:pt x="26" y="37"/>
                  <a:pt x="26" y="37"/>
                </a:cubicBezTo>
                <a:cubicBezTo>
                  <a:pt x="26" y="37"/>
                  <a:pt x="26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1" y="36"/>
                  <a:pt x="21" y="36"/>
                </a:cubicBezTo>
                <a:cubicBezTo>
                  <a:pt x="21" y="36"/>
                  <a:pt x="21" y="36"/>
                  <a:pt x="20" y="36"/>
                </a:cubicBezTo>
                <a:cubicBezTo>
                  <a:pt x="20" y="36"/>
                  <a:pt x="20" y="35"/>
                  <a:pt x="20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4"/>
                  <a:pt x="19" y="34"/>
                  <a:pt x="18" y="34"/>
                </a:cubicBezTo>
                <a:cubicBezTo>
                  <a:pt x="18" y="34"/>
                  <a:pt x="18" y="33"/>
                  <a:pt x="18" y="33"/>
                </a:cubicBezTo>
                <a:cubicBezTo>
                  <a:pt x="18" y="33"/>
                  <a:pt x="18" y="33"/>
                  <a:pt x="18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7" y="30"/>
                  <a:pt x="17" y="30"/>
                </a:cubicBezTo>
                <a:cubicBezTo>
                  <a:pt x="17" y="30"/>
                  <a:pt x="17" y="29"/>
                  <a:pt x="17" y="29"/>
                </a:cubicBezTo>
                <a:cubicBezTo>
                  <a:pt x="17" y="29"/>
                  <a:pt x="17" y="29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5"/>
                  <a:pt x="17" y="25"/>
                  <a:pt x="17" y="25"/>
                </a:cubicBezTo>
                <a:cubicBezTo>
                  <a:pt x="18" y="25"/>
                  <a:pt x="18" y="24"/>
                  <a:pt x="18" y="24"/>
                </a:cubicBezTo>
                <a:cubicBezTo>
                  <a:pt x="18" y="24"/>
                  <a:pt x="18" y="24"/>
                  <a:pt x="18" y="23"/>
                </a:cubicBezTo>
                <a:cubicBezTo>
                  <a:pt x="18" y="23"/>
                  <a:pt x="19" y="23"/>
                  <a:pt x="19" y="23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20" y="22"/>
                  <a:pt x="20" y="22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5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7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6" name="原创设计师QQ：598969553     _129"/>
          <p:cNvSpPr>
            <a:spLocks noEditPoints="1"/>
          </p:cNvSpPr>
          <p:nvPr/>
        </p:nvSpPr>
        <p:spPr bwMode="auto">
          <a:xfrm>
            <a:off x="6188827" y="3188429"/>
            <a:ext cx="132372" cy="156439"/>
          </a:xfrm>
          <a:custGeom>
            <a:avLst/>
            <a:gdLst>
              <a:gd name="T0" fmla="*/ 50800 w 44"/>
              <a:gd name="T1" fmla="*/ 73025 h 52"/>
              <a:gd name="T2" fmla="*/ 107950 w 44"/>
              <a:gd name="T3" fmla="*/ 66675 h 52"/>
              <a:gd name="T4" fmla="*/ 107950 w 44"/>
              <a:gd name="T5" fmla="*/ 76200 h 52"/>
              <a:gd name="T6" fmla="*/ 34925 w 44"/>
              <a:gd name="T7" fmla="*/ 117475 h 52"/>
              <a:gd name="T8" fmla="*/ 41275 w 44"/>
              <a:gd name="T9" fmla="*/ 123825 h 52"/>
              <a:gd name="T10" fmla="*/ 28575 w 44"/>
              <a:gd name="T11" fmla="*/ 123825 h 52"/>
              <a:gd name="T12" fmla="*/ 34925 w 44"/>
              <a:gd name="T13" fmla="*/ 92075 h 52"/>
              <a:gd name="T14" fmla="*/ 41275 w 44"/>
              <a:gd name="T15" fmla="*/ 98425 h 52"/>
              <a:gd name="T16" fmla="*/ 28575 w 44"/>
              <a:gd name="T17" fmla="*/ 98425 h 52"/>
              <a:gd name="T18" fmla="*/ 34925 w 44"/>
              <a:gd name="T19" fmla="*/ 66675 h 52"/>
              <a:gd name="T20" fmla="*/ 41275 w 44"/>
              <a:gd name="T21" fmla="*/ 73025 h 52"/>
              <a:gd name="T22" fmla="*/ 28575 w 44"/>
              <a:gd name="T23" fmla="*/ 73025 h 52"/>
              <a:gd name="T24" fmla="*/ 69850 w 44"/>
              <a:gd name="T25" fmla="*/ 0 h 52"/>
              <a:gd name="T26" fmla="*/ 88900 w 44"/>
              <a:gd name="T27" fmla="*/ 9525 h 52"/>
              <a:gd name="T28" fmla="*/ 114300 w 44"/>
              <a:gd name="T29" fmla="*/ 19050 h 52"/>
              <a:gd name="T30" fmla="*/ 117475 w 44"/>
              <a:gd name="T31" fmla="*/ 22225 h 52"/>
              <a:gd name="T32" fmla="*/ 133350 w 44"/>
              <a:gd name="T33" fmla="*/ 25400 h 52"/>
              <a:gd name="T34" fmla="*/ 139700 w 44"/>
              <a:gd name="T35" fmla="*/ 31750 h 52"/>
              <a:gd name="T36" fmla="*/ 133350 w 44"/>
              <a:gd name="T37" fmla="*/ 165100 h 52"/>
              <a:gd name="T38" fmla="*/ 6350 w 44"/>
              <a:gd name="T39" fmla="*/ 165100 h 52"/>
              <a:gd name="T40" fmla="*/ 0 w 44"/>
              <a:gd name="T41" fmla="*/ 158750 h 52"/>
              <a:gd name="T42" fmla="*/ 6350 w 44"/>
              <a:gd name="T43" fmla="*/ 25400 h 52"/>
              <a:gd name="T44" fmla="*/ 25400 w 44"/>
              <a:gd name="T45" fmla="*/ 25400 h 52"/>
              <a:gd name="T46" fmla="*/ 28575 w 44"/>
              <a:gd name="T47" fmla="*/ 19050 h 52"/>
              <a:gd name="T48" fmla="*/ 47625 w 44"/>
              <a:gd name="T49" fmla="*/ 19050 h 52"/>
              <a:gd name="T50" fmla="*/ 69850 w 44"/>
              <a:gd name="T51" fmla="*/ 0 h 52"/>
              <a:gd name="T52" fmla="*/ 85725 w 44"/>
              <a:gd name="T53" fmla="*/ 19050 h 52"/>
              <a:gd name="T54" fmla="*/ 69850 w 44"/>
              <a:gd name="T55" fmla="*/ 9525 h 52"/>
              <a:gd name="T56" fmla="*/ 53975 w 44"/>
              <a:gd name="T57" fmla="*/ 19050 h 52"/>
              <a:gd name="T58" fmla="*/ 85725 w 44"/>
              <a:gd name="T59" fmla="*/ 19050 h 52"/>
              <a:gd name="T60" fmla="*/ 117475 w 44"/>
              <a:gd name="T61" fmla="*/ 38100 h 52"/>
              <a:gd name="T62" fmla="*/ 114300 w 44"/>
              <a:gd name="T63" fmla="*/ 47625 h 52"/>
              <a:gd name="T64" fmla="*/ 69850 w 44"/>
              <a:gd name="T65" fmla="*/ 47625 h 52"/>
              <a:gd name="T66" fmla="*/ 25400 w 44"/>
              <a:gd name="T67" fmla="*/ 41275 h 52"/>
              <a:gd name="T68" fmla="*/ 25400 w 44"/>
              <a:gd name="T69" fmla="*/ 38100 h 52"/>
              <a:gd name="T70" fmla="*/ 12700 w 44"/>
              <a:gd name="T71" fmla="*/ 152400 h 52"/>
              <a:gd name="T72" fmla="*/ 127000 w 44"/>
              <a:gd name="T73" fmla="*/ 38100 h 52"/>
              <a:gd name="T74" fmla="*/ 69850 w 44"/>
              <a:gd name="T75" fmla="*/ 28575 h 52"/>
              <a:gd name="T76" fmla="*/ 31750 w 44"/>
              <a:gd name="T77" fmla="*/ 28575 h 52"/>
              <a:gd name="T78" fmla="*/ 31750 w 44"/>
              <a:gd name="T79" fmla="*/ 38100 h 52"/>
              <a:gd name="T80" fmla="*/ 111125 w 44"/>
              <a:gd name="T81" fmla="*/ 38100 h 52"/>
              <a:gd name="T82" fmla="*/ 111125 w 44"/>
              <a:gd name="T83" fmla="*/ 28575 h 52"/>
              <a:gd name="T84" fmla="*/ 53975 w 44"/>
              <a:gd name="T85" fmla="*/ 127000 h 52"/>
              <a:gd name="T86" fmla="*/ 50800 w 44"/>
              <a:gd name="T87" fmla="*/ 123825 h 52"/>
              <a:gd name="T88" fmla="*/ 107950 w 44"/>
              <a:gd name="T89" fmla="*/ 120650 h 52"/>
              <a:gd name="T90" fmla="*/ 107950 w 44"/>
              <a:gd name="T91" fmla="*/ 127000 h 52"/>
              <a:gd name="T92" fmla="*/ 53975 w 44"/>
              <a:gd name="T93" fmla="*/ 101600 h 52"/>
              <a:gd name="T94" fmla="*/ 50800 w 44"/>
              <a:gd name="T95" fmla="*/ 98425 h 52"/>
              <a:gd name="T96" fmla="*/ 107950 w 44"/>
              <a:gd name="T97" fmla="*/ 95250 h 52"/>
              <a:gd name="T98" fmla="*/ 107950 w 44"/>
              <a:gd name="T99" fmla="*/ 101600 h 5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4" h="52">
                <a:moveTo>
                  <a:pt x="17" y="24"/>
                </a:moveTo>
                <a:cubicBezTo>
                  <a:pt x="16" y="24"/>
                  <a:pt x="16" y="23"/>
                  <a:pt x="16" y="23"/>
                </a:cubicBezTo>
                <a:cubicBezTo>
                  <a:pt x="16" y="22"/>
                  <a:pt x="16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5" y="22"/>
                  <a:pt x="35" y="23"/>
                </a:cubicBezTo>
                <a:cubicBezTo>
                  <a:pt x="35" y="23"/>
                  <a:pt x="34" y="24"/>
                  <a:pt x="34" y="24"/>
                </a:cubicBezTo>
                <a:cubicBezTo>
                  <a:pt x="17" y="24"/>
                  <a:pt x="17" y="24"/>
                  <a:pt x="17" y="24"/>
                </a:cubicBezTo>
                <a:close/>
                <a:moveTo>
                  <a:pt x="11" y="37"/>
                </a:moveTo>
                <a:cubicBezTo>
                  <a:pt x="11" y="37"/>
                  <a:pt x="11" y="37"/>
                  <a:pt x="11" y="37"/>
                </a:cubicBezTo>
                <a:cubicBezTo>
                  <a:pt x="12" y="37"/>
                  <a:pt x="13" y="38"/>
                  <a:pt x="13" y="39"/>
                </a:cubicBezTo>
                <a:cubicBezTo>
                  <a:pt x="13" y="40"/>
                  <a:pt x="12" y="41"/>
                  <a:pt x="11" y="41"/>
                </a:cubicBezTo>
                <a:cubicBezTo>
                  <a:pt x="10" y="41"/>
                  <a:pt x="9" y="40"/>
                  <a:pt x="9" y="39"/>
                </a:cubicBezTo>
                <a:cubicBezTo>
                  <a:pt x="9" y="38"/>
                  <a:pt x="10" y="37"/>
                  <a:pt x="11" y="37"/>
                </a:cubicBezTo>
                <a:close/>
                <a:moveTo>
                  <a:pt x="11" y="29"/>
                </a:moveTo>
                <a:cubicBezTo>
                  <a:pt x="11" y="29"/>
                  <a:pt x="11" y="29"/>
                  <a:pt x="11" y="29"/>
                </a:cubicBezTo>
                <a:cubicBezTo>
                  <a:pt x="12" y="29"/>
                  <a:pt x="13" y="30"/>
                  <a:pt x="13" y="31"/>
                </a:cubicBezTo>
                <a:cubicBezTo>
                  <a:pt x="13" y="32"/>
                  <a:pt x="12" y="33"/>
                  <a:pt x="11" y="33"/>
                </a:cubicBezTo>
                <a:cubicBezTo>
                  <a:pt x="10" y="33"/>
                  <a:pt x="9" y="32"/>
                  <a:pt x="9" y="31"/>
                </a:cubicBezTo>
                <a:cubicBezTo>
                  <a:pt x="9" y="30"/>
                  <a:pt x="10" y="29"/>
                  <a:pt x="11" y="29"/>
                </a:cubicBezTo>
                <a:close/>
                <a:moveTo>
                  <a:pt x="11" y="21"/>
                </a:moveTo>
                <a:cubicBezTo>
                  <a:pt x="11" y="21"/>
                  <a:pt x="11" y="21"/>
                  <a:pt x="11" y="21"/>
                </a:cubicBezTo>
                <a:cubicBezTo>
                  <a:pt x="12" y="21"/>
                  <a:pt x="13" y="22"/>
                  <a:pt x="13" y="23"/>
                </a:cubicBezTo>
                <a:cubicBezTo>
                  <a:pt x="13" y="24"/>
                  <a:pt x="12" y="25"/>
                  <a:pt x="11" y="25"/>
                </a:cubicBezTo>
                <a:cubicBezTo>
                  <a:pt x="10" y="25"/>
                  <a:pt x="9" y="24"/>
                  <a:pt x="9" y="23"/>
                </a:cubicBezTo>
                <a:cubicBezTo>
                  <a:pt x="9" y="22"/>
                  <a:pt x="10" y="21"/>
                  <a:pt x="11" y="21"/>
                </a:cubicBezTo>
                <a:close/>
                <a:moveTo>
                  <a:pt x="22" y="0"/>
                </a:move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1"/>
                  <a:pt x="28" y="3"/>
                </a:cubicBezTo>
                <a:cubicBezTo>
                  <a:pt x="29" y="4"/>
                  <a:pt x="29" y="5"/>
                  <a:pt x="30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7" y="6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8"/>
                  <a:pt x="37" y="8"/>
                  <a:pt x="37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8"/>
                  <a:pt x="44" y="9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50"/>
                  <a:pt x="44" y="50"/>
                  <a:pt x="44" y="50"/>
                </a:cubicBezTo>
                <a:cubicBezTo>
                  <a:pt x="44" y="51"/>
                  <a:pt x="43" y="52"/>
                  <a:pt x="42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1" y="52"/>
                  <a:pt x="0" y="51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1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6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5"/>
                  <a:pt x="16" y="4"/>
                  <a:pt x="17" y="3"/>
                </a:cubicBezTo>
                <a:cubicBezTo>
                  <a:pt x="18" y="1"/>
                  <a:pt x="20" y="0"/>
                  <a:pt x="22" y="0"/>
                </a:cubicBezTo>
                <a:close/>
                <a:moveTo>
                  <a:pt x="27" y="6"/>
                </a:moveTo>
                <a:cubicBezTo>
                  <a:pt x="27" y="6"/>
                  <a:pt x="27" y="6"/>
                  <a:pt x="27" y="6"/>
                </a:cubicBezTo>
                <a:cubicBezTo>
                  <a:pt x="27" y="6"/>
                  <a:pt x="27" y="5"/>
                  <a:pt x="26" y="4"/>
                </a:cubicBezTo>
                <a:cubicBezTo>
                  <a:pt x="25" y="3"/>
                  <a:pt x="24" y="3"/>
                  <a:pt x="22" y="3"/>
                </a:cubicBezTo>
                <a:cubicBezTo>
                  <a:pt x="21" y="3"/>
                  <a:pt x="20" y="3"/>
                  <a:pt x="19" y="4"/>
                </a:cubicBezTo>
                <a:cubicBezTo>
                  <a:pt x="18" y="5"/>
                  <a:pt x="18" y="6"/>
                  <a:pt x="17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7" y="6"/>
                  <a:pt x="27" y="6"/>
                  <a:pt x="27" y="6"/>
                </a:cubicBezTo>
                <a:close/>
                <a:moveTo>
                  <a:pt x="37" y="12"/>
                </a:moveTo>
                <a:cubicBezTo>
                  <a:pt x="37" y="12"/>
                  <a:pt x="37" y="12"/>
                  <a:pt x="37" y="12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4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4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2"/>
                  <a:pt x="8" y="12"/>
                  <a:pt x="8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48"/>
                  <a:pt x="4" y="48"/>
                  <a:pt x="4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12"/>
                  <a:pt x="40" y="12"/>
                  <a:pt x="40" y="12"/>
                </a:cubicBezTo>
                <a:cubicBezTo>
                  <a:pt x="37" y="12"/>
                  <a:pt x="37" y="12"/>
                  <a:pt x="37" y="12"/>
                </a:cubicBezTo>
                <a:close/>
                <a:moveTo>
                  <a:pt x="22" y="9"/>
                </a:moveTo>
                <a:cubicBezTo>
                  <a:pt x="22" y="9"/>
                  <a:pt x="22" y="9"/>
                  <a:pt x="22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2"/>
                  <a:pt x="10" y="12"/>
                  <a:pt x="10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22" y="9"/>
                  <a:pt x="22" y="9"/>
                  <a:pt x="22" y="9"/>
                </a:cubicBezTo>
                <a:close/>
                <a:moveTo>
                  <a:pt x="17" y="40"/>
                </a:moveTo>
                <a:cubicBezTo>
                  <a:pt x="17" y="40"/>
                  <a:pt x="17" y="40"/>
                  <a:pt x="17" y="40"/>
                </a:cubicBezTo>
                <a:cubicBezTo>
                  <a:pt x="16" y="40"/>
                  <a:pt x="16" y="40"/>
                  <a:pt x="16" y="39"/>
                </a:cubicBezTo>
                <a:cubicBezTo>
                  <a:pt x="16" y="38"/>
                  <a:pt x="16" y="38"/>
                  <a:pt x="17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5" y="38"/>
                  <a:pt x="35" y="39"/>
                </a:cubicBezTo>
                <a:cubicBezTo>
                  <a:pt x="35" y="40"/>
                  <a:pt x="34" y="40"/>
                  <a:pt x="34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32"/>
                </a:moveTo>
                <a:cubicBezTo>
                  <a:pt x="17" y="32"/>
                  <a:pt x="17" y="32"/>
                  <a:pt x="17" y="32"/>
                </a:cubicBezTo>
                <a:cubicBezTo>
                  <a:pt x="16" y="32"/>
                  <a:pt x="16" y="31"/>
                  <a:pt x="16" y="31"/>
                </a:cubicBezTo>
                <a:cubicBezTo>
                  <a:pt x="16" y="30"/>
                  <a:pt x="16" y="30"/>
                  <a:pt x="17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5" y="30"/>
                  <a:pt x="35" y="31"/>
                </a:cubicBezTo>
                <a:cubicBezTo>
                  <a:pt x="35" y="31"/>
                  <a:pt x="34" y="32"/>
                  <a:pt x="34" y="32"/>
                </a:cubicBezTo>
                <a:cubicBezTo>
                  <a:pt x="17" y="32"/>
                  <a:pt x="17" y="32"/>
                  <a:pt x="17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7" name="原创设计师QQ：598969553     _160"/>
          <p:cNvSpPr>
            <a:spLocks noEditPoints="1"/>
          </p:cNvSpPr>
          <p:nvPr/>
        </p:nvSpPr>
        <p:spPr bwMode="auto">
          <a:xfrm>
            <a:off x="6174537" y="2111611"/>
            <a:ext cx="160953" cy="162457"/>
          </a:xfrm>
          <a:custGeom>
            <a:avLst/>
            <a:gdLst>
              <a:gd name="T0" fmla="*/ 38460 w 53"/>
              <a:gd name="T1" fmla="*/ 38100 h 54"/>
              <a:gd name="T2" fmla="*/ 51279 w 53"/>
              <a:gd name="T3" fmla="*/ 22225 h 54"/>
              <a:gd name="T4" fmla="*/ 12820 w 53"/>
              <a:gd name="T5" fmla="*/ 47625 h 54"/>
              <a:gd name="T6" fmla="*/ 73714 w 53"/>
              <a:gd name="T7" fmla="*/ 47625 h 54"/>
              <a:gd name="T8" fmla="*/ 64099 w 53"/>
              <a:gd name="T9" fmla="*/ 47625 h 54"/>
              <a:gd name="T10" fmla="*/ 57689 w 53"/>
              <a:gd name="T11" fmla="*/ 41275 h 54"/>
              <a:gd name="T12" fmla="*/ 54484 w 53"/>
              <a:gd name="T13" fmla="*/ 28575 h 54"/>
              <a:gd name="T14" fmla="*/ 131403 w 53"/>
              <a:gd name="T15" fmla="*/ 85725 h 54"/>
              <a:gd name="T16" fmla="*/ 166658 w 53"/>
              <a:gd name="T17" fmla="*/ 120650 h 54"/>
              <a:gd name="T18" fmla="*/ 128198 w 53"/>
              <a:gd name="T19" fmla="*/ 168275 h 54"/>
              <a:gd name="T20" fmla="*/ 118584 w 53"/>
              <a:gd name="T21" fmla="*/ 168275 h 54"/>
              <a:gd name="T22" fmla="*/ 51279 w 53"/>
              <a:gd name="T23" fmla="*/ 168275 h 54"/>
              <a:gd name="T24" fmla="*/ 6410 w 53"/>
              <a:gd name="T25" fmla="*/ 171450 h 54"/>
              <a:gd name="T26" fmla="*/ 0 w 53"/>
              <a:gd name="T27" fmla="*/ 123825 h 54"/>
              <a:gd name="T28" fmla="*/ 35255 w 53"/>
              <a:gd name="T29" fmla="*/ 85725 h 54"/>
              <a:gd name="T30" fmla="*/ 0 w 53"/>
              <a:gd name="T31" fmla="*/ 41275 h 54"/>
              <a:gd name="T32" fmla="*/ 48074 w 53"/>
              <a:gd name="T33" fmla="*/ 3175 h 54"/>
              <a:gd name="T34" fmla="*/ 115379 w 53"/>
              <a:gd name="T35" fmla="*/ 6350 h 54"/>
              <a:gd name="T36" fmla="*/ 166658 w 53"/>
              <a:gd name="T37" fmla="*/ 38100 h 54"/>
              <a:gd name="T38" fmla="*/ 131403 w 53"/>
              <a:gd name="T39" fmla="*/ 85725 h 54"/>
              <a:gd name="T40" fmla="*/ 92944 w 53"/>
              <a:gd name="T41" fmla="*/ 127000 h 54"/>
              <a:gd name="T42" fmla="*/ 153838 w 53"/>
              <a:gd name="T43" fmla="*/ 127000 h 54"/>
              <a:gd name="T44" fmla="*/ 137813 w 53"/>
              <a:gd name="T45" fmla="*/ 130175 h 54"/>
              <a:gd name="T46" fmla="*/ 134608 w 53"/>
              <a:gd name="T47" fmla="*/ 127000 h 54"/>
              <a:gd name="T48" fmla="*/ 134608 w 53"/>
              <a:gd name="T49" fmla="*/ 107950 h 54"/>
              <a:gd name="T50" fmla="*/ 124994 w 53"/>
              <a:gd name="T51" fmla="*/ 111125 h 54"/>
              <a:gd name="T52" fmla="*/ 131403 w 53"/>
              <a:gd name="T53" fmla="*/ 101600 h 54"/>
              <a:gd name="T54" fmla="*/ 92944 w 53"/>
              <a:gd name="T55" fmla="*/ 127000 h 54"/>
              <a:gd name="T56" fmla="*/ 35255 w 53"/>
              <a:gd name="T57" fmla="*/ 149225 h 54"/>
              <a:gd name="T58" fmla="*/ 118584 w 53"/>
              <a:gd name="T59" fmla="*/ 41275 h 54"/>
              <a:gd name="T60" fmla="*/ 35255 w 53"/>
              <a:gd name="T61" fmla="*/ 149225 h 54"/>
              <a:gd name="T62" fmla="*/ 137813 w 53"/>
              <a:gd name="T63" fmla="*/ 50800 h 54"/>
              <a:gd name="T64" fmla="*/ 137813 w 53"/>
              <a:gd name="T65" fmla="*/ 50800 h 54"/>
              <a:gd name="T66" fmla="*/ 137813 w 53"/>
              <a:gd name="T67" fmla="*/ 50800 h 54"/>
              <a:gd name="T68" fmla="*/ 157043 w 53"/>
              <a:gd name="T69" fmla="*/ 47625 h 54"/>
              <a:gd name="T70" fmla="*/ 131403 w 53"/>
              <a:gd name="T71" fmla="*/ 15875 h 54"/>
              <a:gd name="T72" fmla="*/ 112174 w 53"/>
              <a:gd name="T73" fmla="*/ 25400 h 54"/>
              <a:gd name="T74" fmla="*/ 118584 w 53"/>
              <a:gd name="T75" fmla="*/ 34925 h 54"/>
              <a:gd name="T76" fmla="*/ 118584 w 53"/>
              <a:gd name="T77" fmla="*/ 34925 h 54"/>
              <a:gd name="T78" fmla="*/ 121789 w 53"/>
              <a:gd name="T79" fmla="*/ 34925 h 54"/>
              <a:gd name="T80" fmla="*/ 137813 w 53"/>
              <a:gd name="T81" fmla="*/ 50800 h 54"/>
              <a:gd name="T82" fmla="*/ 137813 w 53"/>
              <a:gd name="T83" fmla="*/ 50800 h 54"/>
              <a:gd name="T84" fmla="*/ 134608 w 53"/>
              <a:gd name="T85" fmla="*/ 57150 h 54"/>
              <a:gd name="T86" fmla="*/ 44869 w 53"/>
              <a:gd name="T87" fmla="*/ 158750 h 54"/>
              <a:gd name="T88" fmla="*/ 134608 w 53"/>
              <a:gd name="T89" fmla="*/ 57150 h 54"/>
              <a:gd name="T90" fmla="*/ 16025 w 53"/>
              <a:gd name="T91" fmla="*/ 130175 h 54"/>
              <a:gd name="T92" fmla="*/ 108969 w 53"/>
              <a:gd name="T93" fmla="*/ 31750 h 54"/>
              <a:gd name="T94" fmla="*/ 16025 w 53"/>
              <a:gd name="T95" fmla="*/ 130175 h 54"/>
              <a:gd name="T96" fmla="*/ 12820 w 53"/>
              <a:gd name="T97" fmla="*/ 136525 h 54"/>
              <a:gd name="T98" fmla="*/ 35255 w 53"/>
              <a:gd name="T99" fmla="*/ 158750 h 5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53" h="54">
                <a:moveTo>
                  <a:pt x="14" y="12"/>
                </a:moveTo>
                <a:cubicBezTo>
                  <a:pt x="14" y="13"/>
                  <a:pt x="13" y="13"/>
                  <a:pt x="12" y="12"/>
                </a:cubicBezTo>
                <a:cubicBezTo>
                  <a:pt x="12" y="12"/>
                  <a:pt x="12" y="11"/>
                  <a:pt x="12" y="10"/>
                </a:cubicBezTo>
                <a:cubicBezTo>
                  <a:pt x="16" y="7"/>
                  <a:pt x="16" y="7"/>
                  <a:pt x="16" y="7"/>
                </a:cubicBezTo>
                <a:cubicBezTo>
                  <a:pt x="14" y="5"/>
                  <a:pt x="14" y="5"/>
                  <a:pt x="14" y="5"/>
                </a:cubicBezTo>
                <a:cubicBezTo>
                  <a:pt x="4" y="15"/>
                  <a:pt x="4" y="15"/>
                  <a:pt x="4" y="15"/>
                </a:cubicBezTo>
                <a:cubicBezTo>
                  <a:pt x="14" y="24"/>
                  <a:pt x="14" y="24"/>
                  <a:pt x="14" y="24"/>
                </a:cubicBezTo>
                <a:cubicBezTo>
                  <a:pt x="23" y="15"/>
                  <a:pt x="23" y="15"/>
                  <a:pt x="23" y="15"/>
                </a:cubicBezTo>
                <a:cubicBezTo>
                  <a:pt x="22" y="13"/>
                  <a:pt x="22" y="13"/>
                  <a:pt x="22" y="13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5"/>
                  <a:pt x="19" y="15"/>
                  <a:pt x="18" y="15"/>
                </a:cubicBezTo>
                <a:cubicBezTo>
                  <a:pt x="18" y="14"/>
                  <a:pt x="18" y="14"/>
                  <a:pt x="18" y="13"/>
                </a:cubicBezTo>
                <a:cubicBezTo>
                  <a:pt x="20" y="11"/>
                  <a:pt x="20" y="11"/>
                  <a:pt x="20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4" y="12"/>
                  <a:pt x="14" y="12"/>
                  <a:pt x="14" y="12"/>
                </a:cubicBezTo>
                <a:close/>
                <a:moveTo>
                  <a:pt x="41" y="27"/>
                </a:moveTo>
                <a:cubicBezTo>
                  <a:pt x="41" y="27"/>
                  <a:pt x="41" y="27"/>
                  <a:pt x="41" y="27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39"/>
                  <a:pt x="53" y="40"/>
                  <a:pt x="52" y="41"/>
                </a:cubicBezTo>
                <a:cubicBezTo>
                  <a:pt x="40" y="53"/>
                  <a:pt x="40" y="53"/>
                  <a:pt x="40" y="53"/>
                </a:cubicBezTo>
                <a:cubicBezTo>
                  <a:pt x="39" y="54"/>
                  <a:pt x="38" y="54"/>
                  <a:pt x="37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26" y="42"/>
                  <a:pt x="26" y="42"/>
                  <a:pt x="26" y="42"/>
                </a:cubicBezTo>
                <a:cubicBezTo>
                  <a:pt x="16" y="53"/>
                  <a:pt x="16" y="53"/>
                  <a:pt x="16" y="53"/>
                </a:cubicBezTo>
                <a:cubicBezTo>
                  <a:pt x="15" y="53"/>
                  <a:pt x="15" y="54"/>
                  <a:pt x="14" y="54"/>
                </a:cubicBezTo>
                <a:cubicBezTo>
                  <a:pt x="2" y="54"/>
                  <a:pt x="2" y="54"/>
                  <a:pt x="2" y="54"/>
                </a:cubicBezTo>
                <a:cubicBezTo>
                  <a:pt x="1" y="54"/>
                  <a:pt x="0" y="53"/>
                  <a:pt x="0" y="52"/>
                </a:cubicBezTo>
                <a:cubicBezTo>
                  <a:pt x="0" y="48"/>
                  <a:pt x="0" y="43"/>
                  <a:pt x="0" y="39"/>
                </a:cubicBezTo>
                <a:cubicBezTo>
                  <a:pt x="0" y="39"/>
                  <a:pt x="0" y="38"/>
                  <a:pt x="0" y="38"/>
                </a:cubicBezTo>
                <a:cubicBezTo>
                  <a:pt x="11" y="27"/>
                  <a:pt x="11" y="27"/>
                  <a:pt x="11" y="2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0" y="14"/>
                  <a:pt x="0" y="13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5" y="0"/>
                  <a:pt x="15" y="1"/>
                </a:cubicBezTo>
                <a:cubicBezTo>
                  <a:pt x="26" y="12"/>
                  <a:pt x="26" y="12"/>
                  <a:pt x="26" y="12"/>
                </a:cubicBezTo>
                <a:cubicBezTo>
                  <a:pt x="36" y="2"/>
                  <a:pt x="36" y="2"/>
                  <a:pt x="36" y="2"/>
                </a:cubicBezTo>
                <a:cubicBezTo>
                  <a:pt x="38" y="0"/>
                  <a:pt x="42" y="0"/>
                  <a:pt x="44" y="2"/>
                </a:cubicBezTo>
                <a:cubicBezTo>
                  <a:pt x="46" y="5"/>
                  <a:pt x="51" y="9"/>
                  <a:pt x="52" y="12"/>
                </a:cubicBezTo>
                <a:cubicBezTo>
                  <a:pt x="53" y="14"/>
                  <a:pt x="53" y="16"/>
                  <a:pt x="51" y="18"/>
                </a:cubicBezTo>
                <a:cubicBezTo>
                  <a:pt x="41" y="27"/>
                  <a:pt x="41" y="27"/>
                  <a:pt x="41" y="27"/>
                </a:cubicBezTo>
                <a:close/>
                <a:moveTo>
                  <a:pt x="29" y="40"/>
                </a:moveTo>
                <a:cubicBezTo>
                  <a:pt x="29" y="40"/>
                  <a:pt x="29" y="40"/>
                  <a:pt x="29" y="40"/>
                </a:cubicBezTo>
                <a:cubicBezTo>
                  <a:pt x="39" y="49"/>
                  <a:pt x="39" y="49"/>
                  <a:pt x="39" y="49"/>
                </a:cubicBezTo>
                <a:cubicBezTo>
                  <a:pt x="48" y="40"/>
                  <a:pt x="48" y="40"/>
                  <a:pt x="48" y="40"/>
                </a:cubicBezTo>
                <a:cubicBezTo>
                  <a:pt x="47" y="38"/>
                  <a:pt x="47" y="38"/>
                  <a:pt x="47" y="38"/>
                </a:cubicBezTo>
                <a:cubicBezTo>
                  <a:pt x="43" y="41"/>
                  <a:pt x="43" y="41"/>
                  <a:pt x="43" y="41"/>
                </a:cubicBezTo>
                <a:cubicBezTo>
                  <a:pt x="43" y="42"/>
                  <a:pt x="42" y="42"/>
                  <a:pt x="42" y="41"/>
                </a:cubicBezTo>
                <a:cubicBezTo>
                  <a:pt x="41" y="41"/>
                  <a:pt x="41" y="40"/>
                  <a:pt x="42" y="40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4"/>
                  <a:pt x="42" y="34"/>
                  <a:pt x="42" y="34"/>
                </a:cubicBezTo>
                <a:cubicBezTo>
                  <a:pt x="40" y="35"/>
                  <a:pt x="40" y="35"/>
                  <a:pt x="40" y="35"/>
                </a:cubicBezTo>
                <a:cubicBezTo>
                  <a:pt x="40" y="36"/>
                  <a:pt x="39" y="36"/>
                  <a:pt x="39" y="35"/>
                </a:cubicBezTo>
                <a:cubicBezTo>
                  <a:pt x="38" y="35"/>
                  <a:pt x="38" y="34"/>
                  <a:pt x="39" y="34"/>
                </a:cubicBezTo>
                <a:cubicBezTo>
                  <a:pt x="41" y="32"/>
                  <a:pt x="41" y="32"/>
                  <a:pt x="41" y="32"/>
                </a:cubicBezTo>
                <a:cubicBezTo>
                  <a:pt x="39" y="30"/>
                  <a:pt x="39" y="30"/>
                  <a:pt x="39" y="30"/>
                </a:cubicBezTo>
                <a:cubicBezTo>
                  <a:pt x="29" y="40"/>
                  <a:pt x="29" y="40"/>
                  <a:pt x="29" y="40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21" y="37"/>
                  <a:pt x="31" y="27"/>
                  <a:pt x="40" y="17"/>
                </a:cubicBezTo>
                <a:cubicBezTo>
                  <a:pt x="39" y="16"/>
                  <a:pt x="38" y="14"/>
                  <a:pt x="37" y="13"/>
                </a:cubicBezTo>
                <a:cubicBezTo>
                  <a:pt x="7" y="43"/>
                  <a:pt x="7" y="43"/>
                  <a:pt x="7" y="43"/>
                </a:cubicBezTo>
                <a:cubicBezTo>
                  <a:pt x="11" y="47"/>
                  <a:pt x="11" y="47"/>
                  <a:pt x="11" y="47"/>
                </a:cubicBezTo>
                <a:close/>
                <a:moveTo>
                  <a:pt x="43" y="16"/>
                </a:move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5" y="18"/>
                  <a:pt x="45" y="18"/>
                  <a:pt x="45" y="18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4"/>
                  <a:pt x="49" y="13"/>
                  <a:pt x="49" y="12"/>
                </a:cubicBezTo>
                <a:cubicBezTo>
                  <a:pt x="46" y="10"/>
                  <a:pt x="44" y="7"/>
                  <a:pt x="41" y="5"/>
                </a:cubicBezTo>
                <a:cubicBezTo>
                  <a:pt x="40" y="4"/>
                  <a:pt x="39" y="4"/>
                  <a:pt x="39" y="5"/>
                </a:cubicBezTo>
                <a:cubicBezTo>
                  <a:pt x="35" y="8"/>
                  <a:pt x="35" y="8"/>
                  <a:pt x="35" y="8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lose/>
                <a:moveTo>
                  <a:pt x="42" y="18"/>
                </a:moveTo>
                <a:cubicBezTo>
                  <a:pt x="42" y="18"/>
                  <a:pt x="42" y="18"/>
                  <a:pt x="42" y="18"/>
                </a:cubicBezTo>
                <a:cubicBezTo>
                  <a:pt x="32" y="28"/>
                  <a:pt x="22" y="38"/>
                  <a:pt x="12" y="48"/>
                </a:cubicBezTo>
                <a:cubicBezTo>
                  <a:pt x="14" y="50"/>
                  <a:pt x="14" y="50"/>
                  <a:pt x="14" y="50"/>
                </a:cubicBezTo>
                <a:cubicBezTo>
                  <a:pt x="43" y="20"/>
                  <a:pt x="43" y="20"/>
                  <a:pt x="43" y="20"/>
                </a:cubicBezTo>
                <a:cubicBezTo>
                  <a:pt x="42" y="18"/>
                  <a:pt x="42" y="18"/>
                  <a:pt x="42" y="18"/>
                </a:cubicBezTo>
                <a:close/>
                <a:moveTo>
                  <a:pt x="5" y="41"/>
                </a:moveTo>
                <a:cubicBezTo>
                  <a:pt x="5" y="41"/>
                  <a:pt x="5" y="41"/>
                  <a:pt x="5" y="41"/>
                </a:cubicBezTo>
                <a:cubicBezTo>
                  <a:pt x="35" y="11"/>
                  <a:pt x="35" y="11"/>
                  <a:pt x="35" y="11"/>
                </a:cubicBezTo>
                <a:cubicBezTo>
                  <a:pt x="34" y="10"/>
                  <a:pt x="34" y="10"/>
                  <a:pt x="34" y="10"/>
                </a:cubicBezTo>
                <a:cubicBezTo>
                  <a:pt x="4" y="40"/>
                  <a:pt x="4" y="40"/>
                  <a:pt x="4" y="40"/>
                </a:cubicBezTo>
                <a:cubicBezTo>
                  <a:pt x="5" y="41"/>
                  <a:pt x="5" y="41"/>
                  <a:pt x="5" y="41"/>
                </a:cubicBezTo>
                <a:close/>
                <a:moveTo>
                  <a:pt x="4" y="43"/>
                </a:moveTo>
                <a:cubicBezTo>
                  <a:pt x="4" y="43"/>
                  <a:pt x="4" y="43"/>
                  <a:pt x="4" y="43"/>
                </a:cubicBezTo>
                <a:cubicBezTo>
                  <a:pt x="4" y="45"/>
                  <a:pt x="4" y="47"/>
                  <a:pt x="4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4" y="43"/>
                  <a:pt x="4" y="43"/>
                  <a:pt x="4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8" name="原创设计师QQ：598969553     _163"/>
          <p:cNvSpPr>
            <a:spLocks noEditPoints="1"/>
          </p:cNvSpPr>
          <p:nvPr/>
        </p:nvSpPr>
        <p:spPr bwMode="auto">
          <a:xfrm>
            <a:off x="6197852" y="5352770"/>
            <a:ext cx="123347" cy="150423"/>
          </a:xfrm>
          <a:custGeom>
            <a:avLst/>
            <a:gdLst>
              <a:gd name="T0" fmla="*/ 9525 w 41"/>
              <a:gd name="T1" fmla="*/ 107950 h 50"/>
              <a:gd name="T2" fmla="*/ 6350 w 41"/>
              <a:gd name="T3" fmla="*/ 85725 h 50"/>
              <a:gd name="T4" fmla="*/ 0 w 41"/>
              <a:gd name="T5" fmla="*/ 76200 h 50"/>
              <a:gd name="T6" fmla="*/ 12700 w 41"/>
              <a:gd name="T7" fmla="*/ 60325 h 50"/>
              <a:gd name="T8" fmla="*/ 12700 w 41"/>
              <a:gd name="T9" fmla="*/ 50800 h 50"/>
              <a:gd name="T10" fmla="*/ 15875 w 41"/>
              <a:gd name="T11" fmla="*/ 28575 h 50"/>
              <a:gd name="T12" fmla="*/ 123825 w 41"/>
              <a:gd name="T13" fmla="*/ 41275 h 50"/>
              <a:gd name="T14" fmla="*/ 101600 w 41"/>
              <a:gd name="T15" fmla="*/ 114300 h 50"/>
              <a:gd name="T16" fmla="*/ 98425 w 41"/>
              <a:gd name="T17" fmla="*/ 155575 h 50"/>
              <a:gd name="T18" fmla="*/ 95250 w 41"/>
              <a:gd name="T19" fmla="*/ 101600 h 50"/>
              <a:gd name="T20" fmla="*/ 69850 w 41"/>
              <a:gd name="T21" fmla="*/ 12700 h 50"/>
              <a:gd name="T22" fmla="*/ 22225 w 41"/>
              <a:gd name="T23" fmla="*/ 44450 h 50"/>
              <a:gd name="T24" fmla="*/ 25400 w 41"/>
              <a:gd name="T25" fmla="*/ 60325 h 50"/>
              <a:gd name="T26" fmla="*/ 19050 w 41"/>
              <a:gd name="T27" fmla="*/ 73025 h 50"/>
              <a:gd name="T28" fmla="*/ 19050 w 41"/>
              <a:gd name="T29" fmla="*/ 76200 h 50"/>
              <a:gd name="T30" fmla="*/ 19050 w 41"/>
              <a:gd name="T31" fmla="*/ 92075 h 50"/>
              <a:gd name="T32" fmla="*/ 19050 w 41"/>
              <a:gd name="T33" fmla="*/ 101600 h 50"/>
              <a:gd name="T34" fmla="*/ 22225 w 41"/>
              <a:gd name="T35" fmla="*/ 114300 h 50"/>
              <a:gd name="T36" fmla="*/ 57150 w 41"/>
              <a:gd name="T37" fmla="*/ 152400 h 50"/>
              <a:gd name="T38" fmla="*/ 34925 w 41"/>
              <a:gd name="T39" fmla="*/ 130175 h 50"/>
              <a:gd name="T40" fmla="*/ 9525 w 41"/>
              <a:gd name="T41" fmla="*/ 114300 h 50"/>
              <a:gd name="T42" fmla="*/ 85725 w 41"/>
              <a:gd name="T43" fmla="*/ 38100 h 50"/>
              <a:gd name="T44" fmla="*/ 101600 w 41"/>
              <a:gd name="T45" fmla="*/ 47625 h 50"/>
              <a:gd name="T46" fmla="*/ 95250 w 41"/>
              <a:gd name="T47" fmla="*/ 53975 h 50"/>
              <a:gd name="T48" fmla="*/ 101600 w 41"/>
              <a:gd name="T49" fmla="*/ 73025 h 50"/>
              <a:gd name="T50" fmla="*/ 85725 w 41"/>
              <a:gd name="T51" fmla="*/ 79375 h 50"/>
              <a:gd name="T52" fmla="*/ 73025 w 41"/>
              <a:gd name="T53" fmla="*/ 95250 h 50"/>
              <a:gd name="T54" fmla="*/ 50800 w 41"/>
              <a:gd name="T55" fmla="*/ 79375 h 50"/>
              <a:gd name="T56" fmla="*/ 34925 w 41"/>
              <a:gd name="T57" fmla="*/ 73025 h 50"/>
              <a:gd name="T58" fmla="*/ 41275 w 41"/>
              <a:gd name="T59" fmla="*/ 53975 h 50"/>
              <a:gd name="T60" fmla="*/ 44450 w 41"/>
              <a:gd name="T61" fmla="*/ 34925 h 50"/>
              <a:gd name="T62" fmla="*/ 60325 w 41"/>
              <a:gd name="T63" fmla="*/ 25400 h 50"/>
              <a:gd name="T64" fmla="*/ 79375 w 41"/>
              <a:gd name="T65" fmla="*/ 31750 h 50"/>
              <a:gd name="T66" fmla="*/ 69850 w 41"/>
              <a:gd name="T67" fmla="*/ 34925 h 50"/>
              <a:gd name="T68" fmla="*/ 63500 w 41"/>
              <a:gd name="T69" fmla="*/ 38100 h 50"/>
              <a:gd name="T70" fmla="*/ 44450 w 41"/>
              <a:gd name="T71" fmla="*/ 41275 h 50"/>
              <a:gd name="T72" fmla="*/ 47625 w 41"/>
              <a:gd name="T73" fmla="*/ 63500 h 50"/>
              <a:gd name="T74" fmla="*/ 44450 w 41"/>
              <a:gd name="T75" fmla="*/ 76200 h 50"/>
              <a:gd name="T76" fmla="*/ 63500 w 41"/>
              <a:gd name="T77" fmla="*/ 79375 h 50"/>
              <a:gd name="T78" fmla="*/ 69850 w 41"/>
              <a:gd name="T79" fmla="*/ 88900 h 50"/>
              <a:gd name="T80" fmla="*/ 88900 w 41"/>
              <a:gd name="T81" fmla="*/ 73025 h 50"/>
              <a:gd name="T82" fmla="*/ 88900 w 41"/>
              <a:gd name="T83" fmla="*/ 63500 h 50"/>
              <a:gd name="T84" fmla="*/ 95250 w 41"/>
              <a:gd name="T85" fmla="*/ 47625 h 50"/>
              <a:gd name="T86" fmla="*/ 82550 w 41"/>
              <a:gd name="T87" fmla="*/ 44450 h 50"/>
              <a:gd name="T88" fmla="*/ 76200 w 41"/>
              <a:gd name="T89" fmla="*/ 50800 h 50"/>
              <a:gd name="T90" fmla="*/ 69850 w 41"/>
              <a:gd name="T91" fmla="*/ 69850 h 50"/>
              <a:gd name="T92" fmla="*/ 57150 w 41"/>
              <a:gd name="T93" fmla="*/ 57150 h 50"/>
              <a:gd name="T94" fmla="*/ 73025 w 41"/>
              <a:gd name="T95" fmla="*/ 53975 h 50"/>
              <a:gd name="T96" fmla="*/ 66675 w 41"/>
              <a:gd name="T97" fmla="*/ 53975 h 50"/>
              <a:gd name="T98" fmla="*/ 69850 w 41"/>
              <a:gd name="T99" fmla="*/ 63500 h 50"/>
              <a:gd name="T100" fmla="*/ 73025 w 41"/>
              <a:gd name="T101" fmla="*/ 60325 h 5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1" h="50">
                <a:moveTo>
                  <a:pt x="4" y="34"/>
                </a:moveTo>
                <a:cubicBezTo>
                  <a:pt x="4" y="34"/>
                  <a:pt x="4" y="34"/>
                  <a:pt x="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3"/>
                  <a:pt x="3" y="32"/>
                  <a:pt x="2" y="32"/>
                </a:cubicBezTo>
                <a:cubicBezTo>
                  <a:pt x="2" y="31"/>
                  <a:pt x="2" y="31"/>
                  <a:pt x="3" y="30"/>
                </a:cubicBezTo>
                <a:cubicBezTo>
                  <a:pt x="2" y="30"/>
                  <a:pt x="2" y="29"/>
                  <a:pt x="2" y="28"/>
                </a:cubicBezTo>
                <a:cubicBezTo>
                  <a:pt x="2" y="28"/>
                  <a:pt x="2" y="27"/>
                  <a:pt x="2" y="27"/>
                </a:cubicBezTo>
                <a:cubicBezTo>
                  <a:pt x="2" y="27"/>
                  <a:pt x="2" y="27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25"/>
                  <a:pt x="0" y="25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2" y="22"/>
                  <a:pt x="2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0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8"/>
                  <a:pt x="4" y="18"/>
                </a:cubicBezTo>
                <a:cubicBezTo>
                  <a:pt x="4" y="18"/>
                  <a:pt x="4" y="18"/>
                  <a:pt x="4" y="17"/>
                </a:cubicBezTo>
                <a:cubicBezTo>
                  <a:pt x="4" y="17"/>
                  <a:pt x="4" y="17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4" y="15"/>
                  <a:pt x="4" y="15"/>
                </a:cubicBezTo>
                <a:cubicBezTo>
                  <a:pt x="3" y="14"/>
                  <a:pt x="4" y="13"/>
                  <a:pt x="4" y="12"/>
                </a:cubicBezTo>
                <a:cubicBezTo>
                  <a:pt x="4" y="11"/>
                  <a:pt x="4" y="10"/>
                  <a:pt x="5" y="9"/>
                </a:cubicBezTo>
                <a:cubicBezTo>
                  <a:pt x="6" y="6"/>
                  <a:pt x="8" y="4"/>
                  <a:pt x="11" y="2"/>
                </a:cubicBezTo>
                <a:cubicBezTo>
                  <a:pt x="15" y="0"/>
                  <a:pt x="19" y="0"/>
                  <a:pt x="22" y="0"/>
                </a:cubicBezTo>
                <a:cubicBezTo>
                  <a:pt x="26" y="0"/>
                  <a:pt x="30" y="1"/>
                  <a:pt x="33" y="4"/>
                </a:cubicBezTo>
                <a:cubicBezTo>
                  <a:pt x="36" y="6"/>
                  <a:pt x="38" y="9"/>
                  <a:pt x="39" y="13"/>
                </a:cubicBezTo>
                <a:cubicBezTo>
                  <a:pt x="41" y="17"/>
                  <a:pt x="40" y="21"/>
                  <a:pt x="39" y="25"/>
                </a:cubicBezTo>
                <a:cubicBezTo>
                  <a:pt x="37" y="28"/>
                  <a:pt x="35" y="31"/>
                  <a:pt x="32" y="34"/>
                </a:cubicBezTo>
                <a:cubicBezTo>
                  <a:pt x="32" y="34"/>
                  <a:pt x="32" y="35"/>
                  <a:pt x="32" y="35"/>
                </a:cubicBezTo>
                <a:cubicBezTo>
                  <a:pt x="32" y="35"/>
                  <a:pt x="32" y="36"/>
                  <a:pt x="32" y="36"/>
                </a:cubicBezTo>
                <a:cubicBezTo>
                  <a:pt x="32" y="38"/>
                  <a:pt x="33" y="40"/>
                  <a:pt x="33" y="42"/>
                </a:cubicBezTo>
                <a:cubicBezTo>
                  <a:pt x="34" y="44"/>
                  <a:pt x="34" y="46"/>
                  <a:pt x="35" y="48"/>
                </a:cubicBezTo>
                <a:cubicBezTo>
                  <a:pt x="35" y="49"/>
                  <a:pt x="35" y="50"/>
                  <a:pt x="34" y="50"/>
                </a:cubicBezTo>
                <a:cubicBezTo>
                  <a:pt x="33" y="50"/>
                  <a:pt x="32" y="50"/>
                  <a:pt x="31" y="49"/>
                </a:cubicBezTo>
                <a:cubicBezTo>
                  <a:pt x="31" y="47"/>
                  <a:pt x="30" y="45"/>
                  <a:pt x="29" y="43"/>
                </a:cubicBezTo>
                <a:cubicBezTo>
                  <a:pt x="29" y="41"/>
                  <a:pt x="29" y="39"/>
                  <a:pt x="28" y="37"/>
                </a:cubicBezTo>
                <a:cubicBezTo>
                  <a:pt x="28" y="36"/>
                  <a:pt x="28" y="35"/>
                  <a:pt x="28" y="34"/>
                </a:cubicBezTo>
                <a:cubicBezTo>
                  <a:pt x="28" y="33"/>
                  <a:pt x="29" y="32"/>
                  <a:pt x="30" y="32"/>
                </a:cubicBezTo>
                <a:cubicBezTo>
                  <a:pt x="32" y="29"/>
                  <a:pt x="34" y="26"/>
                  <a:pt x="35" y="23"/>
                </a:cubicBezTo>
                <a:cubicBezTo>
                  <a:pt x="37" y="20"/>
                  <a:pt x="37" y="17"/>
                  <a:pt x="36" y="14"/>
                </a:cubicBezTo>
                <a:cubicBezTo>
                  <a:pt x="35" y="11"/>
                  <a:pt x="33" y="9"/>
                  <a:pt x="31" y="7"/>
                </a:cubicBezTo>
                <a:cubicBezTo>
                  <a:pt x="28" y="5"/>
                  <a:pt x="25" y="4"/>
                  <a:pt x="22" y="4"/>
                </a:cubicBezTo>
                <a:cubicBezTo>
                  <a:pt x="19" y="4"/>
                  <a:pt x="16" y="4"/>
                  <a:pt x="13" y="6"/>
                </a:cubicBezTo>
                <a:cubicBezTo>
                  <a:pt x="11" y="7"/>
                  <a:pt x="9" y="8"/>
                  <a:pt x="8" y="11"/>
                </a:cubicBezTo>
                <a:cubicBezTo>
                  <a:pt x="8" y="11"/>
                  <a:pt x="8" y="12"/>
                  <a:pt x="8" y="13"/>
                </a:cubicBezTo>
                <a:cubicBezTo>
                  <a:pt x="8" y="13"/>
                  <a:pt x="7" y="14"/>
                  <a:pt x="7" y="14"/>
                </a:cubicBezTo>
                <a:cubicBezTo>
                  <a:pt x="7" y="14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8"/>
                  <a:pt x="8" y="18"/>
                  <a:pt x="8" y="19"/>
                </a:cubicBezTo>
                <a:cubicBezTo>
                  <a:pt x="8" y="19"/>
                  <a:pt x="7" y="20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6" y="22"/>
                  <a:pt x="6" y="22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8" y="25"/>
                  <a:pt x="7" y="26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9"/>
                  <a:pt x="6" y="28"/>
                  <a:pt x="6" y="28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7" y="30"/>
                  <a:pt x="7" y="30"/>
                </a:cubicBezTo>
                <a:cubicBezTo>
                  <a:pt x="7" y="30"/>
                  <a:pt x="7" y="31"/>
                  <a:pt x="7" y="31"/>
                </a:cubicBezTo>
                <a:cubicBezTo>
                  <a:pt x="7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8" y="34"/>
                  <a:pt x="8" y="35"/>
                  <a:pt x="7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9" y="37"/>
                  <a:pt x="10" y="37"/>
                  <a:pt x="11" y="37"/>
                </a:cubicBezTo>
                <a:cubicBezTo>
                  <a:pt x="16" y="37"/>
                  <a:pt x="17" y="39"/>
                  <a:pt x="18" y="44"/>
                </a:cubicBezTo>
                <a:cubicBezTo>
                  <a:pt x="18" y="46"/>
                  <a:pt x="18" y="47"/>
                  <a:pt x="18" y="48"/>
                </a:cubicBezTo>
                <a:cubicBezTo>
                  <a:pt x="18" y="49"/>
                  <a:pt x="17" y="50"/>
                  <a:pt x="16" y="50"/>
                </a:cubicBezTo>
                <a:cubicBezTo>
                  <a:pt x="15" y="50"/>
                  <a:pt x="14" y="49"/>
                  <a:pt x="14" y="48"/>
                </a:cubicBezTo>
                <a:cubicBezTo>
                  <a:pt x="14" y="47"/>
                  <a:pt x="14" y="46"/>
                  <a:pt x="14" y="45"/>
                </a:cubicBezTo>
                <a:cubicBezTo>
                  <a:pt x="14" y="42"/>
                  <a:pt x="14" y="41"/>
                  <a:pt x="11" y="41"/>
                </a:cubicBezTo>
                <a:cubicBezTo>
                  <a:pt x="9" y="41"/>
                  <a:pt x="7" y="41"/>
                  <a:pt x="5" y="40"/>
                </a:cubicBezTo>
                <a:cubicBezTo>
                  <a:pt x="5" y="39"/>
                  <a:pt x="4" y="39"/>
                  <a:pt x="4" y="38"/>
                </a:cubicBezTo>
                <a:cubicBezTo>
                  <a:pt x="3" y="37"/>
                  <a:pt x="3" y="37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5"/>
                  <a:pt x="4" y="35"/>
                  <a:pt x="4" y="34"/>
                </a:cubicBezTo>
                <a:close/>
                <a:moveTo>
                  <a:pt x="25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6" y="11"/>
                  <a:pt x="26" y="11"/>
                  <a:pt x="27" y="12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0"/>
                  <a:pt x="30" y="11"/>
                  <a:pt x="30" y="11"/>
                </a:cubicBezTo>
                <a:cubicBezTo>
                  <a:pt x="30" y="11"/>
                  <a:pt x="30" y="11"/>
                  <a:pt x="30" y="11"/>
                </a:cubicBezTo>
                <a:cubicBezTo>
                  <a:pt x="32" y="15"/>
                  <a:pt x="32" y="15"/>
                  <a:pt x="32" y="15"/>
                </a:cubicBezTo>
                <a:cubicBezTo>
                  <a:pt x="33" y="15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8"/>
                  <a:pt x="30" y="19"/>
                  <a:pt x="3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3" y="22"/>
                  <a:pt x="32" y="23"/>
                </a:cubicBezTo>
                <a:cubicBezTo>
                  <a:pt x="30" y="26"/>
                  <a:pt x="30" y="26"/>
                  <a:pt x="30" y="26"/>
                </a:cubicBezTo>
                <a:cubicBezTo>
                  <a:pt x="30" y="26"/>
                  <a:pt x="29" y="27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7" y="25"/>
                  <a:pt x="27" y="25"/>
                  <a:pt x="27" y="25"/>
                </a:cubicBezTo>
                <a:cubicBezTo>
                  <a:pt x="26" y="26"/>
                  <a:pt x="26" y="26"/>
                  <a:pt x="25" y="27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9"/>
                  <a:pt x="24" y="30"/>
                  <a:pt x="23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9" y="30"/>
                  <a:pt x="19" y="29"/>
                  <a:pt x="19" y="29"/>
                </a:cubicBezTo>
                <a:cubicBezTo>
                  <a:pt x="19" y="27"/>
                  <a:pt x="19" y="27"/>
                  <a:pt x="19" y="27"/>
                </a:cubicBezTo>
                <a:cubicBezTo>
                  <a:pt x="18" y="26"/>
                  <a:pt x="17" y="26"/>
                  <a:pt x="16" y="25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7"/>
                  <a:pt x="13" y="26"/>
                  <a:pt x="13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2"/>
                  <a:pt x="11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19"/>
                  <a:pt x="13" y="18"/>
                  <a:pt x="13" y="17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1" y="15"/>
                  <a:pt x="11" y="15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4" y="10"/>
                  <a:pt x="14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6" y="12"/>
                  <a:pt x="16" y="12"/>
                  <a:pt x="16" y="12"/>
                </a:cubicBezTo>
                <a:cubicBezTo>
                  <a:pt x="17" y="11"/>
                  <a:pt x="18" y="11"/>
                  <a:pt x="19" y="10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7"/>
                  <a:pt x="20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5" y="8"/>
                  <a:pt x="25" y="8"/>
                </a:cubicBezTo>
                <a:cubicBezTo>
                  <a:pt x="25" y="10"/>
                  <a:pt x="25" y="10"/>
                  <a:pt x="25" y="10"/>
                </a:cubicBezTo>
                <a:close/>
                <a:moveTo>
                  <a:pt x="23" y="12"/>
                </a:move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2" y="12"/>
                  <a:pt x="22" y="11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2"/>
                  <a:pt x="21" y="12"/>
                  <a:pt x="20" y="12"/>
                </a:cubicBezTo>
                <a:cubicBezTo>
                  <a:pt x="19" y="13"/>
                  <a:pt x="18" y="13"/>
                  <a:pt x="17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6" y="14"/>
                  <a:pt x="16" y="14"/>
                </a:cubicBezTo>
                <a:cubicBezTo>
                  <a:pt x="14" y="13"/>
                  <a:pt x="14" y="13"/>
                  <a:pt x="14" y="13"/>
                </a:cubicBezTo>
                <a:cubicBezTo>
                  <a:pt x="13" y="15"/>
                  <a:pt x="13" y="15"/>
                  <a:pt x="13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6" y="16"/>
                  <a:pt x="15" y="17"/>
                </a:cubicBezTo>
                <a:cubicBezTo>
                  <a:pt x="15" y="18"/>
                  <a:pt x="15" y="19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6" y="21"/>
                  <a:pt x="15" y="21"/>
                  <a:pt x="15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4" y="24"/>
                  <a:pt x="14" y="24"/>
                  <a:pt x="14" y="24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7" y="23"/>
                  <a:pt x="17" y="23"/>
                </a:cubicBezTo>
                <a:cubicBezTo>
                  <a:pt x="18" y="24"/>
                  <a:pt x="19" y="24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1" y="25"/>
                  <a:pt x="21" y="26"/>
                </a:cubicBezTo>
                <a:cubicBezTo>
                  <a:pt x="21" y="28"/>
                  <a:pt x="21" y="28"/>
                  <a:pt x="21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5"/>
                  <a:pt x="23" y="25"/>
                  <a:pt x="23" y="25"/>
                </a:cubicBezTo>
                <a:cubicBezTo>
                  <a:pt x="24" y="24"/>
                  <a:pt x="25" y="24"/>
                  <a:pt x="26" y="23"/>
                </a:cubicBezTo>
                <a:cubicBezTo>
                  <a:pt x="27" y="23"/>
                  <a:pt x="27" y="23"/>
                  <a:pt x="28" y="23"/>
                </a:cubicBezTo>
                <a:cubicBezTo>
                  <a:pt x="29" y="24"/>
                  <a:pt x="29" y="24"/>
                  <a:pt x="29" y="24"/>
                </a:cubicBezTo>
                <a:cubicBezTo>
                  <a:pt x="30" y="22"/>
                  <a:pt x="30" y="22"/>
                  <a:pt x="30" y="22"/>
                </a:cubicBezTo>
                <a:cubicBezTo>
                  <a:pt x="28" y="22"/>
                  <a:pt x="28" y="22"/>
                  <a:pt x="28" y="22"/>
                </a:cubicBezTo>
                <a:cubicBezTo>
                  <a:pt x="28" y="21"/>
                  <a:pt x="28" y="21"/>
                  <a:pt x="28" y="20"/>
                </a:cubicBezTo>
                <a:cubicBezTo>
                  <a:pt x="28" y="19"/>
                  <a:pt x="28" y="18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6"/>
                  <a:pt x="28" y="16"/>
                  <a:pt x="28" y="15"/>
                </a:cubicBezTo>
                <a:cubicBezTo>
                  <a:pt x="30" y="15"/>
                  <a:pt x="30" y="15"/>
                  <a:pt x="30" y="15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4"/>
                  <a:pt x="28" y="14"/>
                  <a:pt x="28" y="14"/>
                </a:cubicBezTo>
                <a:cubicBezTo>
                  <a:pt x="27" y="14"/>
                  <a:pt x="27" y="14"/>
                  <a:pt x="26" y="14"/>
                </a:cubicBezTo>
                <a:cubicBezTo>
                  <a:pt x="25" y="13"/>
                  <a:pt x="24" y="13"/>
                  <a:pt x="23" y="12"/>
                </a:cubicBezTo>
                <a:close/>
                <a:moveTo>
                  <a:pt x="22" y="15"/>
                </a:moveTo>
                <a:cubicBezTo>
                  <a:pt x="22" y="15"/>
                  <a:pt x="22" y="15"/>
                  <a:pt x="22" y="15"/>
                </a:cubicBezTo>
                <a:cubicBezTo>
                  <a:pt x="23" y="15"/>
                  <a:pt x="24" y="15"/>
                  <a:pt x="24" y="16"/>
                </a:cubicBezTo>
                <a:cubicBezTo>
                  <a:pt x="25" y="16"/>
                  <a:pt x="25" y="17"/>
                  <a:pt x="25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20"/>
                  <a:pt x="25" y="21"/>
                  <a:pt x="24" y="21"/>
                </a:cubicBezTo>
                <a:cubicBezTo>
                  <a:pt x="24" y="22"/>
                  <a:pt x="23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0" y="22"/>
                  <a:pt x="20" y="22"/>
                  <a:pt x="19" y="21"/>
                </a:cubicBezTo>
                <a:cubicBezTo>
                  <a:pt x="18" y="21"/>
                  <a:pt x="18" y="20"/>
                  <a:pt x="18" y="19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7"/>
                  <a:pt x="18" y="16"/>
                  <a:pt x="19" y="16"/>
                </a:cubicBezTo>
                <a:cubicBezTo>
                  <a:pt x="20" y="15"/>
                  <a:pt x="21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lose/>
                <a:moveTo>
                  <a:pt x="23" y="17"/>
                </a:moveTo>
                <a:cubicBezTo>
                  <a:pt x="23" y="17"/>
                  <a:pt x="23" y="17"/>
                  <a:pt x="23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1" y="20"/>
                </a:cubicBezTo>
                <a:cubicBezTo>
                  <a:pt x="21" y="20"/>
                  <a:pt x="21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20"/>
                  <a:pt x="23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8"/>
                  <a:pt x="23" y="18"/>
                  <a:pt x="23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pic>
        <p:nvPicPr>
          <p:cNvPr id="29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315437"/>
      </p:ext>
    </p:extLst>
  </p:cSld>
  <p:clrMapOvr>
    <a:masterClrMapping/>
  </p:clrMapOvr>
  <p:transition spd="slow" advClick="0" advTm="4000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pct75">
            <a:fgClr>
              <a:srgbClr val="13233B"/>
            </a:fgClr>
            <a:bgClr>
              <a:srgbClr val="50608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原创设计师QQ598969533         _3"/>
          <p:cNvGrpSpPr/>
          <p:nvPr/>
        </p:nvGrpSpPr>
        <p:grpSpPr>
          <a:xfrm>
            <a:off x="3785149" y="2437891"/>
            <a:ext cx="3834303" cy="1982218"/>
            <a:chOff x="6053928" y="2512115"/>
            <a:chExt cx="3834303" cy="1982218"/>
          </a:xfrm>
        </p:grpSpPr>
        <p:sp>
          <p:nvSpPr>
            <p:cNvPr id="7" name="原创设计师QQ598969553           _6"/>
            <p:cNvSpPr/>
            <p:nvPr/>
          </p:nvSpPr>
          <p:spPr>
            <a:xfrm flipH="1">
              <a:off x="6053928" y="2512115"/>
              <a:ext cx="266130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添加章节标题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bg1"/>
                  </a:solidFill>
                </a:rPr>
                <a:t>Company introduction</a:t>
              </a:r>
            </a:p>
          </p:txBody>
        </p:sp>
        <p:sp>
          <p:nvSpPr>
            <p:cNvPr id="8" name="原创设计师QQ598969553           _7"/>
            <p:cNvSpPr/>
            <p:nvPr/>
          </p:nvSpPr>
          <p:spPr>
            <a:xfrm flipH="1">
              <a:off x="6104728" y="3876150"/>
              <a:ext cx="3783503" cy="6181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为客户提供有效服务，是我们工作的方向和价值评价的标尺，成就客户就是成就我们自己</a:t>
              </a:r>
              <a:endParaRPr lang="en-US" altLang="zh-CN" sz="1200" dirty="0">
                <a:solidFill>
                  <a:schemeClr val="bg1"/>
                </a:solidFill>
                <a:latin typeface="+mn-ea"/>
              </a:endParaRPr>
            </a:p>
          </p:txBody>
        </p:sp>
        <p:cxnSp>
          <p:nvCxnSpPr>
            <p:cNvPr id="9" name="原创设计师QQ598969553           _8"/>
            <p:cNvCxnSpPr/>
            <p:nvPr/>
          </p:nvCxnSpPr>
          <p:spPr>
            <a:xfrm flipH="1">
              <a:off x="6219028" y="3644697"/>
              <a:ext cx="648000" cy="0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图文框 1"/>
          <p:cNvSpPr/>
          <p:nvPr/>
        </p:nvSpPr>
        <p:spPr>
          <a:xfrm>
            <a:off x="2628900" y="984250"/>
            <a:ext cx="6934200" cy="4889500"/>
          </a:xfrm>
          <a:prstGeom prst="frame">
            <a:avLst>
              <a:gd name="adj1" fmla="val 5487"/>
            </a:avLst>
          </a:prstGeom>
          <a:pattFill prst="pct70">
            <a:fgClr>
              <a:srgbClr val="C61027"/>
            </a:fgClr>
            <a:bgClr>
              <a:srgbClr val="E76278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pic>
        <p:nvPicPr>
          <p:cNvPr id="1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550654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 that you use the</a:t>
            </a:r>
            <a:endParaRPr lang="zh-CN" altLang="en-US" dirty="0"/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3894540" y="1657725"/>
            <a:ext cx="2622227" cy="2213084"/>
          </a:xfrm>
          <a:custGeom>
            <a:avLst/>
            <a:gdLst/>
            <a:ahLst/>
            <a:cxnLst>
              <a:cxn ang="0">
                <a:pos x="372" y="215"/>
              </a:cxn>
              <a:cxn ang="0">
                <a:pos x="372" y="215"/>
              </a:cxn>
              <a:cxn ang="0">
                <a:pos x="260" y="262"/>
              </a:cxn>
              <a:cxn ang="0">
                <a:pos x="214" y="373"/>
              </a:cxn>
              <a:cxn ang="0">
                <a:pos x="214" y="375"/>
              </a:cxn>
              <a:cxn ang="0">
                <a:pos x="158" y="375"/>
              </a:cxn>
              <a:cxn ang="0">
                <a:pos x="167" y="368"/>
              </a:cxn>
              <a:cxn ang="0">
                <a:pos x="179" y="340"/>
              </a:cxn>
              <a:cxn ang="0">
                <a:pos x="167" y="311"/>
              </a:cxn>
              <a:cxn ang="0">
                <a:pos x="138" y="299"/>
              </a:cxn>
              <a:cxn ang="0">
                <a:pos x="109" y="311"/>
              </a:cxn>
              <a:cxn ang="0">
                <a:pos x="97" y="340"/>
              </a:cxn>
              <a:cxn ang="0">
                <a:pos x="109" y="368"/>
              </a:cxn>
              <a:cxn ang="0">
                <a:pos x="118" y="375"/>
              </a:cxn>
              <a:cxn ang="0">
                <a:pos x="61" y="375"/>
              </a:cxn>
              <a:cxn ang="0">
                <a:pos x="61" y="373"/>
              </a:cxn>
              <a:cxn ang="0">
                <a:pos x="61" y="367"/>
              </a:cxn>
              <a:cxn ang="0">
                <a:pos x="62" y="342"/>
              </a:cxn>
              <a:cxn ang="0">
                <a:pos x="0" y="307"/>
              </a:cxn>
              <a:cxn ang="0">
                <a:pos x="17" y="243"/>
              </a:cxn>
              <a:cxn ang="0">
                <a:pos x="86" y="247"/>
              </a:cxn>
              <a:cxn ang="0">
                <a:pos x="119" y="191"/>
              </a:cxn>
              <a:cxn ang="0">
                <a:pos x="85" y="127"/>
              </a:cxn>
              <a:cxn ang="0">
                <a:pos x="106" y="105"/>
              </a:cxn>
              <a:cxn ang="0">
                <a:pos x="128" y="84"/>
              </a:cxn>
              <a:cxn ang="0">
                <a:pos x="188" y="120"/>
              </a:cxn>
              <a:cxn ang="0">
                <a:pos x="243" y="88"/>
              </a:cxn>
              <a:cxn ang="0">
                <a:pos x="243" y="16"/>
              </a:cxn>
              <a:cxn ang="0">
                <a:pos x="303" y="0"/>
              </a:cxn>
              <a:cxn ang="0">
                <a:pos x="339" y="62"/>
              </a:cxn>
              <a:cxn ang="0">
                <a:pos x="372" y="60"/>
              </a:cxn>
              <a:cxn ang="0">
                <a:pos x="372" y="121"/>
              </a:cxn>
              <a:cxn ang="0">
                <a:pos x="375" y="117"/>
              </a:cxn>
              <a:cxn ang="0">
                <a:pos x="404" y="105"/>
              </a:cxn>
              <a:cxn ang="0">
                <a:pos x="433" y="117"/>
              </a:cxn>
              <a:cxn ang="0">
                <a:pos x="445" y="145"/>
              </a:cxn>
              <a:cxn ang="0">
                <a:pos x="433" y="174"/>
              </a:cxn>
              <a:cxn ang="0">
                <a:pos x="404" y="186"/>
              </a:cxn>
              <a:cxn ang="0">
                <a:pos x="375" y="174"/>
              </a:cxn>
              <a:cxn ang="0">
                <a:pos x="372" y="170"/>
              </a:cxn>
              <a:cxn ang="0">
                <a:pos x="372" y="215"/>
              </a:cxn>
            </a:cxnLst>
            <a:rect l="0" t="0" r="r" b="b"/>
            <a:pathLst>
              <a:path w="445" h="375">
                <a:moveTo>
                  <a:pt x="372" y="215"/>
                </a:moveTo>
                <a:cubicBezTo>
                  <a:pt x="372" y="215"/>
                  <a:pt x="372" y="215"/>
                  <a:pt x="372" y="215"/>
                </a:cubicBezTo>
                <a:cubicBezTo>
                  <a:pt x="328" y="215"/>
                  <a:pt x="291" y="231"/>
                  <a:pt x="260" y="262"/>
                </a:cubicBezTo>
                <a:cubicBezTo>
                  <a:pt x="229" y="292"/>
                  <a:pt x="214" y="330"/>
                  <a:pt x="214" y="373"/>
                </a:cubicBezTo>
                <a:cubicBezTo>
                  <a:pt x="214" y="374"/>
                  <a:pt x="214" y="375"/>
                  <a:pt x="214" y="375"/>
                </a:cubicBezTo>
                <a:cubicBezTo>
                  <a:pt x="158" y="375"/>
                  <a:pt x="158" y="375"/>
                  <a:pt x="158" y="375"/>
                </a:cubicBezTo>
                <a:cubicBezTo>
                  <a:pt x="161" y="373"/>
                  <a:pt x="164" y="371"/>
                  <a:pt x="167" y="368"/>
                </a:cubicBezTo>
                <a:cubicBezTo>
                  <a:pt x="175" y="360"/>
                  <a:pt x="179" y="351"/>
                  <a:pt x="179" y="340"/>
                </a:cubicBezTo>
                <a:cubicBezTo>
                  <a:pt x="179" y="328"/>
                  <a:pt x="175" y="319"/>
                  <a:pt x="167" y="311"/>
                </a:cubicBezTo>
                <a:cubicBezTo>
                  <a:pt x="159" y="303"/>
                  <a:pt x="149" y="299"/>
                  <a:pt x="138" y="299"/>
                </a:cubicBezTo>
                <a:cubicBezTo>
                  <a:pt x="127" y="299"/>
                  <a:pt x="117" y="303"/>
                  <a:pt x="109" y="311"/>
                </a:cubicBezTo>
                <a:cubicBezTo>
                  <a:pt x="101" y="319"/>
                  <a:pt x="97" y="328"/>
                  <a:pt x="97" y="340"/>
                </a:cubicBezTo>
                <a:cubicBezTo>
                  <a:pt x="97" y="351"/>
                  <a:pt x="101" y="360"/>
                  <a:pt x="109" y="368"/>
                </a:cubicBezTo>
                <a:cubicBezTo>
                  <a:pt x="112" y="371"/>
                  <a:pt x="115" y="373"/>
                  <a:pt x="118" y="375"/>
                </a:cubicBezTo>
                <a:cubicBezTo>
                  <a:pt x="61" y="375"/>
                  <a:pt x="61" y="375"/>
                  <a:pt x="61" y="375"/>
                </a:cubicBezTo>
                <a:cubicBezTo>
                  <a:pt x="61" y="374"/>
                  <a:pt x="61" y="374"/>
                  <a:pt x="61" y="373"/>
                </a:cubicBezTo>
                <a:cubicBezTo>
                  <a:pt x="61" y="371"/>
                  <a:pt x="61" y="369"/>
                  <a:pt x="61" y="367"/>
                </a:cubicBezTo>
                <a:cubicBezTo>
                  <a:pt x="61" y="359"/>
                  <a:pt x="62" y="350"/>
                  <a:pt x="62" y="342"/>
                </a:cubicBezTo>
                <a:cubicBezTo>
                  <a:pt x="0" y="307"/>
                  <a:pt x="0" y="307"/>
                  <a:pt x="0" y="307"/>
                </a:cubicBezTo>
                <a:cubicBezTo>
                  <a:pt x="4" y="285"/>
                  <a:pt x="9" y="263"/>
                  <a:pt x="17" y="243"/>
                </a:cubicBezTo>
                <a:cubicBezTo>
                  <a:pt x="86" y="247"/>
                  <a:pt x="86" y="247"/>
                  <a:pt x="86" y="247"/>
                </a:cubicBezTo>
                <a:cubicBezTo>
                  <a:pt x="95" y="227"/>
                  <a:pt x="106" y="209"/>
                  <a:pt x="119" y="191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92" y="120"/>
                  <a:pt x="99" y="112"/>
                  <a:pt x="106" y="105"/>
                </a:cubicBezTo>
                <a:cubicBezTo>
                  <a:pt x="113" y="98"/>
                  <a:pt x="120" y="91"/>
                  <a:pt x="128" y="84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206" y="107"/>
                  <a:pt x="224" y="96"/>
                  <a:pt x="243" y="88"/>
                </a:cubicBezTo>
                <a:cubicBezTo>
                  <a:pt x="243" y="16"/>
                  <a:pt x="243" y="16"/>
                  <a:pt x="243" y="16"/>
                </a:cubicBezTo>
                <a:cubicBezTo>
                  <a:pt x="262" y="9"/>
                  <a:pt x="283" y="4"/>
                  <a:pt x="303" y="0"/>
                </a:cubicBezTo>
                <a:cubicBezTo>
                  <a:pt x="339" y="62"/>
                  <a:pt x="339" y="62"/>
                  <a:pt x="339" y="62"/>
                </a:cubicBezTo>
                <a:cubicBezTo>
                  <a:pt x="350" y="61"/>
                  <a:pt x="361" y="60"/>
                  <a:pt x="372" y="60"/>
                </a:cubicBezTo>
                <a:cubicBezTo>
                  <a:pt x="372" y="121"/>
                  <a:pt x="372" y="121"/>
                  <a:pt x="372" y="121"/>
                </a:cubicBezTo>
                <a:cubicBezTo>
                  <a:pt x="373" y="119"/>
                  <a:pt x="374" y="118"/>
                  <a:pt x="375" y="117"/>
                </a:cubicBezTo>
                <a:cubicBezTo>
                  <a:pt x="383" y="109"/>
                  <a:pt x="393" y="105"/>
                  <a:pt x="404" y="105"/>
                </a:cubicBezTo>
                <a:cubicBezTo>
                  <a:pt x="415" y="105"/>
                  <a:pt x="425" y="109"/>
                  <a:pt x="433" y="117"/>
                </a:cubicBezTo>
                <a:cubicBezTo>
                  <a:pt x="441" y="125"/>
                  <a:pt x="445" y="134"/>
                  <a:pt x="445" y="145"/>
                </a:cubicBezTo>
                <a:cubicBezTo>
                  <a:pt x="445" y="157"/>
                  <a:pt x="441" y="166"/>
                  <a:pt x="433" y="174"/>
                </a:cubicBezTo>
                <a:cubicBezTo>
                  <a:pt x="425" y="182"/>
                  <a:pt x="415" y="186"/>
                  <a:pt x="404" y="186"/>
                </a:cubicBezTo>
                <a:cubicBezTo>
                  <a:pt x="393" y="186"/>
                  <a:pt x="383" y="182"/>
                  <a:pt x="375" y="174"/>
                </a:cubicBezTo>
                <a:cubicBezTo>
                  <a:pt x="374" y="173"/>
                  <a:pt x="373" y="172"/>
                  <a:pt x="372" y="170"/>
                </a:cubicBezTo>
                <a:lnTo>
                  <a:pt x="372" y="215"/>
                </a:lnTo>
                <a:close/>
              </a:path>
            </a:pathLst>
          </a:custGeom>
          <a:solidFill>
            <a:schemeClr val="accent3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6086701" y="1650751"/>
            <a:ext cx="2203787" cy="2633849"/>
          </a:xfrm>
          <a:custGeom>
            <a:avLst/>
            <a:gdLst/>
            <a:ahLst/>
            <a:cxnLst>
              <a:cxn ang="0">
                <a:pos x="314" y="376"/>
              </a:cxn>
              <a:cxn ang="0">
                <a:pos x="256" y="376"/>
              </a:cxn>
              <a:cxn ang="0">
                <a:pos x="257" y="377"/>
              </a:cxn>
              <a:cxn ang="0">
                <a:pos x="269" y="406"/>
              </a:cxn>
              <a:cxn ang="0">
                <a:pos x="257" y="434"/>
              </a:cxn>
              <a:cxn ang="0">
                <a:pos x="228" y="446"/>
              </a:cxn>
              <a:cxn ang="0">
                <a:pos x="200" y="434"/>
              </a:cxn>
              <a:cxn ang="0">
                <a:pos x="188" y="406"/>
              </a:cxn>
              <a:cxn ang="0">
                <a:pos x="200" y="377"/>
              </a:cxn>
              <a:cxn ang="0">
                <a:pos x="200" y="376"/>
              </a:cxn>
              <a:cxn ang="0">
                <a:pos x="158" y="376"/>
              </a:cxn>
              <a:cxn ang="0">
                <a:pos x="158" y="374"/>
              </a:cxn>
              <a:cxn ang="0">
                <a:pos x="111" y="263"/>
              </a:cxn>
              <a:cxn ang="0">
                <a:pos x="0" y="216"/>
              </a:cxn>
              <a:cxn ang="0">
                <a:pos x="0" y="171"/>
              </a:cxn>
              <a:cxn ang="0">
                <a:pos x="3" y="175"/>
              </a:cxn>
              <a:cxn ang="0">
                <a:pos x="32" y="187"/>
              </a:cxn>
              <a:cxn ang="0">
                <a:pos x="61" y="175"/>
              </a:cxn>
              <a:cxn ang="0">
                <a:pos x="73" y="146"/>
              </a:cxn>
              <a:cxn ang="0">
                <a:pos x="61" y="118"/>
              </a:cxn>
              <a:cxn ang="0">
                <a:pos x="32" y="106"/>
              </a:cxn>
              <a:cxn ang="0">
                <a:pos x="3" y="118"/>
              </a:cxn>
              <a:cxn ang="0">
                <a:pos x="0" y="122"/>
              </a:cxn>
              <a:cxn ang="0">
                <a:pos x="0" y="61"/>
              </a:cxn>
              <a:cxn ang="0">
                <a:pos x="2" y="61"/>
              </a:cxn>
              <a:cxn ang="0">
                <a:pos x="32" y="62"/>
              </a:cxn>
              <a:cxn ang="0">
                <a:pos x="67" y="0"/>
              </a:cxn>
              <a:cxn ang="0">
                <a:pos x="126" y="15"/>
              </a:cxn>
              <a:cxn ang="0">
                <a:pos x="126" y="86"/>
              </a:cxn>
              <a:cxn ang="0">
                <a:pos x="186" y="120"/>
              </a:cxn>
              <a:cxn ang="0">
                <a:pos x="246" y="84"/>
              </a:cxn>
              <a:cxn ang="0">
                <a:pos x="270" y="106"/>
              </a:cxn>
              <a:cxn ang="0">
                <a:pos x="288" y="126"/>
              </a:cxn>
              <a:cxn ang="0">
                <a:pos x="252" y="186"/>
              </a:cxn>
              <a:cxn ang="0">
                <a:pos x="288" y="244"/>
              </a:cxn>
              <a:cxn ang="0">
                <a:pos x="359" y="244"/>
              </a:cxn>
              <a:cxn ang="0">
                <a:pos x="374" y="301"/>
              </a:cxn>
              <a:cxn ang="0">
                <a:pos x="313" y="341"/>
              </a:cxn>
              <a:cxn ang="0">
                <a:pos x="314" y="374"/>
              </a:cxn>
              <a:cxn ang="0">
                <a:pos x="314" y="376"/>
              </a:cxn>
            </a:cxnLst>
            <a:rect l="0" t="0" r="r" b="b"/>
            <a:pathLst>
              <a:path w="374" h="446">
                <a:moveTo>
                  <a:pt x="314" y="376"/>
                </a:moveTo>
                <a:cubicBezTo>
                  <a:pt x="256" y="376"/>
                  <a:pt x="256" y="376"/>
                  <a:pt x="256" y="376"/>
                </a:cubicBezTo>
                <a:cubicBezTo>
                  <a:pt x="256" y="376"/>
                  <a:pt x="257" y="377"/>
                  <a:pt x="257" y="377"/>
                </a:cubicBezTo>
                <a:cubicBezTo>
                  <a:pt x="265" y="385"/>
                  <a:pt x="269" y="395"/>
                  <a:pt x="269" y="406"/>
                </a:cubicBezTo>
                <a:cubicBezTo>
                  <a:pt x="269" y="417"/>
                  <a:pt x="265" y="427"/>
                  <a:pt x="257" y="434"/>
                </a:cubicBezTo>
                <a:cubicBezTo>
                  <a:pt x="249" y="442"/>
                  <a:pt x="240" y="446"/>
                  <a:pt x="228" y="446"/>
                </a:cubicBezTo>
                <a:cubicBezTo>
                  <a:pt x="217" y="446"/>
                  <a:pt x="208" y="442"/>
                  <a:pt x="200" y="434"/>
                </a:cubicBezTo>
                <a:cubicBezTo>
                  <a:pt x="192" y="427"/>
                  <a:pt x="188" y="417"/>
                  <a:pt x="188" y="406"/>
                </a:cubicBezTo>
                <a:cubicBezTo>
                  <a:pt x="188" y="395"/>
                  <a:pt x="192" y="385"/>
                  <a:pt x="200" y="377"/>
                </a:cubicBezTo>
                <a:cubicBezTo>
                  <a:pt x="200" y="377"/>
                  <a:pt x="200" y="376"/>
                  <a:pt x="200" y="376"/>
                </a:cubicBezTo>
                <a:cubicBezTo>
                  <a:pt x="158" y="376"/>
                  <a:pt x="158" y="376"/>
                  <a:pt x="158" y="376"/>
                </a:cubicBezTo>
                <a:cubicBezTo>
                  <a:pt x="158" y="376"/>
                  <a:pt x="158" y="375"/>
                  <a:pt x="158" y="374"/>
                </a:cubicBezTo>
                <a:cubicBezTo>
                  <a:pt x="158" y="331"/>
                  <a:pt x="142" y="293"/>
                  <a:pt x="111" y="263"/>
                </a:cubicBezTo>
                <a:cubicBezTo>
                  <a:pt x="81" y="232"/>
                  <a:pt x="43" y="216"/>
                  <a:pt x="0" y="216"/>
                </a:cubicBezTo>
                <a:cubicBezTo>
                  <a:pt x="0" y="171"/>
                  <a:pt x="0" y="171"/>
                  <a:pt x="0" y="171"/>
                </a:cubicBezTo>
                <a:cubicBezTo>
                  <a:pt x="1" y="173"/>
                  <a:pt x="2" y="174"/>
                  <a:pt x="3" y="175"/>
                </a:cubicBezTo>
                <a:cubicBezTo>
                  <a:pt x="11" y="183"/>
                  <a:pt x="21" y="187"/>
                  <a:pt x="32" y="187"/>
                </a:cubicBezTo>
                <a:cubicBezTo>
                  <a:pt x="43" y="187"/>
                  <a:pt x="53" y="183"/>
                  <a:pt x="61" y="175"/>
                </a:cubicBezTo>
                <a:cubicBezTo>
                  <a:pt x="69" y="167"/>
                  <a:pt x="73" y="158"/>
                  <a:pt x="73" y="146"/>
                </a:cubicBezTo>
                <a:cubicBezTo>
                  <a:pt x="73" y="135"/>
                  <a:pt x="69" y="126"/>
                  <a:pt x="61" y="118"/>
                </a:cubicBezTo>
                <a:cubicBezTo>
                  <a:pt x="53" y="110"/>
                  <a:pt x="43" y="106"/>
                  <a:pt x="32" y="106"/>
                </a:cubicBezTo>
                <a:cubicBezTo>
                  <a:pt x="21" y="106"/>
                  <a:pt x="11" y="110"/>
                  <a:pt x="3" y="118"/>
                </a:cubicBezTo>
                <a:cubicBezTo>
                  <a:pt x="2" y="119"/>
                  <a:pt x="1" y="120"/>
                  <a:pt x="0" y="122"/>
                </a:cubicBezTo>
                <a:cubicBezTo>
                  <a:pt x="0" y="61"/>
                  <a:pt x="0" y="61"/>
                  <a:pt x="0" y="61"/>
                </a:cubicBezTo>
                <a:cubicBezTo>
                  <a:pt x="1" y="61"/>
                  <a:pt x="1" y="61"/>
                  <a:pt x="2" y="61"/>
                </a:cubicBezTo>
                <a:cubicBezTo>
                  <a:pt x="12" y="61"/>
                  <a:pt x="22" y="61"/>
                  <a:pt x="32" y="62"/>
                </a:cubicBezTo>
                <a:cubicBezTo>
                  <a:pt x="67" y="0"/>
                  <a:pt x="67" y="0"/>
                  <a:pt x="67" y="0"/>
                </a:cubicBezTo>
                <a:cubicBezTo>
                  <a:pt x="87" y="4"/>
                  <a:pt x="107" y="8"/>
                  <a:pt x="126" y="15"/>
                </a:cubicBezTo>
                <a:cubicBezTo>
                  <a:pt x="126" y="86"/>
                  <a:pt x="126" y="86"/>
                  <a:pt x="126" y="86"/>
                </a:cubicBezTo>
                <a:cubicBezTo>
                  <a:pt x="147" y="95"/>
                  <a:pt x="167" y="106"/>
                  <a:pt x="186" y="120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54" y="91"/>
                  <a:pt x="262" y="98"/>
                  <a:pt x="270" y="106"/>
                </a:cubicBezTo>
                <a:cubicBezTo>
                  <a:pt x="276" y="113"/>
                  <a:pt x="282" y="119"/>
                  <a:pt x="288" y="126"/>
                </a:cubicBezTo>
                <a:cubicBezTo>
                  <a:pt x="252" y="186"/>
                  <a:pt x="252" y="186"/>
                  <a:pt x="252" y="186"/>
                </a:cubicBezTo>
                <a:cubicBezTo>
                  <a:pt x="266" y="204"/>
                  <a:pt x="278" y="224"/>
                  <a:pt x="288" y="244"/>
                </a:cubicBezTo>
                <a:cubicBezTo>
                  <a:pt x="359" y="244"/>
                  <a:pt x="359" y="244"/>
                  <a:pt x="359" y="244"/>
                </a:cubicBezTo>
                <a:cubicBezTo>
                  <a:pt x="365" y="263"/>
                  <a:pt x="370" y="282"/>
                  <a:pt x="374" y="301"/>
                </a:cubicBezTo>
                <a:cubicBezTo>
                  <a:pt x="313" y="341"/>
                  <a:pt x="313" y="341"/>
                  <a:pt x="313" y="341"/>
                </a:cubicBezTo>
                <a:cubicBezTo>
                  <a:pt x="314" y="352"/>
                  <a:pt x="314" y="363"/>
                  <a:pt x="314" y="374"/>
                </a:cubicBezTo>
                <a:cubicBezTo>
                  <a:pt x="314" y="375"/>
                  <a:pt x="314" y="375"/>
                  <a:pt x="314" y="376"/>
                </a:cubicBezTo>
                <a:close/>
              </a:path>
            </a:pathLst>
          </a:cu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>
            <a:off x="5649665" y="3870809"/>
            <a:ext cx="2647799" cy="2192163"/>
          </a:xfrm>
          <a:custGeom>
            <a:avLst/>
            <a:gdLst/>
            <a:ahLst/>
            <a:cxnLst>
              <a:cxn ang="0">
                <a:pos x="74" y="156"/>
              </a:cxn>
              <a:cxn ang="0">
                <a:pos x="185" y="110"/>
              </a:cxn>
              <a:cxn ang="0">
                <a:pos x="232" y="0"/>
              </a:cxn>
              <a:cxn ang="0">
                <a:pos x="274" y="0"/>
              </a:cxn>
              <a:cxn ang="0">
                <a:pos x="274" y="1"/>
              </a:cxn>
              <a:cxn ang="0">
                <a:pos x="262" y="30"/>
              </a:cxn>
              <a:cxn ang="0">
                <a:pos x="274" y="58"/>
              </a:cxn>
              <a:cxn ang="0">
                <a:pos x="302" y="70"/>
              </a:cxn>
              <a:cxn ang="0">
                <a:pos x="331" y="58"/>
              </a:cxn>
              <a:cxn ang="0">
                <a:pos x="343" y="30"/>
              </a:cxn>
              <a:cxn ang="0">
                <a:pos x="331" y="1"/>
              </a:cxn>
              <a:cxn ang="0">
                <a:pos x="330" y="0"/>
              </a:cxn>
              <a:cxn ang="0">
                <a:pos x="388" y="0"/>
              </a:cxn>
              <a:cxn ang="0">
                <a:pos x="387" y="32"/>
              </a:cxn>
              <a:cxn ang="0">
                <a:pos x="449" y="66"/>
              </a:cxn>
              <a:cxn ang="0">
                <a:pos x="435" y="121"/>
              </a:cxn>
              <a:cxn ang="0">
                <a:pos x="362" y="125"/>
              </a:cxn>
              <a:cxn ang="0">
                <a:pos x="328" y="183"/>
              </a:cxn>
              <a:cxn ang="0">
                <a:pos x="365" y="243"/>
              </a:cxn>
              <a:cxn ang="0">
                <a:pos x="344" y="266"/>
              </a:cxn>
              <a:cxn ang="0">
                <a:pos x="321" y="287"/>
              </a:cxn>
              <a:cxn ang="0">
                <a:pos x="260" y="251"/>
              </a:cxn>
              <a:cxn ang="0">
                <a:pos x="202" y="285"/>
              </a:cxn>
              <a:cxn ang="0">
                <a:pos x="202" y="356"/>
              </a:cxn>
              <a:cxn ang="0">
                <a:pos x="144" y="371"/>
              </a:cxn>
              <a:cxn ang="0">
                <a:pos x="108" y="309"/>
              </a:cxn>
              <a:cxn ang="0">
                <a:pos x="76" y="311"/>
              </a:cxn>
              <a:cxn ang="0">
                <a:pos x="74" y="311"/>
              </a:cxn>
              <a:cxn ang="0">
                <a:pos x="74" y="248"/>
              </a:cxn>
              <a:cxn ang="0">
                <a:pos x="69" y="254"/>
              </a:cxn>
              <a:cxn ang="0">
                <a:pos x="40" y="266"/>
              </a:cxn>
              <a:cxn ang="0">
                <a:pos x="11" y="254"/>
              </a:cxn>
              <a:cxn ang="0">
                <a:pos x="0" y="226"/>
              </a:cxn>
              <a:cxn ang="0">
                <a:pos x="11" y="197"/>
              </a:cxn>
              <a:cxn ang="0">
                <a:pos x="40" y="185"/>
              </a:cxn>
              <a:cxn ang="0">
                <a:pos x="69" y="197"/>
              </a:cxn>
              <a:cxn ang="0">
                <a:pos x="74" y="203"/>
              </a:cxn>
              <a:cxn ang="0">
                <a:pos x="74" y="156"/>
              </a:cxn>
            </a:cxnLst>
            <a:rect l="0" t="0" r="r" b="b"/>
            <a:pathLst>
              <a:path w="449" h="371">
                <a:moveTo>
                  <a:pt x="74" y="156"/>
                </a:moveTo>
                <a:cubicBezTo>
                  <a:pt x="117" y="156"/>
                  <a:pt x="155" y="141"/>
                  <a:pt x="185" y="110"/>
                </a:cubicBezTo>
                <a:cubicBezTo>
                  <a:pt x="216" y="80"/>
                  <a:pt x="231" y="43"/>
                  <a:pt x="232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4" y="0"/>
                  <a:pt x="274" y="1"/>
                  <a:pt x="274" y="1"/>
                </a:cubicBezTo>
                <a:cubicBezTo>
                  <a:pt x="266" y="9"/>
                  <a:pt x="262" y="19"/>
                  <a:pt x="262" y="30"/>
                </a:cubicBezTo>
                <a:cubicBezTo>
                  <a:pt x="262" y="41"/>
                  <a:pt x="266" y="51"/>
                  <a:pt x="274" y="58"/>
                </a:cubicBezTo>
                <a:cubicBezTo>
                  <a:pt x="282" y="66"/>
                  <a:pt x="291" y="70"/>
                  <a:pt x="302" y="70"/>
                </a:cubicBezTo>
                <a:cubicBezTo>
                  <a:pt x="314" y="70"/>
                  <a:pt x="323" y="66"/>
                  <a:pt x="331" y="58"/>
                </a:cubicBezTo>
                <a:cubicBezTo>
                  <a:pt x="339" y="51"/>
                  <a:pt x="343" y="41"/>
                  <a:pt x="343" y="30"/>
                </a:cubicBezTo>
                <a:cubicBezTo>
                  <a:pt x="343" y="19"/>
                  <a:pt x="339" y="9"/>
                  <a:pt x="331" y="1"/>
                </a:cubicBezTo>
                <a:cubicBezTo>
                  <a:pt x="331" y="1"/>
                  <a:pt x="330" y="0"/>
                  <a:pt x="330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11"/>
                  <a:pt x="388" y="22"/>
                  <a:pt x="387" y="32"/>
                </a:cubicBezTo>
                <a:cubicBezTo>
                  <a:pt x="449" y="66"/>
                  <a:pt x="449" y="66"/>
                  <a:pt x="449" y="66"/>
                </a:cubicBezTo>
                <a:cubicBezTo>
                  <a:pt x="446" y="85"/>
                  <a:pt x="441" y="103"/>
                  <a:pt x="435" y="121"/>
                </a:cubicBezTo>
                <a:cubicBezTo>
                  <a:pt x="362" y="125"/>
                  <a:pt x="362" y="125"/>
                  <a:pt x="362" y="125"/>
                </a:cubicBezTo>
                <a:cubicBezTo>
                  <a:pt x="353" y="145"/>
                  <a:pt x="342" y="164"/>
                  <a:pt x="328" y="183"/>
                </a:cubicBezTo>
                <a:cubicBezTo>
                  <a:pt x="365" y="243"/>
                  <a:pt x="365" y="243"/>
                  <a:pt x="365" y="243"/>
                </a:cubicBezTo>
                <a:cubicBezTo>
                  <a:pt x="358" y="251"/>
                  <a:pt x="351" y="258"/>
                  <a:pt x="344" y="266"/>
                </a:cubicBezTo>
                <a:cubicBezTo>
                  <a:pt x="336" y="273"/>
                  <a:pt x="329" y="280"/>
                  <a:pt x="321" y="287"/>
                </a:cubicBezTo>
                <a:cubicBezTo>
                  <a:pt x="260" y="251"/>
                  <a:pt x="260" y="251"/>
                  <a:pt x="260" y="251"/>
                </a:cubicBezTo>
                <a:cubicBezTo>
                  <a:pt x="241" y="265"/>
                  <a:pt x="222" y="276"/>
                  <a:pt x="202" y="285"/>
                </a:cubicBezTo>
                <a:cubicBezTo>
                  <a:pt x="202" y="356"/>
                  <a:pt x="202" y="356"/>
                  <a:pt x="202" y="356"/>
                </a:cubicBezTo>
                <a:cubicBezTo>
                  <a:pt x="183" y="363"/>
                  <a:pt x="164" y="368"/>
                  <a:pt x="144" y="371"/>
                </a:cubicBezTo>
                <a:cubicBezTo>
                  <a:pt x="108" y="309"/>
                  <a:pt x="108" y="309"/>
                  <a:pt x="108" y="309"/>
                </a:cubicBezTo>
                <a:cubicBezTo>
                  <a:pt x="97" y="310"/>
                  <a:pt x="86" y="311"/>
                  <a:pt x="76" y="311"/>
                </a:cubicBezTo>
                <a:cubicBezTo>
                  <a:pt x="75" y="311"/>
                  <a:pt x="75" y="311"/>
                  <a:pt x="74" y="311"/>
                </a:cubicBezTo>
                <a:cubicBezTo>
                  <a:pt x="74" y="248"/>
                  <a:pt x="74" y="248"/>
                  <a:pt x="74" y="248"/>
                </a:cubicBezTo>
                <a:cubicBezTo>
                  <a:pt x="73" y="250"/>
                  <a:pt x="71" y="252"/>
                  <a:pt x="69" y="254"/>
                </a:cubicBezTo>
                <a:cubicBezTo>
                  <a:pt x="61" y="262"/>
                  <a:pt x="51" y="266"/>
                  <a:pt x="40" y="266"/>
                </a:cubicBezTo>
                <a:cubicBezTo>
                  <a:pt x="29" y="266"/>
                  <a:pt x="19" y="262"/>
                  <a:pt x="11" y="254"/>
                </a:cubicBezTo>
                <a:cubicBezTo>
                  <a:pt x="4" y="247"/>
                  <a:pt x="0" y="237"/>
                  <a:pt x="0" y="226"/>
                </a:cubicBezTo>
                <a:cubicBezTo>
                  <a:pt x="0" y="215"/>
                  <a:pt x="4" y="205"/>
                  <a:pt x="11" y="197"/>
                </a:cubicBezTo>
                <a:cubicBezTo>
                  <a:pt x="19" y="189"/>
                  <a:pt x="29" y="185"/>
                  <a:pt x="40" y="185"/>
                </a:cubicBezTo>
                <a:cubicBezTo>
                  <a:pt x="51" y="185"/>
                  <a:pt x="61" y="189"/>
                  <a:pt x="69" y="197"/>
                </a:cubicBezTo>
                <a:cubicBezTo>
                  <a:pt x="71" y="199"/>
                  <a:pt x="73" y="201"/>
                  <a:pt x="74" y="203"/>
                </a:cubicBezTo>
                <a:lnTo>
                  <a:pt x="74" y="156"/>
                </a:lnTo>
                <a:close/>
              </a:path>
            </a:pathLst>
          </a:custGeom>
          <a:solidFill>
            <a:schemeClr val="accent5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3894541" y="3422148"/>
            <a:ext cx="2192164" cy="2633849"/>
          </a:xfrm>
          <a:custGeom>
            <a:avLst/>
            <a:gdLst/>
            <a:ahLst/>
            <a:cxnLst>
              <a:cxn ang="0">
                <a:pos x="372" y="232"/>
              </a:cxn>
              <a:cxn ang="0">
                <a:pos x="372" y="279"/>
              </a:cxn>
              <a:cxn ang="0">
                <a:pos x="367" y="273"/>
              </a:cxn>
              <a:cxn ang="0">
                <a:pos x="338" y="261"/>
              </a:cxn>
              <a:cxn ang="0">
                <a:pos x="309" y="273"/>
              </a:cxn>
              <a:cxn ang="0">
                <a:pos x="298" y="302"/>
              </a:cxn>
              <a:cxn ang="0">
                <a:pos x="309" y="330"/>
              </a:cxn>
              <a:cxn ang="0">
                <a:pos x="338" y="342"/>
              </a:cxn>
              <a:cxn ang="0">
                <a:pos x="367" y="330"/>
              </a:cxn>
              <a:cxn ang="0">
                <a:pos x="372" y="324"/>
              </a:cxn>
              <a:cxn ang="0">
                <a:pos x="372" y="387"/>
              </a:cxn>
              <a:cxn ang="0">
                <a:pos x="340" y="385"/>
              </a:cxn>
              <a:cxn ang="0">
                <a:pos x="302" y="446"/>
              </a:cxn>
              <a:cxn ang="0">
                <a:pos x="242" y="430"/>
              </a:cxn>
              <a:cxn ang="0">
                <a:pos x="247" y="361"/>
              </a:cxn>
              <a:cxn ang="0">
                <a:pos x="184" y="323"/>
              </a:cxn>
              <a:cxn ang="0">
                <a:pos x="129" y="363"/>
              </a:cxn>
              <a:cxn ang="0">
                <a:pos x="106" y="342"/>
              </a:cxn>
              <a:cxn ang="0">
                <a:pos x="82" y="316"/>
              </a:cxn>
              <a:cxn ang="0">
                <a:pos x="118" y="254"/>
              </a:cxn>
              <a:cxn ang="0">
                <a:pos x="86" y="199"/>
              </a:cxn>
              <a:cxn ang="0">
                <a:pos x="15" y="199"/>
              </a:cxn>
              <a:cxn ang="0">
                <a:pos x="0" y="141"/>
              </a:cxn>
              <a:cxn ang="0">
                <a:pos x="62" y="104"/>
              </a:cxn>
              <a:cxn ang="0">
                <a:pos x="61" y="84"/>
              </a:cxn>
              <a:cxn ang="0">
                <a:pos x="61" y="76"/>
              </a:cxn>
              <a:cxn ang="0">
                <a:pos x="118" y="76"/>
              </a:cxn>
              <a:cxn ang="0">
                <a:pos x="109" y="69"/>
              </a:cxn>
              <a:cxn ang="0">
                <a:pos x="97" y="41"/>
              </a:cxn>
              <a:cxn ang="0">
                <a:pos x="109" y="12"/>
              </a:cxn>
              <a:cxn ang="0">
                <a:pos x="138" y="0"/>
              </a:cxn>
              <a:cxn ang="0">
                <a:pos x="167" y="12"/>
              </a:cxn>
              <a:cxn ang="0">
                <a:pos x="179" y="41"/>
              </a:cxn>
              <a:cxn ang="0">
                <a:pos x="167" y="69"/>
              </a:cxn>
              <a:cxn ang="0">
                <a:pos x="158" y="76"/>
              </a:cxn>
              <a:cxn ang="0">
                <a:pos x="214" y="76"/>
              </a:cxn>
              <a:cxn ang="0">
                <a:pos x="260" y="186"/>
              </a:cxn>
              <a:cxn ang="0">
                <a:pos x="372" y="232"/>
              </a:cxn>
              <a:cxn ang="0">
                <a:pos x="372" y="232"/>
              </a:cxn>
            </a:cxnLst>
            <a:rect l="0" t="0" r="r" b="b"/>
            <a:pathLst>
              <a:path w="372" h="446">
                <a:moveTo>
                  <a:pt x="372" y="232"/>
                </a:moveTo>
                <a:cubicBezTo>
                  <a:pt x="372" y="279"/>
                  <a:pt x="372" y="279"/>
                  <a:pt x="372" y="279"/>
                </a:cubicBezTo>
                <a:cubicBezTo>
                  <a:pt x="371" y="277"/>
                  <a:pt x="369" y="275"/>
                  <a:pt x="367" y="273"/>
                </a:cubicBezTo>
                <a:cubicBezTo>
                  <a:pt x="359" y="265"/>
                  <a:pt x="349" y="261"/>
                  <a:pt x="338" y="261"/>
                </a:cubicBezTo>
                <a:cubicBezTo>
                  <a:pt x="327" y="261"/>
                  <a:pt x="317" y="265"/>
                  <a:pt x="309" y="273"/>
                </a:cubicBezTo>
                <a:cubicBezTo>
                  <a:pt x="302" y="281"/>
                  <a:pt x="298" y="291"/>
                  <a:pt x="298" y="302"/>
                </a:cubicBezTo>
                <a:cubicBezTo>
                  <a:pt x="298" y="313"/>
                  <a:pt x="302" y="323"/>
                  <a:pt x="309" y="330"/>
                </a:cubicBezTo>
                <a:cubicBezTo>
                  <a:pt x="317" y="338"/>
                  <a:pt x="327" y="342"/>
                  <a:pt x="338" y="342"/>
                </a:cubicBezTo>
                <a:cubicBezTo>
                  <a:pt x="349" y="342"/>
                  <a:pt x="359" y="338"/>
                  <a:pt x="367" y="330"/>
                </a:cubicBezTo>
                <a:cubicBezTo>
                  <a:pt x="369" y="328"/>
                  <a:pt x="371" y="326"/>
                  <a:pt x="372" y="324"/>
                </a:cubicBezTo>
                <a:cubicBezTo>
                  <a:pt x="372" y="387"/>
                  <a:pt x="372" y="387"/>
                  <a:pt x="372" y="387"/>
                </a:cubicBezTo>
                <a:cubicBezTo>
                  <a:pt x="361" y="387"/>
                  <a:pt x="351" y="386"/>
                  <a:pt x="340" y="385"/>
                </a:cubicBezTo>
                <a:cubicBezTo>
                  <a:pt x="302" y="446"/>
                  <a:pt x="302" y="446"/>
                  <a:pt x="302" y="446"/>
                </a:cubicBezTo>
                <a:cubicBezTo>
                  <a:pt x="281" y="443"/>
                  <a:pt x="261" y="437"/>
                  <a:pt x="242" y="430"/>
                </a:cubicBezTo>
                <a:cubicBezTo>
                  <a:pt x="247" y="361"/>
                  <a:pt x="247" y="361"/>
                  <a:pt x="247" y="361"/>
                </a:cubicBezTo>
                <a:cubicBezTo>
                  <a:pt x="225" y="351"/>
                  <a:pt x="204" y="338"/>
                  <a:pt x="184" y="323"/>
                </a:cubicBezTo>
                <a:cubicBezTo>
                  <a:pt x="129" y="363"/>
                  <a:pt x="129" y="363"/>
                  <a:pt x="129" y="363"/>
                </a:cubicBezTo>
                <a:cubicBezTo>
                  <a:pt x="121" y="356"/>
                  <a:pt x="113" y="349"/>
                  <a:pt x="106" y="342"/>
                </a:cubicBezTo>
                <a:cubicBezTo>
                  <a:pt x="97" y="333"/>
                  <a:pt x="89" y="325"/>
                  <a:pt x="82" y="316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05" y="237"/>
                  <a:pt x="95" y="219"/>
                  <a:pt x="86" y="199"/>
                </a:cubicBezTo>
                <a:cubicBezTo>
                  <a:pt x="15" y="199"/>
                  <a:pt x="15" y="199"/>
                  <a:pt x="15" y="199"/>
                </a:cubicBezTo>
                <a:cubicBezTo>
                  <a:pt x="8" y="180"/>
                  <a:pt x="4" y="161"/>
                  <a:pt x="0" y="141"/>
                </a:cubicBezTo>
                <a:cubicBezTo>
                  <a:pt x="62" y="104"/>
                  <a:pt x="62" y="104"/>
                  <a:pt x="62" y="104"/>
                </a:cubicBezTo>
                <a:cubicBezTo>
                  <a:pt x="62" y="98"/>
                  <a:pt x="61" y="91"/>
                  <a:pt x="61" y="84"/>
                </a:cubicBezTo>
                <a:cubicBezTo>
                  <a:pt x="61" y="82"/>
                  <a:pt x="61" y="79"/>
                  <a:pt x="61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5" y="74"/>
                  <a:pt x="112" y="72"/>
                  <a:pt x="109" y="69"/>
                </a:cubicBezTo>
                <a:cubicBezTo>
                  <a:pt x="101" y="61"/>
                  <a:pt x="97" y="52"/>
                  <a:pt x="97" y="41"/>
                </a:cubicBezTo>
                <a:cubicBezTo>
                  <a:pt x="97" y="29"/>
                  <a:pt x="101" y="20"/>
                  <a:pt x="109" y="12"/>
                </a:cubicBezTo>
                <a:cubicBezTo>
                  <a:pt x="117" y="4"/>
                  <a:pt x="127" y="0"/>
                  <a:pt x="138" y="0"/>
                </a:cubicBezTo>
                <a:cubicBezTo>
                  <a:pt x="149" y="0"/>
                  <a:pt x="159" y="4"/>
                  <a:pt x="167" y="12"/>
                </a:cubicBezTo>
                <a:cubicBezTo>
                  <a:pt x="175" y="20"/>
                  <a:pt x="179" y="29"/>
                  <a:pt x="179" y="41"/>
                </a:cubicBezTo>
                <a:cubicBezTo>
                  <a:pt x="179" y="52"/>
                  <a:pt x="175" y="61"/>
                  <a:pt x="167" y="69"/>
                </a:cubicBezTo>
                <a:cubicBezTo>
                  <a:pt x="164" y="72"/>
                  <a:pt x="161" y="74"/>
                  <a:pt x="158" y="76"/>
                </a:cubicBezTo>
                <a:cubicBezTo>
                  <a:pt x="214" y="76"/>
                  <a:pt x="214" y="76"/>
                  <a:pt x="214" y="76"/>
                </a:cubicBezTo>
                <a:cubicBezTo>
                  <a:pt x="214" y="119"/>
                  <a:pt x="229" y="156"/>
                  <a:pt x="260" y="186"/>
                </a:cubicBezTo>
                <a:cubicBezTo>
                  <a:pt x="291" y="217"/>
                  <a:pt x="328" y="232"/>
                  <a:pt x="372" y="232"/>
                </a:cubicBezTo>
                <a:cubicBezTo>
                  <a:pt x="372" y="232"/>
                  <a:pt x="372" y="232"/>
                  <a:pt x="372" y="232"/>
                </a:cubicBezTo>
                <a:close/>
              </a:path>
            </a:pathLst>
          </a:custGeom>
          <a:solidFill>
            <a:schemeClr val="accent6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0" name="Freeform 119"/>
          <p:cNvSpPr>
            <a:spLocks noChangeArrowheads="1"/>
          </p:cNvSpPr>
          <p:nvPr/>
        </p:nvSpPr>
        <p:spPr bwMode="auto">
          <a:xfrm>
            <a:off x="5822618" y="3574125"/>
            <a:ext cx="618848" cy="553129"/>
          </a:xfrm>
          <a:custGeom>
            <a:avLst/>
            <a:gdLst>
              <a:gd name="T0" fmla="*/ 443 w 497"/>
              <a:gd name="T1" fmla="*/ 70 h 444"/>
              <a:gd name="T2" fmla="*/ 443 w 497"/>
              <a:gd name="T3" fmla="*/ 70 h 444"/>
              <a:gd name="T4" fmla="*/ 426 w 497"/>
              <a:gd name="T5" fmla="*/ 70 h 444"/>
              <a:gd name="T6" fmla="*/ 426 w 497"/>
              <a:gd name="T7" fmla="*/ 443 h 444"/>
              <a:gd name="T8" fmla="*/ 443 w 497"/>
              <a:gd name="T9" fmla="*/ 443 h 444"/>
              <a:gd name="T10" fmla="*/ 496 w 497"/>
              <a:gd name="T11" fmla="*/ 398 h 444"/>
              <a:gd name="T12" fmla="*/ 496 w 497"/>
              <a:gd name="T13" fmla="*/ 124 h 444"/>
              <a:gd name="T14" fmla="*/ 443 w 497"/>
              <a:gd name="T15" fmla="*/ 70 h 444"/>
              <a:gd name="T16" fmla="*/ 0 w 497"/>
              <a:gd name="T17" fmla="*/ 124 h 444"/>
              <a:gd name="T18" fmla="*/ 0 w 497"/>
              <a:gd name="T19" fmla="*/ 124 h 444"/>
              <a:gd name="T20" fmla="*/ 0 w 497"/>
              <a:gd name="T21" fmla="*/ 398 h 444"/>
              <a:gd name="T22" fmla="*/ 53 w 497"/>
              <a:gd name="T23" fmla="*/ 443 h 444"/>
              <a:gd name="T24" fmla="*/ 71 w 497"/>
              <a:gd name="T25" fmla="*/ 443 h 444"/>
              <a:gd name="T26" fmla="*/ 71 w 497"/>
              <a:gd name="T27" fmla="*/ 70 h 444"/>
              <a:gd name="T28" fmla="*/ 53 w 497"/>
              <a:gd name="T29" fmla="*/ 70 h 444"/>
              <a:gd name="T30" fmla="*/ 0 w 497"/>
              <a:gd name="T31" fmla="*/ 124 h 444"/>
              <a:gd name="T32" fmla="*/ 337 w 497"/>
              <a:gd name="T33" fmla="*/ 26 h 444"/>
              <a:gd name="T34" fmla="*/ 337 w 497"/>
              <a:gd name="T35" fmla="*/ 26 h 444"/>
              <a:gd name="T36" fmla="*/ 248 w 497"/>
              <a:gd name="T37" fmla="*/ 0 h 444"/>
              <a:gd name="T38" fmla="*/ 160 w 497"/>
              <a:gd name="T39" fmla="*/ 26 h 444"/>
              <a:gd name="T40" fmla="*/ 160 w 497"/>
              <a:gd name="T41" fmla="*/ 70 h 444"/>
              <a:gd name="T42" fmla="*/ 107 w 497"/>
              <a:gd name="T43" fmla="*/ 70 h 444"/>
              <a:gd name="T44" fmla="*/ 107 w 497"/>
              <a:gd name="T45" fmla="*/ 443 h 444"/>
              <a:gd name="T46" fmla="*/ 390 w 497"/>
              <a:gd name="T47" fmla="*/ 443 h 444"/>
              <a:gd name="T48" fmla="*/ 390 w 497"/>
              <a:gd name="T49" fmla="*/ 70 h 444"/>
              <a:gd name="T50" fmla="*/ 337 w 497"/>
              <a:gd name="T51" fmla="*/ 70 h 444"/>
              <a:gd name="T52" fmla="*/ 337 w 497"/>
              <a:gd name="T53" fmla="*/ 26 h 444"/>
              <a:gd name="T54" fmla="*/ 301 w 497"/>
              <a:gd name="T55" fmla="*/ 70 h 444"/>
              <a:gd name="T56" fmla="*/ 301 w 497"/>
              <a:gd name="T57" fmla="*/ 70 h 444"/>
              <a:gd name="T58" fmla="*/ 195 w 497"/>
              <a:gd name="T59" fmla="*/ 70 h 444"/>
              <a:gd name="T60" fmla="*/ 195 w 497"/>
              <a:gd name="T61" fmla="*/ 44 h 444"/>
              <a:gd name="T62" fmla="*/ 248 w 497"/>
              <a:gd name="T63" fmla="*/ 26 h 444"/>
              <a:gd name="T64" fmla="*/ 301 w 497"/>
              <a:gd name="T65" fmla="*/ 44 h 444"/>
              <a:gd name="T66" fmla="*/ 301 w 497"/>
              <a:gd name="T67" fmla="*/ 7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11" name="Freeform 28"/>
          <p:cNvSpPr>
            <a:spLocks noChangeArrowheads="1"/>
          </p:cNvSpPr>
          <p:nvPr/>
        </p:nvSpPr>
        <p:spPr bwMode="auto">
          <a:xfrm>
            <a:off x="6953803" y="2732450"/>
            <a:ext cx="569368" cy="478671"/>
          </a:xfrm>
          <a:custGeom>
            <a:avLst/>
            <a:gdLst>
              <a:gd name="T0" fmla="*/ 124 w 498"/>
              <a:gd name="T1" fmla="*/ 81 h 418"/>
              <a:gd name="T2" fmla="*/ 124 w 498"/>
              <a:gd name="T3" fmla="*/ 81 h 418"/>
              <a:gd name="T4" fmla="*/ 36 w 498"/>
              <a:gd name="T5" fmla="*/ 258 h 418"/>
              <a:gd name="T6" fmla="*/ 346 w 498"/>
              <a:gd name="T7" fmla="*/ 116 h 418"/>
              <a:gd name="T8" fmla="*/ 9 w 498"/>
              <a:gd name="T9" fmla="*/ 382 h 418"/>
              <a:gd name="T10" fmla="*/ 44 w 498"/>
              <a:gd name="T11" fmla="*/ 400 h 418"/>
              <a:gd name="T12" fmla="*/ 97 w 498"/>
              <a:gd name="T13" fmla="*/ 311 h 418"/>
              <a:gd name="T14" fmla="*/ 293 w 498"/>
              <a:gd name="T15" fmla="*/ 311 h 418"/>
              <a:gd name="T16" fmla="*/ 469 w 498"/>
              <a:gd name="T17" fmla="*/ 72 h 418"/>
              <a:gd name="T18" fmla="*/ 124 w 498"/>
              <a:gd name="T19" fmla="*/ 81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12" name="Freeform 100"/>
          <p:cNvSpPr>
            <a:spLocks noChangeArrowheads="1"/>
          </p:cNvSpPr>
          <p:nvPr/>
        </p:nvSpPr>
        <p:spPr bwMode="auto">
          <a:xfrm>
            <a:off x="4925561" y="2645188"/>
            <a:ext cx="560183" cy="361890"/>
          </a:xfrm>
          <a:custGeom>
            <a:avLst/>
            <a:gdLst>
              <a:gd name="T0" fmla="*/ 381 w 498"/>
              <a:gd name="T1" fmla="*/ 89 h 320"/>
              <a:gd name="T2" fmla="*/ 381 w 498"/>
              <a:gd name="T3" fmla="*/ 89 h 320"/>
              <a:gd name="T4" fmla="*/ 355 w 498"/>
              <a:gd name="T5" fmla="*/ 89 h 320"/>
              <a:gd name="T6" fmla="*/ 231 w 498"/>
              <a:gd name="T7" fmla="*/ 0 h 320"/>
              <a:gd name="T8" fmla="*/ 98 w 498"/>
              <a:gd name="T9" fmla="*/ 134 h 320"/>
              <a:gd name="T10" fmla="*/ 98 w 498"/>
              <a:gd name="T11" fmla="*/ 150 h 320"/>
              <a:gd name="T12" fmla="*/ 89 w 498"/>
              <a:gd name="T13" fmla="*/ 150 h 320"/>
              <a:gd name="T14" fmla="*/ 0 w 498"/>
              <a:gd name="T15" fmla="*/ 240 h 320"/>
              <a:gd name="T16" fmla="*/ 89 w 498"/>
              <a:gd name="T17" fmla="*/ 319 h 320"/>
              <a:gd name="T18" fmla="*/ 381 w 498"/>
              <a:gd name="T19" fmla="*/ 319 h 320"/>
              <a:gd name="T20" fmla="*/ 497 w 498"/>
              <a:gd name="T21" fmla="*/ 204 h 320"/>
              <a:gd name="T22" fmla="*/ 381 w 498"/>
              <a:gd name="T23" fmla="*/ 89 h 320"/>
              <a:gd name="T24" fmla="*/ 284 w 498"/>
              <a:gd name="T25" fmla="*/ 195 h 320"/>
              <a:gd name="T26" fmla="*/ 284 w 498"/>
              <a:gd name="T27" fmla="*/ 195 h 320"/>
              <a:gd name="T28" fmla="*/ 213 w 498"/>
              <a:gd name="T29" fmla="*/ 275 h 320"/>
              <a:gd name="T30" fmla="*/ 195 w 498"/>
              <a:gd name="T31" fmla="*/ 275 h 320"/>
              <a:gd name="T32" fmla="*/ 195 w 498"/>
              <a:gd name="T33" fmla="*/ 266 h 320"/>
              <a:gd name="T34" fmla="*/ 195 w 498"/>
              <a:gd name="T35" fmla="*/ 257 h 320"/>
              <a:gd name="T36" fmla="*/ 222 w 498"/>
              <a:gd name="T37" fmla="*/ 204 h 320"/>
              <a:gd name="T38" fmla="*/ 204 w 498"/>
              <a:gd name="T39" fmla="*/ 195 h 320"/>
              <a:gd name="T40" fmla="*/ 204 w 498"/>
              <a:gd name="T41" fmla="*/ 195 h 320"/>
              <a:gd name="T42" fmla="*/ 186 w 498"/>
              <a:gd name="T43" fmla="*/ 178 h 320"/>
              <a:gd name="T44" fmla="*/ 195 w 498"/>
              <a:gd name="T45" fmla="*/ 160 h 320"/>
              <a:gd name="T46" fmla="*/ 258 w 498"/>
              <a:gd name="T47" fmla="*/ 89 h 320"/>
              <a:gd name="T48" fmla="*/ 275 w 498"/>
              <a:gd name="T49" fmla="*/ 80 h 320"/>
              <a:gd name="T50" fmla="*/ 284 w 498"/>
              <a:gd name="T51" fmla="*/ 89 h 320"/>
              <a:gd name="T52" fmla="*/ 275 w 498"/>
              <a:gd name="T53" fmla="*/ 106 h 320"/>
              <a:gd name="T54" fmla="*/ 249 w 498"/>
              <a:gd name="T55" fmla="*/ 160 h 320"/>
              <a:gd name="T56" fmla="*/ 275 w 498"/>
              <a:gd name="T57" fmla="*/ 169 h 320"/>
              <a:gd name="T58" fmla="*/ 275 w 498"/>
              <a:gd name="T59" fmla="*/ 169 h 320"/>
              <a:gd name="T60" fmla="*/ 293 w 498"/>
              <a:gd name="T61" fmla="*/ 187 h 320"/>
              <a:gd name="T62" fmla="*/ 284 w 498"/>
              <a:gd name="T63" fmla="*/ 195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lnTo>
                  <a:pt x="204" y="195"/>
                </a:ln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lnTo>
                  <a:pt x="275" y="169"/>
                </a:ln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13" name="Freeform 116"/>
          <p:cNvSpPr>
            <a:spLocks noChangeArrowheads="1"/>
          </p:cNvSpPr>
          <p:nvPr/>
        </p:nvSpPr>
        <p:spPr bwMode="auto">
          <a:xfrm>
            <a:off x="6834854" y="4625378"/>
            <a:ext cx="436249" cy="453523"/>
          </a:xfrm>
          <a:custGeom>
            <a:avLst/>
            <a:gdLst>
              <a:gd name="T0" fmla="*/ 400 w 445"/>
              <a:gd name="T1" fmla="*/ 159 h 462"/>
              <a:gd name="T2" fmla="*/ 400 w 445"/>
              <a:gd name="T3" fmla="*/ 159 h 462"/>
              <a:gd name="T4" fmla="*/ 266 w 445"/>
              <a:gd name="T5" fmla="*/ 8 h 462"/>
              <a:gd name="T6" fmla="*/ 36 w 445"/>
              <a:gd name="T7" fmla="*/ 248 h 462"/>
              <a:gd name="T8" fmla="*/ 9 w 445"/>
              <a:gd name="T9" fmla="*/ 319 h 462"/>
              <a:gd name="T10" fmla="*/ 81 w 445"/>
              <a:gd name="T11" fmla="*/ 355 h 462"/>
              <a:gd name="T12" fmla="*/ 98 w 445"/>
              <a:gd name="T13" fmla="*/ 346 h 462"/>
              <a:gd name="T14" fmla="*/ 134 w 445"/>
              <a:gd name="T15" fmla="*/ 372 h 462"/>
              <a:gd name="T16" fmla="*/ 160 w 445"/>
              <a:gd name="T17" fmla="*/ 434 h 462"/>
              <a:gd name="T18" fmla="*/ 187 w 445"/>
              <a:gd name="T19" fmla="*/ 452 h 462"/>
              <a:gd name="T20" fmla="*/ 240 w 445"/>
              <a:gd name="T21" fmla="*/ 434 h 462"/>
              <a:gd name="T22" fmla="*/ 249 w 445"/>
              <a:gd name="T23" fmla="*/ 416 h 462"/>
              <a:gd name="T24" fmla="*/ 231 w 445"/>
              <a:gd name="T25" fmla="*/ 390 h 462"/>
              <a:gd name="T26" fmla="*/ 204 w 445"/>
              <a:gd name="T27" fmla="*/ 337 h 462"/>
              <a:gd name="T28" fmla="*/ 231 w 445"/>
              <a:gd name="T29" fmla="*/ 310 h 462"/>
              <a:gd name="T30" fmla="*/ 417 w 445"/>
              <a:gd name="T31" fmla="*/ 355 h 462"/>
              <a:gd name="T32" fmla="*/ 400 w 445"/>
              <a:gd name="T33" fmla="*/ 159 h 462"/>
              <a:gd name="T34" fmla="*/ 390 w 445"/>
              <a:gd name="T35" fmla="*/ 310 h 462"/>
              <a:gd name="T36" fmla="*/ 390 w 445"/>
              <a:gd name="T37" fmla="*/ 310 h 462"/>
              <a:gd name="T38" fmla="*/ 302 w 445"/>
              <a:gd name="T39" fmla="*/ 204 h 462"/>
              <a:gd name="T40" fmla="*/ 284 w 445"/>
              <a:gd name="T41" fmla="*/ 62 h 462"/>
              <a:gd name="T42" fmla="*/ 364 w 445"/>
              <a:gd name="T43" fmla="*/ 177 h 462"/>
              <a:gd name="T44" fmla="*/ 390 w 445"/>
              <a:gd name="T45" fmla="*/ 31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14" name="Freeform 154"/>
          <p:cNvSpPr>
            <a:spLocks noChangeArrowheads="1"/>
          </p:cNvSpPr>
          <p:nvPr/>
        </p:nvSpPr>
        <p:spPr bwMode="auto">
          <a:xfrm>
            <a:off x="4846864" y="4479651"/>
            <a:ext cx="358788" cy="487239"/>
          </a:xfrm>
          <a:custGeom>
            <a:avLst/>
            <a:gdLst>
              <a:gd name="T0" fmla="*/ 346 w 355"/>
              <a:gd name="T1" fmla="*/ 132 h 487"/>
              <a:gd name="T2" fmla="*/ 346 w 355"/>
              <a:gd name="T3" fmla="*/ 132 h 487"/>
              <a:gd name="T4" fmla="*/ 116 w 355"/>
              <a:gd name="T5" fmla="*/ 17 h 487"/>
              <a:gd name="T6" fmla="*/ 9 w 355"/>
              <a:gd name="T7" fmla="*/ 53 h 487"/>
              <a:gd name="T8" fmla="*/ 0 w 355"/>
              <a:gd name="T9" fmla="*/ 79 h 487"/>
              <a:gd name="T10" fmla="*/ 9 w 355"/>
              <a:gd name="T11" fmla="*/ 345 h 487"/>
              <a:gd name="T12" fmla="*/ 18 w 355"/>
              <a:gd name="T13" fmla="*/ 363 h 487"/>
              <a:gd name="T14" fmla="*/ 222 w 355"/>
              <a:gd name="T15" fmla="*/ 486 h 487"/>
              <a:gd name="T16" fmla="*/ 231 w 355"/>
              <a:gd name="T17" fmla="*/ 486 h 487"/>
              <a:gd name="T18" fmla="*/ 240 w 355"/>
              <a:gd name="T19" fmla="*/ 486 h 487"/>
              <a:gd name="T20" fmla="*/ 248 w 355"/>
              <a:gd name="T21" fmla="*/ 478 h 487"/>
              <a:gd name="T22" fmla="*/ 248 w 355"/>
              <a:gd name="T23" fmla="*/ 203 h 487"/>
              <a:gd name="T24" fmla="*/ 240 w 355"/>
              <a:gd name="T25" fmla="*/ 185 h 487"/>
              <a:gd name="T26" fmla="*/ 44 w 355"/>
              <a:gd name="T27" fmla="*/ 70 h 487"/>
              <a:gd name="T28" fmla="*/ 71 w 355"/>
              <a:gd name="T29" fmla="*/ 53 h 487"/>
              <a:gd name="T30" fmla="*/ 107 w 355"/>
              <a:gd name="T31" fmla="*/ 44 h 487"/>
              <a:gd name="T32" fmla="*/ 301 w 355"/>
              <a:gd name="T33" fmla="*/ 150 h 487"/>
              <a:gd name="T34" fmla="*/ 310 w 355"/>
              <a:gd name="T35" fmla="*/ 159 h 487"/>
              <a:gd name="T36" fmla="*/ 310 w 355"/>
              <a:gd name="T37" fmla="*/ 425 h 487"/>
              <a:gd name="T38" fmla="*/ 328 w 355"/>
              <a:gd name="T39" fmla="*/ 442 h 487"/>
              <a:gd name="T40" fmla="*/ 354 w 355"/>
              <a:gd name="T41" fmla="*/ 425 h 487"/>
              <a:gd name="T42" fmla="*/ 354 w 355"/>
              <a:gd name="T43" fmla="*/ 141 h 487"/>
              <a:gd name="T44" fmla="*/ 346 w 355"/>
              <a:gd name="T45" fmla="*/ 132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15" name="原创设计师QQ：598969553           _26"/>
          <p:cNvSpPr/>
          <p:nvPr/>
        </p:nvSpPr>
        <p:spPr>
          <a:xfrm>
            <a:off x="914369" y="2512288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原创设计师QQ：598969553           _26"/>
          <p:cNvSpPr/>
          <p:nvPr/>
        </p:nvSpPr>
        <p:spPr>
          <a:xfrm>
            <a:off x="8588514" y="2512288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原创设计师QQ：598969553           _26"/>
          <p:cNvSpPr/>
          <p:nvPr/>
        </p:nvSpPr>
        <p:spPr>
          <a:xfrm>
            <a:off x="914369" y="4568031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原创设计师QQ：598969553           _26"/>
          <p:cNvSpPr/>
          <p:nvPr/>
        </p:nvSpPr>
        <p:spPr>
          <a:xfrm>
            <a:off x="8588514" y="4568031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9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4316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 that you use the</a:t>
            </a:r>
            <a:endParaRPr lang="zh-CN" altLang="en-US" dirty="0"/>
          </a:p>
        </p:txBody>
      </p:sp>
      <p:pic>
        <p:nvPicPr>
          <p:cNvPr id="6" name="原创设计师QQ：598969553       _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17" y="3506730"/>
            <a:ext cx="2429670" cy="3351270"/>
          </a:xfrm>
          <a:prstGeom prst="rect">
            <a:avLst/>
          </a:prstGeom>
        </p:spPr>
      </p:pic>
      <p:pic>
        <p:nvPicPr>
          <p:cNvPr id="7" name="原创设计师QQ：598969553       _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270895"/>
            <a:ext cx="4691779" cy="2583271"/>
          </a:xfrm>
          <a:prstGeom prst="rect">
            <a:avLst/>
          </a:prstGeom>
        </p:spPr>
      </p:pic>
      <p:sp>
        <p:nvSpPr>
          <p:cNvPr id="8" name="原创设计师QQ：598969553       _5"/>
          <p:cNvSpPr/>
          <p:nvPr>
            <p:custDataLst>
              <p:tags r:id="rId1"/>
            </p:custDataLst>
          </p:nvPr>
        </p:nvSpPr>
        <p:spPr>
          <a:xfrm>
            <a:off x="3696471" y="1381125"/>
            <a:ext cx="2173897" cy="27052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原创设计师QQ：598969553       _6"/>
          <p:cNvSpPr/>
          <p:nvPr>
            <p:custDataLst>
              <p:tags r:id="rId2"/>
            </p:custDataLst>
          </p:nvPr>
        </p:nvSpPr>
        <p:spPr>
          <a:xfrm>
            <a:off x="6632889" y="1381125"/>
            <a:ext cx="2173897" cy="27052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原创设计师QQ：598969553       _7"/>
          <p:cNvCxnSpPr>
            <a:cxnSpLocks noChangeShapeType="1"/>
          </p:cNvCxnSpPr>
          <p:nvPr>
            <p:custDataLst>
              <p:tags r:id="rId3"/>
            </p:custDataLst>
          </p:nvPr>
        </p:nvCxnSpPr>
        <p:spPr bwMode="auto">
          <a:xfrm>
            <a:off x="4804823" y="5052702"/>
            <a:ext cx="5744418" cy="0"/>
          </a:xfrm>
          <a:prstGeom prst="line">
            <a:avLst/>
          </a:prstGeom>
          <a:noFill/>
          <a:ln w="6350" cap="rnd" algn="ctr">
            <a:solidFill>
              <a:srgbClr val="A8ABB8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1" name="原创设计师QQ：598969553       _8"/>
          <p:cNvGrpSpPr/>
          <p:nvPr/>
        </p:nvGrpSpPr>
        <p:grpSpPr>
          <a:xfrm>
            <a:off x="11084851" y="4737874"/>
            <a:ext cx="676323" cy="676323"/>
            <a:chOff x="1031458" y="3043650"/>
            <a:chExt cx="504000" cy="504000"/>
          </a:xfrm>
        </p:grpSpPr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1031458" y="3043650"/>
              <a:ext cx="504000" cy="504000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MH_Other_5"/>
            <p:cNvSpPr/>
            <p:nvPr>
              <p:custDataLst>
                <p:tags r:id="rId8"/>
              </p:custDataLst>
            </p:nvPr>
          </p:nvSpPr>
          <p:spPr>
            <a:xfrm>
              <a:off x="1139458" y="3151650"/>
              <a:ext cx="288000" cy="288000"/>
            </a:xfrm>
            <a:prstGeom prst="donut">
              <a:avLst>
                <a:gd name="adj" fmla="val 9123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" name="MH_Other_6"/>
            <p:cNvSpPr>
              <a:spLocks noChangeAspect="1"/>
            </p:cNvSpPr>
            <p:nvPr>
              <p:custDataLst>
                <p:tags r:id="rId9"/>
              </p:custDataLst>
            </p:nvPr>
          </p:nvSpPr>
          <p:spPr>
            <a:xfrm>
              <a:off x="1215596" y="3241030"/>
              <a:ext cx="135724" cy="109241"/>
            </a:xfrm>
            <a:prstGeom prst="rightArrow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15" name="原创设计师QQ：598969553       _9"/>
          <p:cNvSpPr/>
          <p:nvPr>
            <p:custDataLst>
              <p:tags r:id="rId4"/>
            </p:custDataLst>
          </p:nvPr>
        </p:nvSpPr>
        <p:spPr>
          <a:xfrm>
            <a:off x="9458129" y="1381125"/>
            <a:ext cx="2173897" cy="27052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原创设计师QQ：598969553       _10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3862675" y="1563942"/>
            <a:ext cx="1841489" cy="2339742"/>
          </a:xfrm>
          <a:prstGeom prst="rect">
            <a:avLst/>
          </a:prstGeom>
          <a:blipFill>
            <a:blip r:embed="rId14"/>
            <a:stretch>
              <a:fillRect/>
            </a:stretch>
          </a:blip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/>
            <a:endParaRPr lang="zh-CN" altLang="en-US"/>
          </a:p>
        </p:txBody>
      </p:sp>
      <p:sp>
        <p:nvSpPr>
          <p:cNvPr id="17" name="原创设计师QQ：598969553       _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6799093" y="1563942"/>
            <a:ext cx="1841489" cy="2339742"/>
          </a:xfrm>
          <a:prstGeom prst="rect">
            <a:avLst/>
          </a:prstGeom>
          <a:blipFill>
            <a:blip r:embed="rId15"/>
            <a:stretch>
              <a:fillRect/>
            </a:stretch>
          </a:blip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/>
            <a:endParaRPr lang="zh-CN" altLang="en-US"/>
          </a:p>
        </p:txBody>
      </p:sp>
      <p:sp>
        <p:nvSpPr>
          <p:cNvPr id="18" name="原创设计师QQ：598969553       _12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9624333" y="1563942"/>
            <a:ext cx="1841489" cy="2339742"/>
          </a:xfrm>
          <a:prstGeom prst="rect">
            <a:avLst/>
          </a:prstGeom>
          <a:blipFill>
            <a:blip r:embed="rId16"/>
            <a:stretch>
              <a:fillRect/>
            </a:stretch>
          </a:blip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/>
            <a:endParaRPr lang="zh-CN" altLang="en-US"/>
          </a:p>
        </p:txBody>
      </p:sp>
      <p:sp>
        <p:nvSpPr>
          <p:cNvPr id="19" name="原创设计师QQ：598969553       _13"/>
          <p:cNvSpPr/>
          <p:nvPr/>
        </p:nvSpPr>
        <p:spPr>
          <a:xfrm>
            <a:off x="4691778" y="5269270"/>
            <a:ext cx="616672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prstClr val="black">
                    <a:lumMod val="65000"/>
                    <a:lumOff val="35000"/>
                  </a:prstClr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  <a:cs typeface="Open Sans" panose="020B0606030504020204" pitchFamily="34" charset="0"/>
              </a:rPr>
              <a:t>单击此处添加文字</a:t>
            </a:r>
            <a:endParaRPr lang="en-US" sz="1100" b="1" dirty="0">
              <a:solidFill>
                <a:prstClr val="black">
                  <a:lumMod val="65000"/>
                  <a:lumOff val="35000"/>
                </a:prstClr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为了更好地保障您的权益，防范您的作品被黑，平台需要这么做，防范您的作品被黑，为了更好地保障您的权益，防范您的作品被黑，平台需要这么做，防范您的作品被黑，为了更好地保障您的权益，防范您的作品被黑，平台需要这么做，防范您的作品被黑，</a:t>
            </a:r>
            <a:endParaRPr lang="en-US" altLang="zh-CN" sz="1100" dirty="0">
              <a:solidFill>
                <a:prstClr val="black">
                  <a:lumMod val="50000"/>
                  <a:lumOff val="50000"/>
                </a:prstClr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pic>
        <p:nvPicPr>
          <p:cNvPr id="2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349365"/>
      </p:ext>
    </p:extLst>
  </p:cSld>
  <p:clrMapOvr>
    <a:masterClrMapping/>
  </p:clrMapOvr>
  <p:transition spd="slow" advClick="0" advTm="4000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 that you use the</a:t>
            </a:r>
            <a:endParaRPr lang="zh-CN" altLang="en-US" dirty="0"/>
          </a:p>
        </p:txBody>
      </p:sp>
      <p:sp>
        <p:nvSpPr>
          <p:cNvPr id="6" name="原创设计师QQ598969553        _3"/>
          <p:cNvSpPr/>
          <p:nvPr/>
        </p:nvSpPr>
        <p:spPr>
          <a:xfrm>
            <a:off x="2741527" y="1601764"/>
            <a:ext cx="2746728" cy="854163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FBF4D9"/>
          </a:solidFill>
          <a:ln w="12700" cmpd="sng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4" tIns="43202" rIns="86404" bIns="43202" anchor="ctr"/>
          <a:lstStyle/>
          <a:p>
            <a:pPr algn="ctr">
              <a:defRPr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原创设计师QQ598969553        _4"/>
          <p:cNvSpPr/>
          <p:nvPr/>
        </p:nvSpPr>
        <p:spPr>
          <a:xfrm>
            <a:off x="2741527" y="2809590"/>
            <a:ext cx="2746728" cy="854163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FBF4D9"/>
          </a:solidFill>
          <a:ln w="12700" cmpd="sng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4" tIns="43202" rIns="86404" bIns="43202" anchor="ctr"/>
          <a:lstStyle/>
          <a:p>
            <a:pPr algn="ctr">
              <a:defRPr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原创设计师QQ598969553        _5"/>
          <p:cNvSpPr/>
          <p:nvPr/>
        </p:nvSpPr>
        <p:spPr>
          <a:xfrm>
            <a:off x="2741527" y="4017413"/>
            <a:ext cx="2746728" cy="852094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FBF4D9"/>
          </a:solidFill>
          <a:ln w="12700" cmpd="sng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4" tIns="43202" rIns="86404" bIns="43202" anchor="ctr"/>
          <a:lstStyle/>
          <a:p>
            <a:pPr algn="ctr">
              <a:defRPr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原创设计师QQ598969553        _6"/>
          <p:cNvSpPr/>
          <p:nvPr/>
        </p:nvSpPr>
        <p:spPr>
          <a:xfrm>
            <a:off x="2741527" y="5223169"/>
            <a:ext cx="2746728" cy="854162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FBF4D9"/>
          </a:solidFill>
          <a:ln w="12700" cmpd="sng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4" tIns="43202" rIns="86404" bIns="43202" anchor="ctr"/>
          <a:lstStyle/>
          <a:p>
            <a:pPr algn="ctr">
              <a:defRPr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原创设计师QQ598969553        _7"/>
          <p:cNvGrpSpPr/>
          <p:nvPr/>
        </p:nvGrpSpPr>
        <p:grpSpPr>
          <a:xfrm>
            <a:off x="1384713" y="1601764"/>
            <a:ext cx="2593671" cy="854163"/>
            <a:chOff x="1160779" y="1356905"/>
            <a:chExt cx="1881166" cy="619517"/>
          </a:xfrm>
          <a:solidFill>
            <a:srgbClr val="0070C0"/>
          </a:solidFill>
        </p:grpSpPr>
        <p:sp>
          <p:nvSpPr>
            <p:cNvPr id="11" name="直角三角形 10"/>
            <p:cNvSpPr/>
            <p:nvPr/>
          </p:nvSpPr>
          <p:spPr>
            <a:xfrm flipV="1">
              <a:off x="2936936" y="1880419"/>
              <a:ext cx="105009" cy="960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404" tIns="43202" rIns="86404" bIns="43202" anchor="ctr"/>
            <a:lstStyle/>
            <a:p>
              <a:pPr algn="ctr">
                <a:defRPr/>
              </a:pP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直角三角形 11"/>
            <p:cNvSpPr/>
            <p:nvPr/>
          </p:nvSpPr>
          <p:spPr>
            <a:xfrm>
              <a:off x="2936936" y="1356905"/>
              <a:ext cx="105009" cy="960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404" tIns="43202" rIns="86404" bIns="43202" anchor="ctr"/>
            <a:lstStyle/>
            <a:p>
              <a:pPr algn="ctr">
                <a:defRPr/>
              </a:pP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160779" y="1356905"/>
              <a:ext cx="1776157" cy="619517"/>
            </a:xfrm>
            <a:prstGeom prst="rect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404" tIns="43202" rIns="86404" bIns="43202" anchor="ctr"/>
            <a:lstStyle/>
            <a:p>
              <a:pPr algn="ctr">
                <a:defRPr/>
              </a:pP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本地市场</a:t>
              </a:r>
            </a:p>
          </p:txBody>
        </p:sp>
      </p:grpSp>
      <p:grpSp>
        <p:nvGrpSpPr>
          <p:cNvPr id="14" name="原创设计师QQ598969553        _8"/>
          <p:cNvGrpSpPr/>
          <p:nvPr/>
        </p:nvGrpSpPr>
        <p:grpSpPr>
          <a:xfrm>
            <a:off x="1384713" y="2809588"/>
            <a:ext cx="2593671" cy="854165"/>
            <a:chOff x="1160779" y="2232929"/>
            <a:chExt cx="1881166" cy="619518"/>
          </a:xfrm>
          <a:solidFill>
            <a:srgbClr val="0070C0"/>
          </a:solidFill>
        </p:grpSpPr>
        <p:sp>
          <p:nvSpPr>
            <p:cNvPr id="15" name="直角三角形 14"/>
            <p:cNvSpPr/>
            <p:nvPr/>
          </p:nvSpPr>
          <p:spPr>
            <a:xfrm flipV="1">
              <a:off x="2936936" y="2756444"/>
              <a:ext cx="105009" cy="960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404" tIns="43202" rIns="86404" bIns="43202" anchor="ctr"/>
            <a:lstStyle/>
            <a:p>
              <a:pPr algn="ctr">
                <a:defRPr/>
              </a:pP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直角三角形 15"/>
            <p:cNvSpPr/>
            <p:nvPr/>
          </p:nvSpPr>
          <p:spPr>
            <a:xfrm>
              <a:off x="2936936" y="2232929"/>
              <a:ext cx="105009" cy="960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404" tIns="43202" rIns="86404" bIns="43202" anchor="ctr"/>
            <a:lstStyle/>
            <a:p>
              <a:pPr algn="ctr">
                <a:defRPr/>
              </a:pP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160779" y="2232930"/>
              <a:ext cx="1776157" cy="619517"/>
            </a:xfrm>
            <a:prstGeom prst="rect">
              <a:avLst/>
            </a:prstGeom>
            <a:solidFill>
              <a:schemeClr val="accent2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404" tIns="43202" rIns="86404" bIns="43202" anchor="ctr"/>
            <a:lstStyle/>
            <a:p>
              <a:pPr algn="ctr">
                <a:defRPr/>
              </a:pP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周边市场</a:t>
              </a:r>
            </a:p>
          </p:txBody>
        </p:sp>
      </p:grpSp>
      <p:grpSp>
        <p:nvGrpSpPr>
          <p:cNvPr id="18" name="原创设计师QQ598969553        _9"/>
          <p:cNvGrpSpPr/>
          <p:nvPr/>
        </p:nvGrpSpPr>
        <p:grpSpPr>
          <a:xfrm>
            <a:off x="1384713" y="4017413"/>
            <a:ext cx="2593671" cy="852094"/>
            <a:chOff x="1160779" y="3108953"/>
            <a:chExt cx="1881166" cy="618016"/>
          </a:xfrm>
          <a:solidFill>
            <a:srgbClr val="0070C0"/>
          </a:solidFill>
        </p:grpSpPr>
        <p:sp>
          <p:nvSpPr>
            <p:cNvPr id="19" name="直角三角形 18"/>
            <p:cNvSpPr/>
            <p:nvPr/>
          </p:nvSpPr>
          <p:spPr>
            <a:xfrm flipV="1">
              <a:off x="2936936" y="3630966"/>
              <a:ext cx="105009" cy="960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404" tIns="43202" rIns="86404" bIns="43202" anchor="ctr"/>
            <a:lstStyle/>
            <a:p>
              <a:pPr algn="ctr">
                <a:defRPr/>
              </a:pP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直角三角形 19"/>
            <p:cNvSpPr/>
            <p:nvPr/>
          </p:nvSpPr>
          <p:spPr>
            <a:xfrm>
              <a:off x="2936936" y="3108953"/>
              <a:ext cx="105009" cy="945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404" tIns="43202" rIns="86404" bIns="43202" anchor="ctr"/>
            <a:lstStyle/>
            <a:p>
              <a:pPr algn="ctr">
                <a:defRPr/>
              </a:pP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160779" y="3108953"/>
              <a:ext cx="1776157" cy="618016"/>
            </a:xfrm>
            <a:prstGeom prst="rect">
              <a:avLst/>
            </a:prstGeom>
            <a:solidFill>
              <a:schemeClr val="accent3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404" tIns="43202" rIns="86404" bIns="43202" anchor="ctr"/>
            <a:lstStyle/>
            <a:p>
              <a:pPr algn="ctr">
                <a:defRPr/>
              </a:pP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细分市场</a:t>
              </a:r>
            </a:p>
          </p:txBody>
        </p:sp>
      </p:grpSp>
      <p:grpSp>
        <p:nvGrpSpPr>
          <p:cNvPr id="22" name="原创设计师QQ598969553        _10"/>
          <p:cNvGrpSpPr/>
          <p:nvPr/>
        </p:nvGrpSpPr>
        <p:grpSpPr>
          <a:xfrm>
            <a:off x="1384713" y="5223168"/>
            <a:ext cx="2593671" cy="854163"/>
            <a:chOff x="1160779" y="3983476"/>
            <a:chExt cx="1881166" cy="619517"/>
          </a:xfrm>
          <a:solidFill>
            <a:srgbClr val="0070C0"/>
          </a:solidFill>
        </p:grpSpPr>
        <p:sp>
          <p:nvSpPr>
            <p:cNvPr id="23" name="直角三角形 22"/>
            <p:cNvSpPr/>
            <p:nvPr/>
          </p:nvSpPr>
          <p:spPr>
            <a:xfrm flipV="1">
              <a:off x="2936936" y="4506990"/>
              <a:ext cx="105009" cy="960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404" tIns="43202" rIns="86404" bIns="43202" anchor="ctr"/>
            <a:lstStyle/>
            <a:p>
              <a:pPr algn="ctr">
                <a:defRPr/>
              </a:pP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>
              <a:off x="2936936" y="3983476"/>
              <a:ext cx="105009" cy="9600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404" tIns="43202" rIns="86404" bIns="43202" anchor="ctr"/>
            <a:lstStyle/>
            <a:p>
              <a:pPr algn="ctr">
                <a:defRPr/>
              </a:pP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160779" y="3983477"/>
              <a:ext cx="1776157" cy="619516"/>
            </a:xfrm>
            <a:prstGeom prst="rect">
              <a:avLst/>
            </a:prstGeom>
            <a:solidFill>
              <a:schemeClr val="accent4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404" tIns="43202" rIns="86404" bIns="43202" anchor="ctr"/>
            <a:lstStyle/>
            <a:p>
              <a:pPr algn="ctr">
                <a:defRPr/>
              </a:pP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高端市场</a:t>
              </a:r>
            </a:p>
          </p:txBody>
        </p:sp>
      </p:grpSp>
      <p:sp>
        <p:nvSpPr>
          <p:cNvPr id="26" name="原创设计师QQ598969553        _11"/>
          <p:cNvSpPr/>
          <p:nvPr/>
        </p:nvSpPr>
        <p:spPr>
          <a:xfrm>
            <a:off x="5679593" y="1618192"/>
            <a:ext cx="49946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zh-CN" altLang="en-US" sz="1200" b="1" dirty="0">
                <a:solidFill>
                  <a:schemeClr val="accent1"/>
                </a:solidFill>
              </a:rPr>
              <a:t>我们的主要业务</a:t>
            </a:r>
            <a:endParaRPr lang="en-US" altLang="zh-CN" sz="1200" b="1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我们坚持以客户为中心，快速响应客户需求持续为客户创造长期价值进而成就客户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原创设计师QQ598969553        _12"/>
          <p:cNvSpPr/>
          <p:nvPr/>
        </p:nvSpPr>
        <p:spPr>
          <a:xfrm>
            <a:off x="5679593" y="2821172"/>
            <a:ext cx="49946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zh-CN" altLang="en-US" sz="1200" b="1" dirty="0">
                <a:solidFill>
                  <a:schemeClr val="accent2"/>
                </a:solidFill>
              </a:rPr>
              <a:t>我们的主要业务</a:t>
            </a:r>
            <a:endParaRPr lang="en-US" altLang="zh-CN" sz="1200" b="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我们坚持以客户为中心，快速响应客户需求持续为客户创造长期价值进而成就客户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原创设计师QQ598969553        _13"/>
          <p:cNvSpPr/>
          <p:nvPr/>
        </p:nvSpPr>
        <p:spPr>
          <a:xfrm>
            <a:off x="5679593" y="4038510"/>
            <a:ext cx="49946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zh-CN" altLang="en-US" sz="1200" b="1" dirty="0">
                <a:solidFill>
                  <a:schemeClr val="accent3"/>
                </a:solidFill>
              </a:rPr>
              <a:t>我们的主要业务</a:t>
            </a:r>
            <a:endParaRPr lang="en-US" altLang="zh-CN" sz="1200" b="1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我们坚持以客户为中心，快速响应客户需求持续为客户创造长期价值进而成就客户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原创设计师QQ598969553        _14"/>
          <p:cNvSpPr/>
          <p:nvPr/>
        </p:nvSpPr>
        <p:spPr>
          <a:xfrm>
            <a:off x="5679593" y="5234751"/>
            <a:ext cx="49946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zh-CN" altLang="en-US" sz="1200" b="1" dirty="0">
                <a:solidFill>
                  <a:schemeClr val="accent3"/>
                </a:solidFill>
              </a:rPr>
              <a:t>我们的主要业务</a:t>
            </a:r>
            <a:endParaRPr lang="en-US" altLang="zh-CN" sz="1200" b="1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我们坚持以客户为中心，快速响应客户需求持续为客户创造长期价值进而成就客户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497620"/>
      </p:ext>
    </p:extLst>
  </p:cSld>
  <p:clrMapOvr>
    <a:masterClrMapping/>
  </p:clrMapOvr>
  <p:transition spd="slow" advClick="0" advTm="4000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 that you use the</a:t>
            </a:r>
            <a:endParaRPr lang="zh-CN" altLang="en-US" dirty="0"/>
          </a:p>
        </p:txBody>
      </p:sp>
      <p:pic>
        <p:nvPicPr>
          <p:cNvPr id="6" name="原创设计师QQ：598969553              _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908" y="1323863"/>
            <a:ext cx="3783224" cy="5080224"/>
          </a:xfrm>
          <a:prstGeom prst="rect">
            <a:avLst/>
          </a:prstGeom>
        </p:spPr>
      </p:pic>
      <p:sp>
        <p:nvSpPr>
          <p:cNvPr id="7" name="原创设计师QQ：598969553              _3"/>
          <p:cNvSpPr/>
          <p:nvPr/>
        </p:nvSpPr>
        <p:spPr>
          <a:xfrm>
            <a:off x="1235870" y="1649954"/>
            <a:ext cx="703255" cy="7032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原创设计师QQ：598969553              _4"/>
          <p:cNvSpPr/>
          <p:nvPr/>
        </p:nvSpPr>
        <p:spPr>
          <a:xfrm>
            <a:off x="1235869" y="2792638"/>
            <a:ext cx="703255" cy="703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原创设计师QQ：598969553              _5"/>
          <p:cNvSpPr/>
          <p:nvPr/>
        </p:nvSpPr>
        <p:spPr>
          <a:xfrm>
            <a:off x="1235870" y="4000501"/>
            <a:ext cx="703255" cy="7032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原创设计师QQ：598969553              _6"/>
          <p:cNvSpPr/>
          <p:nvPr/>
        </p:nvSpPr>
        <p:spPr>
          <a:xfrm>
            <a:off x="1235870" y="5249075"/>
            <a:ext cx="703255" cy="7032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原创设计师QQ：598969553              _7"/>
          <p:cNvSpPr/>
          <p:nvPr/>
        </p:nvSpPr>
        <p:spPr>
          <a:xfrm>
            <a:off x="1267887" y="1680227"/>
            <a:ext cx="69762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01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原创设计师QQ：598969553              _8"/>
          <p:cNvSpPr/>
          <p:nvPr/>
        </p:nvSpPr>
        <p:spPr>
          <a:xfrm>
            <a:off x="1245395" y="2822988"/>
            <a:ext cx="69762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36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02</a:t>
            </a:r>
            <a:endParaRPr lang="zh-CN" altLang="en-US" sz="480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原创设计师QQ：598969553              _9"/>
          <p:cNvSpPr/>
          <p:nvPr/>
        </p:nvSpPr>
        <p:spPr>
          <a:xfrm>
            <a:off x="1245395" y="4022592"/>
            <a:ext cx="69762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36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03</a:t>
            </a:r>
            <a:endParaRPr lang="zh-CN" altLang="en-US" sz="480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原创设计师QQ：598969553              _10"/>
          <p:cNvSpPr/>
          <p:nvPr/>
        </p:nvSpPr>
        <p:spPr>
          <a:xfrm>
            <a:off x="1267885" y="5274133"/>
            <a:ext cx="69762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36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04</a:t>
            </a:r>
            <a:endParaRPr lang="zh-CN" altLang="en-US" sz="480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15" name="原创设计师QQ：598969553              _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6" t="1" r="24116" b="680"/>
          <a:stretch/>
        </p:blipFill>
        <p:spPr>
          <a:xfrm>
            <a:off x="7683880" y="1934184"/>
            <a:ext cx="2883937" cy="3843112"/>
          </a:xfrm>
          <a:prstGeom prst="rect">
            <a:avLst/>
          </a:prstGeom>
        </p:spPr>
      </p:pic>
      <p:sp>
        <p:nvSpPr>
          <p:cNvPr id="16" name="原创设计师QQ：598969553              _12"/>
          <p:cNvSpPr/>
          <p:nvPr/>
        </p:nvSpPr>
        <p:spPr>
          <a:xfrm>
            <a:off x="7683880" y="1934184"/>
            <a:ext cx="2883937" cy="383381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原创设计师QQ：598969553              _13"/>
          <p:cNvSpPr/>
          <p:nvPr/>
        </p:nvSpPr>
        <p:spPr>
          <a:xfrm>
            <a:off x="2114536" y="1625324"/>
            <a:ext cx="499386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原创设计师QQ：598969553              _14"/>
          <p:cNvSpPr/>
          <p:nvPr/>
        </p:nvSpPr>
        <p:spPr>
          <a:xfrm>
            <a:off x="2114536" y="2768008"/>
            <a:ext cx="499386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原创设计师QQ：598969553              _15"/>
          <p:cNvSpPr/>
          <p:nvPr/>
        </p:nvSpPr>
        <p:spPr>
          <a:xfrm>
            <a:off x="2114536" y="3969500"/>
            <a:ext cx="499386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原创设计师QQ：598969553              _16"/>
          <p:cNvSpPr/>
          <p:nvPr/>
        </p:nvSpPr>
        <p:spPr>
          <a:xfrm>
            <a:off x="2114536" y="5221041"/>
            <a:ext cx="499386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1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169215"/>
      </p:ext>
    </p:extLst>
  </p:cSld>
  <p:clrMapOvr>
    <a:masterClrMapping/>
  </p:clrMapOvr>
  <p:transition spd="slow" advClick="0" advTm="4000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pct75">
            <a:fgClr>
              <a:srgbClr val="13233B"/>
            </a:fgClr>
            <a:bgClr>
              <a:srgbClr val="50608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原创设计师QQ598969533         _3"/>
          <p:cNvGrpSpPr/>
          <p:nvPr/>
        </p:nvGrpSpPr>
        <p:grpSpPr>
          <a:xfrm>
            <a:off x="3785149" y="2437891"/>
            <a:ext cx="3834303" cy="1982218"/>
            <a:chOff x="6053928" y="2512115"/>
            <a:chExt cx="3834303" cy="1982218"/>
          </a:xfrm>
        </p:grpSpPr>
        <p:sp>
          <p:nvSpPr>
            <p:cNvPr id="7" name="原创设计师QQ598969553           _6"/>
            <p:cNvSpPr/>
            <p:nvPr/>
          </p:nvSpPr>
          <p:spPr>
            <a:xfrm flipH="1">
              <a:off x="6053928" y="2512115"/>
              <a:ext cx="266130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添加章节标题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bg1"/>
                  </a:solidFill>
                </a:rPr>
                <a:t>Company introduction</a:t>
              </a:r>
            </a:p>
          </p:txBody>
        </p:sp>
        <p:sp>
          <p:nvSpPr>
            <p:cNvPr id="8" name="原创设计师QQ598969553           _7"/>
            <p:cNvSpPr/>
            <p:nvPr/>
          </p:nvSpPr>
          <p:spPr>
            <a:xfrm flipH="1">
              <a:off x="6104728" y="3876150"/>
              <a:ext cx="3783503" cy="6181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为客户提供有效服务，是我们工作的方向和价值评价的标尺，成就客户就是成就我们自己</a:t>
              </a:r>
              <a:endParaRPr lang="en-US" altLang="zh-CN" sz="1200" dirty="0">
                <a:solidFill>
                  <a:schemeClr val="bg1"/>
                </a:solidFill>
                <a:latin typeface="+mn-ea"/>
              </a:endParaRPr>
            </a:p>
          </p:txBody>
        </p:sp>
        <p:cxnSp>
          <p:nvCxnSpPr>
            <p:cNvPr id="9" name="原创设计师QQ598969553           _8"/>
            <p:cNvCxnSpPr/>
            <p:nvPr/>
          </p:nvCxnSpPr>
          <p:spPr>
            <a:xfrm flipH="1">
              <a:off x="6219028" y="3644697"/>
              <a:ext cx="648000" cy="0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图文框 1"/>
          <p:cNvSpPr/>
          <p:nvPr/>
        </p:nvSpPr>
        <p:spPr>
          <a:xfrm>
            <a:off x="2628900" y="984250"/>
            <a:ext cx="6934200" cy="4889500"/>
          </a:xfrm>
          <a:prstGeom prst="frame">
            <a:avLst>
              <a:gd name="adj1" fmla="val 5487"/>
            </a:avLst>
          </a:prstGeom>
          <a:pattFill prst="pct70">
            <a:fgClr>
              <a:srgbClr val="C61027"/>
            </a:fgClr>
            <a:bgClr>
              <a:srgbClr val="E76278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pic>
        <p:nvPicPr>
          <p:cNvPr id="1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120680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 that you use the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81942"/>
            <a:ext cx="3707681" cy="4376057"/>
          </a:xfrm>
          <a:prstGeom prst="rect">
            <a:avLst/>
          </a:prstGeom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45959" y="3099853"/>
            <a:ext cx="1077812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id-ID" sz="4000" dirty="0">
                <a:solidFill>
                  <a:schemeClr val="accent1"/>
                </a:solidFill>
                <a:ea typeface="Roboto" panose="02000000000000000000" pitchFamily="2" charset="0"/>
                <a:cs typeface="Myanmar Text" panose="020B0502040204020203" pitchFamily="34" charset="0"/>
              </a:rPr>
              <a:t>8</a:t>
            </a:r>
            <a:r>
              <a:rPr lang="en-US" sz="4000" dirty="0">
                <a:solidFill>
                  <a:schemeClr val="accent1"/>
                </a:solidFill>
                <a:ea typeface="Roboto" panose="02000000000000000000" pitchFamily="2" charset="0"/>
                <a:cs typeface="Myanmar Text" panose="020B0502040204020203" pitchFamily="34" charset="0"/>
              </a:rPr>
              <a:t>0</a:t>
            </a:r>
            <a:r>
              <a:rPr lang="en-US" sz="2800" dirty="0">
                <a:solidFill>
                  <a:schemeClr val="accent1"/>
                </a:solidFill>
                <a:ea typeface="Roboto" panose="02000000000000000000" pitchFamily="2" charset="0"/>
                <a:cs typeface="Myanmar Text" panose="020B0502040204020203" pitchFamily="34" charset="0"/>
              </a:rPr>
              <a:t>%</a:t>
            </a:r>
            <a:endParaRPr lang="en-US" dirty="0">
              <a:solidFill>
                <a:schemeClr val="accent1"/>
              </a:solidFill>
              <a:ea typeface="Roboto" panose="02000000000000000000" pitchFamily="2" charset="0"/>
              <a:cs typeface="Myanmar Text" panose="020B0502040204020203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 flipH="1">
            <a:off x="4331729" y="2547889"/>
            <a:ext cx="325940" cy="325940"/>
          </a:xfrm>
          <a:prstGeom prst="ellipse">
            <a:avLst/>
          </a:prstGeom>
          <a:solidFill>
            <a:schemeClr val="bg1"/>
          </a:soli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flipH="1">
            <a:off x="7452301" y="2547889"/>
            <a:ext cx="325940" cy="325940"/>
          </a:xfrm>
          <a:prstGeom prst="ellipse">
            <a:avLst/>
          </a:prstGeom>
          <a:solidFill>
            <a:schemeClr val="bg1"/>
          </a:soli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flipH="1">
            <a:off x="4331729" y="4217032"/>
            <a:ext cx="325940" cy="325940"/>
          </a:xfrm>
          <a:prstGeom prst="ellipse">
            <a:avLst/>
          </a:prstGeom>
          <a:solidFill>
            <a:schemeClr val="bg1"/>
          </a:soli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flipH="1">
            <a:off x="7452301" y="4217032"/>
            <a:ext cx="325940" cy="325940"/>
          </a:xfrm>
          <a:prstGeom prst="ellipse">
            <a:avLst/>
          </a:prstGeom>
          <a:solidFill>
            <a:schemeClr val="bg1"/>
          </a:soli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原创设计师QQ：598969553           _26"/>
          <p:cNvSpPr/>
          <p:nvPr/>
        </p:nvSpPr>
        <p:spPr>
          <a:xfrm>
            <a:off x="4657669" y="2547889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原创设计师QQ：598969553           _26"/>
          <p:cNvSpPr/>
          <p:nvPr/>
        </p:nvSpPr>
        <p:spPr>
          <a:xfrm>
            <a:off x="7877119" y="2547889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原创设计师QQ：598969553           _26"/>
          <p:cNvSpPr/>
          <p:nvPr/>
        </p:nvSpPr>
        <p:spPr>
          <a:xfrm>
            <a:off x="4657669" y="4217032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原创设计师QQ：598969553           _26"/>
          <p:cNvSpPr/>
          <p:nvPr/>
        </p:nvSpPr>
        <p:spPr>
          <a:xfrm>
            <a:off x="7877119" y="4217032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284510"/>
      </p:ext>
    </p:extLst>
  </p:cSld>
  <p:clrMapOvr>
    <a:masterClrMapping/>
  </p:clrMapOvr>
  <p:transition spd="slow" advClick="0" advTm="4000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6"/>
          <p:cNvSpPr txBox="1">
            <a:spLocks noChangeArrowheads="1"/>
          </p:cNvSpPr>
          <p:nvPr/>
        </p:nvSpPr>
        <p:spPr bwMode="auto">
          <a:xfrm>
            <a:off x="4846537" y="925885"/>
            <a:ext cx="25138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</a:p>
        </p:txBody>
      </p:sp>
      <p:sp>
        <p:nvSpPr>
          <p:cNvPr id="4" name="自由: 形状 3"/>
          <p:cNvSpPr/>
          <p:nvPr/>
        </p:nvSpPr>
        <p:spPr>
          <a:xfrm>
            <a:off x="2052543" y="2695268"/>
            <a:ext cx="951907" cy="951908"/>
          </a:xfrm>
          <a:custGeom>
            <a:avLst/>
            <a:gdLst>
              <a:gd name="connsiteX0" fmla="*/ 475953 w 951907"/>
              <a:gd name="connsiteY0" fmla="*/ 0 h 951908"/>
              <a:gd name="connsiteX1" fmla="*/ 951907 w 951907"/>
              <a:gd name="connsiteY1" fmla="*/ 475954 h 951908"/>
              <a:gd name="connsiteX2" fmla="*/ 475953 w 951907"/>
              <a:gd name="connsiteY2" fmla="*/ 951908 h 951908"/>
              <a:gd name="connsiteX3" fmla="*/ 0 w 951907"/>
              <a:gd name="connsiteY3" fmla="*/ 475954 h 951908"/>
              <a:gd name="connsiteX4" fmla="*/ 475953 w 951907"/>
              <a:gd name="connsiteY4" fmla="*/ 0 h 951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1907" h="951908">
                <a:moveTo>
                  <a:pt x="475953" y="0"/>
                </a:moveTo>
                <a:lnTo>
                  <a:pt x="951907" y="475954"/>
                </a:lnTo>
                <a:lnTo>
                  <a:pt x="475953" y="951908"/>
                </a:lnTo>
                <a:lnTo>
                  <a:pt x="0" y="475954"/>
                </a:lnTo>
                <a:lnTo>
                  <a:pt x="475953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8" name="原创设计师QQ：598969553          _1"/>
          <p:cNvGrpSpPr/>
          <p:nvPr/>
        </p:nvGrpSpPr>
        <p:grpSpPr>
          <a:xfrm>
            <a:off x="7342709" y="4503725"/>
            <a:ext cx="2796749" cy="804863"/>
            <a:chOff x="7044265" y="692857"/>
            <a:chExt cx="2796749" cy="804863"/>
          </a:xfrm>
        </p:grpSpPr>
        <p:sp>
          <p:nvSpPr>
            <p:cNvPr id="9" name="文本框 8"/>
            <p:cNvSpPr txBox="1"/>
            <p:nvPr/>
          </p:nvSpPr>
          <p:spPr>
            <a:xfrm>
              <a:off x="7044265" y="692857"/>
              <a:ext cx="2031325" cy="458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点击添加文章标题</a:t>
              </a:r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7044265" y="1085299"/>
              <a:ext cx="2796749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Magic rain studio sales template, a more beautiful template please magic rainMagic rain</a:t>
              </a:r>
            </a:p>
          </p:txBody>
        </p:sp>
      </p:grpSp>
      <p:grpSp>
        <p:nvGrpSpPr>
          <p:cNvPr id="11" name="原创设计师QQ：598969553          _3"/>
          <p:cNvGrpSpPr/>
          <p:nvPr/>
        </p:nvGrpSpPr>
        <p:grpSpPr>
          <a:xfrm>
            <a:off x="3014940" y="4484675"/>
            <a:ext cx="2796749" cy="823913"/>
            <a:chOff x="7044265" y="673807"/>
            <a:chExt cx="2796749" cy="823913"/>
          </a:xfrm>
        </p:grpSpPr>
        <p:sp>
          <p:nvSpPr>
            <p:cNvPr id="12" name="文本框 11"/>
            <p:cNvSpPr txBox="1"/>
            <p:nvPr/>
          </p:nvSpPr>
          <p:spPr>
            <a:xfrm>
              <a:off x="7044265" y="673807"/>
              <a:ext cx="2031325" cy="458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点击添加文章标题</a:t>
              </a:r>
            </a:p>
          </p:txBody>
        </p:sp>
        <p:sp>
          <p:nvSpPr>
            <p:cNvPr id="13" name="矩形 12"/>
            <p:cNvSpPr/>
            <p:nvPr/>
          </p:nvSpPr>
          <p:spPr>
            <a:xfrm flipH="1">
              <a:off x="7044265" y="1085299"/>
              <a:ext cx="2796749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Magic rain studio sales template, a more beautiful template please magic rainMagic rain</a:t>
              </a:r>
            </a:p>
          </p:txBody>
        </p:sp>
      </p:grpSp>
      <p:grpSp>
        <p:nvGrpSpPr>
          <p:cNvPr id="14" name="原创设计师QQ：598969553          _5"/>
          <p:cNvGrpSpPr/>
          <p:nvPr/>
        </p:nvGrpSpPr>
        <p:grpSpPr>
          <a:xfrm>
            <a:off x="7342709" y="2725690"/>
            <a:ext cx="2796749" cy="814388"/>
            <a:chOff x="7044265" y="683332"/>
            <a:chExt cx="2796749" cy="814388"/>
          </a:xfrm>
        </p:grpSpPr>
        <p:sp>
          <p:nvSpPr>
            <p:cNvPr id="15" name="文本框 14"/>
            <p:cNvSpPr txBox="1"/>
            <p:nvPr/>
          </p:nvSpPr>
          <p:spPr>
            <a:xfrm>
              <a:off x="7044265" y="683332"/>
              <a:ext cx="2031325" cy="458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点击添加文章标题</a:t>
              </a:r>
            </a:p>
          </p:txBody>
        </p:sp>
        <p:sp>
          <p:nvSpPr>
            <p:cNvPr id="16" name="矩形 15"/>
            <p:cNvSpPr/>
            <p:nvPr/>
          </p:nvSpPr>
          <p:spPr>
            <a:xfrm flipH="1">
              <a:off x="7044265" y="1085299"/>
              <a:ext cx="2796749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Magic rain studio sales template, a more beautiful template please magic rainMagic rain</a:t>
              </a:r>
            </a:p>
          </p:txBody>
        </p:sp>
      </p:grpSp>
      <p:grpSp>
        <p:nvGrpSpPr>
          <p:cNvPr id="17" name="原创设计师QQ：598969553          _7"/>
          <p:cNvGrpSpPr/>
          <p:nvPr/>
        </p:nvGrpSpPr>
        <p:grpSpPr>
          <a:xfrm>
            <a:off x="3024465" y="2716165"/>
            <a:ext cx="2796749" cy="842963"/>
            <a:chOff x="7044265" y="654757"/>
            <a:chExt cx="2796749" cy="842963"/>
          </a:xfrm>
        </p:grpSpPr>
        <p:sp>
          <p:nvSpPr>
            <p:cNvPr id="18" name="文本框 17"/>
            <p:cNvSpPr txBox="1"/>
            <p:nvPr/>
          </p:nvSpPr>
          <p:spPr>
            <a:xfrm>
              <a:off x="7044265" y="654757"/>
              <a:ext cx="2031325" cy="458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dirty="0">
                  <a:solidFill>
                    <a:schemeClr val="accent1"/>
                  </a:solidFill>
                </a:rPr>
                <a:t>点击添加文章标题</a:t>
              </a:r>
            </a:p>
          </p:txBody>
        </p:sp>
        <p:sp>
          <p:nvSpPr>
            <p:cNvPr id="19" name="矩形 18"/>
            <p:cNvSpPr/>
            <p:nvPr/>
          </p:nvSpPr>
          <p:spPr>
            <a:xfrm flipH="1">
              <a:off x="7044265" y="1085299"/>
              <a:ext cx="2796749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Magic rain studio sales template, a more beautiful template please magic rainMagic rain</a:t>
              </a:r>
            </a:p>
          </p:txBody>
        </p:sp>
      </p:grpSp>
      <p:sp>
        <p:nvSpPr>
          <p:cNvPr id="22" name="自由: 形状 21"/>
          <p:cNvSpPr/>
          <p:nvPr/>
        </p:nvSpPr>
        <p:spPr>
          <a:xfrm>
            <a:off x="2052543" y="4470887"/>
            <a:ext cx="951907" cy="951908"/>
          </a:xfrm>
          <a:custGeom>
            <a:avLst/>
            <a:gdLst>
              <a:gd name="connsiteX0" fmla="*/ 475953 w 951907"/>
              <a:gd name="connsiteY0" fmla="*/ 0 h 951908"/>
              <a:gd name="connsiteX1" fmla="*/ 951907 w 951907"/>
              <a:gd name="connsiteY1" fmla="*/ 475954 h 951908"/>
              <a:gd name="connsiteX2" fmla="*/ 475953 w 951907"/>
              <a:gd name="connsiteY2" fmla="*/ 951908 h 951908"/>
              <a:gd name="connsiteX3" fmla="*/ 0 w 951907"/>
              <a:gd name="connsiteY3" fmla="*/ 475954 h 951908"/>
              <a:gd name="connsiteX4" fmla="*/ 475953 w 951907"/>
              <a:gd name="connsiteY4" fmla="*/ 0 h 951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1907" h="951908">
                <a:moveTo>
                  <a:pt x="475953" y="0"/>
                </a:moveTo>
                <a:lnTo>
                  <a:pt x="951907" y="475954"/>
                </a:lnTo>
                <a:lnTo>
                  <a:pt x="475953" y="951908"/>
                </a:lnTo>
                <a:lnTo>
                  <a:pt x="0" y="475954"/>
                </a:lnTo>
                <a:lnTo>
                  <a:pt x="47595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自由: 形状 22"/>
          <p:cNvSpPr/>
          <p:nvPr/>
        </p:nvSpPr>
        <p:spPr>
          <a:xfrm>
            <a:off x="6380304" y="2695268"/>
            <a:ext cx="951907" cy="951908"/>
          </a:xfrm>
          <a:custGeom>
            <a:avLst/>
            <a:gdLst>
              <a:gd name="connsiteX0" fmla="*/ 475953 w 951907"/>
              <a:gd name="connsiteY0" fmla="*/ 0 h 951908"/>
              <a:gd name="connsiteX1" fmla="*/ 951907 w 951907"/>
              <a:gd name="connsiteY1" fmla="*/ 475954 h 951908"/>
              <a:gd name="connsiteX2" fmla="*/ 475953 w 951907"/>
              <a:gd name="connsiteY2" fmla="*/ 951908 h 951908"/>
              <a:gd name="connsiteX3" fmla="*/ 0 w 951907"/>
              <a:gd name="connsiteY3" fmla="*/ 475954 h 951908"/>
              <a:gd name="connsiteX4" fmla="*/ 475953 w 951907"/>
              <a:gd name="connsiteY4" fmla="*/ 0 h 951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1907" h="951908">
                <a:moveTo>
                  <a:pt x="475953" y="0"/>
                </a:moveTo>
                <a:lnTo>
                  <a:pt x="951907" y="475954"/>
                </a:lnTo>
                <a:lnTo>
                  <a:pt x="475953" y="951908"/>
                </a:lnTo>
                <a:lnTo>
                  <a:pt x="0" y="475954"/>
                </a:lnTo>
                <a:lnTo>
                  <a:pt x="47595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自由: 形状 23"/>
          <p:cNvSpPr/>
          <p:nvPr/>
        </p:nvSpPr>
        <p:spPr>
          <a:xfrm>
            <a:off x="6380304" y="4470887"/>
            <a:ext cx="951907" cy="951908"/>
          </a:xfrm>
          <a:custGeom>
            <a:avLst/>
            <a:gdLst>
              <a:gd name="connsiteX0" fmla="*/ 475953 w 951907"/>
              <a:gd name="connsiteY0" fmla="*/ 0 h 951908"/>
              <a:gd name="connsiteX1" fmla="*/ 951907 w 951907"/>
              <a:gd name="connsiteY1" fmla="*/ 475954 h 951908"/>
              <a:gd name="connsiteX2" fmla="*/ 475953 w 951907"/>
              <a:gd name="connsiteY2" fmla="*/ 951908 h 951908"/>
              <a:gd name="connsiteX3" fmla="*/ 0 w 951907"/>
              <a:gd name="connsiteY3" fmla="*/ 475954 h 951908"/>
              <a:gd name="connsiteX4" fmla="*/ 475953 w 951907"/>
              <a:gd name="connsiteY4" fmla="*/ 0 h 951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1907" h="951908">
                <a:moveTo>
                  <a:pt x="475953" y="0"/>
                </a:moveTo>
                <a:lnTo>
                  <a:pt x="951907" y="475954"/>
                </a:lnTo>
                <a:lnTo>
                  <a:pt x="475953" y="951908"/>
                </a:lnTo>
                <a:lnTo>
                  <a:pt x="0" y="475954"/>
                </a:lnTo>
                <a:lnTo>
                  <a:pt x="475953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 flipH="1">
            <a:off x="-5699" y="3"/>
            <a:ext cx="2717799" cy="2717797"/>
            <a:chOff x="8065405" y="3"/>
            <a:chExt cx="4126595" cy="4126593"/>
          </a:xfrm>
        </p:grpSpPr>
        <p:sp>
          <p:nvSpPr>
            <p:cNvPr id="27" name="自由: 形状 37"/>
            <p:cNvSpPr/>
            <p:nvPr/>
          </p:nvSpPr>
          <p:spPr>
            <a:xfrm flipH="1">
              <a:off x="11104950" y="2625691"/>
              <a:ext cx="576851" cy="751767"/>
            </a:xfrm>
            <a:custGeom>
              <a:avLst/>
              <a:gdLst>
                <a:gd name="connsiteX0" fmla="*/ 337912 w 576851"/>
                <a:gd name="connsiteY0" fmla="*/ 0 h 751767"/>
                <a:gd name="connsiteX1" fmla="*/ 0 w 576851"/>
                <a:gd name="connsiteY1" fmla="*/ 337912 h 751767"/>
                <a:gd name="connsiteX2" fmla="*/ 238940 w 576851"/>
                <a:gd name="connsiteY2" fmla="*/ 751767 h 751767"/>
                <a:gd name="connsiteX3" fmla="*/ 576851 w 576851"/>
                <a:gd name="connsiteY3" fmla="*/ 413855 h 751767"/>
                <a:gd name="connsiteX4" fmla="*/ 337912 w 576851"/>
                <a:gd name="connsiteY4" fmla="*/ 0 h 751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6851" h="751767">
                  <a:moveTo>
                    <a:pt x="337912" y="0"/>
                  </a:moveTo>
                  <a:lnTo>
                    <a:pt x="0" y="337912"/>
                  </a:lnTo>
                  <a:lnTo>
                    <a:pt x="238940" y="751767"/>
                  </a:lnTo>
                  <a:lnTo>
                    <a:pt x="576851" y="413855"/>
                  </a:lnTo>
                  <a:lnTo>
                    <a:pt x="337912" y="0"/>
                  </a:lnTo>
                  <a:close/>
                </a:path>
              </a:pathLst>
            </a:custGeom>
            <a:pattFill prst="pct75">
              <a:fgClr>
                <a:srgbClr val="4F434A"/>
              </a:fgClr>
              <a:bgClr>
                <a:srgbClr val="918D9C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自由: 形状 36"/>
            <p:cNvSpPr/>
            <p:nvPr/>
          </p:nvSpPr>
          <p:spPr>
            <a:xfrm flipH="1">
              <a:off x="8065405" y="3"/>
              <a:ext cx="3278484" cy="3039543"/>
            </a:xfrm>
            <a:custGeom>
              <a:avLst/>
              <a:gdLst>
                <a:gd name="connsiteX0" fmla="*/ 3278484 w 3278484"/>
                <a:gd name="connsiteY0" fmla="*/ 0 h 3039543"/>
                <a:gd name="connsiteX1" fmla="*/ 2625690 w 3278484"/>
                <a:gd name="connsiteY1" fmla="*/ 0 h 3039543"/>
                <a:gd name="connsiteX2" fmla="*/ 0 w 3278484"/>
                <a:gd name="connsiteY2" fmla="*/ 2625688 h 3039543"/>
                <a:gd name="connsiteX3" fmla="*/ 238939 w 3278484"/>
                <a:gd name="connsiteY3" fmla="*/ 3039543 h 3039543"/>
                <a:gd name="connsiteX4" fmla="*/ 3278484 w 3278484"/>
                <a:gd name="connsiteY4" fmla="*/ 0 h 303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8484" h="3039543">
                  <a:moveTo>
                    <a:pt x="3278484" y="0"/>
                  </a:moveTo>
                  <a:lnTo>
                    <a:pt x="2625690" y="0"/>
                  </a:lnTo>
                  <a:lnTo>
                    <a:pt x="0" y="2625688"/>
                  </a:lnTo>
                  <a:lnTo>
                    <a:pt x="238939" y="3039543"/>
                  </a:lnTo>
                  <a:lnTo>
                    <a:pt x="3278484" y="0"/>
                  </a:lnTo>
                  <a:close/>
                </a:path>
              </a:pathLst>
            </a:custGeom>
            <a:pattFill prst="pct70">
              <a:fgClr>
                <a:srgbClr val="C61027"/>
              </a:fgClr>
              <a:bgClr>
                <a:srgbClr val="E7627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自由: 形状 35"/>
            <p:cNvSpPr/>
            <p:nvPr/>
          </p:nvSpPr>
          <p:spPr>
            <a:xfrm flipH="1">
              <a:off x="11343889" y="1156718"/>
              <a:ext cx="848111" cy="1806885"/>
            </a:xfrm>
            <a:custGeom>
              <a:avLst/>
              <a:gdLst>
                <a:gd name="connsiteX0" fmla="*/ 0 w 848111"/>
                <a:gd name="connsiteY0" fmla="*/ 0 h 1806885"/>
                <a:gd name="connsiteX1" fmla="*/ 0 w 848111"/>
                <a:gd name="connsiteY1" fmla="*/ 923193 h 1806885"/>
                <a:gd name="connsiteX2" fmla="*/ 510199 w 848111"/>
                <a:gd name="connsiteY2" fmla="*/ 1806885 h 1806885"/>
                <a:gd name="connsiteX3" fmla="*/ 848111 w 848111"/>
                <a:gd name="connsiteY3" fmla="*/ 1468973 h 1806885"/>
                <a:gd name="connsiteX4" fmla="*/ 0 w 848111"/>
                <a:gd name="connsiteY4" fmla="*/ 0 h 180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8111" h="1806885">
                  <a:moveTo>
                    <a:pt x="0" y="0"/>
                  </a:moveTo>
                  <a:lnTo>
                    <a:pt x="0" y="923193"/>
                  </a:lnTo>
                  <a:lnTo>
                    <a:pt x="510199" y="1806885"/>
                  </a:lnTo>
                  <a:lnTo>
                    <a:pt x="848111" y="1468973"/>
                  </a:lnTo>
                  <a:lnTo>
                    <a:pt x="0" y="0"/>
                  </a:lnTo>
                  <a:close/>
                </a:path>
              </a:pathLst>
            </a:custGeom>
            <a:pattFill prst="pct75">
              <a:fgClr>
                <a:srgbClr val="13233B"/>
              </a:fgClr>
              <a:bgClr>
                <a:srgbClr val="50608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自由: 形状 34"/>
            <p:cNvSpPr/>
            <p:nvPr/>
          </p:nvSpPr>
          <p:spPr>
            <a:xfrm flipH="1">
              <a:off x="11442861" y="2963603"/>
              <a:ext cx="749139" cy="1162993"/>
            </a:xfrm>
            <a:custGeom>
              <a:avLst/>
              <a:gdLst>
                <a:gd name="connsiteX0" fmla="*/ 510199 w 749139"/>
                <a:gd name="connsiteY0" fmla="*/ 0 h 1162993"/>
                <a:gd name="connsiteX1" fmla="*/ 0 w 749139"/>
                <a:gd name="connsiteY1" fmla="*/ 510199 h 1162993"/>
                <a:gd name="connsiteX2" fmla="*/ 0 w 749139"/>
                <a:gd name="connsiteY2" fmla="*/ 1162993 h 1162993"/>
                <a:gd name="connsiteX3" fmla="*/ 749139 w 749139"/>
                <a:gd name="connsiteY3" fmla="*/ 413855 h 1162993"/>
                <a:gd name="connsiteX4" fmla="*/ 510199 w 749139"/>
                <a:gd name="connsiteY4" fmla="*/ 0 h 1162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9139" h="1162993">
                  <a:moveTo>
                    <a:pt x="510199" y="0"/>
                  </a:moveTo>
                  <a:lnTo>
                    <a:pt x="0" y="510199"/>
                  </a:lnTo>
                  <a:lnTo>
                    <a:pt x="0" y="1162993"/>
                  </a:lnTo>
                  <a:lnTo>
                    <a:pt x="749139" y="413855"/>
                  </a:lnTo>
                  <a:lnTo>
                    <a:pt x="510199" y="0"/>
                  </a:lnTo>
                  <a:close/>
                </a:path>
              </a:pathLst>
            </a:custGeom>
            <a:pattFill prst="pct70">
              <a:fgClr>
                <a:srgbClr val="C61027"/>
              </a:fgClr>
              <a:bgClr>
                <a:srgbClr val="E7627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 rot="10800000" flipH="1">
            <a:off x="9492949" y="4140203"/>
            <a:ext cx="2717799" cy="2717797"/>
            <a:chOff x="8065405" y="3"/>
            <a:chExt cx="4126595" cy="4126593"/>
          </a:xfrm>
        </p:grpSpPr>
        <p:sp>
          <p:nvSpPr>
            <p:cNvPr id="44" name="自由: 形状 37"/>
            <p:cNvSpPr/>
            <p:nvPr/>
          </p:nvSpPr>
          <p:spPr>
            <a:xfrm flipH="1">
              <a:off x="11104950" y="2625691"/>
              <a:ext cx="576851" cy="751767"/>
            </a:xfrm>
            <a:custGeom>
              <a:avLst/>
              <a:gdLst>
                <a:gd name="connsiteX0" fmla="*/ 337912 w 576851"/>
                <a:gd name="connsiteY0" fmla="*/ 0 h 751767"/>
                <a:gd name="connsiteX1" fmla="*/ 0 w 576851"/>
                <a:gd name="connsiteY1" fmla="*/ 337912 h 751767"/>
                <a:gd name="connsiteX2" fmla="*/ 238940 w 576851"/>
                <a:gd name="connsiteY2" fmla="*/ 751767 h 751767"/>
                <a:gd name="connsiteX3" fmla="*/ 576851 w 576851"/>
                <a:gd name="connsiteY3" fmla="*/ 413855 h 751767"/>
                <a:gd name="connsiteX4" fmla="*/ 337912 w 576851"/>
                <a:gd name="connsiteY4" fmla="*/ 0 h 751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6851" h="751767">
                  <a:moveTo>
                    <a:pt x="337912" y="0"/>
                  </a:moveTo>
                  <a:lnTo>
                    <a:pt x="0" y="337912"/>
                  </a:lnTo>
                  <a:lnTo>
                    <a:pt x="238940" y="751767"/>
                  </a:lnTo>
                  <a:lnTo>
                    <a:pt x="576851" y="413855"/>
                  </a:lnTo>
                  <a:lnTo>
                    <a:pt x="337912" y="0"/>
                  </a:lnTo>
                  <a:close/>
                </a:path>
              </a:pathLst>
            </a:custGeom>
            <a:pattFill prst="pct75">
              <a:fgClr>
                <a:srgbClr val="4F434A"/>
              </a:fgClr>
              <a:bgClr>
                <a:srgbClr val="918D9C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自由: 形状 36"/>
            <p:cNvSpPr/>
            <p:nvPr/>
          </p:nvSpPr>
          <p:spPr>
            <a:xfrm flipH="1">
              <a:off x="8065405" y="3"/>
              <a:ext cx="3278484" cy="3039543"/>
            </a:xfrm>
            <a:custGeom>
              <a:avLst/>
              <a:gdLst>
                <a:gd name="connsiteX0" fmla="*/ 3278484 w 3278484"/>
                <a:gd name="connsiteY0" fmla="*/ 0 h 3039543"/>
                <a:gd name="connsiteX1" fmla="*/ 2625690 w 3278484"/>
                <a:gd name="connsiteY1" fmla="*/ 0 h 3039543"/>
                <a:gd name="connsiteX2" fmla="*/ 0 w 3278484"/>
                <a:gd name="connsiteY2" fmla="*/ 2625688 h 3039543"/>
                <a:gd name="connsiteX3" fmla="*/ 238939 w 3278484"/>
                <a:gd name="connsiteY3" fmla="*/ 3039543 h 3039543"/>
                <a:gd name="connsiteX4" fmla="*/ 3278484 w 3278484"/>
                <a:gd name="connsiteY4" fmla="*/ 0 h 303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8484" h="3039543">
                  <a:moveTo>
                    <a:pt x="3278484" y="0"/>
                  </a:moveTo>
                  <a:lnTo>
                    <a:pt x="2625690" y="0"/>
                  </a:lnTo>
                  <a:lnTo>
                    <a:pt x="0" y="2625688"/>
                  </a:lnTo>
                  <a:lnTo>
                    <a:pt x="238939" y="3039543"/>
                  </a:lnTo>
                  <a:lnTo>
                    <a:pt x="3278484" y="0"/>
                  </a:lnTo>
                  <a:close/>
                </a:path>
              </a:pathLst>
            </a:custGeom>
            <a:pattFill prst="pct70">
              <a:fgClr>
                <a:srgbClr val="C61027"/>
              </a:fgClr>
              <a:bgClr>
                <a:srgbClr val="E7627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自由: 形状 35"/>
            <p:cNvSpPr/>
            <p:nvPr/>
          </p:nvSpPr>
          <p:spPr>
            <a:xfrm flipH="1">
              <a:off x="11343889" y="1156718"/>
              <a:ext cx="848111" cy="1806885"/>
            </a:xfrm>
            <a:custGeom>
              <a:avLst/>
              <a:gdLst>
                <a:gd name="connsiteX0" fmla="*/ 0 w 848111"/>
                <a:gd name="connsiteY0" fmla="*/ 0 h 1806885"/>
                <a:gd name="connsiteX1" fmla="*/ 0 w 848111"/>
                <a:gd name="connsiteY1" fmla="*/ 923193 h 1806885"/>
                <a:gd name="connsiteX2" fmla="*/ 510199 w 848111"/>
                <a:gd name="connsiteY2" fmla="*/ 1806885 h 1806885"/>
                <a:gd name="connsiteX3" fmla="*/ 848111 w 848111"/>
                <a:gd name="connsiteY3" fmla="*/ 1468973 h 1806885"/>
                <a:gd name="connsiteX4" fmla="*/ 0 w 848111"/>
                <a:gd name="connsiteY4" fmla="*/ 0 h 180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8111" h="1806885">
                  <a:moveTo>
                    <a:pt x="0" y="0"/>
                  </a:moveTo>
                  <a:lnTo>
                    <a:pt x="0" y="923193"/>
                  </a:lnTo>
                  <a:lnTo>
                    <a:pt x="510199" y="1806885"/>
                  </a:lnTo>
                  <a:lnTo>
                    <a:pt x="848111" y="1468973"/>
                  </a:lnTo>
                  <a:lnTo>
                    <a:pt x="0" y="0"/>
                  </a:lnTo>
                  <a:close/>
                </a:path>
              </a:pathLst>
            </a:custGeom>
            <a:pattFill prst="pct75">
              <a:fgClr>
                <a:srgbClr val="13233B"/>
              </a:fgClr>
              <a:bgClr>
                <a:srgbClr val="50608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自由: 形状 34"/>
            <p:cNvSpPr/>
            <p:nvPr/>
          </p:nvSpPr>
          <p:spPr>
            <a:xfrm flipH="1">
              <a:off x="11442861" y="2963603"/>
              <a:ext cx="749139" cy="1162993"/>
            </a:xfrm>
            <a:custGeom>
              <a:avLst/>
              <a:gdLst>
                <a:gd name="connsiteX0" fmla="*/ 510199 w 749139"/>
                <a:gd name="connsiteY0" fmla="*/ 0 h 1162993"/>
                <a:gd name="connsiteX1" fmla="*/ 0 w 749139"/>
                <a:gd name="connsiteY1" fmla="*/ 510199 h 1162993"/>
                <a:gd name="connsiteX2" fmla="*/ 0 w 749139"/>
                <a:gd name="connsiteY2" fmla="*/ 1162993 h 1162993"/>
                <a:gd name="connsiteX3" fmla="*/ 749139 w 749139"/>
                <a:gd name="connsiteY3" fmla="*/ 413855 h 1162993"/>
                <a:gd name="connsiteX4" fmla="*/ 510199 w 749139"/>
                <a:gd name="connsiteY4" fmla="*/ 0 h 1162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9139" h="1162993">
                  <a:moveTo>
                    <a:pt x="510199" y="0"/>
                  </a:moveTo>
                  <a:lnTo>
                    <a:pt x="0" y="510199"/>
                  </a:lnTo>
                  <a:lnTo>
                    <a:pt x="0" y="1162993"/>
                  </a:lnTo>
                  <a:lnTo>
                    <a:pt x="749139" y="413855"/>
                  </a:lnTo>
                  <a:lnTo>
                    <a:pt x="510199" y="0"/>
                  </a:lnTo>
                  <a:close/>
                </a:path>
              </a:pathLst>
            </a:custGeom>
            <a:pattFill prst="pct70">
              <a:fgClr>
                <a:srgbClr val="C61027"/>
              </a:fgClr>
              <a:bgClr>
                <a:srgbClr val="E7627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31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868521"/>
      </p:ext>
    </p:extLst>
  </p:cSld>
  <p:clrMapOvr>
    <a:masterClrMapping/>
  </p:clrMapOvr>
  <p:transition spd="slow" advClick="0" advTm="4000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 that you use the</a:t>
            </a:r>
            <a:endParaRPr lang="zh-CN" alt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336256" y="3179668"/>
            <a:ext cx="5472113" cy="4175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36256" y="3994055"/>
            <a:ext cx="5472113" cy="4175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336256" y="4843368"/>
            <a:ext cx="5472113" cy="4175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</a:endParaRP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383631" y="3894043"/>
            <a:ext cx="1601788" cy="639762"/>
            <a:chOff x="818583" y="3264737"/>
            <a:chExt cx="1602178" cy="640871"/>
          </a:xfrm>
        </p:grpSpPr>
        <p:sp>
          <p:nvSpPr>
            <p:cNvPr id="10" name="任意多边形 15"/>
            <p:cNvSpPr/>
            <p:nvPr/>
          </p:nvSpPr>
          <p:spPr>
            <a:xfrm>
              <a:off x="818583" y="3264737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30596" tIns="5080" rIns="320435" bIns="5080" spcCol="1270" anchor="ctr"/>
            <a:lstStyle/>
            <a:p>
              <a:pPr algn="ctr" defTabSz="3556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altLang="zh-CN" sz="1600" dirty="0">
                <a:solidFill>
                  <a:schemeClr val="bg1"/>
                </a:solidFill>
              </a:endParaRPr>
            </a:p>
            <a:p>
              <a:pPr algn="ctr" defTabSz="3556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800" dirty="0">
                  <a:solidFill>
                    <a:schemeClr val="bg1"/>
                  </a:solidFill>
                </a:rPr>
                <a:t>添加文字</a:t>
              </a:r>
              <a:endParaRPr lang="en-US" altLang="zh-CN" sz="800" dirty="0">
                <a:solidFill>
                  <a:schemeClr val="bg1"/>
                </a:solidFill>
              </a:endParaRPr>
            </a:p>
          </p:txBody>
        </p:sp>
        <p:sp>
          <p:nvSpPr>
            <p:cNvPr id="11" name="MH_Other_4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1472792" y="3382416"/>
              <a:ext cx="293760" cy="211503"/>
            </a:xfrm>
            <a:custGeom>
              <a:avLst/>
              <a:gdLst>
                <a:gd name="T0" fmla="*/ 1091648 w 2509838"/>
                <a:gd name="T1" fmla="*/ 1608111 h 1787526"/>
                <a:gd name="T2" fmla="*/ 1364673 w 2509838"/>
                <a:gd name="T3" fmla="*/ 1644625 h 1787526"/>
                <a:gd name="T4" fmla="*/ 1419551 w 2509838"/>
                <a:gd name="T5" fmla="*/ 1603152 h 1787526"/>
                <a:gd name="T6" fmla="*/ 2438407 w 2509838"/>
                <a:gd name="T7" fmla="*/ 1567539 h 1787526"/>
                <a:gd name="T8" fmla="*/ 2487842 w 2509838"/>
                <a:gd name="T9" fmla="*/ 1592108 h 1787526"/>
                <a:gd name="T10" fmla="*/ 2509611 w 2509838"/>
                <a:gd name="T11" fmla="*/ 1640568 h 1787526"/>
                <a:gd name="T12" fmla="*/ 2495552 w 2509838"/>
                <a:gd name="T13" fmla="*/ 1753040 h 1787526"/>
                <a:gd name="T14" fmla="*/ 2450426 w 2509838"/>
                <a:gd name="T15" fmla="*/ 1783920 h 1787526"/>
                <a:gd name="T16" fmla="*/ 55558 w 2509838"/>
                <a:gd name="T17" fmla="*/ 1782793 h 1787526"/>
                <a:gd name="T18" fmla="*/ 12472 w 2509838"/>
                <a:gd name="T19" fmla="*/ 1750110 h 1787526"/>
                <a:gd name="T20" fmla="*/ 680 w 2509838"/>
                <a:gd name="T21" fmla="*/ 1636736 h 1787526"/>
                <a:gd name="T22" fmla="*/ 24717 w 2509838"/>
                <a:gd name="T23" fmla="*/ 1589628 h 1787526"/>
                <a:gd name="T24" fmla="*/ 75740 w 2509838"/>
                <a:gd name="T25" fmla="*/ 1567089 h 1787526"/>
                <a:gd name="T26" fmla="*/ 933501 w 2509838"/>
                <a:gd name="T27" fmla="*/ 749091 h 1787526"/>
                <a:gd name="T28" fmla="*/ 932155 w 2509838"/>
                <a:gd name="T29" fmla="*/ 1160902 h 1787526"/>
                <a:gd name="T30" fmla="*/ 829865 w 2509838"/>
                <a:gd name="T31" fmla="*/ 1167944 h 1787526"/>
                <a:gd name="T32" fmla="*/ 814387 w 2509838"/>
                <a:gd name="T33" fmla="*/ 760448 h 1787526"/>
                <a:gd name="T34" fmla="*/ 837043 w 2509838"/>
                <a:gd name="T35" fmla="*/ 738188 h 1787526"/>
                <a:gd name="T36" fmla="*/ 1416304 w 2509838"/>
                <a:gd name="T37" fmla="*/ 686474 h 1787526"/>
                <a:gd name="T38" fmla="*/ 1412034 w 2509838"/>
                <a:gd name="T39" fmla="*/ 1161601 h 1787526"/>
                <a:gd name="T40" fmla="*/ 1308659 w 2509838"/>
                <a:gd name="T41" fmla="*/ 1166588 h 1787526"/>
                <a:gd name="T42" fmla="*/ 1296074 w 2509838"/>
                <a:gd name="T43" fmla="*/ 694181 h 1787526"/>
                <a:gd name="T44" fmla="*/ 988416 w 2509838"/>
                <a:gd name="T45" fmla="*/ 671513 h 1787526"/>
                <a:gd name="T46" fmla="*/ 1088565 w 2509838"/>
                <a:gd name="T47" fmla="*/ 688968 h 1787526"/>
                <a:gd name="T48" fmla="*/ 1081281 w 2509838"/>
                <a:gd name="T49" fmla="*/ 1163414 h 1787526"/>
                <a:gd name="T50" fmla="*/ 976581 w 2509838"/>
                <a:gd name="T51" fmla="*/ 1165228 h 1787526"/>
                <a:gd name="T52" fmla="*/ 966338 w 2509838"/>
                <a:gd name="T53" fmla="*/ 691461 h 1787526"/>
                <a:gd name="T54" fmla="*/ 1546133 w 2509838"/>
                <a:gd name="T55" fmla="*/ 590550 h 1787526"/>
                <a:gd name="T56" fmla="*/ 1571170 w 2509838"/>
                <a:gd name="T57" fmla="*/ 617105 h 1787526"/>
                <a:gd name="T58" fmla="*/ 1558196 w 2509838"/>
                <a:gd name="T59" fmla="*/ 1165903 h 1787526"/>
                <a:gd name="T60" fmla="*/ 1453496 w 2509838"/>
                <a:gd name="T61" fmla="*/ 1160229 h 1787526"/>
                <a:gd name="T62" fmla="*/ 1449399 w 2509838"/>
                <a:gd name="T63" fmla="*/ 608026 h 1787526"/>
                <a:gd name="T64" fmla="*/ 1229322 w 2509838"/>
                <a:gd name="T65" fmla="*/ 590777 h 1787526"/>
                <a:gd name="T66" fmla="*/ 1252538 w 2509838"/>
                <a:gd name="T67" fmla="*/ 620282 h 1787526"/>
                <a:gd name="T68" fmla="*/ 1236833 w 2509838"/>
                <a:gd name="T69" fmla="*/ 1167492 h 1787526"/>
                <a:gd name="T70" fmla="*/ 1132815 w 2509838"/>
                <a:gd name="T71" fmla="*/ 1157959 h 1787526"/>
                <a:gd name="T72" fmla="*/ 1131450 w 2509838"/>
                <a:gd name="T73" fmla="*/ 605303 h 1787526"/>
                <a:gd name="T74" fmla="*/ 1713065 w 2509838"/>
                <a:gd name="T75" fmla="*/ 508680 h 1787526"/>
                <a:gd name="T76" fmla="*/ 1733550 w 2509838"/>
                <a:gd name="T77" fmla="*/ 545860 h 1787526"/>
                <a:gd name="T78" fmla="*/ 1715797 w 2509838"/>
                <a:gd name="T79" fmla="*/ 1168174 h 1787526"/>
                <a:gd name="T80" fmla="*/ 1612689 w 2509838"/>
                <a:gd name="T81" fmla="*/ 1153438 h 1787526"/>
                <a:gd name="T82" fmla="*/ 1614055 w 2509838"/>
                <a:gd name="T83" fmla="*/ 521829 h 1787526"/>
                <a:gd name="T84" fmla="*/ 1733550 w 2509838"/>
                <a:gd name="T85" fmla="*/ 464215 h 1787526"/>
                <a:gd name="T86" fmla="*/ 1501548 w 2509838"/>
                <a:gd name="T87" fmla="*/ 379141 h 1787526"/>
                <a:gd name="T88" fmla="*/ 188232 w 2509838"/>
                <a:gd name="T89" fmla="*/ 103187 h 1787526"/>
                <a:gd name="T90" fmla="*/ 158976 w 2509838"/>
                <a:gd name="T91" fmla="*/ 139700 h 1787526"/>
                <a:gd name="T92" fmla="*/ 160110 w 2509838"/>
                <a:gd name="T93" fmla="*/ 1353684 h 1787526"/>
                <a:gd name="T94" fmla="*/ 191407 w 2509838"/>
                <a:gd name="T95" fmla="*/ 1389063 h 1787526"/>
                <a:gd name="T96" fmla="*/ 2288041 w 2509838"/>
                <a:gd name="T97" fmla="*/ 1398588 h 1787526"/>
                <a:gd name="T98" fmla="*/ 2332945 w 2509838"/>
                <a:gd name="T99" fmla="*/ 1378857 h 1787526"/>
                <a:gd name="T100" fmla="*/ 2354036 w 2509838"/>
                <a:gd name="T101" fmla="*/ 1337129 h 1787526"/>
                <a:gd name="T102" fmla="*/ 2343830 w 2509838"/>
                <a:gd name="T103" fmla="*/ 124505 h 1787526"/>
                <a:gd name="T104" fmla="*/ 2305957 w 2509838"/>
                <a:gd name="T105" fmla="*/ 95704 h 1787526"/>
                <a:gd name="T106" fmla="*/ 2436813 w 2509838"/>
                <a:gd name="T107" fmla="*/ 680 h 1787526"/>
                <a:gd name="T108" fmla="*/ 2486479 w 2509838"/>
                <a:gd name="T109" fmla="*/ 25400 h 1787526"/>
                <a:gd name="T110" fmla="*/ 2508250 w 2509838"/>
                <a:gd name="T111" fmla="*/ 74159 h 1787526"/>
                <a:gd name="T112" fmla="*/ 2493963 w 2509838"/>
                <a:gd name="T113" fmla="*/ 1455965 h 1787526"/>
                <a:gd name="T114" fmla="*/ 2449286 w 2509838"/>
                <a:gd name="T115" fmla="*/ 1487034 h 1787526"/>
                <a:gd name="T116" fmla="*/ 57150 w 2509838"/>
                <a:gd name="T117" fmla="*/ 1485674 h 1787526"/>
                <a:gd name="T118" fmla="*/ 13833 w 2509838"/>
                <a:gd name="T119" fmla="*/ 1452790 h 1787526"/>
                <a:gd name="T120" fmla="*/ 2041 w 2509838"/>
                <a:gd name="T121" fmla="*/ 70304 h 1787526"/>
                <a:gd name="T122" fmla="*/ 26307 w 2509838"/>
                <a:gd name="T123" fmla="*/ 22905 h 1787526"/>
                <a:gd name="T124" fmla="*/ 77333 w 2509838"/>
                <a:gd name="T125" fmla="*/ 227 h 1787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09838" h="1787526">
                  <a:moveTo>
                    <a:pt x="80048" y="1566863"/>
                  </a:moveTo>
                  <a:lnTo>
                    <a:pt x="84357" y="1566863"/>
                  </a:lnTo>
                  <a:lnTo>
                    <a:pt x="1096637" y="1566863"/>
                  </a:lnTo>
                  <a:lnTo>
                    <a:pt x="1094823" y="1569568"/>
                  </a:lnTo>
                  <a:lnTo>
                    <a:pt x="1093235" y="1572498"/>
                  </a:lnTo>
                  <a:lnTo>
                    <a:pt x="1092102" y="1575879"/>
                  </a:lnTo>
                  <a:lnTo>
                    <a:pt x="1090968" y="1579035"/>
                  </a:lnTo>
                  <a:lnTo>
                    <a:pt x="1090287" y="1582415"/>
                  </a:lnTo>
                  <a:lnTo>
                    <a:pt x="1089607" y="1585571"/>
                  </a:lnTo>
                  <a:lnTo>
                    <a:pt x="1089380" y="1589177"/>
                  </a:lnTo>
                  <a:lnTo>
                    <a:pt x="1089154" y="1592558"/>
                  </a:lnTo>
                  <a:lnTo>
                    <a:pt x="1089380" y="1597968"/>
                  </a:lnTo>
                  <a:lnTo>
                    <a:pt x="1090287" y="1603152"/>
                  </a:lnTo>
                  <a:lnTo>
                    <a:pt x="1091648" y="1608111"/>
                  </a:lnTo>
                  <a:lnTo>
                    <a:pt x="1093689" y="1612844"/>
                  </a:lnTo>
                  <a:lnTo>
                    <a:pt x="1095957" y="1617352"/>
                  </a:lnTo>
                  <a:lnTo>
                    <a:pt x="1098678" y="1621634"/>
                  </a:lnTo>
                  <a:lnTo>
                    <a:pt x="1101853" y="1625692"/>
                  </a:lnTo>
                  <a:lnTo>
                    <a:pt x="1105481" y="1629523"/>
                  </a:lnTo>
                  <a:lnTo>
                    <a:pt x="1109563" y="1632679"/>
                  </a:lnTo>
                  <a:lnTo>
                    <a:pt x="1113871" y="1635834"/>
                  </a:lnTo>
                  <a:lnTo>
                    <a:pt x="1118633" y="1638314"/>
                  </a:lnTo>
                  <a:lnTo>
                    <a:pt x="1123395" y="1640568"/>
                  </a:lnTo>
                  <a:lnTo>
                    <a:pt x="1128611" y="1642371"/>
                  </a:lnTo>
                  <a:lnTo>
                    <a:pt x="1134053" y="1643498"/>
                  </a:lnTo>
                  <a:lnTo>
                    <a:pt x="1139496" y="1644174"/>
                  </a:lnTo>
                  <a:lnTo>
                    <a:pt x="1145391" y="1644625"/>
                  </a:lnTo>
                  <a:lnTo>
                    <a:pt x="1364673" y="1644625"/>
                  </a:lnTo>
                  <a:lnTo>
                    <a:pt x="1370343" y="1644174"/>
                  </a:lnTo>
                  <a:lnTo>
                    <a:pt x="1376012" y="1643498"/>
                  </a:lnTo>
                  <a:lnTo>
                    <a:pt x="1381227" y="1642371"/>
                  </a:lnTo>
                  <a:lnTo>
                    <a:pt x="1386443" y="1640568"/>
                  </a:lnTo>
                  <a:lnTo>
                    <a:pt x="1391432" y="1638314"/>
                  </a:lnTo>
                  <a:lnTo>
                    <a:pt x="1396194" y="1635834"/>
                  </a:lnTo>
                  <a:lnTo>
                    <a:pt x="1400502" y="1632679"/>
                  </a:lnTo>
                  <a:lnTo>
                    <a:pt x="1404357" y="1629523"/>
                  </a:lnTo>
                  <a:lnTo>
                    <a:pt x="1407986" y="1625692"/>
                  </a:lnTo>
                  <a:lnTo>
                    <a:pt x="1411160" y="1621634"/>
                  </a:lnTo>
                  <a:lnTo>
                    <a:pt x="1414108" y="1617352"/>
                  </a:lnTo>
                  <a:lnTo>
                    <a:pt x="1416376" y="1612844"/>
                  </a:lnTo>
                  <a:lnTo>
                    <a:pt x="1418417" y="1608111"/>
                  </a:lnTo>
                  <a:lnTo>
                    <a:pt x="1419551" y="1603152"/>
                  </a:lnTo>
                  <a:lnTo>
                    <a:pt x="1420684" y="1597968"/>
                  </a:lnTo>
                  <a:lnTo>
                    <a:pt x="1420911" y="1592558"/>
                  </a:lnTo>
                  <a:lnTo>
                    <a:pt x="1420684" y="1589177"/>
                  </a:lnTo>
                  <a:lnTo>
                    <a:pt x="1420231" y="1585571"/>
                  </a:lnTo>
                  <a:lnTo>
                    <a:pt x="1419551" y="1582415"/>
                  </a:lnTo>
                  <a:lnTo>
                    <a:pt x="1418870" y="1579035"/>
                  </a:lnTo>
                  <a:lnTo>
                    <a:pt x="1417737" y="1575879"/>
                  </a:lnTo>
                  <a:lnTo>
                    <a:pt x="1416603" y="1572498"/>
                  </a:lnTo>
                  <a:lnTo>
                    <a:pt x="1415015" y="1569568"/>
                  </a:lnTo>
                  <a:lnTo>
                    <a:pt x="1413201" y="1566863"/>
                  </a:lnTo>
                  <a:lnTo>
                    <a:pt x="2425481" y="1566863"/>
                  </a:lnTo>
                  <a:lnTo>
                    <a:pt x="2429790" y="1566863"/>
                  </a:lnTo>
                  <a:lnTo>
                    <a:pt x="2434099" y="1567089"/>
                  </a:lnTo>
                  <a:lnTo>
                    <a:pt x="2438407" y="1567539"/>
                  </a:lnTo>
                  <a:lnTo>
                    <a:pt x="2442489" y="1568216"/>
                  </a:lnTo>
                  <a:lnTo>
                    <a:pt x="2446571" y="1569117"/>
                  </a:lnTo>
                  <a:lnTo>
                    <a:pt x="2450426" y="1570244"/>
                  </a:lnTo>
                  <a:lnTo>
                    <a:pt x="2454507" y="1571596"/>
                  </a:lnTo>
                  <a:lnTo>
                    <a:pt x="2458362" y="1572723"/>
                  </a:lnTo>
                  <a:lnTo>
                    <a:pt x="2462217" y="1574301"/>
                  </a:lnTo>
                  <a:lnTo>
                    <a:pt x="2465619" y="1576104"/>
                  </a:lnTo>
                  <a:lnTo>
                    <a:pt x="2469247" y="1578133"/>
                  </a:lnTo>
                  <a:lnTo>
                    <a:pt x="2472422" y="1580162"/>
                  </a:lnTo>
                  <a:lnTo>
                    <a:pt x="2476050" y="1581965"/>
                  </a:lnTo>
                  <a:lnTo>
                    <a:pt x="2478998" y="1584669"/>
                  </a:lnTo>
                  <a:lnTo>
                    <a:pt x="2482173" y="1586923"/>
                  </a:lnTo>
                  <a:lnTo>
                    <a:pt x="2485121" y="1589628"/>
                  </a:lnTo>
                  <a:lnTo>
                    <a:pt x="2487842" y="1592108"/>
                  </a:lnTo>
                  <a:lnTo>
                    <a:pt x="2490336" y="1595038"/>
                  </a:lnTo>
                  <a:lnTo>
                    <a:pt x="2492831" y="1597968"/>
                  </a:lnTo>
                  <a:lnTo>
                    <a:pt x="2495552" y="1601123"/>
                  </a:lnTo>
                  <a:lnTo>
                    <a:pt x="2497366" y="1604054"/>
                  </a:lnTo>
                  <a:lnTo>
                    <a:pt x="2499407" y="1607434"/>
                  </a:lnTo>
                  <a:lnTo>
                    <a:pt x="2501448" y="1610815"/>
                  </a:lnTo>
                  <a:lnTo>
                    <a:pt x="2503035" y="1614196"/>
                  </a:lnTo>
                  <a:lnTo>
                    <a:pt x="2504623" y="1618028"/>
                  </a:lnTo>
                  <a:lnTo>
                    <a:pt x="2505983" y="1621409"/>
                  </a:lnTo>
                  <a:lnTo>
                    <a:pt x="2507117" y="1625241"/>
                  </a:lnTo>
                  <a:lnTo>
                    <a:pt x="2508024" y="1629073"/>
                  </a:lnTo>
                  <a:lnTo>
                    <a:pt x="2508704" y="1632679"/>
                  </a:lnTo>
                  <a:lnTo>
                    <a:pt x="2509385" y="1636736"/>
                  </a:lnTo>
                  <a:lnTo>
                    <a:pt x="2509611" y="1640568"/>
                  </a:lnTo>
                  <a:lnTo>
                    <a:pt x="2509838" y="1644625"/>
                  </a:lnTo>
                  <a:lnTo>
                    <a:pt x="2509838" y="1709764"/>
                  </a:lnTo>
                  <a:lnTo>
                    <a:pt x="2509611" y="1713822"/>
                  </a:lnTo>
                  <a:lnTo>
                    <a:pt x="2509385" y="1717428"/>
                  </a:lnTo>
                  <a:lnTo>
                    <a:pt x="2508704" y="1721485"/>
                  </a:lnTo>
                  <a:lnTo>
                    <a:pt x="2508024" y="1725317"/>
                  </a:lnTo>
                  <a:lnTo>
                    <a:pt x="2507117" y="1729148"/>
                  </a:lnTo>
                  <a:lnTo>
                    <a:pt x="2505983" y="1732755"/>
                  </a:lnTo>
                  <a:lnTo>
                    <a:pt x="2504623" y="1736361"/>
                  </a:lnTo>
                  <a:lnTo>
                    <a:pt x="2503035" y="1740193"/>
                  </a:lnTo>
                  <a:lnTo>
                    <a:pt x="2501448" y="1743348"/>
                  </a:lnTo>
                  <a:lnTo>
                    <a:pt x="2499407" y="1746955"/>
                  </a:lnTo>
                  <a:lnTo>
                    <a:pt x="2497366" y="1750110"/>
                  </a:lnTo>
                  <a:lnTo>
                    <a:pt x="2495552" y="1753040"/>
                  </a:lnTo>
                  <a:lnTo>
                    <a:pt x="2492831" y="1756421"/>
                  </a:lnTo>
                  <a:lnTo>
                    <a:pt x="2490336" y="1759126"/>
                  </a:lnTo>
                  <a:lnTo>
                    <a:pt x="2487842" y="1762282"/>
                  </a:lnTo>
                  <a:lnTo>
                    <a:pt x="2485121" y="1764761"/>
                  </a:lnTo>
                  <a:lnTo>
                    <a:pt x="2482173" y="1767466"/>
                  </a:lnTo>
                  <a:lnTo>
                    <a:pt x="2478998" y="1769720"/>
                  </a:lnTo>
                  <a:lnTo>
                    <a:pt x="2476050" y="1772199"/>
                  </a:lnTo>
                  <a:lnTo>
                    <a:pt x="2472422" y="1774228"/>
                  </a:lnTo>
                  <a:lnTo>
                    <a:pt x="2469247" y="1776256"/>
                  </a:lnTo>
                  <a:lnTo>
                    <a:pt x="2465619" y="1778285"/>
                  </a:lnTo>
                  <a:lnTo>
                    <a:pt x="2462217" y="1780088"/>
                  </a:lnTo>
                  <a:lnTo>
                    <a:pt x="2458362" y="1781440"/>
                  </a:lnTo>
                  <a:lnTo>
                    <a:pt x="2454507" y="1782793"/>
                  </a:lnTo>
                  <a:lnTo>
                    <a:pt x="2450426" y="1783920"/>
                  </a:lnTo>
                  <a:lnTo>
                    <a:pt x="2446571" y="1785272"/>
                  </a:lnTo>
                  <a:lnTo>
                    <a:pt x="2442489" y="1785948"/>
                  </a:lnTo>
                  <a:lnTo>
                    <a:pt x="2438407" y="1786850"/>
                  </a:lnTo>
                  <a:lnTo>
                    <a:pt x="2434099" y="1787301"/>
                  </a:lnTo>
                  <a:lnTo>
                    <a:pt x="2429790" y="1787526"/>
                  </a:lnTo>
                  <a:lnTo>
                    <a:pt x="2425481" y="1787526"/>
                  </a:lnTo>
                  <a:lnTo>
                    <a:pt x="84357" y="1787526"/>
                  </a:lnTo>
                  <a:lnTo>
                    <a:pt x="80048" y="1787526"/>
                  </a:lnTo>
                  <a:lnTo>
                    <a:pt x="75740" y="1787301"/>
                  </a:lnTo>
                  <a:lnTo>
                    <a:pt x="71431" y="1786850"/>
                  </a:lnTo>
                  <a:lnTo>
                    <a:pt x="67349" y="1785948"/>
                  </a:lnTo>
                  <a:lnTo>
                    <a:pt x="63494" y="1785272"/>
                  </a:lnTo>
                  <a:lnTo>
                    <a:pt x="59413" y="1783920"/>
                  </a:lnTo>
                  <a:lnTo>
                    <a:pt x="55558" y="1782793"/>
                  </a:lnTo>
                  <a:lnTo>
                    <a:pt x="51476" y="1781440"/>
                  </a:lnTo>
                  <a:lnTo>
                    <a:pt x="48074" y="1780088"/>
                  </a:lnTo>
                  <a:lnTo>
                    <a:pt x="44219" y="1778285"/>
                  </a:lnTo>
                  <a:lnTo>
                    <a:pt x="40591" y="1776256"/>
                  </a:lnTo>
                  <a:lnTo>
                    <a:pt x="37416" y="1774228"/>
                  </a:lnTo>
                  <a:lnTo>
                    <a:pt x="33788" y="1772199"/>
                  </a:lnTo>
                  <a:lnTo>
                    <a:pt x="30840" y="1769720"/>
                  </a:lnTo>
                  <a:lnTo>
                    <a:pt x="27892" y="1767466"/>
                  </a:lnTo>
                  <a:lnTo>
                    <a:pt x="24717" y="1764761"/>
                  </a:lnTo>
                  <a:lnTo>
                    <a:pt x="21996" y="1762282"/>
                  </a:lnTo>
                  <a:lnTo>
                    <a:pt x="19502" y="1759126"/>
                  </a:lnTo>
                  <a:lnTo>
                    <a:pt x="17007" y="1756421"/>
                  </a:lnTo>
                  <a:lnTo>
                    <a:pt x="14513" y="1753040"/>
                  </a:lnTo>
                  <a:lnTo>
                    <a:pt x="12472" y="1750110"/>
                  </a:lnTo>
                  <a:lnTo>
                    <a:pt x="10431" y="1746955"/>
                  </a:lnTo>
                  <a:lnTo>
                    <a:pt x="8390" y="1743348"/>
                  </a:lnTo>
                  <a:lnTo>
                    <a:pt x="6803" y="1740193"/>
                  </a:lnTo>
                  <a:lnTo>
                    <a:pt x="5442" y="1736361"/>
                  </a:lnTo>
                  <a:lnTo>
                    <a:pt x="3855" y="1732755"/>
                  </a:lnTo>
                  <a:lnTo>
                    <a:pt x="2948" y="1729148"/>
                  </a:lnTo>
                  <a:lnTo>
                    <a:pt x="1814" y="1725317"/>
                  </a:lnTo>
                  <a:lnTo>
                    <a:pt x="1134" y="1721485"/>
                  </a:lnTo>
                  <a:lnTo>
                    <a:pt x="680" y="1717428"/>
                  </a:lnTo>
                  <a:lnTo>
                    <a:pt x="227" y="1713822"/>
                  </a:lnTo>
                  <a:lnTo>
                    <a:pt x="0" y="1709764"/>
                  </a:lnTo>
                  <a:lnTo>
                    <a:pt x="0" y="1644625"/>
                  </a:lnTo>
                  <a:lnTo>
                    <a:pt x="227" y="1640568"/>
                  </a:lnTo>
                  <a:lnTo>
                    <a:pt x="680" y="1636736"/>
                  </a:lnTo>
                  <a:lnTo>
                    <a:pt x="1134" y="1632679"/>
                  </a:lnTo>
                  <a:lnTo>
                    <a:pt x="1814" y="1629073"/>
                  </a:lnTo>
                  <a:lnTo>
                    <a:pt x="2948" y="1625241"/>
                  </a:lnTo>
                  <a:lnTo>
                    <a:pt x="3855" y="1621409"/>
                  </a:lnTo>
                  <a:lnTo>
                    <a:pt x="5442" y="1618028"/>
                  </a:lnTo>
                  <a:lnTo>
                    <a:pt x="6803" y="1614196"/>
                  </a:lnTo>
                  <a:lnTo>
                    <a:pt x="8390" y="1610815"/>
                  </a:lnTo>
                  <a:lnTo>
                    <a:pt x="10431" y="1607434"/>
                  </a:lnTo>
                  <a:lnTo>
                    <a:pt x="12472" y="1604054"/>
                  </a:lnTo>
                  <a:lnTo>
                    <a:pt x="14513" y="1601123"/>
                  </a:lnTo>
                  <a:lnTo>
                    <a:pt x="17007" y="1597968"/>
                  </a:lnTo>
                  <a:lnTo>
                    <a:pt x="19502" y="1595038"/>
                  </a:lnTo>
                  <a:lnTo>
                    <a:pt x="21996" y="1592108"/>
                  </a:lnTo>
                  <a:lnTo>
                    <a:pt x="24717" y="1589628"/>
                  </a:lnTo>
                  <a:lnTo>
                    <a:pt x="27892" y="1586923"/>
                  </a:lnTo>
                  <a:lnTo>
                    <a:pt x="30840" y="1584669"/>
                  </a:lnTo>
                  <a:lnTo>
                    <a:pt x="33788" y="1581965"/>
                  </a:lnTo>
                  <a:lnTo>
                    <a:pt x="37416" y="1580162"/>
                  </a:lnTo>
                  <a:lnTo>
                    <a:pt x="40591" y="1578133"/>
                  </a:lnTo>
                  <a:lnTo>
                    <a:pt x="44219" y="1576104"/>
                  </a:lnTo>
                  <a:lnTo>
                    <a:pt x="48074" y="1574301"/>
                  </a:lnTo>
                  <a:lnTo>
                    <a:pt x="51476" y="1572723"/>
                  </a:lnTo>
                  <a:lnTo>
                    <a:pt x="55558" y="1571596"/>
                  </a:lnTo>
                  <a:lnTo>
                    <a:pt x="59413" y="1570244"/>
                  </a:lnTo>
                  <a:lnTo>
                    <a:pt x="63494" y="1569117"/>
                  </a:lnTo>
                  <a:lnTo>
                    <a:pt x="67349" y="1568216"/>
                  </a:lnTo>
                  <a:lnTo>
                    <a:pt x="71431" y="1567539"/>
                  </a:lnTo>
                  <a:lnTo>
                    <a:pt x="75740" y="1567089"/>
                  </a:lnTo>
                  <a:lnTo>
                    <a:pt x="80048" y="1566863"/>
                  </a:lnTo>
                  <a:close/>
                  <a:moveTo>
                    <a:pt x="837043" y="738188"/>
                  </a:moveTo>
                  <a:lnTo>
                    <a:pt x="839735" y="738188"/>
                  </a:lnTo>
                  <a:lnTo>
                    <a:pt x="912639" y="738188"/>
                  </a:lnTo>
                  <a:lnTo>
                    <a:pt x="915107" y="738188"/>
                  </a:lnTo>
                  <a:lnTo>
                    <a:pt x="917575" y="738870"/>
                  </a:lnTo>
                  <a:lnTo>
                    <a:pt x="920042" y="739324"/>
                  </a:lnTo>
                  <a:lnTo>
                    <a:pt x="922285" y="740232"/>
                  </a:lnTo>
                  <a:lnTo>
                    <a:pt x="924529" y="741368"/>
                  </a:lnTo>
                  <a:lnTo>
                    <a:pt x="926772" y="742504"/>
                  </a:lnTo>
                  <a:lnTo>
                    <a:pt x="928791" y="743867"/>
                  </a:lnTo>
                  <a:lnTo>
                    <a:pt x="930585" y="745684"/>
                  </a:lnTo>
                  <a:lnTo>
                    <a:pt x="932155" y="747047"/>
                  </a:lnTo>
                  <a:lnTo>
                    <a:pt x="933501" y="749091"/>
                  </a:lnTo>
                  <a:lnTo>
                    <a:pt x="934847" y="751135"/>
                  </a:lnTo>
                  <a:lnTo>
                    <a:pt x="936193" y="753407"/>
                  </a:lnTo>
                  <a:lnTo>
                    <a:pt x="936866" y="755678"/>
                  </a:lnTo>
                  <a:lnTo>
                    <a:pt x="937315" y="757950"/>
                  </a:lnTo>
                  <a:lnTo>
                    <a:pt x="937763" y="760448"/>
                  </a:lnTo>
                  <a:lnTo>
                    <a:pt x="938212" y="762947"/>
                  </a:lnTo>
                  <a:lnTo>
                    <a:pt x="938212" y="1145229"/>
                  </a:lnTo>
                  <a:lnTo>
                    <a:pt x="937763" y="1147728"/>
                  </a:lnTo>
                  <a:lnTo>
                    <a:pt x="937315" y="1150227"/>
                  </a:lnTo>
                  <a:lnTo>
                    <a:pt x="936866" y="1152498"/>
                  </a:lnTo>
                  <a:lnTo>
                    <a:pt x="936193" y="1154770"/>
                  </a:lnTo>
                  <a:lnTo>
                    <a:pt x="934847" y="1157041"/>
                  </a:lnTo>
                  <a:lnTo>
                    <a:pt x="933501" y="1159085"/>
                  </a:lnTo>
                  <a:lnTo>
                    <a:pt x="932155" y="1160902"/>
                  </a:lnTo>
                  <a:lnTo>
                    <a:pt x="930585" y="1162720"/>
                  </a:lnTo>
                  <a:lnTo>
                    <a:pt x="928791" y="1164537"/>
                  </a:lnTo>
                  <a:lnTo>
                    <a:pt x="926772" y="1165672"/>
                  </a:lnTo>
                  <a:lnTo>
                    <a:pt x="924529" y="1167035"/>
                  </a:lnTo>
                  <a:lnTo>
                    <a:pt x="922285" y="1167944"/>
                  </a:lnTo>
                  <a:lnTo>
                    <a:pt x="920042" y="1168852"/>
                  </a:lnTo>
                  <a:lnTo>
                    <a:pt x="917575" y="1169534"/>
                  </a:lnTo>
                  <a:lnTo>
                    <a:pt x="915107" y="1169761"/>
                  </a:lnTo>
                  <a:lnTo>
                    <a:pt x="912639" y="1169988"/>
                  </a:lnTo>
                  <a:lnTo>
                    <a:pt x="839735" y="1169988"/>
                  </a:lnTo>
                  <a:lnTo>
                    <a:pt x="837043" y="1169761"/>
                  </a:lnTo>
                  <a:lnTo>
                    <a:pt x="834576" y="1169534"/>
                  </a:lnTo>
                  <a:lnTo>
                    <a:pt x="832108" y="1168852"/>
                  </a:lnTo>
                  <a:lnTo>
                    <a:pt x="829865" y="1167944"/>
                  </a:lnTo>
                  <a:lnTo>
                    <a:pt x="827622" y="1167035"/>
                  </a:lnTo>
                  <a:lnTo>
                    <a:pt x="825603" y="1165672"/>
                  </a:lnTo>
                  <a:lnTo>
                    <a:pt x="823584" y="1164537"/>
                  </a:lnTo>
                  <a:lnTo>
                    <a:pt x="821790" y="1162720"/>
                  </a:lnTo>
                  <a:lnTo>
                    <a:pt x="819995" y="1160902"/>
                  </a:lnTo>
                  <a:lnTo>
                    <a:pt x="818649" y="1159085"/>
                  </a:lnTo>
                  <a:lnTo>
                    <a:pt x="817303" y="1157041"/>
                  </a:lnTo>
                  <a:lnTo>
                    <a:pt x="816406" y="1154770"/>
                  </a:lnTo>
                  <a:lnTo>
                    <a:pt x="815284" y="1152498"/>
                  </a:lnTo>
                  <a:lnTo>
                    <a:pt x="814836" y="1150227"/>
                  </a:lnTo>
                  <a:lnTo>
                    <a:pt x="814387" y="1147728"/>
                  </a:lnTo>
                  <a:lnTo>
                    <a:pt x="814387" y="1145229"/>
                  </a:lnTo>
                  <a:lnTo>
                    <a:pt x="814387" y="762947"/>
                  </a:lnTo>
                  <a:lnTo>
                    <a:pt x="814387" y="760448"/>
                  </a:lnTo>
                  <a:lnTo>
                    <a:pt x="814836" y="757950"/>
                  </a:lnTo>
                  <a:lnTo>
                    <a:pt x="815284" y="755678"/>
                  </a:lnTo>
                  <a:lnTo>
                    <a:pt x="816406" y="753407"/>
                  </a:lnTo>
                  <a:lnTo>
                    <a:pt x="817303" y="751135"/>
                  </a:lnTo>
                  <a:lnTo>
                    <a:pt x="818649" y="749091"/>
                  </a:lnTo>
                  <a:lnTo>
                    <a:pt x="819995" y="747047"/>
                  </a:lnTo>
                  <a:lnTo>
                    <a:pt x="821790" y="745684"/>
                  </a:lnTo>
                  <a:lnTo>
                    <a:pt x="823584" y="743867"/>
                  </a:lnTo>
                  <a:lnTo>
                    <a:pt x="825603" y="742504"/>
                  </a:lnTo>
                  <a:lnTo>
                    <a:pt x="827622" y="741368"/>
                  </a:lnTo>
                  <a:lnTo>
                    <a:pt x="829865" y="740232"/>
                  </a:lnTo>
                  <a:lnTo>
                    <a:pt x="832108" y="739324"/>
                  </a:lnTo>
                  <a:lnTo>
                    <a:pt x="834576" y="738870"/>
                  </a:lnTo>
                  <a:lnTo>
                    <a:pt x="837043" y="738188"/>
                  </a:lnTo>
                  <a:close/>
                  <a:moveTo>
                    <a:pt x="1318322" y="671513"/>
                  </a:moveTo>
                  <a:lnTo>
                    <a:pt x="1320794" y="671513"/>
                  </a:lnTo>
                  <a:lnTo>
                    <a:pt x="1394056" y="671513"/>
                  </a:lnTo>
                  <a:lnTo>
                    <a:pt x="1396528" y="671513"/>
                  </a:lnTo>
                  <a:lnTo>
                    <a:pt x="1399000" y="671966"/>
                  </a:lnTo>
                  <a:lnTo>
                    <a:pt x="1401472" y="672873"/>
                  </a:lnTo>
                  <a:lnTo>
                    <a:pt x="1403719" y="673553"/>
                  </a:lnTo>
                  <a:lnTo>
                    <a:pt x="1405966" y="674913"/>
                  </a:lnTo>
                  <a:lnTo>
                    <a:pt x="1408213" y="676273"/>
                  </a:lnTo>
                  <a:lnTo>
                    <a:pt x="1410011" y="677860"/>
                  </a:lnTo>
                  <a:lnTo>
                    <a:pt x="1412034" y="679900"/>
                  </a:lnTo>
                  <a:lnTo>
                    <a:pt x="1413607" y="681941"/>
                  </a:lnTo>
                  <a:lnTo>
                    <a:pt x="1414955" y="683981"/>
                  </a:lnTo>
                  <a:lnTo>
                    <a:pt x="1416304" y="686474"/>
                  </a:lnTo>
                  <a:lnTo>
                    <a:pt x="1417203" y="688968"/>
                  </a:lnTo>
                  <a:lnTo>
                    <a:pt x="1418326" y="691461"/>
                  </a:lnTo>
                  <a:lnTo>
                    <a:pt x="1418776" y="694181"/>
                  </a:lnTo>
                  <a:lnTo>
                    <a:pt x="1419225" y="696902"/>
                  </a:lnTo>
                  <a:lnTo>
                    <a:pt x="1419225" y="699848"/>
                  </a:lnTo>
                  <a:lnTo>
                    <a:pt x="1419225" y="1141426"/>
                  </a:lnTo>
                  <a:lnTo>
                    <a:pt x="1419225" y="1144373"/>
                  </a:lnTo>
                  <a:lnTo>
                    <a:pt x="1418776" y="1147320"/>
                  </a:lnTo>
                  <a:lnTo>
                    <a:pt x="1418326" y="1149813"/>
                  </a:lnTo>
                  <a:lnTo>
                    <a:pt x="1417203" y="1152534"/>
                  </a:lnTo>
                  <a:lnTo>
                    <a:pt x="1416304" y="1155254"/>
                  </a:lnTo>
                  <a:lnTo>
                    <a:pt x="1414955" y="1157521"/>
                  </a:lnTo>
                  <a:lnTo>
                    <a:pt x="1413607" y="1159787"/>
                  </a:lnTo>
                  <a:lnTo>
                    <a:pt x="1412034" y="1161601"/>
                  </a:lnTo>
                  <a:lnTo>
                    <a:pt x="1410011" y="1163414"/>
                  </a:lnTo>
                  <a:lnTo>
                    <a:pt x="1408213" y="1165228"/>
                  </a:lnTo>
                  <a:lnTo>
                    <a:pt x="1405966" y="1166588"/>
                  </a:lnTo>
                  <a:lnTo>
                    <a:pt x="1403719" y="1167721"/>
                  </a:lnTo>
                  <a:lnTo>
                    <a:pt x="1401472" y="1168855"/>
                  </a:lnTo>
                  <a:lnTo>
                    <a:pt x="1399000" y="1169535"/>
                  </a:lnTo>
                  <a:lnTo>
                    <a:pt x="1396528" y="1169761"/>
                  </a:lnTo>
                  <a:lnTo>
                    <a:pt x="1394056" y="1169988"/>
                  </a:lnTo>
                  <a:lnTo>
                    <a:pt x="1320794" y="1169988"/>
                  </a:lnTo>
                  <a:lnTo>
                    <a:pt x="1318322" y="1169761"/>
                  </a:lnTo>
                  <a:lnTo>
                    <a:pt x="1315850" y="1169535"/>
                  </a:lnTo>
                  <a:lnTo>
                    <a:pt x="1313154" y="1168855"/>
                  </a:lnTo>
                  <a:lnTo>
                    <a:pt x="1310906" y="1167721"/>
                  </a:lnTo>
                  <a:lnTo>
                    <a:pt x="1308659" y="1166588"/>
                  </a:lnTo>
                  <a:lnTo>
                    <a:pt x="1306861" y="1165228"/>
                  </a:lnTo>
                  <a:lnTo>
                    <a:pt x="1304839" y="1163414"/>
                  </a:lnTo>
                  <a:lnTo>
                    <a:pt x="1303041" y="1161601"/>
                  </a:lnTo>
                  <a:lnTo>
                    <a:pt x="1301243" y="1159787"/>
                  </a:lnTo>
                  <a:lnTo>
                    <a:pt x="1299670" y="1157521"/>
                  </a:lnTo>
                  <a:lnTo>
                    <a:pt x="1298546" y="1155254"/>
                  </a:lnTo>
                  <a:lnTo>
                    <a:pt x="1297423" y="1152534"/>
                  </a:lnTo>
                  <a:lnTo>
                    <a:pt x="1296524" y="1149813"/>
                  </a:lnTo>
                  <a:lnTo>
                    <a:pt x="1296074" y="1147320"/>
                  </a:lnTo>
                  <a:lnTo>
                    <a:pt x="1295400" y="1144373"/>
                  </a:lnTo>
                  <a:lnTo>
                    <a:pt x="1295400" y="1141426"/>
                  </a:lnTo>
                  <a:lnTo>
                    <a:pt x="1295400" y="699848"/>
                  </a:lnTo>
                  <a:lnTo>
                    <a:pt x="1295400" y="696902"/>
                  </a:lnTo>
                  <a:lnTo>
                    <a:pt x="1296074" y="694181"/>
                  </a:lnTo>
                  <a:lnTo>
                    <a:pt x="1296524" y="691461"/>
                  </a:lnTo>
                  <a:lnTo>
                    <a:pt x="1297423" y="688968"/>
                  </a:lnTo>
                  <a:lnTo>
                    <a:pt x="1298546" y="686474"/>
                  </a:lnTo>
                  <a:lnTo>
                    <a:pt x="1299670" y="683981"/>
                  </a:lnTo>
                  <a:lnTo>
                    <a:pt x="1301243" y="681941"/>
                  </a:lnTo>
                  <a:lnTo>
                    <a:pt x="1303041" y="679900"/>
                  </a:lnTo>
                  <a:lnTo>
                    <a:pt x="1304839" y="677860"/>
                  </a:lnTo>
                  <a:lnTo>
                    <a:pt x="1306861" y="676273"/>
                  </a:lnTo>
                  <a:lnTo>
                    <a:pt x="1308659" y="674913"/>
                  </a:lnTo>
                  <a:lnTo>
                    <a:pt x="1310906" y="673553"/>
                  </a:lnTo>
                  <a:lnTo>
                    <a:pt x="1313154" y="672873"/>
                  </a:lnTo>
                  <a:lnTo>
                    <a:pt x="1315850" y="671966"/>
                  </a:lnTo>
                  <a:lnTo>
                    <a:pt x="1318322" y="671513"/>
                  </a:lnTo>
                  <a:close/>
                  <a:moveTo>
                    <a:pt x="988416" y="671513"/>
                  </a:moveTo>
                  <a:lnTo>
                    <a:pt x="990920" y="671513"/>
                  </a:lnTo>
                  <a:lnTo>
                    <a:pt x="1065121" y="671513"/>
                  </a:lnTo>
                  <a:lnTo>
                    <a:pt x="1067624" y="671513"/>
                  </a:lnTo>
                  <a:lnTo>
                    <a:pt x="1070128" y="671966"/>
                  </a:lnTo>
                  <a:lnTo>
                    <a:pt x="1072632" y="672873"/>
                  </a:lnTo>
                  <a:lnTo>
                    <a:pt x="1074908" y="673553"/>
                  </a:lnTo>
                  <a:lnTo>
                    <a:pt x="1077184" y="674913"/>
                  </a:lnTo>
                  <a:lnTo>
                    <a:pt x="1079460" y="676273"/>
                  </a:lnTo>
                  <a:lnTo>
                    <a:pt x="1081281" y="677860"/>
                  </a:lnTo>
                  <a:lnTo>
                    <a:pt x="1083330" y="679900"/>
                  </a:lnTo>
                  <a:lnTo>
                    <a:pt x="1084923" y="681941"/>
                  </a:lnTo>
                  <a:lnTo>
                    <a:pt x="1086288" y="683981"/>
                  </a:lnTo>
                  <a:lnTo>
                    <a:pt x="1087654" y="686474"/>
                  </a:lnTo>
                  <a:lnTo>
                    <a:pt x="1088565" y="688968"/>
                  </a:lnTo>
                  <a:lnTo>
                    <a:pt x="1089703" y="691461"/>
                  </a:lnTo>
                  <a:lnTo>
                    <a:pt x="1090158" y="694181"/>
                  </a:lnTo>
                  <a:lnTo>
                    <a:pt x="1090613" y="696902"/>
                  </a:lnTo>
                  <a:lnTo>
                    <a:pt x="1090613" y="699848"/>
                  </a:lnTo>
                  <a:lnTo>
                    <a:pt x="1090613" y="1141426"/>
                  </a:lnTo>
                  <a:lnTo>
                    <a:pt x="1090613" y="1144373"/>
                  </a:lnTo>
                  <a:lnTo>
                    <a:pt x="1090158" y="1147320"/>
                  </a:lnTo>
                  <a:lnTo>
                    <a:pt x="1089703" y="1149813"/>
                  </a:lnTo>
                  <a:lnTo>
                    <a:pt x="1088565" y="1152534"/>
                  </a:lnTo>
                  <a:lnTo>
                    <a:pt x="1087654" y="1155254"/>
                  </a:lnTo>
                  <a:lnTo>
                    <a:pt x="1086288" y="1157521"/>
                  </a:lnTo>
                  <a:lnTo>
                    <a:pt x="1084923" y="1159787"/>
                  </a:lnTo>
                  <a:lnTo>
                    <a:pt x="1083330" y="1161601"/>
                  </a:lnTo>
                  <a:lnTo>
                    <a:pt x="1081281" y="1163414"/>
                  </a:lnTo>
                  <a:lnTo>
                    <a:pt x="1079460" y="1165228"/>
                  </a:lnTo>
                  <a:lnTo>
                    <a:pt x="1077184" y="1166588"/>
                  </a:lnTo>
                  <a:lnTo>
                    <a:pt x="1074908" y="1167721"/>
                  </a:lnTo>
                  <a:lnTo>
                    <a:pt x="1072632" y="1168855"/>
                  </a:lnTo>
                  <a:lnTo>
                    <a:pt x="1070128" y="1169535"/>
                  </a:lnTo>
                  <a:lnTo>
                    <a:pt x="1067624" y="1169761"/>
                  </a:lnTo>
                  <a:lnTo>
                    <a:pt x="1065121" y="1169988"/>
                  </a:lnTo>
                  <a:lnTo>
                    <a:pt x="990920" y="1169988"/>
                  </a:lnTo>
                  <a:lnTo>
                    <a:pt x="988416" y="1169761"/>
                  </a:lnTo>
                  <a:lnTo>
                    <a:pt x="985685" y="1169535"/>
                  </a:lnTo>
                  <a:lnTo>
                    <a:pt x="983181" y="1168855"/>
                  </a:lnTo>
                  <a:lnTo>
                    <a:pt x="980905" y="1167721"/>
                  </a:lnTo>
                  <a:lnTo>
                    <a:pt x="978629" y="1166588"/>
                  </a:lnTo>
                  <a:lnTo>
                    <a:pt x="976581" y="1165228"/>
                  </a:lnTo>
                  <a:lnTo>
                    <a:pt x="974532" y="1163414"/>
                  </a:lnTo>
                  <a:lnTo>
                    <a:pt x="972939" y="1161601"/>
                  </a:lnTo>
                  <a:lnTo>
                    <a:pt x="971118" y="1159787"/>
                  </a:lnTo>
                  <a:lnTo>
                    <a:pt x="969525" y="1157521"/>
                  </a:lnTo>
                  <a:lnTo>
                    <a:pt x="968387" y="1155254"/>
                  </a:lnTo>
                  <a:lnTo>
                    <a:pt x="967249" y="1152534"/>
                  </a:lnTo>
                  <a:lnTo>
                    <a:pt x="966338" y="1149813"/>
                  </a:lnTo>
                  <a:lnTo>
                    <a:pt x="965883" y="1147320"/>
                  </a:lnTo>
                  <a:lnTo>
                    <a:pt x="965200" y="1144373"/>
                  </a:lnTo>
                  <a:lnTo>
                    <a:pt x="965200" y="1141426"/>
                  </a:lnTo>
                  <a:lnTo>
                    <a:pt x="965200" y="699848"/>
                  </a:lnTo>
                  <a:lnTo>
                    <a:pt x="965200" y="696902"/>
                  </a:lnTo>
                  <a:lnTo>
                    <a:pt x="965883" y="694181"/>
                  </a:lnTo>
                  <a:lnTo>
                    <a:pt x="966338" y="691461"/>
                  </a:lnTo>
                  <a:lnTo>
                    <a:pt x="967249" y="688968"/>
                  </a:lnTo>
                  <a:lnTo>
                    <a:pt x="968387" y="686474"/>
                  </a:lnTo>
                  <a:lnTo>
                    <a:pt x="969525" y="683981"/>
                  </a:lnTo>
                  <a:lnTo>
                    <a:pt x="971118" y="681941"/>
                  </a:lnTo>
                  <a:lnTo>
                    <a:pt x="972939" y="679900"/>
                  </a:lnTo>
                  <a:lnTo>
                    <a:pt x="974532" y="677860"/>
                  </a:lnTo>
                  <a:lnTo>
                    <a:pt x="976581" y="676273"/>
                  </a:lnTo>
                  <a:lnTo>
                    <a:pt x="978629" y="674913"/>
                  </a:lnTo>
                  <a:lnTo>
                    <a:pt x="980905" y="673553"/>
                  </a:lnTo>
                  <a:lnTo>
                    <a:pt x="983181" y="672873"/>
                  </a:lnTo>
                  <a:lnTo>
                    <a:pt x="985685" y="671966"/>
                  </a:lnTo>
                  <a:lnTo>
                    <a:pt x="988416" y="671513"/>
                  </a:lnTo>
                  <a:close/>
                  <a:moveTo>
                    <a:pt x="1471932" y="590550"/>
                  </a:moveTo>
                  <a:lnTo>
                    <a:pt x="1546133" y="590550"/>
                  </a:lnTo>
                  <a:lnTo>
                    <a:pt x="1548636" y="590777"/>
                  </a:lnTo>
                  <a:lnTo>
                    <a:pt x="1551140" y="591231"/>
                  </a:lnTo>
                  <a:lnTo>
                    <a:pt x="1553644" y="592139"/>
                  </a:lnTo>
                  <a:lnTo>
                    <a:pt x="1555920" y="593274"/>
                  </a:lnTo>
                  <a:lnTo>
                    <a:pt x="1558196" y="594635"/>
                  </a:lnTo>
                  <a:lnTo>
                    <a:pt x="1560472" y="596451"/>
                  </a:lnTo>
                  <a:lnTo>
                    <a:pt x="1562293" y="598267"/>
                  </a:lnTo>
                  <a:lnTo>
                    <a:pt x="1564342" y="600537"/>
                  </a:lnTo>
                  <a:lnTo>
                    <a:pt x="1565707" y="602806"/>
                  </a:lnTo>
                  <a:lnTo>
                    <a:pt x="1567300" y="605303"/>
                  </a:lnTo>
                  <a:lnTo>
                    <a:pt x="1568666" y="608026"/>
                  </a:lnTo>
                  <a:lnTo>
                    <a:pt x="1569577" y="610750"/>
                  </a:lnTo>
                  <a:lnTo>
                    <a:pt x="1570487" y="613927"/>
                  </a:lnTo>
                  <a:lnTo>
                    <a:pt x="1571170" y="617105"/>
                  </a:lnTo>
                  <a:lnTo>
                    <a:pt x="1571625" y="620282"/>
                  </a:lnTo>
                  <a:lnTo>
                    <a:pt x="1571625" y="623687"/>
                  </a:lnTo>
                  <a:lnTo>
                    <a:pt x="1571625" y="1136851"/>
                  </a:lnTo>
                  <a:lnTo>
                    <a:pt x="1571625" y="1140256"/>
                  </a:lnTo>
                  <a:lnTo>
                    <a:pt x="1571170" y="1143433"/>
                  </a:lnTo>
                  <a:lnTo>
                    <a:pt x="1570487" y="1146838"/>
                  </a:lnTo>
                  <a:lnTo>
                    <a:pt x="1569577" y="1149788"/>
                  </a:lnTo>
                  <a:lnTo>
                    <a:pt x="1568666" y="1152512"/>
                  </a:lnTo>
                  <a:lnTo>
                    <a:pt x="1567300" y="1155462"/>
                  </a:lnTo>
                  <a:lnTo>
                    <a:pt x="1565707" y="1157959"/>
                  </a:lnTo>
                  <a:lnTo>
                    <a:pt x="1564342" y="1160229"/>
                  </a:lnTo>
                  <a:lnTo>
                    <a:pt x="1562293" y="1162498"/>
                  </a:lnTo>
                  <a:lnTo>
                    <a:pt x="1560472" y="1164314"/>
                  </a:lnTo>
                  <a:lnTo>
                    <a:pt x="1558196" y="1165903"/>
                  </a:lnTo>
                  <a:lnTo>
                    <a:pt x="1555920" y="1167492"/>
                  </a:lnTo>
                  <a:lnTo>
                    <a:pt x="1553644" y="1168399"/>
                  </a:lnTo>
                  <a:lnTo>
                    <a:pt x="1551140" y="1169307"/>
                  </a:lnTo>
                  <a:lnTo>
                    <a:pt x="1548636" y="1169761"/>
                  </a:lnTo>
                  <a:lnTo>
                    <a:pt x="1546133" y="1169988"/>
                  </a:lnTo>
                  <a:lnTo>
                    <a:pt x="1471932" y="1169988"/>
                  </a:lnTo>
                  <a:lnTo>
                    <a:pt x="1469201" y="1169761"/>
                  </a:lnTo>
                  <a:lnTo>
                    <a:pt x="1466697" y="1169307"/>
                  </a:lnTo>
                  <a:lnTo>
                    <a:pt x="1464193" y="1168399"/>
                  </a:lnTo>
                  <a:lnTo>
                    <a:pt x="1461917" y="1167492"/>
                  </a:lnTo>
                  <a:lnTo>
                    <a:pt x="1459641" y="1165903"/>
                  </a:lnTo>
                  <a:lnTo>
                    <a:pt x="1457593" y="1164314"/>
                  </a:lnTo>
                  <a:lnTo>
                    <a:pt x="1455544" y="1162498"/>
                  </a:lnTo>
                  <a:lnTo>
                    <a:pt x="1453496" y="1160229"/>
                  </a:lnTo>
                  <a:lnTo>
                    <a:pt x="1452130" y="1157959"/>
                  </a:lnTo>
                  <a:lnTo>
                    <a:pt x="1450537" y="1155462"/>
                  </a:lnTo>
                  <a:lnTo>
                    <a:pt x="1449399" y="1152512"/>
                  </a:lnTo>
                  <a:lnTo>
                    <a:pt x="1448261" y="1149788"/>
                  </a:lnTo>
                  <a:lnTo>
                    <a:pt x="1447350" y="1146838"/>
                  </a:lnTo>
                  <a:lnTo>
                    <a:pt x="1446667" y="1143433"/>
                  </a:lnTo>
                  <a:lnTo>
                    <a:pt x="1446212" y="1140256"/>
                  </a:lnTo>
                  <a:lnTo>
                    <a:pt x="1446212" y="1136851"/>
                  </a:lnTo>
                  <a:lnTo>
                    <a:pt x="1446212" y="623687"/>
                  </a:lnTo>
                  <a:lnTo>
                    <a:pt x="1446212" y="620282"/>
                  </a:lnTo>
                  <a:lnTo>
                    <a:pt x="1446667" y="617105"/>
                  </a:lnTo>
                  <a:lnTo>
                    <a:pt x="1447350" y="613927"/>
                  </a:lnTo>
                  <a:lnTo>
                    <a:pt x="1448261" y="610750"/>
                  </a:lnTo>
                  <a:lnTo>
                    <a:pt x="1449399" y="608026"/>
                  </a:lnTo>
                  <a:lnTo>
                    <a:pt x="1450537" y="605303"/>
                  </a:lnTo>
                  <a:lnTo>
                    <a:pt x="1452130" y="602806"/>
                  </a:lnTo>
                  <a:lnTo>
                    <a:pt x="1453496" y="600537"/>
                  </a:lnTo>
                  <a:lnTo>
                    <a:pt x="1455544" y="598267"/>
                  </a:lnTo>
                  <a:lnTo>
                    <a:pt x="1457593" y="596451"/>
                  </a:lnTo>
                  <a:lnTo>
                    <a:pt x="1459641" y="594635"/>
                  </a:lnTo>
                  <a:lnTo>
                    <a:pt x="1461917" y="593274"/>
                  </a:lnTo>
                  <a:lnTo>
                    <a:pt x="1464193" y="592139"/>
                  </a:lnTo>
                  <a:lnTo>
                    <a:pt x="1466697" y="591231"/>
                  </a:lnTo>
                  <a:lnTo>
                    <a:pt x="1469201" y="590777"/>
                  </a:lnTo>
                  <a:lnTo>
                    <a:pt x="1471932" y="590550"/>
                  </a:lnTo>
                  <a:close/>
                  <a:moveTo>
                    <a:pt x="1152617" y="590550"/>
                  </a:moveTo>
                  <a:lnTo>
                    <a:pt x="1226818" y="590550"/>
                  </a:lnTo>
                  <a:lnTo>
                    <a:pt x="1229322" y="590777"/>
                  </a:lnTo>
                  <a:lnTo>
                    <a:pt x="1232053" y="591231"/>
                  </a:lnTo>
                  <a:lnTo>
                    <a:pt x="1234557" y="592139"/>
                  </a:lnTo>
                  <a:lnTo>
                    <a:pt x="1236833" y="593274"/>
                  </a:lnTo>
                  <a:lnTo>
                    <a:pt x="1239109" y="594635"/>
                  </a:lnTo>
                  <a:lnTo>
                    <a:pt x="1241158" y="596451"/>
                  </a:lnTo>
                  <a:lnTo>
                    <a:pt x="1242978" y="598267"/>
                  </a:lnTo>
                  <a:lnTo>
                    <a:pt x="1244799" y="600537"/>
                  </a:lnTo>
                  <a:lnTo>
                    <a:pt x="1246620" y="602806"/>
                  </a:lnTo>
                  <a:lnTo>
                    <a:pt x="1248213" y="605303"/>
                  </a:lnTo>
                  <a:lnTo>
                    <a:pt x="1249352" y="608026"/>
                  </a:lnTo>
                  <a:lnTo>
                    <a:pt x="1250490" y="610750"/>
                  </a:lnTo>
                  <a:lnTo>
                    <a:pt x="1251400" y="613927"/>
                  </a:lnTo>
                  <a:lnTo>
                    <a:pt x="1251855" y="617105"/>
                  </a:lnTo>
                  <a:lnTo>
                    <a:pt x="1252538" y="620282"/>
                  </a:lnTo>
                  <a:lnTo>
                    <a:pt x="1252538" y="623687"/>
                  </a:lnTo>
                  <a:lnTo>
                    <a:pt x="1252538" y="1136851"/>
                  </a:lnTo>
                  <a:lnTo>
                    <a:pt x="1252538" y="1140256"/>
                  </a:lnTo>
                  <a:lnTo>
                    <a:pt x="1251855" y="1143433"/>
                  </a:lnTo>
                  <a:lnTo>
                    <a:pt x="1251400" y="1146838"/>
                  </a:lnTo>
                  <a:lnTo>
                    <a:pt x="1250490" y="1149788"/>
                  </a:lnTo>
                  <a:lnTo>
                    <a:pt x="1249352" y="1152512"/>
                  </a:lnTo>
                  <a:lnTo>
                    <a:pt x="1248213" y="1155462"/>
                  </a:lnTo>
                  <a:lnTo>
                    <a:pt x="1246620" y="1157959"/>
                  </a:lnTo>
                  <a:lnTo>
                    <a:pt x="1244799" y="1160229"/>
                  </a:lnTo>
                  <a:lnTo>
                    <a:pt x="1242978" y="1162498"/>
                  </a:lnTo>
                  <a:lnTo>
                    <a:pt x="1241158" y="1164314"/>
                  </a:lnTo>
                  <a:lnTo>
                    <a:pt x="1239109" y="1165903"/>
                  </a:lnTo>
                  <a:lnTo>
                    <a:pt x="1236833" y="1167492"/>
                  </a:lnTo>
                  <a:lnTo>
                    <a:pt x="1234557" y="1168399"/>
                  </a:lnTo>
                  <a:lnTo>
                    <a:pt x="1232053" y="1169307"/>
                  </a:lnTo>
                  <a:lnTo>
                    <a:pt x="1229322" y="1169761"/>
                  </a:lnTo>
                  <a:lnTo>
                    <a:pt x="1226818" y="1169988"/>
                  </a:lnTo>
                  <a:lnTo>
                    <a:pt x="1152617" y="1169988"/>
                  </a:lnTo>
                  <a:lnTo>
                    <a:pt x="1150114" y="1169761"/>
                  </a:lnTo>
                  <a:lnTo>
                    <a:pt x="1147610" y="1169307"/>
                  </a:lnTo>
                  <a:lnTo>
                    <a:pt x="1145106" y="1168399"/>
                  </a:lnTo>
                  <a:lnTo>
                    <a:pt x="1142830" y="1167492"/>
                  </a:lnTo>
                  <a:lnTo>
                    <a:pt x="1140554" y="1165903"/>
                  </a:lnTo>
                  <a:lnTo>
                    <a:pt x="1138278" y="1164314"/>
                  </a:lnTo>
                  <a:lnTo>
                    <a:pt x="1136457" y="1162498"/>
                  </a:lnTo>
                  <a:lnTo>
                    <a:pt x="1134409" y="1160229"/>
                  </a:lnTo>
                  <a:lnTo>
                    <a:pt x="1132815" y="1157959"/>
                  </a:lnTo>
                  <a:lnTo>
                    <a:pt x="1131450" y="1155462"/>
                  </a:lnTo>
                  <a:lnTo>
                    <a:pt x="1130084" y="1152512"/>
                  </a:lnTo>
                  <a:lnTo>
                    <a:pt x="1129174" y="1149788"/>
                  </a:lnTo>
                  <a:lnTo>
                    <a:pt x="1128036" y="1146838"/>
                  </a:lnTo>
                  <a:lnTo>
                    <a:pt x="1127580" y="1143433"/>
                  </a:lnTo>
                  <a:lnTo>
                    <a:pt x="1127125" y="1140256"/>
                  </a:lnTo>
                  <a:lnTo>
                    <a:pt x="1127125" y="1136851"/>
                  </a:lnTo>
                  <a:lnTo>
                    <a:pt x="1127125" y="623687"/>
                  </a:lnTo>
                  <a:lnTo>
                    <a:pt x="1127125" y="620282"/>
                  </a:lnTo>
                  <a:lnTo>
                    <a:pt x="1127580" y="617105"/>
                  </a:lnTo>
                  <a:lnTo>
                    <a:pt x="1128036" y="613927"/>
                  </a:lnTo>
                  <a:lnTo>
                    <a:pt x="1129174" y="610750"/>
                  </a:lnTo>
                  <a:lnTo>
                    <a:pt x="1130084" y="608026"/>
                  </a:lnTo>
                  <a:lnTo>
                    <a:pt x="1131450" y="605303"/>
                  </a:lnTo>
                  <a:lnTo>
                    <a:pt x="1132815" y="602806"/>
                  </a:lnTo>
                  <a:lnTo>
                    <a:pt x="1134409" y="600537"/>
                  </a:lnTo>
                  <a:lnTo>
                    <a:pt x="1136457" y="598267"/>
                  </a:lnTo>
                  <a:lnTo>
                    <a:pt x="1138278" y="596451"/>
                  </a:lnTo>
                  <a:lnTo>
                    <a:pt x="1140554" y="594635"/>
                  </a:lnTo>
                  <a:lnTo>
                    <a:pt x="1142830" y="593274"/>
                  </a:lnTo>
                  <a:lnTo>
                    <a:pt x="1145106" y="592139"/>
                  </a:lnTo>
                  <a:lnTo>
                    <a:pt x="1147610" y="591231"/>
                  </a:lnTo>
                  <a:lnTo>
                    <a:pt x="1150114" y="590777"/>
                  </a:lnTo>
                  <a:lnTo>
                    <a:pt x="1152617" y="590550"/>
                  </a:lnTo>
                  <a:close/>
                  <a:moveTo>
                    <a:pt x="1633857" y="508000"/>
                  </a:moveTo>
                  <a:lnTo>
                    <a:pt x="1707830" y="508000"/>
                  </a:lnTo>
                  <a:lnTo>
                    <a:pt x="1710561" y="508227"/>
                  </a:lnTo>
                  <a:lnTo>
                    <a:pt x="1713065" y="508680"/>
                  </a:lnTo>
                  <a:lnTo>
                    <a:pt x="1715797" y="509814"/>
                  </a:lnTo>
                  <a:lnTo>
                    <a:pt x="1718073" y="510947"/>
                  </a:lnTo>
                  <a:lnTo>
                    <a:pt x="1720349" y="512534"/>
                  </a:lnTo>
                  <a:lnTo>
                    <a:pt x="1722170" y="514575"/>
                  </a:lnTo>
                  <a:lnTo>
                    <a:pt x="1724218" y="516842"/>
                  </a:lnTo>
                  <a:lnTo>
                    <a:pt x="1726039" y="519109"/>
                  </a:lnTo>
                  <a:lnTo>
                    <a:pt x="1727860" y="521829"/>
                  </a:lnTo>
                  <a:lnTo>
                    <a:pt x="1729453" y="524550"/>
                  </a:lnTo>
                  <a:lnTo>
                    <a:pt x="1730591" y="527950"/>
                  </a:lnTo>
                  <a:lnTo>
                    <a:pt x="1731729" y="531124"/>
                  </a:lnTo>
                  <a:lnTo>
                    <a:pt x="1732640" y="534752"/>
                  </a:lnTo>
                  <a:lnTo>
                    <a:pt x="1733095" y="538152"/>
                  </a:lnTo>
                  <a:lnTo>
                    <a:pt x="1733550" y="542006"/>
                  </a:lnTo>
                  <a:lnTo>
                    <a:pt x="1733550" y="545860"/>
                  </a:lnTo>
                  <a:lnTo>
                    <a:pt x="1733550" y="1132128"/>
                  </a:lnTo>
                  <a:lnTo>
                    <a:pt x="1733550" y="1135982"/>
                  </a:lnTo>
                  <a:lnTo>
                    <a:pt x="1733095" y="1139836"/>
                  </a:lnTo>
                  <a:lnTo>
                    <a:pt x="1732640" y="1143463"/>
                  </a:lnTo>
                  <a:lnTo>
                    <a:pt x="1731729" y="1146864"/>
                  </a:lnTo>
                  <a:lnTo>
                    <a:pt x="1730591" y="1150038"/>
                  </a:lnTo>
                  <a:lnTo>
                    <a:pt x="1729453" y="1153438"/>
                  </a:lnTo>
                  <a:lnTo>
                    <a:pt x="1727860" y="1156159"/>
                  </a:lnTo>
                  <a:lnTo>
                    <a:pt x="1726039" y="1158879"/>
                  </a:lnTo>
                  <a:lnTo>
                    <a:pt x="1724218" y="1161373"/>
                  </a:lnTo>
                  <a:lnTo>
                    <a:pt x="1722170" y="1163414"/>
                  </a:lnTo>
                  <a:lnTo>
                    <a:pt x="1720349" y="1165454"/>
                  </a:lnTo>
                  <a:lnTo>
                    <a:pt x="1718073" y="1167041"/>
                  </a:lnTo>
                  <a:lnTo>
                    <a:pt x="1715797" y="1168174"/>
                  </a:lnTo>
                  <a:lnTo>
                    <a:pt x="1713065" y="1169308"/>
                  </a:lnTo>
                  <a:lnTo>
                    <a:pt x="1710561" y="1169761"/>
                  </a:lnTo>
                  <a:lnTo>
                    <a:pt x="1707830" y="1169988"/>
                  </a:lnTo>
                  <a:lnTo>
                    <a:pt x="1633857" y="1169988"/>
                  </a:lnTo>
                  <a:lnTo>
                    <a:pt x="1631353" y="1169761"/>
                  </a:lnTo>
                  <a:lnTo>
                    <a:pt x="1628850" y="1169308"/>
                  </a:lnTo>
                  <a:lnTo>
                    <a:pt x="1626346" y="1168174"/>
                  </a:lnTo>
                  <a:lnTo>
                    <a:pt x="1624070" y="1167041"/>
                  </a:lnTo>
                  <a:lnTo>
                    <a:pt x="1621794" y="1165454"/>
                  </a:lnTo>
                  <a:lnTo>
                    <a:pt x="1619518" y="1163414"/>
                  </a:lnTo>
                  <a:lnTo>
                    <a:pt x="1617469" y="1161373"/>
                  </a:lnTo>
                  <a:lnTo>
                    <a:pt x="1615648" y="1158879"/>
                  </a:lnTo>
                  <a:lnTo>
                    <a:pt x="1614055" y="1156159"/>
                  </a:lnTo>
                  <a:lnTo>
                    <a:pt x="1612689" y="1153438"/>
                  </a:lnTo>
                  <a:lnTo>
                    <a:pt x="1611324" y="1150038"/>
                  </a:lnTo>
                  <a:lnTo>
                    <a:pt x="1610186" y="1146864"/>
                  </a:lnTo>
                  <a:lnTo>
                    <a:pt x="1609275" y="1143463"/>
                  </a:lnTo>
                  <a:lnTo>
                    <a:pt x="1608820" y="1139836"/>
                  </a:lnTo>
                  <a:lnTo>
                    <a:pt x="1608365" y="1135982"/>
                  </a:lnTo>
                  <a:lnTo>
                    <a:pt x="1608137" y="1132128"/>
                  </a:lnTo>
                  <a:lnTo>
                    <a:pt x="1608137" y="545860"/>
                  </a:lnTo>
                  <a:lnTo>
                    <a:pt x="1608365" y="542006"/>
                  </a:lnTo>
                  <a:lnTo>
                    <a:pt x="1608820" y="538152"/>
                  </a:lnTo>
                  <a:lnTo>
                    <a:pt x="1609275" y="534752"/>
                  </a:lnTo>
                  <a:lnTo>
                    <a:pt x="1610186" y="531124"/>
                  </a:lnTo>
                  <a:lnTo>
                    <a:pt x="1611324" y="527950"/>
                  </a:lnTo>
                  <a:lnTo>
                    <a:pt x="1612689" y="524550"/>
                  </a:lnTo>
                  <a:lnTo>
                    <a:pt x="1614055" y="521829"/>
                  </a:lnTo>
                  <a:lnTo>
                    <a:pt x="1615648" y="519109"/>
                  </a:lnTo>
                  <a:lnTo>
                    <a:pt x="1617469" y="516842"/>
                  </a:lnTo>
                  <a:lnTo>
                    <a:pt x="1619518" y="514575"/>
                  </a:lnTo>
                  <a:lnTo>
                    <a:pt x="1621794" y="512534"/>
                  </a:lnTo>
                  <a:lnTo>
                    <a:pt x="1624070" y="510947"/>
                  </a:lnTo>
                  <a:lnTo>
                    <a:pt x="1626346" y="509814"/>
                  </a:lnTo>
                  <a:lnTo>
                    <a:pt x="1628850" y="508680"/>
                  </a:lnTo>
                  <a:lnTo>
                    <a:pt x="1631353" y="508227"/>
                  </a:lnTo>
                  <a:lnTo>
                    <a:pt x="1633857" y="508000"/>
                  </a:lnTo>
                  <a:close/>
                  <a:moveTo>
                    <a:pt x="1501548" y="319088"/>
                  </a:moveTo>
                  <a:lnTo>
                    <a:pt x="1733323" y="319088"/>
                  </a:lnTo>
                  <a:lnTo>
                    <a:pt x="1733323" y="319316"/>
                  </a:lnTo>
                  <a:lnTo>
                    <a:pt x="1733550" y="319316"/>
                  </a:lnTo>
                  <a:lnTo>
                    <a:pt x="1733550" y="464215"/>
                  </a:lnTo>
                  <a:lnTo>
                    <a:pt x="1637620" y="464215"/>
                  </a:lnTo>
                  <a:lnTo>
                    <a:pt x="1637620" y="418038"/>
                  </a:lnTo>
                  <a:lnTo>
                    <a:pt x="1318759" y="617303"/>
                  </a:lnTo>
                  <a:lnTo>
                    <a:pt x="1250723" y="574766"/>
                  </a:lnTo>
                  <a:lnTo>
                    <a:pt x="1253444" y="573174"/>
                  </a:lnTo>
                  <a:lnTo>
                    <a:pt x="1146628" y="506525"/>
                  </a:lnTo>
                  <a:lnTo>
                    <a:pt x="844096" y="695326"/>
                  </a:lnTo>
                  <a:lnTo>
                    <a:pt x="776287" y="653016"/>
                  </a:lnTo>
                  <a:lnTo>
                    <a:pt x="1147082" y="421450"/>
                  </a:lnTo>
                  <a:lnTo>
                    <a:pt x="1215118" y="463533"/>
                  </a:lnTo>
                  <a:lnTo>
                    <a:pt x="1214437" y="464215"/>
                  </a:lnTo>
                  <a:lnTo>
                    <a:pt x="1321253" y="530637"/>
                  </a:lnTo>
                  <a:lnTo>
                    <a:pt x="1564368" y="379141"/>
                  </a:lnTo>
                  <a:lnTo>
                    <a:pt x="1501548" y="379141"/>
                  </a:lnTo>
                  <a:lnTo>
                    <a:pt x="1501548" y="319088"/>
                  </a:lnTo>
                  <a:close/>
                  <a:moveTo>
                    <a:pt x="229507" y="91395"/>
                  </a:moveTo>
                  <a:lnTo>
                    <a:pt x="225651" y="91621"/>
                  </a:lnTo>
                  <a:lnTo>
                    <a:pt x="221796" y="91848"/>
                  </a:lnTo>
                  <a:lnTo>
                    <a:pt x="218394" y="92075"/>
                  </a:lnTo>
                  <a:lnTo>
                    <a:pt x="214539" y="92755"/>
                  </a:lnTo>
                  <a:lnTo>
                    <a:pt x="210910" y="93662"/>
                  </a:lnTo>
                  <a:lnTo>
                    <a:pt x="207509" y="94570"/>
                  </a:lnTo>
                  <a:lnTo>
                    <a:pt x="204107" y="95704"/>
                  </a:lnTo>
                  <a:lnTo>
                    <a:pt x="200705" y="96837"/>
                  </a:lnTo>
                  <a:lnTo>
                    <a:pt x="197303" y="98198"/>
                  </a:lnTo>
                  <a:lnTo>
                    <a:pt x="194355" y="99559"/>
                  </a:lnTo>
                  <a:lnTo>
                    <a:pt x="191407" y="101373"/>
                  </a:lnTo>
                  <a:lnTo>
                    <a:pt x="188232" y="103187"/>
                  </a:lnTo>
                  <a:lnTo>
                    <a:pt x="185284" y="105002"/>
                  </a:lnTo>
                  <a:lnTo>
                    <a:pt x="182562" y="107270"/>
                  </a:lnTo>
                  <a:lnTo>
                    <a:pt x="179614" y="109311"/>
                  </a:lnTo>
                  <a:lnTo>
                    <a:pt x="177119" y="111579"/>
                  </a:lnTo>
                  <a:lnTo>
                    <a:pt x="174851" y="114073"/>
                  </a:lnTo>
                  <a:lnTo>
                    <a:pt x="172357" y="116568"/>
                  </a:lnTo>
                  <a:lnTo>
                    <a:pt x="170316" y="119062"/>
                  </a:lnTo>
                  <a:lnTo>
                    <a:pt x="168275" y="121784"/>
                  </a:lnTo>
                  <a:lnTo>
                    <a:pt x="166460" y="124505"/>
                  </a:lnTo>
                  <a:lnTo>
                    <a:pt x="164646" y="127454"/>
                  </a:lnTo>
                  <a:lnTo>
                    <a:pt x="162832" y="130402"/>
                  </a:lnTo>
                  <a:lnTo>
                    <a:pt x="161471" y="133350"/>
                  </a:lnTo>
                  <a:lnTo>
                    <a:pt x="160110" y="136525"/>
                  </a:lnTo>
                  <a:lnTo>
                    <a:pt x="158976" y="139700"/>
                  </a:lnTo>
                  <a:lnTo>
                    <a:pt x="158069" y="143102"/>
                  </a:lnTo>
                  <a:lnTo>
                    <a:pt x="156935" y="146277"/>
                  </a:lnTo>
                  <a:lnTo>
                    <a:pt x="156482" y="149679"/>
                  </a:lnTo>
                  <a:lnTo>
                    <a:pt x="156028" y="153080"/>
                  </a:lnTo>
                  <a:lnTo>
                    <a:pt x="155801" y="156709"/>
                  </a:lnTo>
                  <a:lnTo>
                    <a:pt x="155801" y="160111"/>
                  </a:lnTo>
                  <a:lnTo>
                    <a:pt x="155801" y="1330098"/>
                  </a:lnTo>
                  <a:lnTo>
                    <a:pt x="155801" y="1333500"/>
                  </a:lnTo>
                  <a:lnTo>
                    <a:pt x="156028" y="1337129"/>
                  </a:lnTo>
                  <a:lnTo>
                    <a:pt x="156482" y="1340531"/>
                  </a:lnTo>
                  <a:lnTo>
                    <a:pt x="156935" y="1343932"/>
                  </a:lnTo>
                  <a:lnTo>
                    <a:pt x="158069" y="1347561"/>
                  </a:lnTo>
                  <a:lnTo>
                    <a:pt x="158976" y="1350509"/>
                  </a:lnTo>
                  <a:lnTo>
                    <a:pt x="160110" y="1353684"/>
                  </a:lnTo>
                  <a:lnTo>
                    <a:pt x="161471" y="1357086"/>
                  </a:lnTo>
                  <a:lnTo>
                    <a:pt x="162832" y="1360034"/>
                  </a:lnTo>
                  <a:lnTo>
                    <a:pt x="164646" y="1362756"/>
                  </a:lnTo>
                  <a:lnTo>
                    <a:pt x="166460" y="1365931"/>
                  </a:lnTo>
                  <a:lnTo>
                    <a:pt x="168275" y="1368652"/>
                  </a:lnTo>
                  <a:lnTo>
                    <a:pt x="170316" y="1371373"/>
                  </a:lnTo>
                  <a:lnTo>
                    <a:pt x="172357" y="1373868"/>
                  </a:lnTo>
                  <a:lnTo>
                    <a:pt x="174851" y="1376590"/>
                  </a:lnTo>
                  <a:lnTo>
                    <a:pt x="177119" y="1378857"/>
                  </a:lnTo>
                  <a:lnTo>
                    <a:pt x="179614" y="1381125"/>
                  </a:lnTo>
                  <a:lnTo>
                    <a:pt x="182562" y="1383393"/>
                  </a:lnTo>
                  <a:lnTo>
                    <a:pt x="185284" y="1385207"/>
                  </a:lnTo>
                  <a:lnTo>
                    <a:pt x="188232" y="1387248"/>
                  </a:lnTo>
                  <a:lnTo>
                    <a:pt x="191407" y="1389063"/>
                  </a:lnTo>
                  <a:lnTo>
                    <a:pt x="194355" y="1390650"/>
                  </a:lnTo>
                  <a:lnTo>
                    <a:pt x="197303" y="1392238"/>
                  </a:lnTo>
                  <a:lnTo>
                    <a:pt x="200705" y="1393598"/>
                  </a:lnTo>
                  <a:lnTo>
                    <a:pt x="204107" y="1394959"/>
                  </a:lnTo>
                  <a:lnTo>
                    <a:pt x="207509" y="1395866"/>
                  </a:lnTo>
                  <a:lnTo>
                    <a:pt x="210910" y="1397000"/>
                  </a:lnTo>
                  <a:lnTo>
                    <a:pt x="214539" y="1397681"/>
                  </a:lnTo>
                  <a:lnTo>
                    <a:pt x="218394" y="1398134"/>
                  </a:lnTo>
                  <a:lnTo>
                    <a:pt x="221796" y="1398588"/>
                  </a:lnTo>
                  <a:lnTo>
                    <a:pt x="225651" y="1399041"/>
                  </a:lnTo>
                  <a:lnTo>
                    <a:pt x="229507" y="1399041"/>
                  </a:lnTo>
                  <a:lnTo>
                    <a:pt x="2280330" y="1399041"/>
                  </a:lnTo>
                  <a:lnTo>
                    <a:pt x="2284186" y="1399041"/>
                  </a:lnTo>
                  <a:lnTo>
                    <a:pt x="2288041" y="1398588"/>
                  </a:lnTo>
                  <a:lnTo>
                    <a:pt x="2291670" y="1398134"/>
                  </a:lnTo>
                  <a:lnTo>
                    <a:pt x="2295298" y="1397681"/>
                  </a:lnTo>
                  <a:lnTo>
                    <a:pt x="2299154" y="1397000"/>
                  </a:lnTo>
                  <a:lnTo>
                    <a:pt x="2302555" y="1395866"/>
                  </a:lnTo>
                  <a:lnTo>
                    <a:pt x="2305957" y="1394959"/>
                  </a:lnTo>
                  <a:lnTo>
                    <a:pt x="2309359" y="1393598"/>
                  </a:lnTo>
                  <a:lnTo>
                    <a:pt x="2312534" y="1392238"/>
                  </a:lnTo>
                  <a:lnTo>
                    <a:pt x="2315709" y="1390650"/>
                  </a:lnTo>
                  <a:lnTo>
                    <a:pt x="2318884" y="1389063"/>
                  </a:lnTo>
                  <a:lnTo>
                    <a:pt x="2321832" y="1387248"/>
                  </a:lnTo>
                  <a:lnTo>
                    <a:pt x="2324780" y="1385207"/>
                  </a:lnTo>
                  <a:lnTo>
                    <a:pt x="2327502" y="1383393"/>
                  </a:lnTo>
                  <a:lnTo>
                    <a:pt x="2330223" y="1381125"/>
                  </a:lnTo>
                  <a:lnTo>
                    <a:pt x="2332945" y="1378857"/>
                  </a:lnTo>
                  <a:lnTo>
                    <a:pt x="2335213" y="1376590"/>
                  </a:lnTo>
                  <a:lnTo>
                    <a:pt x="2337707" y="1373868"/>
                  </a:lnTo>
                  <a:lnTo>
                    <a:pt x="2339748" y="1371373"/>
                  </a:lnTo>
                  <a:lnTo>
                    <a:pt x="2341789" y="1368652"/>
                  </a:lnTo>
                  <a:lnTo>
                    <a:pt x="2343830" y="1365931"/>
                  </a:lnTo>
                  <a:lnTo>
                    <a:pt x="2345418" y="1362756"/>
                  </a:lnTo>
                  <a:lnTo>
                    <a:pt x="2347232" y="1360034"/>
                  </a:lnTo>
                  <a:lnTo>
                    <a:pt x="2348593" y="1357086"/>
                  </a:lnTo>
                  <a:lnTo>
                    <a:pt x="2350180" y="1353684"/>
                  </a:lnTo>
                  <a:lnTo>
                    <a:pt x="2351088" y="1350509"/>
                  </a:lnTo>
                  <a:lnTo>
                    <a:pt x="2351995" y="1347561"/>
                  </a:lnTo>
                  <a:lnTo>
                    <a:pt x="2352902" y="1343932"/>
                  </a:lnTo>
                  <a:lnTo>
                    <a:pt x="2353582" y="1340531"/>
                  </a:lnTo>
                  <a:lnTo>
                    <a:pt x="2354036" y="1337129"/>
                  </a:lnTo>
                  <a:lnTo>
                    <a:pt x="2354263" y="1333500"/>
                  </a:lnTo>
                  <a:lnTo>
                    <a:pt x="2354263" y="1330098"/>
                  </a:lnTo>
                  <a:lnTo>
                    <a:pt x="2354263" y="160111"/>
                  </a:lnTo>
                  <a:lnTo>
                    <a:pt x="2354263" y="156709"/>
                  </a:lnTo>
                  <a:lnTo>
                    <a:pt x="2354036" y="153080"/>
                  </a:lnTo>
                  <a:lnTo>
                    <a:pt x="2353582" y="149679"/>
                  </a:lnTo>
                  <a:lnTo>
                    <a:pt x="2352902" y="146277"/>
                  </a:lnTo>
                  <a:lnTo>
                    <a:pt x="2351995" y="143102"/>
                  </a:lnTo>
                  <a:lnTo>
                    <a:pt x="2351088" y="139700"/>
                  </a:lnTo>
                  <a:lnTo>
                    <a:pt x="2350180" y="136525"/>
                  </a:lnTo>
                  <a:lnTo>
                    <a:pt x="2348593" y="133350"/>
                  </a:lnTo>
                  <a:lnTo>
                    <a:pt x="2347232" y="130402"/>
                  </a:lnTo>
                  <a:lnTo>
                    <a:pt x="2345418" y="127454"/>
                  </a:lnTo>
                  <a:lnTo>
                    <a:pt x="2343830" y="124505"/>
                  </a:lnTo>
                  <a:lnTo>
                    <a:pt x="2341789" y="121784"/>
                  </a:lnTo>
                  <a:lnTo>
                    <a:pt x="2339748" y="119062"/>
                  </a:lnTo>
                  <a:lnTo>
                    <a:pt x="2337707" y="116568"/>
                  </a:lnTo>
                  <a:lnTo>
                    <a:pt x="2335213" y="114073"/>
                  </a:lnTo>
                  <a:lnTo>
                    <a:pt x="2332945" y="111579"/>
                  </a:lnTo>
                  <a:lnTo>
                    <a:pt x="2330223" y="109311"/>
                  </a:lnTo>
                  <a:lnTo>
                    <a:pt x="2327502" y="107270"/>
                  </a:lnTo>
                  <a:lnTo>
                    <a:pt x="2324780" y="105002"/>
                  </a:lnTo>
                  <a:lnTo>
                    <a:pt x="2321832" y="103187"/>
                  </a:lnTo>
                  <a:lnTo>
                    <a:pt x="2318884" y="101373"/>
                  </a:lnTo>
                  <a:lnTo>
                    <a:pt x="2315709" y="99559"/>
                  </a:lnTo>
                  <a:lnTo>
                    <a:pt x="2312534" y="98198"/>
                  </a:lnTo>
                  <a:lnTo>
                    <a:pt x="2309359" y="96837"/>
                  </a:lnTo>
                  <a:lnTo>
                    <a:pt x="2305957" y="95704"/>
                  </a:lnTo>
                  <a:lnTo>
                    <a:pt x="2302555" y="94570"/>
                  </a:lnTo>
                  <a:lnTo>
                    <a:pt x="2299154" y="93662"/>
                  </a:lnTo>
                  <a:lnTo>
                    <a:pt x="2295298" y="92755"/>
                  </a:lnTo>
                  <a:lnTo>
                    <a:pt x="2291670" y="92075"/>
                  </a:lnTo>
                  <a:lnTo>
                    <a:pt x="2288041" y="91848"/>
                  </a:lnTo>
                  <a:lnTo>
                    <a:pt x="2284186" y="91621"/>
                  </a:lnTo>
                  <a:lnTo>
                    <a:pt x="2280330" y="91395"/>
                  </a:lnTo>
                  <a:lnTo>
                    <a:pt x="229507" y="91395"/>
                  </a:lnTo>
                  <a:close/>
                  <a:moveTo>
                    <a:pt x="81642" y="0"/>
                  </a:moveTo>
                  <a:lnTo>
                    <a:pt x="86178" y="0"/>
                  </a:lnTo>
                  <a:lnTo>
                    <a:pt x="2424113" y="0"/>
                  </a:lnTo>
                  <a:lnTo>
                    <a:pt x="2428648" y="0"/>
                  </a:lnTo>
                  <a:lnTo>
                    <a:pt x="2432730" y="227"/>
                  </a:lnTo>
                  <a:lnTo>
                    <a:pt x="2436813" y="680"/>
                  </a:lnTo>
                  <a:lnTo>
                    <a:pt x="2441122" y="1361"/>
                  </a:lnTo>
                  <a:lnTo>
                    <a:pt x="2445204" y="2268"/>
                  </a:lnTo>
                  <a:lnTo>
                    <a:pt x="2449286" y="3402"/>
                  </a:lnTo>
                  <a:lnTo>
                    <a:pt x="2452914" y="4536"/>
                  </a:lnTo>
                  <a:lnTo>
                    <a:pt x="2456770" y="5896"/>
                  </a:lnTo>
                  <a:lnTo>
                    <a:pt x="2460625" y="7484"/>
                  </a:lnTo>
                  <a:lnTo>
                    <a:pt x="2464480" y="9298"/>
                  </a:lnTo>
                  <a:lnTo>
                    <a:pt x="2467882" y="11339"/>
                  </a:lnTo>
                  <a:lnTo>
                    <a:pt x="2471284" y="13380"/>
                  </a:lnTo>
                  <a:lnTo>
                    <a:pt x="2474459" y="15421"/>
                  </a:lnTo>
                  <a:lnTo>
                    <a:pt x="2477861" y="17916"/>
                  </a:lnTo>
                  <a:lnTo>
                    <a:pt x="2480809" y="20184"/>
                  </a:lnTo>
                  <a:lnTo>
                    <a:pt x="2483757" y="22905"/>
                  </a:lnTo>
                  <a:lnTo>
                    <a:pt x="2486479" y="25400"/>
                  </a:lnTo>
                  <a:lnTo>
                    <a:pt x="2489200" y="28348"/>
                  </a:lnTo>
                  <a:lnTo>
                    <a:pt x="2491695" y="31296"/>
                  </a:lnTo>
                  <a:lnTo>
                    <a:pt x="2493963" y="34471"/>
                  </a:lnTo>
                  <a:lnTo>
                    <a:pt x="2496230" y="37646"/>
                  </a:lnTo>
                  <a:lnTo>
                    <a:pt x="2498272" y="40821"/>
                  </a:lnTo>
                  <a:lnTo>
                    <a:pt x="2499859" y="44450"/>
                  </a:lnTo>
                  <a:lnTo>
                    <a:pt x="2501673" y="47625"/>
                  </a:lnTo>
                  <a:lnTo>
                    <a:pt x="2503261" y="51480"/>
                  </a:lnTo>
                  <a:lnTo>
                    <a:pt x="2504395" y="54882"/>
                  </a:lnTo>
                  <a:lnTo>
                    <a:pt x="2505755" y="58737"/>
                  </a:lnTo>
                  <a:lnTo>
                    <a:pt x="2506663" y="62593"/>
                  </a:lnTo>
                  <a:lnTo>
                    <a:pt x="2507343" y="66221"/>
                  </a:lnTo>
                  <a:lnTo>
                    <a:pt x="2508023" y="70304"/>
                  </a:lnTo>
                  <a:lnTo>
                    <a:pt x="2508250" y="74159"/>
                  </a:lnTo>
                  <a:lnTo>
                    <a:pt x="2508250" y="78241"/>
                  </a:lnTo>
                  <a:lnTo>
                    <a:pt x="2508250" y="1411968"/>
                  </a:lnTo>
                  <a:lnTo>
                    <a:pt x="2508250" y="1416050"/>
                  </a:lnTo>
                  <a:lnTo>
                    <a:pt x="2508023" y="1420132"/>
                  </a:lnTo>
                  <a:lnTo>
                    <a:pt x="2507343" y="1423988"/>
                  </a:lnTo>
                  <a:lnTo>
                    <a:pt x="2506663" y="1427616"/>
                  </a:lnTo>
                  <a:lnTo>
                    <a:pt x="2505755" y="1431472"/>
                  </a:lnTo>
                  <a:lnTo>
                    <a:pt x="2504395" y="1435327"/>
                  </a:lnTo>
                  <a:lnTo>
                    <a:pt x="2503261" y="1439182"/>
                  </a:lnTo>
                  <a:lnTo>
                    <a:pt x="2501673" y="1442584"/>
                  </a:lnTo>
                  <a:lnTo>
                    <a:pt x="2499859" y="1446213"/>
                  </a:lnTo>
                  <a:lnTo>
                    <a:pt x="2498272" y="1449388"/>
                  </a:lnTo>
                  <a:lnTo>
                    <a:pt x="2496230" y="1452790"/>
                  </a:lnTo>
                  <a:lnTo>
                    <a:pt x="2493963" y="1455965"/>
                  </a:lnTo>
                  <a:lnTo>
                    <a:pt x="2491695" y="1458913"/>
                  </a:lnTo>
                  <a:lnTo>
                    <a:pt x="2489200" y="1462088"/>
                  </a:lnTo>
                  <a:lnTo>
                    <a:pt x="2486479" y="1464809"/>
                  </a:lnTo>
                  <a:lnTo>
                    <a:pt x="2483757" y="1467531"/>
                  </a:lnTo>
                  <a:lnTo>
                    <a:pt x="2480809" y="1470025"/>
                  </a:lnTo>
                  <a:lnTo>
                    <a:pt x="2477861" y="1472747"/>
                  </a:lnTo>
                  <a:lnTo>
                    <a:pt x="2474459" y="1475015"/>
                  </a:lnTo>
                  <a:lnTo>
                    <a:pt x="2471284" y="1477282"/>
                  </a:lnTo>
                  <a:lnTo>
                    <a:pt x="2467882" y="1479097"/>
                  </a:lnTo>
                  <a:lnTo>
                    <a:pt x="2464480" y="1480911"/>
                  </a:lnTo>
                  <a:lnTo>
                    <a:pt x="2460625" y="1482725"/>
                  </a:lnTo>
                  <a:lnTo>
                    <a:pt x="2456770" y="1484313"/>
                  </a:lnTo>
                  <a:lnTo>
                    <a:pt x="2452914" y="1485674"/>
                  </a:lnTo>
                  <a:lnTo>
                    <a:pt x="2449286" y="1487034"/>
                  </a:lnTo>
                  <a:lnTo>
                    <a:pt x="2445204" y="1487941"/>
                  </a:lnTo>
                  <a:lnTo>
                    <a:pt x="2441122" y="1488849"/>
                  </a:lnTo>
                  <a:lnTo>
                    <a:pt x="2436813" y="1489529"/>
                  </a:lnTo>
                  <a:lnTo>
                    <a:pt x="2432730" y="1489982"/>
                  </a:lnTo>
                  <a:lnTo>
                    <a:pt x="2428648" y="1490209"/>
                  </a:lnTo>
                  <a:lnTo>
                    <a:pt x="2424113" y="1490663"/>
                  </a:lnTo>
                  <a:lnTo>
                    <a:pt x="86178" y="1490663"/>
                  </a:lnTo>
                  <a:lnTo>
                    <a:pt x="81642" y="1490209"/>
                  </a:lnTo>
                  <a:lnTo>
                    <a:pt x="77333" y="1489982"/>
                  </a:lnTo>
                  <a:lnTo>
                    <a:pt x="73251" y="1489529"/>
                  </a:lnTo>
                  <a:lnTo>
                    <a:pt x="68942" y="1488849"/>
                  </a:lnTo>
                  <a:lnTo>
                    <a:pt x="64860" y="1487941"/>
                  </a:lnTo>
                  <a:lnTo>
                    <a:pt x="60778" y="1487034"/>
                  </a:lnTo>
                  <a:lnTo>
                    <a:pt x="57150" y="1485674"/>
                  </a:lnTo>
                  <a:lnTo>
                    <a:pt x="53294" y="1484313"/>
                  </a:lnTo>
                  <a:lnTo>
                    <a:pt x="49439" y="1482725"/>
                  </a:lnTo>
                  <a:lnTo>
                    <a:pt x="45810" y="1480911"/>
                  </a:lnTo>
                  <a:lnTo>
                    <a:pt x="42182" y="1479097"/>
                  </a:lnTo>
                  <a:lnTo>
                    <a:pt x="39007" y="1477282"/>
                  </a:lnTo>
                  <a:lnTo>
                    <a:pt x="35605" y="1475015"/>
                  </a:lnTo>
                  <a:lnTo>
                    <a:pt x="32430" y="1472747"/>
                  </a:lnTo>
                  <a:lnTo>
                    <a:pt x="29255" y="1470025"/>
                  </a:lnTo>
                  <a:lnTo>
                    <a:pt x="26307" y="1467531"/>
                  </a:lnTo>
                  <a:lnTo>
                    <a:pt x="23585" y="1464809"/>
                  </a:lnTo>
                  <a:lnTo>
                    <a:pt x="21091" y="1462088"/>
                  </a:lnTo>
                  <a:lnTo>
                    <a:pt x="18596" y="1458913"/>
                  </a:lnTo>
                  <a:lnTo>
                    <a:pt x="16101" y="1455965"/>
                  </a:lnTo>
                  <a:lnTo>
                    <a:pt x="13833" y="1452790"/>
                  </a:lnTo>
                  <a:lnTo>
                    <a:pt x="12019" y="1449388"/>
                  </a:lnTo>
                  <a:lnTo>
                    <a:pt x="9978" y="1446213"/>
                  </a:lnTo>
                  <a:lnTo>
                    <a:pt x="8391" y="1442584"/>
                  </a:lnTo>
                  <a:lnTo>
                    <a:pt x="6803" y="1439182"/>
                  </a:lnTo>
                  <a:lnTo>
                    <a:pt x="5442" y="1435327"/>
                  </a:lnTo>
                  <a:lnTo>
                    <a:pt x="4308" y="1431472"/>
                  </a:lnTo>
                  <a:lnTo>
                    <a:pt x="3401" y="1427616"/>
                  </a:lnTo>
                  <a:lnTo>
                    <a:pt x="2494" y="1423988"/>
                  </a:lnTo>
                  <a:lnTo>
                    <a:pt x="2041" y="1420132"/>
                  </a:lnTo>
                  <a:lnTo>
                    <a:pt x="1814" y="1416050"/>
                  </a:lnTo>
                  <a:lnTo>
                    <a:pt x="1587" y="1411968"/>
                  </a:lnTo>
                  <a:lnTo>
                    <a:pt x="1587" y="78241"/>
                  </a:lnTo>
                  <a:lnTo>
                    <a:pt x="1814" y="74159"/>
                  </a:lnTo>
                  <a:lnTo>
                    <a:pt x="2041" y="70304"/>
                  </a:lnTo>
                  <a:lnTo>
                    <a:pt x="2494" y="66221"/>
                  </a:lnTo>
                  <a:lnTo>
                    <a:pt x="3401" y="62593"/>
                  </a:lnTo>
                  <a:lnTo>
                    <a:pt x="4308" y="58737"/>
                  </a:lnTo>
                  <a:lnTo>
                    <a:pt x="5442" y="54882"/>
                  </a:lnTo>
                  <a:lnTo>
                    <a:pt x="6803" y="51480"/>
                  </a:lnTo>
                  <a:lnTo>
                    <a:pt x="8391" y="47625"/>
                  </a:lnTo>
                  <a:lnTo>
                    <a:pt x="9978" y="44450"/>
                  </a:lnTo>
                  <a:lnTo>
                    <a:pt x="12019" y="40821"/>
                  </a:lnTo>
                  <a:lnTo>
                    <a:pt x="13833" y="37646"/>
                  </a:lnTo>
                  <a:lnTo>
                    <a:pt x="16101" y="34471"/>
                  </a:lnTo>
                  <a:lnTo>
                    <a:pt x="18596" y="31296"/>
                  </a:lnTo>
                  <a:lnTo>
                    <a:pt x="21091" y="28348"/>
                  </a:lnTo>
                  <a:lnTo>
                    <a:pt x="23585" y="25400"/>
                  </a:lnTo>
                  <a:lnTo>
                    <a:pt x="26307" y="22905"/>
                  </a:lnTo>
                  <a:lnTo>
                    <a:pt x="29255" y="20184"/>
                  </a:lnTo>
                  <a:lnTo>
                    <a:pt x="32430" y="17916"/>
                  </a:lnTo>
                  <a:lnTo>
                    <a:pt x="35605" y="15421"/>
                  </a:lnTo>
                  <a:lnTo>
                    <a:pt x="39007" y="13380"/>
                  </a:lnTo>
                  <a:lnTo>
                    <a:pt x="42182" y="11339"/>
                  </a:lnTo>
                  <a:lnTo>
                    <a:pt x="45810" y="9298"/>
                  </a:lnTo>
                  <a:lnTo>
                    <a:pt x="49439" y="7484"/>
                  </a:lnTo>
                  <a:lnTo>
                    <a:pt x="53294" y="5896"/>
                  </a:lnTo>
                  <a:lnTo>
                    <a:pt x="57150" y="4536"/>
                  </a:lnTo>
                  <a:lnTo>
                    <a:pt x="60778" y="3402"/>
                  </a:lnTo>
                  <a:lnTo>
                    <a:pt x="64860" y="2268"/>
                  </a:lnTo>
                  <a:lnTo>
                    <a:pt x="68942" y="1361"/>
                  </a:lnTo>
                  <a:lnTo>
                    <a:pt x="73251" y="680"/>
                  </a:lnTo>
                  <a:lnTo>
                    <a:pt x="77333" y="227"/>
                  </a:lnTo>
                  <a:lnTo>
                    <a:pt x="8164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normAutofit fontScale="85000" lnSpcReduction="20000"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2383631" y="4748118"/>
            <a:ext cx="1601788" cy="641350"/>
            <a:chOff x="818583" y="4120024"/>
            <a:chExt cx="1602178" cy="640871"/>
          </a:xfrm>
        </p:grpSpPr>
        <p:sp>
          <p:nvSpPr>
            <p:cNvPr id="13" name="任意多边形 16"/>
            <p:cNvSpPr/>
            <p:nvPr/>
          </p:nvSpPr>
          <p:spPr>
            <a:xfrm>
              <a:off x="818583" y="4120024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30596" tIns="5080" rIns="320435" bIns="5080" spcCol="1270" anchor="ctr"/>
            <a:lstStyle/>
            <a:p>
              <a:pPr algn="ctr" defTabSz="3556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600" b="1" dirty="0">
                <a:solidFill>
                  <a:schemeClr val="bg1"/>
                </a:solidFill>
              </a:endParaRPr>
            </a:p>
            <a:p>
              <a:pPr algn="ctr" defTabSz="3556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900" dirty="0">
                  <a:solidFill>
                    <a:schemeClr val="bg1"/>
                  </a:solidFill>
                </a:rPr>
                <a:t>添加文字</a:t>
              </a:r>
              <a:endParaRPr lang="en-US" altLang="zh-CN" sz="900" dirty="0">
                <a:solidFill>
                  <a:schemeClr val="bg1"/>
                </a:solidFill>
              </a:endParaRPr>
            </a:p>
          </p:txBody>
        </p:sp>
        <p:sp>
          <p:nvSpPr>
            <p:cNvPr id="14" name="MH_Other_7"/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1483908" y="4215203"/>
              <a:ext cx="282644" cy="237947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normAutofit lnSpcReduction="10000"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2383631" y="2273205"/>
            <a:ext cx="1601788" cy="639763"/>
            <a:chOff x="818583" y="1644226"/>
            <a:chExt cx="1602178" cy="640871"/>
          </a:xfrm>
        </p:grpSpPr>
        <p:sp>
          <p:nvSpPr>
            <p:cNvPr id="16" name="任意多边形 13"/>
            <p:cNvSpPr/>
            <p:nvPr/>
          </p:nvSpPr>
          <p:spPr>
            <a:xfrm>
              <a:off x="818583" y="1644226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30596" tIns="5080" rIns="320435" bIns="5080" spcCol="1270" anchor="ctr"/>
            <a:lstStyle/>
            <a:p>
              <a:pPr algn="ctr" defTabSz="3556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800" b="1" dirty="0">
                <a:solidFill>
                  <a:schemeClr val="bg1"/>
                </a:solidFill>
              </a:endParaRPr>
            </a:p>
            <a:p>
              <a:pPr algn="ctr" defTabSz="3556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800" b="1" dirty="0">
                <a:solidFill>
                  <a:schemeClr val="bg1"/>
                </a:solidFill>
              </a:endParaRPr>
            </a:p>
            <a:p>
              <a:pPr algn="ctr" defTabSz="3556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900" dirty="0">
                  <a:solidFill>
                    <a:schemeClr val="bg1"/>
                  </a:solidFill>
                </a:rPr>
                <a:t>添加文字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17" name="MH_Other_10"/>
            <p:cNvSpPr/>
            <p:nvPr>
              <p:custDataLst>
                <p:tags r:id="rId2"/>
              </p:custDataLst>
            </p:nvPr>
          </p:nvSpPr>
          <p:spPr>
            <a:xfrm>
              <a:off x="1528369" y="1709427"/>
              <a:ext cx="238183" cy="287835"/>
            </a:xfrm>
            <a:custGeom>
              <a:avLst/>
              <a:gdLst/>
              <a:ahLst/>
              <a:cxnLst/>
              <a:rect l="l" t="t" r="r" b="b"/>
              <a:pathLst>
                <a:path w="1674290" h="2018114">
                  <a:moveTo>
                    <a:pt x="307141" y="691642"/>
                  </a:moveTo>
                  <a:lnTo>
                    <a:pt x="1378912" y="691642"/>
                  </a:lnTo>
                  <a:lnTo>
                    <a:pt x="1369387" y="1458335"/>
                  </a:lnTo>
                  <a:cubicBezTo>
                    <a:pt x="1369387" y="1541769"/>
                    <a:pt x="1301750" y="1609406"/>
                    <a:pt x="1218316" y="1609406"/>
                  </a:cubicBezTo>
                  <a:lnTo>
                    <a:pt x="1158892" y="1609406"/>
                  </a:lnTo>
                  <a:lnTo>
                    <a:pt x="1158892" y="1898352"/>
                  </a:lnTo>
                  <a:cubicBezTo>
                    <a:pt x="1158892" y="1964495"/>
                    <a:pt x="1105273" y="2018114"/>
                    <a:pt x="1039130" y="2018114"/>
                  </a:cubicBezTo>
                  <a:cubicBezTo>
                    <a:pt x="972987" y="2018114"/>
                    <a:pt x="919368" y="1964495"/>
                    <a:pt x="919368" y="1898352"/>
                  </a:cubicBezTo>
                  <a:lnTo>
                    <a:pt x="919368" y="1609406"/>
                  </a:lnTo>
                  <a:lnTo>
                    <a:pt x="765901" y="1609406"/>
                  </a:lnTo>
                  <a:lnTo>
                    <a:pt x="765901" y="1898351"/>
                  </a:lnTo>
                  <a:cubicBezTo>
                    <a:pt x="765901" y="1964494"/>
                    <a:pt x="712282" y="2018113"/>
                    <a:pt x="646139" y="2018113"/>
                  </a:cubicBezTo>
                  <a:cubicBezTo>
                    <a:pt x="579996" y="2018113"/>
                    <a:pt x="526377" y="1964494"/>
                    <a:pt x="526377" y="1898351"/>
                  </a:cubicBezTo>
                  <a:lnTo>
                    <a:pt x="526377" y="1609406"/>
                  </a:lnTo>
                  <a:lnTo>
                    <a:pt x="458213" y="1609406"/>
                  </a:lnTo>
                  <a:cubicBezTo>
                    <a:pt x="374779" y="1609406"/>
                    <a:pt x="307141" y="1541769"/>
                    <a:pt x="307141" y="1458335"/>
                  </a:cubicBezTo>
                  <a:lnTo>
                    <a:pt x="307141" y="1156202"/>
                  </a:lnTo>
                  <a:lnTo>
                    <a:pt x="307141" y="854070"/>
                  </a:lnTo>
                  <a:close/>
                  <a:moveTo>
                    <a:pt x="1554528" y="683951"/>
                  </a:moveTo>
                  <a:cubicBezTo>
                    <a:pt x="1620671" y="683951"/>
                    <a:pt x="1674290" y="737570"/>
                    <a:pt x="1674290" y="803713"/>
                  </a:cubicBezTo>
                  <a:lnTo>
                    <a:pt x="1674290" y="1299148"/>
                  </a:lnTo>
                  <a:cubicBezTo>
                    <a:pt x="1674290" y="1365291"/>
                    <a:pt x="1620671" y="1418910"/>
                    <a:pt x="1554528" y="1418910"/>
                  </a:cubicBezTo>
                  <a:cubicBezTo>
                    <a:pt x="1488385" y="1418910"/>
                    <a:pt x="1434766" y="1365291"/>
                    <a:pt x="1434766" y="1299148"/>
                  </a:cubicBezTo>
                  <a:lnTo>
                    <a:pt x="1434766" y="803713"/>
                  </a:lnTo>
                  <a:cubicBezTo>
                    <a:pt x="1434766" y="737570"/>
                    <a:pt x="1488385" y="683951"/>
                    <a:pt x="1554528" y="683951"/>
                  </a:cubicBezTo>
                  <a:close/>
                  <a:moveTo>
                    <a:pt x="119762" y="683950"/>
                  </a:moveTo>
                  <a:cubicBezTo>
                    <a:pt x="185905" y="683950"/>
                    <a:pt x="239524" y="737569"/>
                    <a:pt x="239524" y="803712"/>
                  </a:cubicBezTo>
                  <a:lnTo>
                    <a:pt x="239524" y="1299147"/>
                  </a:lnTo>
                  <a:cubicBezTo>
                    <a:pt x="239524" y="1365290"/>
                    <a:pt x="185905" y="1418909"/>
                    <a:pt x="119762" y="1418909"/>
                  </a:cubicBezTo>
                  <a:cubicBezTo>
                    <a:pt x="53619" y="1418909"/>
                    <a:pt x="0" y="1365290"/>
                    <a:pt x="0" y="1299147"/>
                  </a:cubicBezTo>
                  <a:lnTo>
                    <a:pt x="0" y="803712"/>
                  </a:lnTo>
                  <a:cubicBezTo>
                    <a:pt x="0" y="737569"/>
                    <a:pt x="53619" y="683950"/>
                    <a:pt x="119762" y="683950"/>
                  </a:cubicBezTo>
                  <a:close/>
                  <a:moveTo>
                    <a:pt x="1058285" y="381191"/>
                  </a:moveTo>
                  <a:cubicBezTo>
                    <a:pt x="1028091" y="381191"/>
                    <a:pt x="1003614" y="405668"/>
                    <a:pt x="1003614" y="435862"/>
                  </a:cubicBezTo>
                  <a:cubicBezTo>
                    <a:pt x="1003614" y="466056"/>
                    <a:pt x="1028091" y="490533"/>
                    <a:pt x="1058285" y="490533"/>
                  </a:cubicBezTo>
                  <a:cubicBezTo>
                    <a:pt x="1088479" y="490533"/>
                    <a:pt x="1112956" y="466056"/>
                    <a:pt x="1112956" y="435862"/>
                  </a:cubicBezTo>
                  <a:cubicBezTo>
                    <a:pt x="1112956" y="405668"/>
                    <a:pt x="1088479" y="381191"/>
                    <a:pt x="1058285" y="381191"/>
                  </a:cubicBezTo>
                  <a:close/>
                  <a:moveTo>
                    <a:pt x="620445" y="381191"/>
                  </a:moveTo>
                  <a:cubicBezTo>
                    <a:pt x="590251" y="381191"/>
                    <a:pt x="565774" y="405668"/>
                    <a:pt x="565774" y="435862"/>
                  </a:cubicBezTo>
                  <a:cubicBezTo>
                    <a:pt x="565774" y="466056"/>
                    <a:pt x="590251" y="490533"/>
                    <a:pt x="620445" y="490533"/>
                  </a:cubicBezTo>
                  <a:cubicBezTo>
                    <a:pt x="650639" y="490533"/>
                    <a:pt x="675116" y="466056"/>
                    <a:pt x="675116" y="435862"/>
                  </a:cubicBezTo>
                  <a:cubicBezTo>
                    <a:pt x="675116" y="405668"/>
                    <a:pt x="650639" y="381191"/>
                    <a:pt x="620445" y="381191"/>
                  </a:cubicBezTo>
                  <a:close/>
                  <a:moveTo>
                    <a:pt x="508384" y="1373"/>
                  </a:moveTo>
                  <a:cubicBezTo>
                    <a:pt x="515956" y="3701"/>
                    <a:pt x="522639" y="8917"/>
                    <a:pt x="526639" y="16470"/>
                  </a:cubicBezTo>
                  <a:lnTo>
                    <a:pt x="615978" y="185144"/>
                  </a:lnTo>
                  <a:cubicBezTo>
                    <a:pt x="687009" y="148129"/>
                    <a:pt x="767930" y="128483"/>
                    <a:pt x="853439" y="128483"/>
                  </a:cubicBezTo>
                  <a:cubicBezTo>
                    <a:pt x="932860" y="128483"/>
                    <a:pt x="1008322" y="145431"/>
                    <a:pt x="1075718" y="177325"/>
                  </a:cubicBezTo>
                  <a:lnTo>
                    <a:pt x="1150798" y="40824"/>
                  </a:lnTo>
                  <a:cubicBezTo>
                    <a:pt x="1154917" y="33335"/>
                    <a:pt x="1161682" y="28224"/>
                    <a:pt x="1169289" y="26016"/>
                  </a:cubicBezTo>
                  <a:cubicBezTo>
                    <a:pt x="1176896" y="23808"/>
                    <a:pt x="1185346" y="24501"/>
                    <a:pt x="1192835" y="28621"/>
                  </a:cubicBezTo>
                  <a:cubicBezTo>
                    <a:pt x="1207813" y="36859"/>
                    <a:pt x="1213277" y="55680"/>
                    <a:pt x="1205038" y="70658"/>
                  </a:cubicBezTo>
                  <a:lnTo>
                    <a:pt x="1130773" y="205677"/>
                  </a:lnTo>
                  <a:cubicBezTo>
                    <a:pt x="1280708" y="293097"/>
                    <a:pt x="1383706" y="450928"/>
                    <a:pt x="1395615" y="633899"/>
                  </a:cubicBezTo>
                  <a:lnTo>
                    <a:pt x="311263" y="633899"/>
                  </a:lnTo>
                  <a:cubicBezTo>
                    <a:pt x="322782" y="456918"/>
                    <a:pt x="419524" y="303459"/>
                    <a:pt x="560939" y="213488"/>
                  </a:cubicBezTo>
                  <a:lnTo>
                    <a:pt x="471935" y="45445"/>
                  </a:lnTo>
                  <a:cubicBezTo>
                    <a:pt x="463934" y="30339"/>
                    <a:pt x="469694" y="11606"/>
                    <a:pt x="484800" y="3605"/>
                  </a:cubicBezTo>
                  <a:cubicBezTo>
                    <a:pt x="492353" y="-395"/>
                    <a:pt x="500812" y="-955"/>
                    <a:pt x="508384" y="1373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2383631" y="3073305"/>
            <a:ext cx="1601788" cy="639763"/>
            <a:chOff x="818583" y="2444089"/>
            <a:chExt cx="1602178" cy="640871"/>
          </a:xfrm>
        </p:grpSpPr>
        <p:sp>
          <p:nvSpPr>
            <p:cNvPr id="19" name="任意多边形 14"/>
            <p:cNvSpPr/>
            <p:nvPr/>
          </p:nvSpPr>
          <p:spPr>
            <a:xfrm>
              <a:off x="818583" y="2444089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30596" tIns="5080" rIns="320435" bIns="5080" spcCol="1270" anchor="ctr"/>
            <a:lstStyle/>
            <a:p>
              <a:pPr algn="ctr" defTabSz="3556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800" dirty="0">
                <a:solidFill>
                  <a:schemeClr val="bg1"/>
                </a:solidFill>
              </a:endParaRPr>
            </a:p>
            <a:p>
              <a:pPr algn="ctr" defTabSz="3556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900" dirty="0">
                  <a:solidFill>
                    <a:schemeClr val="bg1"/>
                  </a:solidFill>
                </a:rPr>
                <a:t>添加文字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20" name="MH_Other_13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1510902" y="2552226"/>
              <a:ext cx="217541" cy="214684"/>
            </a:xfrm>
            <a:custGeom>
              <a:avLst/>
              <a:gdLst/>
              <a:ahLst/>
              <a:cxnLst/>
              <a:rect l="0" t="0" r="r" b="b"/>
              <a:pathLst>
                <a:path w="1622425" h="1601788">
                  <a:moveTo>
                    <a:pt x="1477962" y="927100"/>
                  </a:moveTo>
                  <a:lnTo>
                    <a:pt x="1622425" y="927100"/>
                  </a:lnTo>
                  <a:lnTo>
                    <a:pt x="1622425" y="1293813"/>
                  </a:lnTo>
                  <a:lnTo>
                    <a:pt x="1477962" y="1293813"/>
                  </a:lnTo>
                  <a:lnTo>
                    <a:pt x="1477962" y="927100"/>
                  </a:lnTo>
                  <a:close/>
                  <a:moveTo>
                    <a:pt x="1477962" y="463550"/>
                  </a:moveTo>
                  <a:lnTo>
                    <a:pt x="1622425" y="463550"/>
                  </a:lnTo>
                  <a:lnTo>
                    <a:pt x="1622425" y="830263"/>
                  </a:lnTo>
                  <a:lnTo>
                    <a:pt x="1477962" y="830263"/>
                  </a:lnTo>
                  <a:lnTo>
                    <a:pt x="1477962" y="463550"/>
                  </a:lnTo>
                  <a:close/>
                  <a:moveTo>
                    <a:pt x="871932" y="418865"/>
                  </a:moveTo>
                  <a:lnTo>
                    <a:pt x="866214" y="419183"/>
                  </a:lnTo>
                  <a:lnTo>
                    <a:pt x="859861" y="419183"/>
                  </a:lnTo>
                  <a:lnTo>
                    <a:pt x="848426" y="420453"/>
                  </a:lnTo>
                  <a:lnTo>
                    <a:pt x="837309" y="422359"/>
                  </a:lnTo>
                  <a:lnTo>
                    <a:pt x="826509" y="424582"/>
                  </a:lnTo>
                  <a:lnTo>
                    <a:pt x="815709" y="427440"/>
                  </a:lnTo>
                  <a:lnTo>
                    <a:pt x="805862" y="430298"/>
                  </a:lnTo>
                  <a:lnTo>
                    <a:pt x="796650" y="433473"/>
                  </a:lnTo>
                  <a:lnTo>
                    <a:pt x="787439" y="436649"/>
                  </a:lnTo>
                  <a:lnTo>
                    <a:pt x="771874" y="443000"/>
                  </a:lnTo>
                  <a:lnTo>
                    <a:pt x="766792" y="444906"/>
                  </a:lnTo>
                  <a:lnTo>
                    <a:pt x="762027" y="446811"/>
                  </a:lnTo>
                  <a:lnTo>
                    <a:pt x="757262" y="449034"/>
                  </a:lnTo>
                  <a:lnTo>
                    <a:pt x="752498" y="451257"/>
                  </a:lnTo>
                  <a:lnTo>
                    <a:pt x="748051" y="454115"/>
                  </a:lnTo>
                  <a:lnTo>
                    <a:pt x="743921" y="456655"/>
                  </a:lnTo>
                  <a:lnTo>
                    <a:pt x="739792" y="459831"/>
                  </a:lnTo>
                  <a:lnTo>
                    <a:pt x="735345" y="463324"/>
                  </a:lnTo>
                  <a:lnTo>
                    <a:pt x="731533" y="466817"/>
                  </a:lnTo>
                  <a:lnTo>
                    <a:pt x="728039" y="470628"/>
                  </a:lnTo>
                  <a:lnTo>
                    <a:pt x="724545" y="474757"/>
                  </a:lnTo>
                  <a:lnTo>
                    <a:pt x="721051" y="479202"/>
                  </a:lnTo>
                  <a:lnTo>
                    <a:pt x="718192" y="483966"/>
                  </a:lnTo>
                  <a:lnTo>
                    <a:pt x="715333" y="488729"/>
                  </a:lnTo>
                  <a:lnTo>
                    <a:pt x="712792" y="493810"/>
                  </a:lnTo>
                  <a:lnTo>
                    <a:pt x="710251" y="499526"/>
                  </a:lnTo>
                  <a:lnTo>
                    <a:pt x="708028" y="504925"/>
                  </a:lnTo>
                  <a:lnTo>
                    <a:pt x="706122" y="510959"/>
                  </a:lnTo>
                  <a:lnTo>
                    <a:pt x="704216" y="517310"/>
                  </a:lnTo>
                  <a:lnTo>
                    <a:pt x="702628" y="523979"/>
                  </a:lnTo>
                  <a:lnTo>
                    <a:pt x="701357" y="530648"/>
                  </a:lnTo>
                  <a:lnTo>
                    <a:pt x="700404" y="537952"/>
                  </a:lnTo>
                  <a:lnTo>
                    <a:pt x="699769" y="545256"/>
                  </a:lnTo>
                  <a:lnTo>
                    <a:pt x="699451" y="553512"/>
                  </a:lnTo>
                  <a:lnTo>
                    <a:pt x="699451" y="561451"/>
                  </a:lnTo>
                  <a:lnTo>
                    <a:pt x="699451" y="570025"/>
                  </a:lnTo>
                  <a:lnTo>
                    <a:pt x="700087" y="578600"/>
                  </a:lnTo>
                  <a:lnTo>
                    <a:pt x="700722" y="587809"/>
                  </a:lnTo>
                  <a:lnTo>
                    <a:pt x="701992" y="597018"/>
                  </a:lnTo>
                  <a:lnTo>
                    <a:pt x="703263" y="607180"/>
                  </a:lnTo>
                  <a:lnTo>
                    <a:pt x="705169" y="617025"/>
                  </a:lnTo>
                  <a:lnTo>
                    <a:pt x="707392" y="627504"/>
                  </a:lnTo>
                  <a:lnTo>
                    <a:pt x="708028" y="630998"/>
                  </a:lnTo>
                  <a:lnTo>
                    <a:pt x="708028" y="634173"/>
                  </a:lnTo>
                  <a:lnTo>
                    <a:pt x="707710" y="637666"/>
                  </a:lnTo>
                  <a:lnTo>
                    <a:pt x="707392" y="640524"/>
                  </a:lnTo>
                  <a:lnTo>
                    <a:pt x="706757" y="643065"/>
                  </a:lnTo>
                  <a:lnTo>
                    <a:pt x="705804" y="645605"/>
                  </a:lnTo>
                  <a:lnTo>
                    <a:pt x="703263" y="650051"/>
                  </a:lnTo>
                  <a:lnTo>
                    <a:pt x="701039" y="654815"/>
                  </a:lnTo>
                  <a:lnTo>
                    <a:pt x="699134" y="658626"/>
                  </a:lnTo>
                  <a:lnTo>
                    <a:pt x="698498" y="660531"/>
                  </a:lnTo>
                  <a:lnTo>
                    <a:pt x="697863" y="662436"/>
                  </a:lnTo>
                  <a:lnTo>
                    <a:pt x="697545" y="664342"/>
                  </a:lnTo>
                  <a:lnTo>
                    <a:pt x="697545" y="666247"/>
                  </a:lnTo>
                  <a:lnTo>
                    <a:pt x="699134" y="688794"/>
                  </a:lnTo>
                  <a:lnTo>
                    <a:pt x="700404" y="702132"/>
                  </a:lnTo>
                  <a:lnTo>
                    <a:pt x="701039" y="709436"/>
                  </a:lnTo>
                  <a:lnTo>
                    <a:pt x="702310" y="716104"/>
                  </a:lnTo>
                  <a:lnTo>
                    <a:pt x="703581" y="723408"/>
                  </a:lnTo>
                  <a:lnTo>
                    <a:pt x="705487" y="729760"/>
                  </a:lnTo>
                  <a:lnTo>
                    <a:pt x="707075" y="736111"/>
                  </a:lnTo>
                  <a:lnTo>
                    <a:pt x="709298" y="742145"/>
                  </a:lnTo>
                  <a:lnTo>
                    <a:pt x="711839" y="747226"/>
                  </a:lnTo>
                  <a:lnTo>
                    <a:pt x="714698" y="751989"/>
                  </a:lnTo>
                  <a:lnTo>
                    <a:pt x="716286" y="753894"/>
                  </a:lnTo>
                  <a:lnTo>
                    <a:pt x="718192" y="755800"/>
                  </a:lnTo>
                  <a:lnTo>
                    <a:pt x="719780" y="757705"/>
                  </a:lnTo>
                  <a:lnTo>
                    <a:pt x="722322" y="759293"/>
                  </a:lnTo>
                  <a:lnTo>
                    <a:pt x="725816" y="760563"/>
                  </a:lnTo>
                  <a:lnTo>
                    <a:pt x="731533" y="762151"/>
                  </a:lnTo>
                  <a:lnTo>
                    <a:pt x="736933" y="763104"/>
                  </a:lnTo>
                  <a:lnTo>
                    <a:pt x="738839" y="763421"/>
                  </a:lnTo>
                  <a:lnTo>
                    <a:pt x="739792" y="763104"/>
                  </a:lnTo>
                  <a:lnTo>
                    <a:pt x="745827" y="831062"/>
                  </a:lnTo>
                  <a:lnTo>
                    <a:pt x="747098" y="833603"/>
                  </a:lnTo>
                  <a:lnTo>
                    <a:pt x="748368" y="835826"/>
                  </a:lnTo>
                  <a:lnTo>
                    <a:pt x="749639" y="838049"/>
                  </a:lnTo>
                  <a:lnTo>
                    <a:pt x="751227" y="839954"/>
                  </a:lnTo>
                  <a:lnTo>
                    <a:pt x="754404" y="843765"/>
                  </a:lnTo>
                  <a:lnTo>
                    <a:pt x="757898" y="847576"/>
                  </a:lnTo>
                  <a:lnTo>
                    <a:pt x="761074" y="851386"/>
                  </a:lnTo>
                  <a:lnTo>
                    <a:pt x="762662" y="853609"/>
                  </a:lnTo>
                  <a:lnTo>
                    <a:pt x="763933" y="855832"/>
                  </a:lnTo>
                  <a:lnTo>
                    <a:pt x="765204" y="858373"/>
                  </a:lnTo>
                  <a:lnTo>
                    <a:pt x="766474" y="861548"/>
                  </a:lnTo>
                  <a:lnTo>
                    <a:pt x="767427" y="865042"/>
                  </a:lnTo>
                  <a:lnTo>
                    <a:pt x="768380" y="868852"/>
                  </a:lnTo>
                  <a:lnTo>
                    <a:pt x="751545" y="872663"/>
                  </a:lnTo>
                  <a:lnTo>
                    <a:pt x="744874" y="887271"/>
                  </a:lnTo>
                  <a:lnTo>
                    <a:pt x="740745" y="895528"/>
                  </a:lnTo>
                  <a:lnTo>
                    <a:pt x="736298" y="904102"/>
                  </a:lnTo>
                  <a:lnTo>
                    <a:pt x="731533" y="912358"/>
                  </a:lnTo>
                  <a:lnTo>
                    <a:pt x="726451" y="919980"/>
                  </a:lnTo>
                  <a:lnTo>
                    <a:pt x="723910" y="923156"/>
                  </a:lnTo>
                  <a:lnTo>
                    <a:pt x="721051" y="926014"/>
                  </a:lnTo>
                  <a:lnTo>
                    <a:pt x="718510" y="928555"/>
                  </a:lnTo>
                  <a:lnTo>
                    <a:pt x="715969" y="930778"/>
                  </a:lnTo>
                  <a:lnTo>
                    <a:pt x="680393" y="940622"/>
                  </a:lnTo>
                  <a:lnTo>
                    <a:pt x="648628" y="953960"/>
                  </a:lnTo>
                  <a:lnTo>
                    <a:pt x="615911" y="967932"/>
                  </a:lnTo>
                  <a:lnTo>
                    <a:pt x="551747" y="995243"/>
                  </a:lnTo>
                  <a:lnTo>
                    <a:pt x="544123" y="998101"/>
                  </a:lnTo>
                  <a:lnTo>
                    <a:pt x="537135" y="1000641"/>
                  </a:lnTo>
                  <a:lnTo>
                    <a:pt x="522524" y="1006040"/>
                  </a:lnTo>
                  <a:lnTo>
                    <a:pt x="507912" y="1011121"/>
                  </a:lnTo>
                  <a:lnTo>
                    <a:pt x="500924" y="1013979"/>
                  </a:lnTo>
                  <a:lnTo>
                    <a:pt x="493936" y="1016837"/>
                  </a:lnTo>
                  <a:lnTo>
                    <a:pt x="487583" y="1020648"/>
                  </a:lnTo>
                  <a:lnTo>
                    <a:pt x="481548" y="1024141"/>
                  </a:lnTo>
                  <a:lnTo>
                    <a:pt x="475512" y="1027952"/>
                  </a:lnTo>
                  <a:lnTo>
                    <a:pt x="470430" y="1032398"/>
                  </a:lnTo>
                  <a:lnTo>
                    <a:pt x="467889" y="1034938"/>
                  </a:lnTo>
                  <a:lnTo>
                    <a:pt x="465665" y="1037796"/>
                  </a:lnTo>
                  <a:lnTo>
                    <a:pt x="463442" y="1040337"/>
                  </a:lnTo>
                  <a:lnTo>
                    <a:pt x="461218" y="1043195"/>
                  </a:lnTo>
                  <a:lnTo>
                    <a:pt x="459313" y="1046370"/>
                  </a:lnTo>
                  <a:lnTo>
                    <a:pt x="457407" y="1049546"/>
                  </a:lnTo>
                  <a:lnTo>
                    <a:pt x="456136" y="1052722"/>
                  </a:lnTo>
                  <a:lnTo>
                    <a:pt x="454548" y="1056850"/>
                  </a:lnTo>
                  <a:lnTo>
                    <a:pt x="454230" y="1082573"/>
                  </a:lnTo>
                  <a:lnTo>
                    <a:pt x="453595" y="1116234"/>
                  </a:lnTo>
                  <a:lnTo>
                    <a:pt x="452960" y="1151484"/>
                  </a:lnTo>
                  <a:lnTo>
                    <a:pt x="452642" y="1167997"/>
                  </a:lnTo>
                  <a:lnTo>
                    <a:pt x="452960" y="1182605"/>
                  </a:lnTo>
                  <a:lnTo>
                    <a:pt x="1276928" y="1182605"/>
                  </a:lnTo>
                  <a:lnTo>
                    <a:pt x="1277245" y="1167997"/>
                  </a:lnTo>
                  <a:lnTo>
                    <a:pt x="1276928" y="1151484"/>
                  </a:lnTo>
                  <a:lnTo>
                    <a:pt x="1276292" y="1116234"/>
                  </a:lnTo>
                  <a:lnTo>
                    <a:pt x="1275339" y="1082573"/>
                  </a:lnTo>
                  <a:lnTo>
                    <a:pt x="1275022" y="1056850"/>
                  </a:lnTo>
                  <a:lnTo>
                    <a:pt x="1273751" y="1052722"/>
                  </a:lnTo>
                  <a:lnTo>
                    <a:pt x="1272163" y="1049546"/>
                  </a:lnTo>
                  <a:lnTo>
                    <a:pt x="1270257" y="1046370"/>
                  </a:lnTo>
                  <a:lnTo>
                    <a:pt x="1268669" y="1043195"/>
                  </a:lnTo>
                  <a:lnTo>
                    <a:pt x="1266445" y="1040337"/>
                  </a:lnTo>
                  <a:lnTo>
                    <a:pt x="1264222" y="1037796"/>
                  </a:lnTo>
                  <a:lnTo>
                    <a:pt x="1261998" y="1034938"/>
                  </a:lnTo>
                  <a:lnTo>
                    <a:pt x="1259775" y="1032398"/>
                  </a:lnTo>
                  <a:lnTo>
                    <a:pt x="1254057" y="1027952"/>
                  </a:lnTo>
                  <a:lnTo>
                    <a:pt x="1248340" y="1024141"/>
                  </a:lnTo>
                  <a:lnTo>
                    <a:pt x="1242304" y="1020648"/>
                  </a:lnTo>
                  <a:lnTo>
                    <a:pt x="1235634" y="1016837"/>
                  </a:lnTo>
                  <a:lnTo>
                    <a:pt x="1228963" y="1013979"/>
                  </a:lnTo>
                  <a:lnTo>
                    <a:pt x="1221658" y="1011121"/>
                  </a:lnTo>
                  <a:lnTo>
                    <a:pt x="1207681" y="1006040"/>
                  </a:lnTo>
                  <a:lnTo>
                    <a:pt x="1192752" y="1000641"/>
                  </a:lnTo>
                  <a:lnTo>
                    <a:pt x="1185446" y="998101"/>
                  </a:lnTo>
                  <a:lnTo>
                    <a:pt x="1178458" y="995243"/>
                  </a:lnTo>
                  <a:lnTo>
                    <a:pt x="1113659" y="967932"/>
                  </a:lnTo>
                  <a:lnTo>
                    <a:pt x="1080941" y="953960"/>
                  </a:lnTo>
                  <a:lnTo>
                    <a:pt x="1049177" y="940622"/>
                  </a:lnTo>
                  <a:lnTo>
                    <a:pt x="1013601" y="930778"/>
                  </a:lnTo>
                  <a:lnTo>
                    <a:pt x="1011060" y="928555"/>
                  </a:lnTo>
                  <a:lnTo>
                    <a:pt x="1008519" y="926014"/>
                  </a:lnTo>
                  <a:lnTo>
                    <a:pt x="1005977" y="923156"/>
                  </a:lnTo>
                  <a:lnTo>
                    <a:pt x="1003436" y="919980"/>
                  </a:lnTo>
                  <a:lnTo>
                    <a:pt x="998036" y="912358"/>
                  </a:lnTo>
                  <a:lnTo>
                    <a:pt x="993589" y="904102"/>
                  </a:lnTo>
                  <a:lnTo>
                    <a:pt x="989142" y="895528"/>
                  </a:lnTo>
                  <a:lnTo>
                    <a:pt x="985013" y="887271"/>
                  </a:lnTo>
                  <a:lnTo>
                    <a:pt x="978025" y="872663"/>
                  </a:lnTo>
                  <a:lnTo>
                    <a:pt x="955790" y="869487"/>
                  </a:lnTo>
                  <a:lnTo>
                    <a:pt x="956107" y="865359"/>
                  </a:lnTo>
                  <a:lnTo>
                    <a:pt x="956743" y="861231"/>
                  </a:lnTo>
                  <a:lnTo>
                    <a:pt x="957696" y="857738"/>
                  </a:lnTo>
                  <a:lnTo>
                    <a:pt x="958649" y="854562"/>
                  </a:lnTo>
                  <a:lnTo>
                    <a:pt x="960237" y="852021"/>
                  </a:lnTo>
                  <a:lnTo>
                    <a:pt x="961507" y="849481"/>
                  </a:lnTo>
                  <a:lnTo>
                    <a:pt x="965319" y="845035"/>
                  </a:lnTo>
                  <a:lnTo>
                    <a:pt x="968813" y="840272"/>
                  </a:lnTo>
                  <a:lnTo>
                    <a:pt x="972307" y="835826"/>
                  </a:lnTo>
                  <a:lnTo>
                    <a:pt x="973895" y="833603"/>
                  </a:lnTo>
                  <a:lnTo>
                    <a:pt x="975484" y="830745"/>
                  </a:lnTo>
                  <a:lnTo>
                    <a:pt x="977072" y="827887"/>
                  </a:lnTo>
                  <a:lnTo>
                    <a:pt x="978025" y="824393"/>
                  </a:lnTo>
                  <a:lnTo>
                    <a:pt x="978978" y="821218"/>
                  </a:lnTo>
                  <a:lnTo>
                    <a:pt x="979613" y="818042"/>
                  </a:lnTo>
                  <a:lnTo>
                    <a:pt x="980566" y="811373"/>
                  </a:lnTo>
                  <a:lnTo>
                    <a:pt x="981201" y="804069"/>
                  </a:lnTo>
                  <a:lnTo>
                    <a:pt x="981837" y="797083"/>
                  </a:lnTo>
                  <a:lnTo>
                    <a:pt x="982154" y="789779"/>
                  </a:lnTo>
                  <a:lnTo>
                    <a:pt x="983107" y="783110"/>
                  </a:lnTo>
                  <a:lnTo>
                    <a:pt x="983742" y="779935"/>
                  </a:lnTo>
                  <a:lnTo>
                    <a:pt x="984695" y="776759"/>
                  </a:lnTo>
                  <a:lnTo>
                    <a:pt x="985966" y="773266"/>
                  </a:lnTo>
                  <a:lnTo>
                    <a:pt x="987236" y="770408"/>
                  </a:lnTo>
                  <a:lnTo>
                    <a:pt x="988507" y="768502"/>
                  </a:lnTo>
                  <a:lnTo>
                    <a:pt x="989778" y="766915"/>
                  </a:lnTo>
                  <a:lnTo>
                    <a:pt x="991366" y="765327"/>
                  </a:lnTo>
                  <a:lnTo>
                    <a:pt x="992636" y="764056"/>
                  </a:lnTo>
                  <a:lnTo>
                    <a:pt x="996131" y="761834"/>
                  </a:lnTo>
                  <a:lnTo>
                    <a:pt x="999942" y="759928"/>
                  </a:lnTo>
                  <a:lnTo>
                    <a:pt x="1003436" y="758023"/>
                  </a:lnTo>
                  <a:lnTo>
                    <a:pt x="1006930" y="755800"/>
                  </a:lnTo>
                  <a:lnTo>
                    <a:pt x="1010107" y="753259"/>
                  </a:lnTo>
                  <a:lnTo>
                    <a:pt x="1011695" y="751989"/>
                  </a:lnTo>
                  <a:lnTo>
                    <a:pt x="1012966" y="750401"/>
                  </a:lnTo>
                  <a:lnTo>
                    <a:pt x="1014871" y="746908"/>
                  </a:lnTo>
                  <a:lnTo>
                    <a:pt x="1017095" y="743097"/>
                  </a:lnTo>
                  <a:lnTo>
                    <a:pt x="1019001" y="738651"/>
                  </a:lnTo>
                  <a:lnTo>
                    <a:pt x="1020589" y="734523"/>
                  </a:lnTo>
                  <a:lnTo>
                    <a:pt x="1023130" y="725631"/>
                  </a:lnTo>
                  <a:lnTo>
                    <a:pt x="1024718" y="717057"/>
                  </a:lnTo>
                  <a:lnTo>
                    <a:pt x="1025989" y="709753"/>
                  </a:lnTo>
                  <a:lnTo>
                    <a:pt x="1026942" y="701814"/>
                  </a:lnTo>
                  <a:lnTo>
                    <a:pt x="1027895" y="693875"/>
                  </a:lnTo>
                  <a:lnTo>
                    <a:pt x="1028213" y="685618"/>
                  </a:lnTo>
                  <a:lnTo>
                    <a:pt x="1027895" y="677362"/>
                  </a:lnTo>
                  <a:lnTo>
                    <a:pt x="1027577" y="673233"/>
                  </a:lnTo>
                  <a:lnTo>
                    <a:pt x="1026942" y="669105"/>
                  </a:lnTo>
                  <a:lnTo>
                    <a:pt x="1025989" y="665294"/>
                  </a:lnTo>
                  <a:lnTo>
                    <a:pt x="1025036" y="661484"/>
                  </a:lnTo>
                  <a:lnTo>
                    <a:pt x="1023766" y="657673"/>
                  </a:lnTo>
                  <a:lnTo>
                    <a:pt x="1022177" y="654180"/>
                  </a:lnTo>
                  <a:lnTo>
                    <a:pt x="1019001" y="647511"/>
                  </a:lnTo>
                  <a:lnTo>
                    <a:pt x="1015824" y="642747"/>
                  </a:lnTo>
                  <a:lnTo>
                    <a:pt x="1014871" y="640207"/>
                  </a:lnTo>
                  <a:lnTo>
                    <a:pt x="1013919" y="637349"/>
                  </a:lnTo>
                  <a:lnTo>
                    <a:pt x="1012966" y="633856"/>
                  </a:lnTo>
                  <a:lnTo>
                    <a:pt x="1012330" y="629410"/>
                  </a:lnTo>
                  <a:lnTo>
                    <a:pt x="1012013" y="626234"/>
                  </a:lnTo>
                  <a:lnTo>
                    <a:pt x="1012013" y="622106"/>
                  </a:lnTo>
                  <a:lnTo>
                    <a:pt x="1012330" y="612261"/>
                  </a:lnTo>
                  <a:lnTo>
                    <a:pt x="1012966" y="601147"/>
                  </a:lnTo>
                  <a:lnTo>
                    <a:pt x="1013919" y="588762"/>
                  </a:lnTo>
                  <a:lnTo>
                    <a:pt x="1016460" y="566215"/>
                  </a:lnTo>
                  <a:lnTo>
                    <a:pt x="1017095" y="557323"/>
                  </a:lnTo>
                  <a:lnTo>
                    <a:pt x="1017413" y="551607"/>
                  </a:lnTo>
                  <a:lnTo>
                    <a:pt x="1017730" y="534141"/>
                  </a:lnTo>
                  <a:lnTo>
                    <a:pt x="1017413" y="527472"/>
                  </a:lnTo>
                  <a:lnTo>
                    <a:pt x="1016777" y="521756"/>
                  </a:lnTo>
                  <a:lnTo>
                    <a:pt x="1015824" y="516040"/>
                  </a:lnTo>
                  <a:lnTo>
                    <a:pt x="1014236" y="509371"/>
                  </a:lnTo>
                  <a:lnTo>
                    <a:pt x="1010424" y="492222"/>
                  </a:lnTo>
                  <a:lnTo>
                    <a:pt x="1008836" y="488412"/>
                  </a:lnTo>
                  <a:lnTo>
                    <a:pt x="1006930" y="483966"/>
                  </a:lnTo>
                  <a:lnTo>
                    <a:pt x="1004707" y="478567"/>
                  </a:lnTo>
                  <a:lnTo>
                    <a:pt x="1001530" y="473169"/>
                  </a:lnTo>
                  <a:lnTo>
                    <a:pt x="997401" y="467770"/>
                  </a:lnTo>
                  <a:lnTo>
                    <a:pt x="995495" y="465547"/>
                  </a:lnTo>
                  <a:lnTo>
                    <a:pt x="993272" y="463324"/>
                  </a:lnTo>
                  <a:lnTo>
                    <a:pt x="991048" y="460784"/>
                  </a:lnTo>
                  <a:lnTo>
                    <a:pt x="988825" y="459196"/>
                  </a:lnTo>
                  <a:lnTo>
                    <a:pt x="962143" y="454750"/>
                  </a:lnTo>
                  <a:lnTo>
                    <a:pt x="945943" y="439825"/>
                  </a:lnTo>
                  <a:lnTo>
                    <a:pt x="939908" y="436331"/>
                  </a:lnTo>
                  <a:lnTo>
                    <a:pt x="933555" y="433156"/>
                  </a:lnTo>
                  <a:lnTo>
                    <a:pt x="927202" y="430298"/>
                  </a:lnTo>
                  <a:lnTo>
                    <a:pt x="921167" y="427757"/>
                  </a:lnTo>
                  <a:lnTo>
                    <a:pt x="915131" y="425534"/>
                  </a:lnTo>
                  <a:lnTo>
                    <a:pt x="908778" y="423629"/>
                  </a:lnTo>
                  <a:lnTo>
                    <a:pt x="902426" y="422041"/>
                  </a:lnTo>
                  <a:lnTo>
                    <a:pt x="896390" y="421088"/>
                  </a:lnTo>
                  <a:lnTo>
                    <a:pt x="890038" y="420136"/>
                  </a:lnTo>
                  <a:lnTo>
                    <a:pt x="884002" y="419501"/>
                  </a:lnTo>
                  <a:lnTo>
                    <a:pt x="878285" y="419183"/>
                  </a:lnTo>
                  <a:lnTo>
                    <a:pt x="871932" y="418865"/>
                  </a:lnTo>
                  <a:close/>
                  <a:moveTo>
                    <a:pt x="1477962" y="0"/>
                  </a:moveTo>
                  <a:lnTo>
                    <a:pt x="1622425" y="0"/>
                  </a:lnTo>
                  <a:lnTo>
                    <a:pt x="1622425" y="366713"/>
                  </a:lnTo>
                  <a:lnTo>
                    <a:pt x="1477962" y="366713"/>
                  </a:lnTo>
                  <a:lnTo>
                    <a:pt x="1477962" y="0"/>
                  </a:lnTo>
                  <a:close/>
                  <a:moveTo>
                    <a:pt x="326855" y="0"/>
                  </a:moveTo>
                  <a:lnTo>
                    <a:pt x="1403350" y="0"/>
                  </a:lnTo>
                  <a:lnTo>
                    <a:pt x="1403350" y="1601788"/>
                  </a:lnTo>
                  <a:lnTo>
                    <a:pt x="326855" y="1601788"/>
                  </a:lnTo>
                  <a:lnTo>
                    <a:pt x="326855" y="0"/>
                  </a:lnTo>
                  <a:close/>
                  <a:moveTo>
                    <a:pt x="90211" y="0"/>
                  </a:moveTo>
                  <a:lnTo>
                    <a:pt x="94975" y="0"/>
                  </a:lnTo>
                  <a:lnTo>
                    <a:pt x="212503" y="0"/>
                  </a:lnTo>
                  <a:lnTo>
                    <a:pt x="212503" y="1601788"/>
                  </a:lnTo>
                  <a:lnTo>
                    <a:pt x="94975" y="1601788"/>
                  </a:lnTo>
                  <a:lnTo>
                    <a:pt x="90211" y="1601788"/>
                  </a:lnTo>
                  <a:lnTo>
                    <a:pt x="85446" y="1601471"/>
                  </a:lnTo>
                  <a:lnTo>
                    <a:pt x="80681" y="1600835"/>
                  </a:lnTo>
                  <a:lnTo>
                    <a:pt x="75917" y="1599883"/>
                  </a:lnTo>
                  <a:lnTo>
                    <a:pt x="71470" y="1598930"/>
                  </a:lnTo>
                  <a:lnTo>
                    <a:pt x="67023" y="1597660"/>
                  </a:lnTo>
                  <a:lnTo>
                    <a:pt x="62258" y="1596072"/>
                  </a:lnTo>
                  <a:lnTo>
                    <a:pt x="58129" y="1594484"/>
                  </a:lnTo>
                  <a:lnTo>
                    <a:pt x="53999" y="1592261"/>
                  </a:lnTo>
                  <a:lnTo>
                    <a:pt x="49870" y="1590356"/>
                  </a:lnTo>
                  <a:lnTo>
                    <a:pt x="45740" y="1587815"/>
                  </a:lnTo>
                  <a:lnTo>
                    <a:pt x="41929" y="1585592"/>
                  </a:lnTo>
                  <a:lnTo>
                    <a:pt x="38117" y="1583052"/>
                  </a:lnTo>
                  <a:lnTo>
                    <a:pt x="34623" y="1580194"/>
                  </a:lnTo>
                  <a:lnTo>
                    <a:pt x="31446" y="1577336"/>
                  </a:lnTo>
                  <a:lnTo>
                    <a:pt x="27635" y="1573843"/>
                  </a:lnTo>
                  <a:lnTo>
                    <a:pt x="24776" y="1570667"/>
                  </a:lnTo>
                  <a:lnTo>
                    <a:pt x="21917" y="1567174"/>
                  </a:lnTo>
                  <a:lnTo>
                    <a:pt x="19058" y="1563681"/>
                  </a:lnTo>
                  <a:lnTo>
                    <a:pt x="16517" y="1559870"/>
                  </a:lnTo>
                  <a:lnTo>
                    <a:pt x="13976" y="1556059"/>
                  </a:lnTo>
                  <a:lnTo>
                    <a:pt x="11435" y="1551931"/>
                  </a:lnTo>
                  <a:lnTo>
                    <a:pt x="9211" y="1548120"/>
                  </a:lnTo>
                  <a:lnTo>
                    <a:pt x="7306" y="1543992"/>
                  </a:lnTo>
                  <a:lnTo>
                    <a:pt x="5717" y="1539228"/>
                  </a:lnTo>
                  <a:lnTo>
                    <a:pt x="4447" y="1535100"/>
                  </a:lnTo>
                  <a:lnTo>
                    <a:pt x="3176" y="1530654"/>
                  </a:lnTo>
                  <a:lnTo>
                    <a:pt x="1906" y="1525891"/>
                  </a:lnTo>
                  <a:lnTo>
                    <a:pt x="1270" y="1521127"/>
                  </a:lnTo>
                  <a:lnTo>
                    <a:pt x="635" y="1516364"/>
                  </a:lnTo>
                  <a:lnTo>
                    <a:pt x="317" y="1511600"/>
                  </a:lnTo>
                  <a:lnTo>
                    <a:pt x="0" y="1506837"/>
                  </a:lnTo>
                  <a:lnTo>
                    <a:pt x="0" y="94951"/>
                  </a:lnTo>
                  <a:lnTo>
                    <a:pt x="317" y="90188"/>
                  </a:lnTo>
                  <a:lnTo>
                    <a:pt x="635" y="85424"/>
                  </a:lnTo>
                  <a:lnTo>
                    <a:pt x="1270" y="80661"/>
                  </a:lnTo>
                  <a:lnTo>
                    <a:pt x="1906" y="75580"/>
                  </a:lnTo>
                  <a:lnTo>
                    <a:pt x="3176" y="71134"/>
                  </a:lnTo>
                  <a:lnTo>
                    <a:pt x="4447" y="66688"/>
                  </a:lnTo>
                  <a:lnTo>
                    <a:pt x="5717" y="62560"/>
                  </a:lnTo>
                  <a:lnTo>
                    <a:pt x="7306" y="57796"/>
                  </a:lnTo>
                  <a:lnTo>
                    <a:pt x="9211" y="53668"/>
                  </a:lnTo>
                  <a:lnTo>
                    <a:pt x="11435" y="49857"/>
                  </a:lnTo>
                  <a:lnTo>
                    <a:pt x="13976" y="45729"/>
                  </a:lnTo>
                  <a:lnTo>
                    <a:pt x="16517" y="41601"/>
                  </a:lnTo>
                  <a:lnTo>
                    <a:pt x="19058" y="38107"/>
                  </a:lnTo>
                  <a:lnTo>
                    <a:pt x="21917" y="34614"/>
                  </a:lnTo>
                  <a:lnTo>
                    <a:pt x="24776" y="31121"/>
                  </a:lnTo>
                  <a:lnTo>
                    <a:pt x="27635" y="27945"/>
                  </a:lnTo>
                  <a:lnTo>
                    <a:pt x="31446" y="24452"/>
                  </a:lnTo>
                  <a:lnTo>
                    <a:pt x="34623" y="21594"/>
                  </a:lnTo>
                  <a:lnTo>
                    <a:pt x="38117" y="18736"/>
                  </a:lnTo>
                  <a:lnTo>
                    <a:pt x="41929" y="16195"/>
                  </a:lnTo>
                  <a:lnTo>
                    <a:pt x="45740" y="13655"/>
                  </a:lnTo>
                  <a:lnTo>
                    <a:pt x="49870" y="11432"/>
                  </a:lnTo>
                  <a:lnTo>
                    <a:pt x="53999" y="9527"/>
                  </a:lnTo>
                  <a:lnTo>
                    <a:pt x="58129" y="7304"/>
                  </a:lnTo>
                  <a:lnTo>
                    <a:pt x="62258" y="5716"/>
                  </a:lnTo>
                  <a:lnTo>
                    <a:pt x="67023" y="4128"/>
                  </a:lnTo>
                  <a:lnTo>
                    <a:pt x="71470" y="2858"/>
                  </a:lnTo>
                  <a:lnTo>
                    <a:pt x="75917" y="1905"/>
                  </a:lnTo>
                  <a:lnTo>
                    <a:pt x="80681" y="952"/>
                  </a:lnTo>
                  <a:lnTo>
                    <a:pt x="85446" y="317"/>
                  </a:lnTo>
                  <a:lnTo>
                    <a:pt x="9021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normAutofit fontScale="92500" lnSpcReduction="20000"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>
            <a:spLocks/>
          </p:cNvSpPr>
          <p:nvPr/>
        </p:nvSpPr>
        <p:spPr>
          <a:xfrm>
            <a:off x="4336256" y="2338293"/>
            <a:ext cx="5472113" cy="4175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</a:endParaRPr>
          </a:p>
        </p:txBody>
      </p:sp>
      <p:pic>
        <p:nvPicPr>
          <p:cNvPr id="22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355569"/>
      </p:ext>
    </p:extLst>
  </p:cSld>
  <p:clrMapOvr>
    <a:masterClrMapping/>
  </p:clrMapOvr>
  <p:transition spd="slow" advClick="0" advTm="4000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 that you use the</a:t>
            </a:r>
            <a:endParaRPr lang="zh-CN" alt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876361" y="3683324"/>
            <a:ext cx="822439" cy="590519"/>
            <a:chOff x="7372186" y="7656288"/>
            <a:chExt cx="1644878" cy="1181038"/>
          </a:xfrm>
        </p:grpSpPr>
        <p:sp>
          <p:nvSpPr>
            <p:cNvPr id="7" name="Freeform 2"/>
            <p:cNvSpPr>
              <a:spLocks noChangeArrowheads="1"/>
            </p:cNvSpPr>
            <p:nvPr/>
          </p:nvSpPr>
          <p:spPr bwMode="auto">
            <a:xfrm>
              <a:off x="7372186" y="7656288"/>
              <a:ext cx="1644878" cy="1181038"/>
            </a:xfrm>
            <a:custGeom>
              <a:avLst/>
              <a:gdLst>
                <a:gd name="T0" fmla="*/ 7613 w 8055"/>
                <a:gd name="T1" fmla="*/ 0 h 5784"/>
                <a:gd name="T2" fmla="*/ 7613 w 8055"/>
                <a:gd name="T3" fmla="*/ 0 h 5784"/>
                <a:gd name="T4" fmla="*/ 8054 w 8055"/>
                <a:gd name="T5" fmla="*/ 437 h 5784"/>
                <a:gd name="T6" fmla="*/ 8054 w 8055"/>
                <a:gd name="T7" fmla="*/ 5343 h 5784"/>
                <a:gd name="T8" fmla="*/ 7613 w 8055"/>
                <a:gd name="T9" fmla="*/ 5783 h 5784"/>
                <a:gd name="T10" fmla="*/ 437 w 8055"/>
                <a:gd name="T11" fmla="*/ 5783 h 5784"/>
                <a:gd name="T12" fmla="*/ 0 w 8055"/>
                <a:gd name="T13" fmla="*/ 5343 h 5784"/>
                <a:gd name="T14" fmla="*/ 0 w 8055"/>
                <a:gd name="T15" fmla="*/ 437 h 5784"/>
                <a:gd name="T16" fmla="*/ 437 w 8055"/>
                <a:gd name="T17" fmla="*/ 0 h 5784"/>
                <a:gd name="T18" fmla="*/ 7613 w 8055"/>
                <a:gd name="T19" fmla="*/ 0 h 5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55" h="5784">
                  <a:moveTo>
                    <a:pt x="7613" y="0"/>
                  </a:moveTo>
                  <a:lnTo>
                    <a:pt x="7613" y="0"/>
                  </a:lnTo>
                  <a:cubicBezTo>
                    <a:pt x="7857" y="0"/>
                    <a:pt x="8054" y="194"/>
                    <a:pt x="8054" y="437"/>
                  </a:cubicBezTo>
                  <a:cubicBezTo>
                    <a:pt x="8054" y="5343"/>
                    <a:pt x="8054" y="5343"/>
                    <a:pt x="8054" y="5343"/>
                  </a:cubicBezTo>
                  <a:cubicBezTo>
                    <a:pt x="8054" y="5586"/>
                    <a:pt x="7857" y="5783"/>
                    <a:pt x="7613" y="5783"/>
                  </a:cubicBezTo>
                  <a:cubicBezTo>
                    <a:pt x="437" y="5783"/>
                    <a:pt x="437" y="5783"/>
                    <a:pt x="437" y="5783"/>
                  </a:cubicBezTo>
                  <a:cubicBezTo>
                    <a:pt x="197" y="5783"/>
                    <a:pt x="0" y="5586"/>
                    <a:pt x="0" y="5343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194"/>
                    <a:pt x="197" y="0"/>
                    <a:pt x="437" y="0"/>
                  </a:cubicBezTo>
                  <a:lnTo>
                    <a:pt x="7613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8" name="Freeform 3"/>
            <p:cNvSpPr>
              <a:spLocks noChangeArrowheads="1"/>
            </p:cNvSpPr>
            <p:nvPr/>
          </p:nvSpPr>
          <p:spPr bwMode="auto">
            <a:xfrm>
              <a:off x="7445152" y="7741870"/>
              <a:ext cx="1427783" cy="1008072"/>
            </a:xfrm>
            <a:custGeom>
              <a:avLst/>
              <a:gdLst>
                <a:gd name="T0" fmla="*/ 6994 w 6995"/>
                <a:gd name="T1" fmla="*/ 4940 h 4941"/>
                <a:gd name="T2" fmla="*/ 0 w 6995"/>
                <a:gd name="T3" fmla="*/ 4940 h 4941"/>
                <a:gd name="T4" fmla="*/ 0 w 6995"/>
                <a:gd name="T5" fmla="*/ 0 h 4941"/>
                <a:gd name="T6" fmla="*/ 6994 w 6995"/>
                <a:gd name="T7" fmla="*/ 0 h 4941"/>
                <a:gd name="T8" fmla="*/ 6994 w 6995"/>
                <a:gd name="T9" fmla="*/ 4940 h 4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95" h="4941">
                  <a:moveTo>
                    <a:pt x="6994" y="4940"/>
                  </a:moveTo>
                  <a:lnTo>
                    <a:pt x="0" y="4940"/>
                  </a:lnTo>
                  <a:lnTo>
                    <a:pt x="0" y="0"/>
                  </a:lnTo>
                  <a:lnTo>
                    <a:pt x="6994" y="0"/>
                  </a:lnTo>
                  <a:lnTo>
                    <a:pt x="6994" y="4940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Freeform 5"/>
            <p:cNvSpPr>
              <a:spLocks noChangeArrowheads="1"/>
            </p:cNvSpPr>
            <p:nvPr/>
          </p:nvSpPr>
          <p:spPr bwMode="auto">
            <a:xfrm>
              <a:off x="8907166" y="8207619"/>
              <a:ext cx="78371" cy="78376"/>
            </a:xfrm>
            <a:custGeom>
              <a:avLst/>
              <a:gdLst>
                <a:gd name="T0" fmla="*/ 385 w 386"/>
                <a:gd name="T1" fmla="*/ 191 h 386"/>
                <a:gd name="T2" fmla="*/ 385 w 386"/>
                <a:gd name="T3" fmla="*/ 191 h 386"/>
                <a:gd name="T4" fmla="*/ 194 w 386"/>
                <a:gd name="T5" fmla="*/ 0 h 386"/>
                <a:gd name="T6" fmla="*/ 0 w 386"/>
                <a:gd name="T7" fmla="*/ 191 h 386"/>
                <a:gd name="T8" fmla="*/ 194 w 386"/>
                <a:gd name="T9" fmla="*/ 385 h 386"/>
                <a:gd name="T10" fmla="*/ 385 w 386"/>
                <a:gd name="T11" fmla="*/ 191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" h="386">
                  <a:moveTo>
                    <a:pt x="385" y="191"/>
                  </a:moveTo>
                  <a:lnTo>
                    <a:pt x="385" y="191"/>
                  </a:lnTo>
                  <a:cubicBezTo>
                    <a:pt x="385" y="84"/>
                    <a:pt x="301" y="0"/>
                    <a:pt x="194" y="0"/>
                  </a:cubicBezTo>
                  <a:cubicBezTo>
                    <a:pt x="87" y="0"/>
                    <a:pt x="0" y="84"/>
                    <a:pt x="0" y="191"/>
                  </a:cubicBezTo>
                  <a:cubicBezTo>
                    <a:pt x="0" y="298"/>
                    <a:pt x="87" y="385"/>
                    <a:pt x="194" y="385"/>
                  </a:cubicBezTo>
                  <a:cubicBezTo>
                    <a:pt x="301" y="385"/>
                    <a:pt x="385" y="298"/>
                    <a:pt x="385" y="191"/>
                  </a:cubicBezTo>
                </a:path>
              </a:pathLst>
            </a:custGeom>
            <a:solidFill>
              <a:srgbClr val="6E6F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0" name="Freeform 6"/>
            <p:cNvSpPr>
              <a:spLocks noChangeArrowheads="1"/>
            </p:cNvSpPr>
            <p:nvPr/>
          </p:nvSpPr>
          <p:spPr bwMode="auto">
            <a:xfrm>
              <a:off x="7405516" y="8161675"/>
              <a:ext cx="12611" cy="169363"/>
            </a:xfrm>
            <a:custGeom>
              <a:avLst/>
              <a:gdLst>
                <a:gd name="T0" fmla="*/ 67 w 68"/>
                <a:gd name="T1" fmla="*/ 799 h 835"/>
                <a:gd name="T2" fmla="*/ 67 w 68"/>
                <a:gd name="T3" fmla="*/ 799 h 835"/>
                <a:gd name="T4" fmla="*/ 32 w 68"/>
                <a:gd name="T5" fmla="*/ 834 h 835"/>
                <a:gd name="T6" fmla="*/ 32 w 68"/>
                <a:gd name="T7" fmla="*/ 834 h 835"/>
                <a:gd name="T8" fmla="*/ 0 w 68"/>
                <a:gd name="T9" fmla="*/ 799 h 835"/>
                <a:gd name="T10" fmla="*/ 0 w 68"/>
                <a:gd name="T11" fmla="*/ 35 h 835"/>
                <a:gd name="T12" fmla="*/ 32 w 68"/>
                <a:gd name="T13" fmla="*/ 0 h 835"/>
                <a:gd name="T14" fmla="*/ 32 w 68"/>
                <a:gd name="T15" fmla="*/ 0 h 835"/>
                <a:gd name="T16" fmla="*/ 67 w 68"/>
                <a:gd name="T17" fmla="*/ 35 h 835"/>
                <a:gd name="T18" fmla="*/ 67 w 68"/>
                <a:gd name="T19" fmla="*/ 799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835">
                  <a:moveTo>
                    <a:pt x="67" y="799"/>
                  </a:moveTo>
                  <a:lnTo>
                    <a:pt x="67" y="799"/>
                  </a:lnTo>
                  <a:cubicBezTo>
                    <a:pt x="67" y="820"/>
                    <a:pt x="49" y="834"/>
                    <a:pt x="32" y="834"/>
                  </a:cubicBezTo>
                  <a:lnTo>
                    <a:pt x="32" y="834"/>
                  </a:lnTo>
                  <a:cubicBezTo>
                    <a:pt x="15" y="834"/>
                    <a:pt x="0" y="820"/>
                    <a:pt x="0" y="799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7"/>
                    <a:pt x="15" y="0"/>
                    <a:pt x="32" y="0"/>
                  </a:cubicBezTo>
                  <a:lnTo>
                    <a:pt x="32" y="0"/>
                  </a:lnTo>
                  <a:cubicBezTo>
                    <a:pt x="49" y="0"/>
                    <a:pt x="67" y="17"/>
                    <a:pt x="67" y="35"/>
                  </a:cubicBezTo>
                  <a:lnTo>
                    <a:pt x="67" y="799"/>
                  </a:lnTo>
                </a:path>
              </a:pathLst>
            </a:custGeom>
            <a:solidFill>
              <a:srgbClr val="6E6F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11" name="Group 8"/>
          <p:cNvGrpSpPr/>
          <p:nvPr/>
        </p:nvGrpSpPr>
        <p:grpSpPr>
          <a:xfrm>
            <a:off x="5320918" y="3803436"/>
            <a:ext cx="752176" cy="404040"/>
            <a:chOff x="10086325" y="7821146"/>
            <a:chExt cx="1504351" cy="808079"/>
          </a:xfrm>
        </p:grpSpPr>
        <p:sp>
          <p:nvSpPr>
            <p:cNvPr id="12" name="Freeform 8"/>
            <p:cNvSpPr>
              <a:spLocks noChangeArrowheads="1"/>
            </p:cNvSpPr>
            <p:nvPr/>
          </p:nvSpPr>
          <p:spPr bwMode="auto">
            <a:xfrm>
              <a:off x="10086325" y="7821146"/>
              <a:ext cx="1504351" cy="808079"/>
            </a:xfrm>
            <a:custGeom>
              <a:avLst/>
              <a:gdLst>
                <a:gd name="T0" fmla="*/ 316 w 7367"/>
                <a:gd name="T1" fmla="*/ 3960 h 3961"/>
                <a:gd name="T2" fmla="*/ 316 w 7367"/>
                <a:gd name="T3" fmla="*/ 3960 h 3961"/>
                <a:gd name="T4" fmla="*/ 0 w 7367"/>
                <a:gd name="T5" fmla="*/ 3696 h 3961"/>
                <a:gd name="T6" fmla="*/ 0 w 7367"/>
                <a:gd name="T7" fmla="*/ 264 h 3961"/>
                <a:gd name="T8" fmla="*/ 316 w 7367"/>
                <a:gd name="T9" fmla="*/ 0 h 3961"/>
                <a:gd name="T10" fmla="*/ 7049 w 7367"/>
                <a:gd name="T11" fmla="*/ 0 h 3961"/>
                <a:gd name="T12" fmla="*/ 7366 w 7367"/>
                <a:gd name="T13" fmla="*/ 264 h 3961"/>
                <a:gd name="T14" fmla="*/ 7366 w 7367"/>
                <a:gd name="T15" fmla="*/ 3696 h 3961"/>
                <a:gd name="T16" fmla="*/ 7049 w 7367"/>
                <a:gd name="T17" fmla="*/ 3960 h 3961"/>
                <a:gd name="T18" fmla="*/ 316 w 7367"/>
                <a:gd name="T19" fmla="*/ 3960 h 3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67" h="3961">
                  <a:moveTo>
                    <a:pt x="316" y="3960"/>
                  </a:moveTo>
                  <a:lnTo>
                    <a:pt x="316" y="3960"/>
                  </a:lnTo>
                  <a:cubicBezTo>
                    <a:pt x="143" y="3960"/>
                    <a:pt x="0" y="3842"/>
                    <a:pt x="0" y="3696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118"/>
                    <a:pt x="143" y="0"/>
                    <a:pt x="316" y="0"/>
                  </a:cubicBezTo>
                  <a:cubicBezTo>
                    <a:pt x="7049" y="0"/>
                    <a:pt x="7049" y="0"/>
                    <a:pt x="7049" y="0"/>
                  </a:cubicBezTo>
                  <a:cubicBezTo>
                    <a:pt x="7223" y="0"/>
                    <a:pt x="7366" y="118"/>
                    <a:pt x="7366" y="264"/>
                  </a:cubicBezTo>
                  <a:cubicBezTo>
                    <a:pt x="7366" y="3696"/>
                    <a:pt x="7366" y="3696"/>
                    <a:pt x="7366" y="3696"/>
                  </a:cubicBezTo>
                  <a:cubicBezTo>
                    <a:pt x="7366" y="3842"/>
                    <a:pt x="7223" y="3960"/>
                    <a:pt x="7049" y="3960"/>
                  </a:cubicBezTo>
                  <a:lnTo>
                    <a:pt x="316" y="396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3" name="Freeform 9"/>
            <p:cNvSpPr>
              <a:spLocks noChangeArrowheads="1"/>
            </p:cNvSpPr>
            <p:nvPr/>
          </p:nvSpPr>
          <p:spPr bwMode="auto">
            <a:xfrm>
              <a:off x="10297115" y="7858982"/>
              <a:ext cx="1181862" cy="734208"/>
            </a:xfrm>
            <a:custGeom>
              <a:avLst/>
              <a:gdLst>
                <a:gd name="T0" fmla="*/ 0 w 5789"/>
                <a:gd name="T1" fmla="*/ 3597 h 3598"/>
                <a:gd name="T2" fmla="*/ 0 w 5789"/>
                <a:gd name="T3" fmla="*/ 0 h 3598"/>
                <a:gd name="T4" fmla="*/ 5788 w 5789"/>
                <a:gd name="T5" fmla="*/ 0 h 3598"/>
                <a:gd name="T6" fmla="*/ 5788 w 5789"/>
                <a:gd name="T7" fmla="*/ 3597 h 3598"/>
                <a:gd name="T8" fmla="*/ 0 w 5789"/>
                <a:gd name="T9" fmla="*/ 3597 h 3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89" h="3598">
                  <a:moveTo>
                    <a:pt x="0" y="3597"/>
                  </a:moveTo>
                  <a:lnTo>
                    <a:pt x="0" y="0"/>
                  </a:lnTo>
                  <a:lnTo>
                    <a:pt x="5788" y="0"/>
                  </a:lnTo>
                  <a:lnTo>
                    <a:pt x="5788" y="3597"/>
                  </a:lnTo>
                  <a:lnTo>
                    <a:pt x="0" y="3597"/>
                  </a:lnTo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" name="Freeform 11"/>
            <p:cNvSpPr>
              <a:spLocks noChangeArrowheads="1"/>
            </p:cNvSpPr>
            <p:nvPr/>
          </p:nvSpPr>
          <p:spPr bwMode="auto">
            <a:xfrm>
              <a:off x="10129565" y="8154468"/>
              <a:ext cx="142328" cy="142337"/>
            </a:xfrm>
            <a:custGeom>
              <a:avLst/>
              <a:gdLst>
                <a:gd name="T0" fmla="*/ 349 w 702"/>
                <a:gd name="T1" fmla="*/ 701 h 702"/>
                <a:gd name="T2" fmla="*/ 349 w 702"/>
                <a:gd name="T3" fmla="*/ 701 h 702"/>
                <a:gd name="T4" fmla="*/ 0 w 702"/>
                <a:gd name="T5" fmla="*/ 349 h 702"/>
                <a:gd name="T6" fmla="*/ 349 w 702"/>
                <a:gd name="T7" fmla="*/ 0 h 702"/>
                <a:gd name="T8" fmla="*/ 701 w 702"/>
                <a:gd name="T9" fmla="*/ 349 h 702"/>
                <a:gd name="T10" fmla="*/ 349 w 702"/>
                <a:gd name="T11" fmla="*/ 701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2" h="702">
                  <a:moveTo>
                    <a:pt x="349" y="701"/>
                  </a:moveTo>
                  <a:lnTo>
                    <a:pt x="349" y="701"/>
                  </a:lnTo>
                  <a:cubicBezTo>
                    <a:pt x="156" y="701"/>
                    <a:pt x="0" y="545"/>
                    <a:pt x="0" y="349"/>
                  </a:cubicBezTo>
                  <a:cubicBezTo>
                    <a:pt x="0" y="157"/>
                    <a:pt x="156" y="0"/>
                    <a:pt x="349" y="0"/>
                  </a:cubicBezTo>
                  <a:cubicBezTo>
                    <a:pt x="545" y="0"/>
                    <a:pt x="701" y="157"/>
                    <a:pt x="701" y="349"/>
                  </a:cubicBezTo>
                  <a:cubicBezTo>
                    <a:pt x="701" y="545"/>
                    <a:pt x="545" y="701"/>
                    <a:pt x="349" y="701"/>
                  </a:cubicBezTo>
                </a:path>
              </a:pathLst>
            </a:custGeom>
            <a:solidFill>
              <a:srgbClr val="6E6F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5" name="Freeform 12"/>
            <p:cNvSpPr>
              <a:spLocks noChangeArrowheads="1"/>
            </p:cNvSpPr>
            <p:nvPr/>
          </p:nvSpPr>
          <p:spPr bwMode="auto">
            <a:xfrm>
              <a:off x="11522215" y="8347253"/>
              <a:ext cx="12611" cy="127923"/>
            </a:xfrm>
            <a:custGeom>
              <a:avLst/>
              <a:gdLst>
                <a:gd name="T0" fmla="*/ 33 w 67"/>
                <a:gd name="T1" fmla="*/ 630 h 631"/>
                <a:gd name="T2" fmla="*/ 33 w 67"/>
                <a:gd name="T3" fmla="*/ 630 h 631"/>
                <a:gd name="T4" fmla="*/ 0 w 67"/>
                <a:gd name="T5" fmla="*/ 597 h 631"/>
                <a:gd name="T6" fmla="*/ 0 w 67"/>
                <a:gd name="T7" fmla="*/ 34 h 631"/>
                <a:gd name="T8" fmla="*/ 33 w 67"/>
                <a:gd name="T9" fmla="*/ 0 h 631"/>
                <a:gd name="T10" fmla="*/ 33 w 67"/>
                <a:gd name="T11" fmla="*/ 0 h 631"/>
                <a:gd name="T12" fmla="*/ 66 w 67"/>
                <a:gd name="T13" fmla="*/ 34 h 631"/>
                <a:gd name="T14" fmla="*/ 66 w 67"/>
                <a:gd name="T15" fmla="*/ 597 h 631"/>
                <a:gd name="T16" fmla="*/ 33 w 67"/>
                <a:gd name="T17" fmla="*/ 63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631">
                  <a:moveTo>
                    <a:pt x="33" y="630"/>
                  </a:moveTo>
                  <a:lnTo>
                    <a:pt x="33" y="630"/>
                  </a:lnTo>
                  <a:cubicBezTo>
                    <a:pt x="14" y="630"/>
                    <a:pt x="0" y="616"/>
                    <a:pt x="0" y="59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4"/>
                    <a:pt x="14" y="0"/>
                    <a:pt x="33" y="0"/>
                  </a:cubicBezTo>
                  <a:lnTo>
                    <a:pt x="33" y="0"/>
                  </a:lnTo>
                  <a:cubicBezTo>
                    <a:pt x="49" y="0"/>
                    <a:pt x="66" y="14"/>
                    <a:pt x="66" y="34"/>
                  </a:cubicBezTo>
                  <a:cubicBezTo>
                    <a:pt x="66" y="597"/>
                    <a:pt x="66" y="597"/>
                    <a:pt x="66" y="597"/>
                  </a:cubicBezTo>
                  <a:cubicBezTo>
                    <a:pt x="66" y="616"/>
                    <a:pt x="49" y="630"/>
                    <a:pt x="33" y="630"/>
                  </a:cubicBezTo>
                </a:path>
              </a:pathLst>
            </a:custGeom>
            <a:solidFill>
              <a:srgbClr val="6E6F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6" name="Freeform 13"/>
            <p:cNvSpPr>
              <a:spLocks noChangeArrowheads="1"/>
            </p:cNvSpPr>
            <p:nvPr/>
          </p:nvSpPr>
          <p:spPr bwMode="auto">
            <a:xfrm>
              <a:off x="11516810" y="8481482"/>
              <a:ext cx="23421" cy="22522"/>
            </a:xfrm>
            <a:custGeom>
              <a:avLst/>
              <a:gdLst>
                <a:gd name="T0" fmla="*/ 58 w 117"/>
                <a:gd name="T1" fmla="*/ 115 h 116"/>
                <a:gd name="T2" fmla="*/ 58 w 117"/>
                <a:gd name="T3" fmla="*/ 115 h 116"/>
                <a:gd name="T4" fmla="*/ 0 w 117"/>
                <a:gd name="T5" fmla="*/ 58 h 116"/>
                <a:gd name="T6" fmla="*/ 0 w 117"/>
                <a:gd name="T7" fmla="*/ 58 h 116"/>
                <a:gd name="T8" fmla="*/ 58 w 117"/>
                <a:gd name="T9" fmla="*/ 0 h 116"/>
                <a:gd name="T10" fmla="*/ 58 w 117"/>
                <a:gd name="T11" fmla="*/ 0 h 116"/>
                <a:gd name="T12" fmla="*/ 116 w 117"/>
                <a:gd name="T13" fmla="*/ 58 h 116"/>
                <a:gd name="T14" fmla="*/ 116 w 117"/>
                <a:gd name="T15" fmla="*/ 58 h 116"/>
                <a:gd name="T16" fmla="*/ 58 w 117"/>
                <a:gd name="T17" fmla="*/ 11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16">
                  <a:moveTo>
                    <a:pt x="58" y="115"/>
                  </a:moveTo>
                  <a:lnTo>
                    <a:pt x="58" y="115"/>
                  </a:lnTo>
                  <a:cubicBezTo>
                    <a:pt x="25" y="115"/>
                    <a:pt x="0" y="90"/>
                    <a:pt x="0" y="58"/>
                  </a:cubicBezTo>
                  <a:lnTo>
                    <a:pt x="0" y="58"/>
                  </a:lnTo>
                  <a:cubicBezTo>
                    <a:pt x="0" y="25"/>
                    <a:pt x="25" y="0"/>
                    <a:pt x="58" y="0"/>
                  </a:cubicBezTo>
                  <a:lnTo>
                    <a:pt x="58" y="0"/>
                  </a:lnTo>
                  <a:cubicBezTo>
                    <a:pt x="88" y="0"/>
                    <a:pt x="116" y="25"/>
                    <a:pt x="116" y="58"/>
                  </a:cubicBezTo>
                  <a:lnTo>
                    <a:pt x="116" y="58"/>
                  </a:lnTo>
                  <a:cubicBezTo>
                    <a:pt x="116" y="90"/>
                    <a:pt x="88" y="115"/>
                    <a:pt x="58" y="115"/>
                  </a:cubicBezTo>
                </a:path>
              </a:pathLst>
            </a:custGeom>
            <a:solidFill>
              <a:srgbClr val="6E6F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17" name="Group 9"/>
          <p:cNvGrpSpPr/>
          <p:nvPr/>
        </p:nvGrpSpPr>
        <p:grpSpPr>
          <a:xfrm>
            <a:off x="7771101" y="3298104"/>
            <a:ext cx="544539" cy="758531"/>
            <a:chOff x="15763227" y="6618487"/>
            <a:chExt cx="1089078" cy="1517062"/>
          </a:xfrm>
        </p:grpSpPr>
        <p:sp>
          <p:nvSpPr>
            <p:cNvPr id="18" name="Freeform 15"/>
            <p:cNvSpPr>
              <a:spLocks noChangeArrowheads="1"/>
            </p:cNvSpPr>
            <p:nvPr/>
          </p:nvSpPr>
          <p:spPr bwMode="auto">
            <a:xfrm>
              <a:off x="15763227" y="6618487"/>
              <a:ext cx="1089078" cy="1517062"/>
            </a:xfrm>
            <a:custGeom>
              <a:avLst/>
              <a:gdLst>
                <a:gd name="T0" fmla="*/ 5334 w 5335"/>
                <a:gd name="T1" fmla="*/ 7025 h 7432"/>
                <a:gd name="T2" fmla="*/ 5334 w 5335"/>
                <a:gd name="T3" fmla="*/ 7025 h 7432"/>
                <a:gd name="T4" fmla="*/ 4928 w 5335"/>
                <a:gd name="T5" fmla="*/ 7431 h 7432"/>
                <a:gd name="T6" fmla="*/ 402 w 5335"/>
                <a:gd name="T7" fmla="*/ 7431 h 7432"/>
                <a:gd name="T8" fmla="*/ 0 w 5335"/>
                <a:gd name="T9" fmla="*/ 7025 h 7432"/>
                <a:gd name="T10" fmla="*/ 0 w 5335"/>
                <a:gd name="T11" fmla="*/ 406 h 7432"/>
                <a:gd name="T12" fmla="*/ 402 w 5335"/>
                <a:gd name="T13" fmla="*/ 0 h 7432"/>
                <a:gd name="T14" fmla="*/ 4928 w 5335"/>
                <a:gd name="T15" fmla="*/ 0 h 7432"/>
                <a:gd name="T16" fmla="*/ 5334 w 5335"/>
                <a:gd name="T17" fmla="*/ 406 h 7432"/>
                <a:gd name="T18" fmla="*/ 5334 w 5335"/>
                <a:gd name="T19" fmla="*/ 7025 h 7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35" h="7432">
                  <a:moveTo>
                    <a:pt x="5334" y="7025"/>
                  </a:moveTo>
                  <a:lnTo>
                    <a:pt x="5334" y="7025"/>
                  </a:lnTo>
                  <a:cubicBezTo>
                    <a:pt x="5334" y="7248"/>
                    <a:pt x="5154" y="7431"/>
                    <a:pt x="4928" y="7431"/>
                  </a:cubicBezTo>
                  <a:cubicBezTo>
                    <a:pt x="402" y="7431"/>
                    <a:pt x="402" y="7431"/>
                    <a:pt x="402" y="7431"/>
                  </a:cubicBezTo>
                  <a:cubicBezTo>
                    <a:pt x="180" y="7431"/>
                    <a:pt x="0" y="7248"/>
                    <a:pt x="0" y="7025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0" y="179"/>
                    <a:pt x="180" y="0"/>
                    <a:pt x="402" y="0"/>
                  </a:cubicBezTo>
                  <a:cubicBezTo>
                    <a:pt x="4928" y="0"/>
                    <a:pt x="4928" y="0"/>
                    <a:pt x="4928" y="0"/>
                  </a:cubicBezTo>
                  <a:cubicBezTo>
                    <a:pt x="5154" y="0"/>
                    <a:pt x="5334" y="179"/>
                    <a:pt x="5334" y="406"/>
                  </a:cubicBezTo>
                  <a:lnTo>
                    <a:pt x="5334" y="7025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9" name="Freeform 16"/>
            <p:cNvSpPr>
              <a:spLocks noChangeArrowheads="1"/>
            </p:cNvSpPr>
            <p:nvPr/>
          </p:nvSpPr>
          <p:spPr bwMode="auto">
            <a:xfrm>
              <a:off x="15841597" y="6686052"/>
              <a:ext cx="930536" cy="1317069"/>
            </a:xfrm>
            <a:custGeom>
              <a:avLst/>
              <a:gdLst>
                <a:gd name="T0" fmla="*/ 0 w 4558"/>
                <a:gd name="T1" fmla="*/ 6451 h 6452"/>
                <a:gd name="T2" fmla="*/ 0 w 4558"/>
                <a:gd name="T3" fmla="*/ 0 h 6452"/>
                <a:gd name="T4" fmla="*/ 4557 w 4558"/>
                <a:gd name="T5" fmla="*/ 0 h 6452"/>
                <a:gd name="T6" fmla="*/ 4557 w 4558"/>
                <a:gd name="T7" fmla="*/ 6451 h 6452"/>
                <a:gd name="T8" fmla="*/ 0 w 4558"/>
                <a:gd name="T9" fmla="*/ 6451 h 6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8" h="6452">
                  <a:moveTo>
                    <a:pt x="0" y="6451"/>
                  </a:moveTo>
                  <a:lnTo>
                    <a:pt x="0" y="0"/>
                  </a:lnTo>
                  <a:lnTo>
                    <a:pt x="4557" y="0"/>
                  </a:lnTo>
                  <a:lnTo>
                    <a:pt x="4557" y="6451"/>
                  </a:lnTo>
                  <a:lnTo>
                    <a:pt x="0" y="6451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" name="Freeform 17"/>
            <p:cNvSpPr>
              <a:spLocks noChangeArrowheads="1"/>
            </p:cNvSpPr>
            <p:nvPr/>
          </p:nvSpPr>
          <p:spPr bwMode="auto">
            <a:xfrm>
              <a:off x="16271283" y="8034652"/>
              <a:ext cx="72065" cy="72070"/>
            </a:xfrm>
            <a:custGeom>
              <a:avLst/>
              <a:gdLst>
                <a:gd name="T0" fmla="*/ 180 w 356"/>
                <a:gd name="T1" fmla="*/ 356 h 357"/>
                <a:gd name="T2" fmla="*/ 180 w 356"/>
                <a:gd name="T3" fmla="*/ 356 h 357"/>
                <a:gd name="T4" fmla="*/ 355 w 356"/>
                <a:gd name="T5" fmla="*/ 180 h 357"/>
                <a:gd name="T6" fmla="*/ 180 w 356"/>
                <a:gd name="T7" fmla="*/ 0 h 357"/>
                <a:gd name="T8" fmla="*/ 0 w 356"/>
                <a:gd name="T9" fmla="*/ 180 h 357"/>
                <a:gd name="T10" fmla="*/ 180 w 356"/>
                <a:gd name="T11" fmla="*/ 35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6" h="357">
                  <a:moveTo>
                    <a:pt x="180" y="356"/>
                  </a:moveTo>
                  <a:lnTo>
                    <a:pt x="180" y="356"/>
                  </a:lnTo>
                  <a:cubicBezTo>
                    <a:pt x="277" y="356"/>
                    <a:pt x="355" y="278"/>
                    <a:pt x="355" y="180"/>
                  </a:cubicBezTo>
                  <a:cubicBezTo>
                    <a:pt x="355" y="78"/>
                    <a:pt x="277" y="0"/>
                    <a:pt x="180" y="0"/>
                  </a:cubicBezTo>
                  <a:cubicBezTo>
                    <a:pt x="82" y="0"/>
                    <a:pt x="0" y="78"/>
                    <a:pt x="0" y="180"/>
                  </a:cubicBezTo>
                  <a:cubicBezTo>
                    <a:pt x="0" y="278"/>
                    <a:pt x="82" y="356"/>
                    <a:pt x="180" y="356"/>
                  </a:cubicBezTo>
                </a:path>
              </a:pathLst>
            </a:custGeom>
            <a:solidFill>
              <a:srgbClr val="6E6F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1" name="Freeform 18"/>
            <p:cNvSpPr>
              <a:spLocks noChangeArrowheads="1"/>
            </p:cNvSpPr>
            <p:nvPr/>
          </p:nvSpPr>
          <p:spPr bwMode="auto">
            <a:xfrm>
              <a:off x="16229846" y="6649117"/>
              <a:ext cx="155840" cy="12612"/>
            </a:xfrm>
            <a:custGeom>
              <a:avLst/>
              <a:gdLst>
                <a:gd name="T0" fmla="*/ 28 w 766"/>
                <a:gd name="T1" fmla="*/ 63 h 64"/>
                <a:gd name="T2" fmla="*/ 28 w 766"/>
                <a:gd name="T3" fmla="*/ 63 h 64"/>
                <a:gd name="T4" fmla="*/ 0 w 766"/>
                <a:gd name="T5" fmla="*/ 31 h 64"/>
                <a:gd name="T6" fmla="*/ 0 w 766"/>
                <a:gd name="T7" fmla="*/ 31 h 64"/>
                <a:gd name="T8" fmla="*/ 28 w 766"/>
                <a:gd name="T9" fmla="*/ 0 h 64"/>
                <a:gd name="T10" fmla="*/ 734 w 766"/>
                <a:gd name="T11" fmla="*/ 0 h 64"/>
                <a:gd name="T12" fmla="*/ 765 w 766"/>
                <a:gd name="T13" fmla="*/ 31 h 64"/>
                <a:gd name="T14" fmla="*/ 765 w 766"/>
                <a:gd name="T15" fmla="*/ 31 h 64"/>
                <a:gd name="T16" fmla="*/ 734 w 766"/>
                <a:gd name="T17" fmla="*/ 63 h 64"/>
                <a:gd name="T18" fmla="*/ 28 w 766"/>
                <a:gd name="T19" fmla="*/ 6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6" h="64">
                  <a:moveTo>
                    <a:pt x="28" y="63"/>
                  </a:moveTo>
                  <a:lnTo>
                    <a:pt x="28" y="63"/>
                  </a:lnTo>
                  <a:cubicBezTo>
                    <a:pt x="12" y="63"/>
                    <a:pt x="0" y="47"/>
                    <a:pt x="0" y="31"/>
                  </a:cubicBezTo>
                  <a:lnTo>
                    <a:pt x="0" y="31"/>
                  </a:lnTo>
                  <a:cubicBezTo>
                    <a:pt x="0" y="16"/>
                    <a:pt x="12" y="0"/>
                    <a:pt x="28" y="0"/>
                  </a:cubicBezTo>
                  <a:cubicBezTo>
                    <a:pt x="734" y="0"/>
                    <a:pt x="734" y="0"/>
                    <a:pt x="734" y="0"/>
                  </a:cubicBezTo>
                  <a:cubicBezTo>
                    <a:pt x="754" y="0"/>
                    <a:pt x="765" y="16"/>
                    <a:pt x="765" y="31"/>
                  </a:cubicBezTo>
                  <a:lnTo>
                    <a:pt x="765" y="31"/>
                  </a:lnTo>
                  <a:cubicBezTo>
                    <a:pt x="765" y="47"/>
                    <a:pt x="754" y="63"/>
                    <a:pt x="734" y="63"/>
                  </a:cubicBezTo>
                  <a:lnTo>
                    <a:pt x="28" y="63"/>
                  </a:lnTo>
                </a:path>
              </a:pathLst>
            </a:custGeom>
            <a:solidFill>
              <a:srgbClr val="6E6F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22" name="Group 12"/>
          <p:cNvGrpSpPr/>
          <p:nvPr/>
        </p:nvGrpSpPr>
        <p:grpSpPr>
          <a:xfrm>
            <a:off x="4741378" y="4584159"/>
            <a:ext cx="427885" cy="796368"/>
            <a:chOff x="9146781" y="9368837"/>
            <a:chExt cx="855769" cy="1592735"/>
          </a:xfrm>
        </p:grpSpPr>
        <p:sp>
          <p:nvSpPr>
            <p:cNvPr id="23" name="Freeform 21"/>
            <p:cNvSpPr>
              <a:spLocks noChangeArrowheads="1"/>
            </p:cNvSpPr>
            <p:nvPr/>
          </p:nvSpPr>
          <p:spPr bwMode="auto">
            <a:xfrm>
              <a:off x="9146781" y="9368837"/>
              <a:ext cx="855769" cy="1592735"/>
            </a:xfrm>
            <a:custGeom>
              <a:avLst/>
              <a:gdLst>
                <a:gd name="T0" fmla="*/ 4194 w 4195"/>
                <a:gd name="T1" fmla="*/ 7460 h 7800"/>
                <a:gd name="T2" fmla="*/ 4194 w 4195"/>
                <a:gd name="T3" fmla="*/ 7460 h 7800"/>
                <a:gd name="T4" fmla="*/ 3915 w 4195"/>
                <a:gd name="T5" fmla="*/ 7799 h 7800"/>
                <a:gd name="T6" fmla="*/ 278 w 4195"/>
                <a:gd name="T7" fmla="*/ 7799 h 7800"/>
                <a:gd name="T8" fmla="*/ 0 w 4195"/>
                <a:gd name="T9" fmla="*/ 7460 h 7800"/>
                <a:gd name="T10" fmla="*/ 0 w 4195"/>
                <a:gd name="T11" fmla="*/ 333 h 7800"/>
                <a:gd name="T12" fmla="*/ 278 w 4195"/>
                <a:gd name="T13" fmla="*/ 0 h 7800"/>
                <a:gd name="T14" fmla="*/ 3915 w 4195"/>
                <a:gd name="T15" fmla="*/ 0 h 7800"/>
                <a:gd name="T16" fmla="*/ 4194 w 4195"/>
                <a:gd name="T17" fmla="*/ 333 h 7800"/>
                <a:gd name="T18" fmla="*/ 4194 w 4195"/>
                <a:gd name="T19" fmla="*/ 7460 h 7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95" h="7800">
                  <a:moveTo>
                    <a:pt x="4194" y="7460"/>
                  </a:moveTo>
                  <a:lnTo>
                    <a:pt x="4194" y="7460"/>
                  </a:lnTo>
                  <a:cubicBezTo>
                    <a:pt x="4194" y="7648"/>
                    <a:pt x="4073" y="7799"/>
                    <a:pt x="3915" y="7799"/>
                  </a:cubicBezTo>
                  <a:cubicBezTo>
                    <a:pt x="278" y="7799"/>
                    <a:pt x="278" y="7799"/>
                    <a:pt x="278" y="7799"/>
                  </a:cubicBezTo>
                  <a:cubicBezTo>
                    <a:pt x="127" y="7799"/>
                    <a:pt x="0" y="7648"/>
                    <a:pt x="0" y="7460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151"/>
                    <a:pt x="127" y="0"/>
                    <a:pt x="278" y="0"/>
                  </a:cubicBezTo>
                  <a:cubicBezTo>
                    <a:pt x="3915" y="0"/>
                    <a:pt x="3915" y="0"/>
                    <a:pt x="3915" y="0"/>
                  </a:cubicBezTo>
                  <a:cubicBezTo>
                    <a:pt x="4073" y="0"/>
                    <a:pt x="4194" y="151"/>
                    <a:pt x="4194" y="333"/>
                  </a:cubicBezTo>
                  <a:lnTo>
                    <a:pt x="4194" y="746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4" name="Freeform 22"/>
            <p:cNvSpPr>
              <a:spLocks noChangeArrowheads="1"/>
            </p:cNvSpPr>
            <p:nvPr/>
          </p:nvSpPr>
          <p:spPr bwMode="auto">
            <a:xfrm>
              <a:off x="9186416" y="9487752"/>
              <a:ext cx="778299" cy="1250405"/>
            </a:xfrm>
            <a:custGeom>
              <a:avLst/>
              <a:gdLst>
                <a:gd name="T0" fmla="*/ 3812 w 3813"/>
                <a:gd name="T1" fmla="*/ 6124 h 6125"/>
                <a:gd name="T2" fmla="*/ 0 w 3813"/>
                <a:gd name="T3" fmla="*/ 6124 h 6125"/>
                <a:gd name="T4" fmla="*/ 0 w 3813"/>
                <a:gd name="T5" fmla="*/ 0 h 6125"/>
                <a:gd name="T6" fmla="*/ 3812 w 3813"/>
                <a:gd name="T7" fmla="*/ 0 h 6125"/>
                <a:gd name="T8" fmla="*/ 3812 w 3813"/>
                <a:gd name="T9" fmla="*/ 6124 h 6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3" h="6125">
                  <a:moveTo>
                    <a:pt x="3812" y="6124"/>
                  </a:moveTo>
                  <a:lnTo>
                    <a:pt x="0" y="6124"/>
                  </a:lnTo>
                  <a:lnTo>
                    <a:pt x="0" y="0"/>
                  </a:lnTo>
                  <a:lnTo>
                    <a:pt x="3812" y="0"/>
                  </a:lnTo>
                  <a:lnTo>
                    <a:pt x="3812" y="612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" name="Freeform 24"/>
            <p:cNvSpPr>
              <a:spLocks noChangeArrowheads="1"/>
            </p:cNvSpPr>
            <p:nvPr/>
          </p:nvSpPr>
          <p:spPr bwMode="auto">
            <a:xfrm>
              <a:off x="9500799" y="10764282"/>
              <a:ext cx="150435" cy="151346"/>
            </a:xfrm>
            <a:custGeom>
              <a:avLst/>
              <a:gdLst>
                <a:gd name="T0" fmla="*/ 738 w 739"/>
                <a:gd name="T1" fmla="*/ 369 h 744"/>
                <a:gd name="T2" fmla="*/ 738 w 739"/>
                <a:gd name="T3" fmla="*/ 369 h 744"/>
                <a:gd name="T4" fmla="*/ 369 w 739"/>
                <a:gd name="T5" fmla="*/ 743 h 744"/>
                <a:gd name="T6" fmla="*/ 0 w 739"/>
                <a:gd name="T7" fmla="*/ 369 h 744"/>
                <a:gd name="T8" fmla="*/ 369 w 739"/>
                <a:gd name="T9" fmla="*/ 0 h 744"/>
                <a:gd name="T10" fmla="*/ 738 w 739"/>
                <a:gd name="T11" fmla="*/ 369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9" h="744">
                  <a:moveTo>
                    <a:pt x="738" y="369"/>
                  </a:moveTo>
                  <a:lnTo>
                    <a:pt x="738" y="369"/>
                  </a:lnTo>
                  <a:cubicBezTo>
                    <a:pt x="738" y="574"/>
                    <a:pt x="575" y="743"/>
                    <a:pt x="369" y="743"/>
                  </a:cubicBezTo>
                  <a:cubicBezTo>
                    <a:pt x="163" y="743"/>
                    <a:pt x="0" y="574"/>
                    <a:pt x="0" y="369"/>
                  </a:cubicBezTo>
                  <a:cubicBezTo>
                    <a:pt x="0" y="170"/>
                    <a:pt x="163" y="0"/>
                    <a:pt x="369" y="0"/>
                  </a:cubicBezTo>
                  <a:cubicBezTo>
                    <a:pt x="575" y="0"/>
                    <a:pt x="738" y="170"/>
                    <a:pt x="738" y="369"/>
                  </a:cubicBezTo>
                </a:path>
              </a:pathLst>
            </a:custGeom>
            <a:solidFill>
              <a:srgbClr val="6E6F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6" name="Freeform 25"/>
            <p:cNvSpPr>
              <a:spLocks noChangeArrowheads="1"/>
            </p:cNvSpPr>
            <p:nvPr/>
          </p:nvSpPr>
          <p:spPr bwMode="auto">
            <a:xfrm>
              <a:off x="9704382" y="9428294"/>
              <a:ext cx="135122" cy="12612"/>
            </a:xfrm>
            <a:custGeom>
              <a:avLst/>
              <a:gdLst>
                <a:gd name="T0" fmla="*/ 666 w 667"/>
                <a:gd name="T1" fmla="*/ 31 h 68"/>
                <a:gd name="T2" fmla="*/ 666 w 667"/>
                <a:gd name="T3" fmla="*/ 31 h 68"/>
                <a:gd name="T4" fmla="*/ 630 w 667"/>
                <a:gd name="T5" fmla="*/ 67 h 68"/>
                <a:gd name="T6" fmla="*/ 31 w 667"/>
                <a:gd name="T7" fmla="*/ 67 h 68"/>
                <a:gd name="T8" fmla="*/ 0 w 667"/>
                <a:gd name="T9" fmla="*/ 31 h 68"/>
                <a:gd name="T10" fmla="*/ 0 w 667"/>
                <a:gd name="T11" fmla="*/ 31 h 68"/>
                <a:gd name="T12" fmla="*/ 31 w 667"/>
                <a:gd name="T13" fmla="*/ 0 h 68"/>
                <a:gd name="T14" fmla="*/ 630 w 667"/>
                <a:gd name="T15" fmla="*/ 0 h 68"/>
                <a:gd name="T16" fmla="*/ 666 w 667"/>
                <a:gd name="T17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7" h="68">
                  <a:moveTo>
                    <a:pt x="666" y="31"/>
                  </a:moveTo>
                  <a:lnTo>
                    <a:pt x="666" y="31"/>
                  </a:lnTo>
                  <a:cubicBezTo>
                    <a:pt x="666" y="55"/>
                    <a:pt x="654" y="67"/>
                    <a:pt x="630" y="67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12" y="67"/>
                    <a:pt x="0" y="55"/>
                    <a:pt x="0" y="31"/>
                  </a:cubicBezTo>
                  <a:lnTo>
                    <a:pt x="0" y="31"/>
                  </a:lnTo>
                  <a:cubicBezTo>
                    <a:pt x="0" y="12"/>
                    <a:pt x="12" y="0"/>
                    <a:pt x="31" y="0"/>
                  </a:cubicBezTo>
                  <a:cubicBezTo>
                    <a:pt x="630" y="0"/>
                    <a:pt x="630" y="0"/>
                    <a:pt x="630" y="0"/>
                  </a:cubicBezTo>
                  <a:cubicBezTo>
                    <a:pt x="654" y="0"/>
                    <a:pt x="666" y="12"/>
                    <a:pt x="666" y="31"/>
                  </a:cubicBezTo>
                </a:path>
              </a:pathLst>
            </a:custGeom>
            <a:solidFill>
              <a:srgbClr val="6E6F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7" name="Freeform 26"/>
            <p:cNvSpPr>
              <a:spLocks noChangeArrowheads="1"/>
            </p:cNvSpPr>
            <p:nvPr/>
          </p:nvSpPr>
          <p:spPr bwMode="auto">
            <a:xfrm>
              <a:off x="9846710" y="9421988"/>
              <a:ext cx="24322" cy="25224"/>
            </a:xfrm>
            <a:custGeom>
              <a:avLst/>
              <a:gdLst>
                <a:gd name="T0" fmla="*/ 121 w 122"/>
                <a:gd name="T1" fmla="*/ 61 h 128"/>
                <a:gd name="T2" fmla="*/ 121 w 122"/>
                <a:gd name="T3" fmla="*/ 61 h 128"/>
                <a:gd name="T4" fmla="*/ 61 w 122"/>
                <a:gd name="T5" fmla="*/ 127 h 128"/>
                <a:gd name="T6" fmla="*/ 61 w 122"/>
                <a:gd name="T7" fmla="*/ 127 h 128"/>
                <a:gd name="T8" fmla="*/ 0 w 122"/>
                <a:gd name="T9" fmla="*/ 61 h 128"/>
                <a:gd name="T10" fmla="*/ 0 w 122"/>
                <a:gd name="T11" fmla="*/ 61 h 128"/>
                <a:gd name="T12" fmla="*/ 61 w 122"/>
                <a:gd name="T13" fmla="*/ 0 h 128"/>
                <a:gd name="T14" fmla="*/ 61 w 122"/>
                <a:gd name="T15" fmla="*/ 0 h 128"/>
                <a:gd name="T16" fmla="*/ 121 w 122"/>
                <a:gd name="T17" fmla="*/ 6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" h="128">
                  <a:moveTo>
                    <a:pt x="121" y="61"/>
                  </a:moveTo>
                  <a:lnTo>
                    <a:pt x="121" y="61"/>
                  </a:lnTo>
                  <a:cubicBezTo>
                    <a:pt x="121" y="97"/>
                    <a:pt x="91" y="127"/>
                    <a:pt x="61" y="127"/>
                  </a:cubicBezTo>
                  <a:lnTo>
                    <a:pt x="61" y="127"/>
                  </a:lnTo>
                  <a:cubicBezTo>
                    <a:pt x="24" y="127"/>
                    <a:pt x="0" y="97"/>
                    <a:pt x="0" y="61"/>
                  </a:cubicBezTo>
                  <a:lnTo>
                    <a:pt x="0" y="61"/>
                  </a:lnTo>
                  <a:cubicBezTo>
                    <a:pt x="0" y="30"/>
                    <a:pt x="24" y="0"/>
                    <a:pt x="61" y="0"/>
                  </a:cubicBezTo>
                  <a:lnTo>
                    <a:pt x="61" y="0"/>
                  </a:lnTo>
                  <a:cubicBezTo>
                    <a:pt x="91" y="0"/>
                    <a:pt x="121" y="30"/>
                    <a:pt x="121" y="61"/>
                  </a:cubicBezTo>
                </a:path>
              </a:pathLst>
            </a:custGeom>
            <a:solidFill>
              <a:srgbClr val="6E6F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28" name="Group 10"/>
          <p:cNvGrpSpPr/>
          <p:nvPr/>
        </p:nvGrpSpPr>
        <p:grpSpPr>
          <a:xfrm>
            <a:off x="7059401" y="4424914"/>
            <a:ext cx="1217444" cy="808529"/>
            <a:chOff x="14161587" y="9005787"/>
            <a:chExt cx="2434888" cy="1617058"/>
          </a:xfrm>
        </p:grpSpPr>
        <p:sp>
          <p:nvSpPr>
            <p:cNvPr id="29" name="Freeform 28"/>
            <p:cNvSpPr>
              <a:spLocks noChangeArrowheads="1"/>
            </p:cNvSpPr>
            <p:nvPr/>
          </p:nvSpPr>
          <p:spPr bwMode="auto">
            <a:xfrm>
              <a:off x="14453449" y="9087766"/>
              <a:ext cx="1861072" cy="1124283"/>
            </a:xfrm>
            <a:custGeom>
              <a:avLst/>
              <a:gdLst>
                <a:gd name="T0" fmla="*/ 0 w 9114"/>
                <a:gd name="T1" fmla="*/ 0 h 5507"/>
                <a:gd name="T2" fmla="*/ 9113 w 9114"/>
                <a:gd name="T3" fmla="*/ 0 h 5507"/>
                <a:gd name="T4" fmla="*/ 9113 w 9114"/>
                <a:gd name="T5" fmla="*/ 5506 h 5507"/>
                <a:gd name="T6" fmla="*/ 0 w 9114"/>
                <a:gd name="T7" fmla="*/ 5506 h 5507"/>
                <a:gd name="T8" fmla="*/ 0 w 9114"/>
                <a:gd name="T9" fmla="*/ 0 h 5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4" h="5507">
                  <a:moveTo>
                    <a:pt x="0" y="0"/>
                  </a:moveTo>
                  <a:lnTo>
                    <a:pt x="9113" y="0"/>
                  </a:lnTo>
                  <a:lnTo>
                    <a:pt x="9113" y="5506"/>
                  </a:lnTo>
                  <a:lnTo>
                    <a:pt x="0" y="5506"/>
                  </a:ln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Freeform 31"/>
            <p:cNvSpPr>
              <a:spLocks noChangeArrowheads="1"/>
            </p:cNvSpPr>
            <p:nvPr/>
          </p:nvSpPr>
          <p:spPr bwMode="auto">
            <a:xfrm>
              <a:off x="14386789" y="9005787"/>
              <a:ext cx="1983582" cy="1280134"/>
            </a:xfrm>
            <a:custGeom>
              <a:avLst/>
              <a:gdLst>
                <a:gd name="T0" fmla="*/ 9162 w 9713"/>
                <a:gd name="T1" fmla="*/ 0 h 6270"/>
                <a:gd name="T2" fmla="*/ 9162 w 9713"/>
                <a:gd name="T3" fmla="*/ 0 h 6270"/>
                <a:gd name="T4" fmla="*/ 551 w 9713"/>
                <a:gd name="T5" fmla="*/ 0 h 6270"/>
                <a:gd name="T6" fmla="*/ 0 w 9713"/>
                <a:gd name="T7" fmla="*/ 509 h 6270"/>
                <a:gd name="T8" fmla="*/ 0 w 9713"/>
                <a:gd name="T9" fmla="*/ 5760 h 6270"/>
                <a:gd name="T10" fmla="*/ 551 w 9713"/>
                <a:gd name="T11" fmla="*/ 6269 h 6270"/>
                <a:gd name="T12" fmla="*/ 9162 w 9713"/>
                <a:gd name="T13" fmla="*/ 6269 h 6270"/>
                <a:gd name="T14" fmla="*/ 9712 w 9713"/>
                <a:gd name="T15" fmla="*/ 5760 h 6270"/>
                <a:gd name="T16" fmla="*/ 9712 w 9713"/>
                <a:gd name="T17" fmla="*/ 509 h 6270"/>
                <a:gd name="T18" fmla="*/ 9162 w 9713"/>
                <a:gd name="T19" fmla="*/ 0 h 6270"/>
                <a:gd name="T20" fmla="*/ 9313 w 9713"/>
                <a:gd name="T21" fmla="*/ 5773 h 6270"/>
                <a:gd name="T22" fmla="*/ 9313 w 9713"/>
                <a:gd name="T23" fmla="*/ 5773 h 6270"/>
                <a:gd name="T24" fmla="*/ 400 w 9713"/>
                <a:gd name="T25" fmla="*/ 5773 h 6270"/>
                <a:gd name="T26" fmla="*/ 400 w 9713"/>
                <a:gd name="T27" fmla="*/ 490 h 6270"/>
                <a:gd name="T28" fmla="*/ 9313 w 9713"/>
                <a:gd name="T29" fmla="*/ 490 h 6270"/>
                <a:gd name="T30" fmla="*/ 9313 w 9713"/>
                <a:gd name="T31" fmla="*/ 5773 h 6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13" h="6270">
                  <a:moveTo>
                    <a:pt x="9162" y="0"/>
                  </a:moveTo>
                  <a:lnTo>
                    <a:pt x="9162" y="0"/>
                  </a:lnTo>
                  <a:cubicBezTo>
                    <a:pt x="551" y="0"/>
                    <a:pt x="551" y="0"/>
                    <a:pt x="551" y="0"/>
                  </a:cubicBezTo>
                  <a:cubicBezTo>
                    <a:pt x="248" y="0"/>
                    <a:pt x="0" y="230"/>
                    <a:pt x="0" y="509"/>
                  </a:cubicBezTo>
                  <a:cubicBezTo>
                    <a:pt x="0" y="5760"/>
                    <a:pt x="0" y="5760"/>
                    <a:pt x="0" y="5760"/>
                  </a:cubicBezTo>
                  <a:cubicBezTo>
                    <a:pt x="0" y="6045"/>
                    <a:pt x="248" y="6269"/>
                    <a:pt x="551" y="6269"/>
                  </a:cubicBezTo>
                  <a:cubicBezTo>
                    <a:pt x="9162" y="6269"/>
                    <a:pt x="9162" y="6269"/>
                    <a:pt x="9162" y="6269"/>
                  </a:cubicBezTo>
                  <a:cubicBezTo>
                    <a:pt x="9464" y="6269"/>
                    <a:pt x="9712" y="6045"/>
                    <a:pt x="9712" y="5760"/>
                  </a:cubicBezTo>
                  <a:cubicBezTo>
                    <a:pt x="9712" y="509"/>
                    <a:pt x="9712" y="509"/>
                    <a:pt x="9712" y="509"/>
                  </a:cubicBezTo>
                  <a:cubicBezTo>
                    <a:pt x="9712" y="230"/>
                    <a:pt x="9464" y="0"/>
                    <a:pt x="9162" y="0"/>
                  </a:cubicBezTo>
                  <a:close/>
                  <a:moveTo>
                    <a:pt x="9313" y="5773"/>
                  </a:moveTo>
                  <a:lnTo>
                    <a:pt x="9313" y="5773"/>
                  </a:lnTo>
                  <a:cubicBezTo>
                    <a:pt x="400" y="5773"/>
                    <a:pt x="400" y="5773"/>
                    <a:pt x="400" y="5773"/>
                  </a:cubicBezTo>
                  <a:cubicBezTo>
                    <a:pt x="400" y="490"/>
                    <a:pt x="400" y="490"/>
                    <a:pt x="400" y="490"/>
                  </a:cubicBezTo>
                  <a:cubicBezTo>
                    <a:pt x="9313" y="490"/>
                    <a:pt x="9313" y="490"/>
                    <a:pt x="9313" y="490"/>
                  </a:cubicBezTo>
                  <a:lnTo>
                    <a:pt x="9313" y="57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1" name="Freeform 32"/>
            <p:cNvSpPr>
              <a:spLocks noChangeArrowheads="1"/>
            </p:cNvSpPr>
            <p:nvPr/>
          </p:nvSpPr>
          <p:spPr bwMode="auto">
            <a:xfrm>
              <a:off x="14164289" y="10208446"/>
              <a:ext cx="2428582" cy="333322"/>
            </a:xfrm>
            <a:custGeom>
              <a:avLst/>
              <a:gdLst>
                <a:gd name="T0" fmla="*/ 10608 w 11892"/>
                <a:gd name="T1" fmla="*/ 0 h 1635"/>
                <a:gd name="T2" fmla="*/ 6880 w 11892"/>
                <a:gd name="T3" fmla="*/ 0 h 1635"/>
                <a:gd name="T4" fmla="*/ 5016 w 11892"/>
                <a:gd name="T5" fmla="*/ 0 h 1635"/>
                <a:gd name="T6" fmla="*/ 1283 w 11892"/>
                <a:gd name="T7" fmla="*/ 0 h 1635"/>
                <a:gd name="T8" fmla="*/ 0 w 11892"/>
                <a:gd name="T9" fmla="*/ 1634 h 1635"/>
                <a:gd name="T10" fmla="*/ 5016 w 11892"/>
                <a:gd name="T11" fmla="*/ 1634 h 1635"/>
                <a:gd name="T12" fmla="*/ 6880 w 11892"/>
                <a:gd name="T13" fmla="*/ 1634 h 1635"/>
                <a:gd name="T14" fmla="*/ 11891 w 11892"/>
                <a:gd name="T15" fmla="*/ 1634 h 1635"/>
                <a:gd name="T16" fmla="*/ 10608 w 11892"/>
                <a:gd name="T17" fmla="*/ 0 h 1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92" h="1635">
                  <a:moveTo>
                    <a:pt x="10608" y="0"/>
                  </a:moveTo>
                  <a:lnTo>
                    <a:pt x="6880" y="0"/>
                  </a:lnTo>
                  <a:lnTo>
                    <a:pt x="5016" y="0"/>
                  </a:lnTo>
                  <a:lnTo>
                    <a:pt x="1283" y="0"/>
                  </a:lnTo>
                  <a:lnTo>
                    <a:pt x="0" y="1634"/>
                  </a:lnTo>
                  <a:lnTo>
                    <a:pt x="5016" y="1634"/>
                  </a:lnTo>
                  <a:lnTo>
                    <a:pt x="6880" y="1634"/>
                  </a:lnTo>
                  <a:lnTo>
                    <a:pt x="11891" y="1634"/>
                  </a:lnTo>
                  <a:lnTo>
                    <a:pt x="10608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2" name="Freeform 33"/>
            <p:cNvSpPr>
              <a:spLocks noChangeArrowheads="1"/>
            </p:cNvSpPr>
            <p:nvPr/>
          </p:nvSpPr>
          <p:spPr bwMode="auto">
            <a:xfrm>
              <a:off x="14161587" y="10541767"/>
              <a:ext cx="2434888" cy="81078"/>
            </a:xfrm>
            <a:custGeom>
              <a:avLst/>
              <a:gdLst>
                <a:gd name="T0" fmla="*/ 11903 w 11922"/>
                <a:gd name="T1" fmla="*/ 0 h 401"/>
                <a:gd name="T2" fmla="*/ 11903 w 11922"/>
                <a:gd name="T3" fmla="*/ 0 h 401"/>
                <a:gd name="T4" fmla="*/ 6892 w 11922"/>
                <a:gd name="T5" fmla="*/ 0 h 401"/>
                <a:gd name="T6" fmla="*/ 5028 w 11922"/>
                <a:gd name="T7" fmla="*/ 0 h 401"/>
                <a:gd name="T8" fmla="*/ 12 w 11922"/>
                <a:gd name="T9" fmla="*/ 0 h 401"/>
                <a:gd name="T10" fmla="*/ 895 w 11922"/>
                <a:gd name="T11" fmla="*/ 400 h 401"/>
                <a:gd name="T12" fmla="*/ 4998 w 11922"/>
                <a:gd name="T13" fmla="*/ 400 h 401"/>
                <a:gd name="T14" fmla="*/ 6916 w 11922"/>
                <a:gd name="T15" fmla="*/ 400 h 401"/>
                <a:gd name="T16" fmla="*/ 11019 w 11922"/>
                <a:gd name="T17" fmla="*/ 400 h 401"/>
                <a:gd name="T18" fmla="*/ 11903 w 11922"/>
                <a:gd name="T19" fmla="*/ 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22" h="401">
                  <a:moveTo>
                    <a:pt x="11903" y="0"/>
                  </a:moveTo>
                  <a:lnTo>
                    <a:pt x="11903" y="0"/>
                  </a:lnTo>
                  <a:cubicBezTo>
                    <a:pt x="6892" y="0"/>
                    <a:pt x="6892" y="0"/>
                    <a:pt x="6892" y="0"/>
                  </a:cubicBezTo>
                  <a:cubicBezTo>
                    <a:pt x="5028" y="0"/>
                    <a:pt x="5028" y="0"/>
                    <a:pt x="502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0" y="400"/>
                    <a:pt x="895" y="400"/>
                  </a:cubicBezTo>
                  <a:cubicBezTo>
                    <a:pt x="1428" y="400"/>
                    <a:pt x="3442" y="400"/>
                    <a:pt x="4998" y="400"/>
                  </a:cubicBezTo>
                  <a:cubicBezTo>
                    <a:pt x="6069" y="400"/>
                    <a:pt x="6916" y="400"/>
                    <a:pt x="6916" y="400"/>
                  </a:cubicBezTo>
                  <a:cubicBezTo>
                    <a:pt x="8471" y="400"/>
                    <a:pt x="10487" y="400"/>
                    <a:pt x="11019" y="400"/>
                  </a:cubicBezTo>
                  <a:cubicBezTo>
                    <a:pt x="11921" y="400"/>
                    <a:pt x="11903" y="0"/>
                    <a:pt x="11903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33" name="Group 11"/>
          <p:cNvGrpSpPr/>
          <p:nvPr/>
        </p:nvGrpSpPr>
        <p:grpSpPr>
          <a:xfrm>
            <a:off x="5410620" y="4728869"/>
            <a:ext cx="1582723" cy="1380581"/>
            <a:chOff x="10641224" y="9680537"/>
            <a:chExt cx="3165445" cy="2761162"/>
          </a:xfrm>
        </p:grpSpPr>
        <p:sp>
          <p:nvSpPr>
            <p:cNvPr id="34" name="Freeform 35"/>
            <p:cNvSpPr>
              <a:spLocks noChangeArrowheads="1"/>
            </p:cNvSpPr>
            <p:nvPr/>
          </p:nvSpPr>
          <p:spPr bwMode="auto">
            <a:xfrm>
              <a:off x="11663642" y="11943519"/>
              <a:ext cx="1120607" cy="498180"/>
            </a:xfrm>
            <a:custGeom>
              <a:avLst/>
              <a:gdLst>
                <a:gd name="T0" fmla="*/ 5460 w 5488"/>
                <a:gd name="T1" fmla="*/ 2192 h 2442"/>
                <a:gd name="T2" fmla="*/ 5460 w 5488"/>
                <a:gd name="T3" fmla="*/ 2192 h 2442"/>
                <a:gd name="T4" fmla="*/ 4926 w 5488"/>
                <a:gd name="T5" fmla="*/ 1640 h 2442"/>
                <a:gd name="T6" fmla="*/ 4677 w 5488"/>
                <a:gd name="T7" fmla="*/ 1141 h 2442"/>
                <a:gd name="T8" fmla="*/ 4596 w 5488"/>
                <a:gd name="T9" fmla="*/ 0 h 2442"/>
                <a:gd name="T10" fmla="*/ 2788 w 5488"/>
                <a:gd name="T11" fmla="*/ 0 h 2442"/>
                <a:gd name="T12" fmla="*/ 2699 w 5488"/>
                <a:gd name="T13" fmla="*/ 0 h 2442"/>
                <a:gd name="T14" fmla="*/ 891 w 5488"/>
                <a:gd name="T15" fmla="*/ 0 h 2442"/>
                <a:gd name="T16" fmla="*/ 811 w 5488"/>
                <a:gd name="T17" fmla="*/ 1141 h 2442"/>
                <a:gd name="T18" fmla="*/ 561 w 5488"/>
                <a:gd name="T19" fmla="*/ 1640 h 2442"/>
                <a:gd name="T20" fmla="*/ 36 w 5488"/>
                <a:gd name="T21" fmla="*/ 2192 h 2442"/>
                <a:gd name="T22" fmla="*/ 0 w 5488"/>
                <a:gd name="T23" fmla="*/ 2343 h 2442"/>
                <a:gd name="T24" fmla="*/ 249 w 5488"/>
                <a:gd name="T25" fmla="*/ 2441 h 2442"/>
                <a:gd name="T26" fmla="*/ 2699 w 5488"/>
                <a:gd name="T27" fmla="*/ 2441 h 2442"/>
                <a:gd name="T28" fmla="*/ 2788 w 5488"/>
                <a:gd name="T29" fmla="*/ 2441 h 2442"/>
                <a:gd name="T30" fmla="*/ 5238 w 5488"/>
                <a:gd name="T31" fmla="*/ 2441 h 2442"/>
                <a:gd name="T32" fmla="*/ 5487 w 5488"/>
                <a:gd name="T33" fmla="*/ 2343 h 2442"/>
                <a:gd name="T34" fmla="*/ 5460 w 5488"/>
                <a:gd name="T35" fmla="*/ 2192 h 2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88" h="2442">
                  <a:moveTo>
                    <a:pt x="5460" y="2192"/>
                  </a:moveTo>
                  <a:lnTo>
                    <a:pt x="5460" y="2192"/>
                  </a:lnTo>
                  <a:cubicBezTo>
                    <a:pt x="5460" y="2192"/>
                    <a:pt x="5220" y="1925"/>
                    <a:pt x="4926" y="1640"/>
                  </a:cubicBezTo>
                  <a:cubicBezTo>
                    <a:pt x="4632" y="1355"/>
                    <a:pt x="4677" y="1141"/>
                    <a:pt x="4677" y="1141"/>
                  </a:cubicBezTo>
                  <a:cubicBezTo>
                    <a:pt x="4596" y="0"/>
                    <a:pt x="4596" y="0"/>
                    <a:pt x="4596" y="0"/>
                  </a:cubicBezTo>
                  <a:cubicBezTo>
                    <a:pt x="2788" y="0"/>
                    <a:pt x="2788" y="0"/>
                    <a:pt x="2788" y="0"/>
                  </a:cubicBezTo>
                  <a:cubicBezTo>
                    <a:pt x="2699" y="0"/>
                    <a:pt x="2699" y="0"/>
                    <a:pt x="2699" y="0"/>
                  </a:cubicBezTo>
                  <a:cubicBezTo>
                    <a:pt x="891" y="0"/>
                    <a:pt x="891" y="0"/>
                    <a:pt x="891" y="0"/>
                  </a:cubicBezTo>
                  <a:cubicBezTo>
                    <a:pt x="811" y="1141"/>
                    <a:pt x="811" y="1141"/>
                    <a:pt x="811" y="1141"/>
                  </a:cubicBezTo>
                  <a:cubicBezTo>
                    <a:pt x="811" y="1141"/>
                    <a:pt x="855" y="1355"/>
                    <a:pt x="561" y="1640"/>
                  </a:cubicBezTo>
                  <a:cubicBezTo>
                    <a:pt x="268" y="1925"/>
                    <a:pt x="36" y="2192"/>
                    <a:pt x="36" y="2192"/>
                  </a:cubicBezTo>
                  <a:cubicBezTo>
                    <a:pt x="36" y="2192"/>
                    <a:pt x="0" y="2255"/>
                    <a:pt x="0" y="2343"/>
                  </a:cubicBezTo>
                  <a:cubicBezTo>
                    <a:pt x="0" y="2433"/>
                    <a:pt x="54" y="2441"/>
                    <a:pt x="249" y="2441"/>
                  </a:cubicBezTo>
                  <a:cubicBezTo>
                    <a:pt x="437" y="2441"/>
                    <a:pt x="2272" y="2441"/>
                    <a:pt x="2699" y="2441"/>
                  </a:cubicBezTo>
                  <a:cubicBezTo>
                    <a:pt x="2761" y="2441"/>
                    <a:pt x="2788" y="2441"/>
                    <a:pt x="2788" y="2441"/>
                  </a:cubicBezTo>
                  <a:cubicBezTo>
                    <a:pt x="3225" y="2441"/>
                    <a:pt x="5060" y="2441"/>
                    <a:pt x="5238" y="2441"/>
                  </a:cubicBezTo>
                  <a:cubicBezTo>
                    <a:pt x="5443" y="2441"/>
                    <a:pt x="5487" y="2433"/>
                    <a:pt x="5487" y="2343"/>
                  </a:cubicBezTo>
                  <a:cubicBezTo>
                    <a:pt x="5487" y="2255"/>
                    <a:pt x="5460" y="2192"/>
                    <a:pt x="5460" y="2192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5" name="Freeform 36"/>
            <p:cNvSpPr>
              <a:spLocks noChangeArrowheads="1"/>
            </p:cNvSpPr>
            <p:nvPr/>
          </p:nvSpPr>
          <p:spPr bwMode="auto">
            <a:xfrm>
              <a:off x="10641224" y="9680537"/>
              <a:ext cx="3165445" cy="2262981"/>
            </a:xfrm>
            <a:custGeom>
              <a:avLst/>
              <a:gdLst>
                <a:gd name="T0" fmla="*/ 15500 w 15501"/>
                <a:gd name="T1" fmla="*/ 10502 h 11081"/>
                <a:gd name="T2" fmla="*/ 15500 w 15501"/>
                <a:gd name="T3" fmla="*/ 10502 h 11081"/>
                <a:gd name="T4" fmla="*/ 14831 w 15501"/>
                <a:gd name="T5" fmla="*/ 11080 h 11081"/>
                <a:gd name="T6" fmla="*/ 678 w 15501"/>
                <a:gd name="T7" fmla="*/ 11080 h 11081"/>
                <a:gd name="T8" fmla="*/ 0 w 15501"/>
                <a:gd name="T9" fmla="*/ 10502 h 11081"/>
                <a:gd name="T10" fmla="*/ 0 w 15501"/>
                <a:gd name="T11" fmla="*/ 588 h 11081"/>
                <a:gd name="T12" fmla="*/ 678 w 15501"/>
                <a:gd name="T13" fmla="*/ 0 h 11081"/>
                <a:gd name="T14" fmla="*/ 14831 w 15501"/>
                <a:gd name="T15" fmla="*/ 0 h 11081"/>
                <a:gd name="T16" fmla="*/ 15500 w 15501"/>
                <a:gd name="T17" fmla="*/ 588 h 11081"/>
                <a:gd name="T18" fmla="*/ 15500 w 15501"/>
                <a:gd name="T19" fmla="*/ 10502 h 1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01" h="11081">
                  <a:moveTo>
                    <a:pt x="15500" y="10502"/>
                  </a:moveTo>
                  <a:lnTo>
                    <a:pt x="15500" y="10502"/>
                  </a:lnTo>
                  <a:cubicBezTo>
                    <a:pt x="15500" y="10823"/>
                    <a:pt x="15196" y="11080"/>
                    <a:pt x="14831" y="11080"/>
                  </a:cubicBezTo>
                  <a:cubicBezTo>
                    <a:pt x="678" y="11080"/>
                    <a:pt x="678" y="11080"/>
                    <a:pt x="678" y="11080"/>
                  </a:cubicBezTo>
                  <a:cubicBezTo>
                    <a:pt x="304" y="11080"/>
                    <a:pt x="0" y="10823"/>
                    <a:pt x="0" y="10502"/>
                  </a:cubicBezTo>
                  <a:cubicBezTo>
                    <a:pt x="0" y="588"/>
                    <a:pt x="0" y="588"/>
                    <a:pt x="0" y="588"/>
                  </a:cubicBezTo>
                  <a:cubicBezTo>
                    <a:pt x="0" y="258"/>
                    <a:pt x="304" y="0"/>
                    <a:pt x="678" y="0"/>
                  </a:cubicBezTo>
                  <a:cubicBezTo>
                    <a:pt x="14831" y="0"/>
                    <a:pt x="14831" y="0"/>
                    <a:pt x="14831" y="0"/>
                  </a:cubicBezTo>
                  <a:cubicBezTo>
                    <a:pt x="15196" y="0"/>
                    <a:pt x="15500" y="258"/>
                    <a:pt x="15500" y="588"/>
                  </a:cubicBezTo>
                  <a:lnTo>
                    <a:pt x="15500" y="1050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6" name="Freeform 37"/>
            <p:cNvSpPr>
              <a:spLocks noChangeArrowheads="1"/>
            </p:cNvSpPr>
            <p:nvPr/>
          </p:nvSpPr>
          <p:spPr bwMode="auto">
            <a:xfrm>
              <a:off x="10748420" y="9782337"/>
              <a:ext cx="2951953" cy="1826060"/>
            </a:xfrm>
            <a:custGeom>
              <a:avLst/>
              <a:gdLst>
                <a:gd name="T0" fmla="*/ 14456 w 14457"/>
                <a:gd name="T1" fmla="*/ 8944 h 8945"/>
                <a:gd name="T2" fmla="*/ 0 w 14457"/>
                <a:gd name="T3" fmla="*/ 8944 h 8945"/>
                <a:gd name="T4" fmla="*/ 0 w 14457"/>
                <a:gd name="T5" fmla="*/ 0 h 8945"/>
                <a:gd name="T6" fmla="*/ 14456 w 14457"/>
                <a:gd name="T7" fmla="*/ 0 h 8945"/>
                <a:gd name="T8" fmla="*/ 14456 w 14457"/>
                <a:gd name="T9" fmla="*/ 8944 h 8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57" h="8945">
                  <a:moveTo>
                    <a:pt x="14456" y="8944"/>
                  </a:moveTo>
                  <a:lnTo>
                    <a:pt x="0" y="8944"/>
                  </a:lnTo>
                  <a:lnTo>
                    <a:pt x="0" y="0"/>
                  </a:lnTo>
                  <a:lnTo>
                    <a:pt x="14456" y="0"/>
                  </a:lnTo>
                  <a:lnTo>
                    <a:pt x="14456" y="894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7" name="Freeform 39"/>
            <p:cNvSpPr>
              <a:spLocks noChangeArrowheads="1"/>
            </p:cNvSpPr>
            <p:nvPr/>
          </p:nvSpPr>
          <p:spPr bwMode="auto">
            <a:xfrm>
              <a:off x="12149179" y="11684069"/>
              <a:ext cx="146832" cy="146841"/>
            </a:xfrm>
            <a:custGeom>
              <a:avLst/>
              <a:gdLst>
                <a:gd name="T0" fmla="*/ 722 w 723"/>
                <a:gd name="T1" fmla="*/ 356 h 722"/>
                <a:gd name="T2" fmla="*/ 722 w 723"/>
                <a:gd name="T3" fmla="*/ 356 h 722"/>
                <a:gd name="T4" fmla="*/ 366 w 723"/>
                <a:gd name="T5" fmla="*/ 0 h 722"/>
                <a:gd name="T6" fmla="*/ 0 w 723"/>
                <a:gd name="T7" fmla="*/ 356 h 722"/>
                <a:gd name="T8" fmla="*/ 366 w 723"/>
                <a:gd name="T9" fmla="*/ 721 h 722"/>
                <a:gd name="T10" fmla="*/ 722 w 723"/>
                <a:gd name="T11" fmla="*/ 356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3" h="722">
                  <a:moveTo>
                    <a:pt x="722" y="356"/>
                  </a:moveTo>
                  <a:lnTo>
                    <a:pt x="722" y="356"/>
                  </a:lnTo>
                  <a:cubicBezTo>
                    <a:pt x="722" y="160"/>
                    <a:pt x="562" y="0"/>
                    <a:pt x="366" y="0"/>
                  </a:cubicBezTo>
                  <a:cubicBezTo>
                    <a:pt x="161" y="0"/>
                    <a:pt x="0" y="160"/>
                    <a:pt x="0" y="356"/>
                  </a:cubicBezTo>
                  <a:cubicBezTo>
                    <a:pt x="0" y="561"/>
                    <a:pt x="161" y="721"/>
                    <a:pt x="366" y="721"/>
                  </a:cubicBezTo>
                  <a:cubicBezTo>
                    <a:pt x="562" y="721"/>
                    <a:pt x="722" y="561"/>
                    <a:pt x="722" y="356"/>
                  </a:cubicBezTo>
                </a:path>
              </a:pathLst>
            </a:custGeom>
            <a:solidFill>
              <a:srgbClr val="6E6F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sp>
        <p:nvSpPr>
          <p:cNvPr id="38" name="Freeform 1"/>
          <p:cNvSpPr>
            <a:spLocks noChangeArrowheads="1"/>
          </p:cNvSpPr>
          <p:nvPr/>
        </p:nvSpPr>
        <p:spPr bwMode="auto">
          <a:xfrm>
            <a:off x="4180969" y="3356437"/>
            <a:ext cx="233460" cy="233474"/>
          </a:xfrm>
          <a:custGeom>
            <a:avLst/>
            <a:gdLst>
              <a:gd name="T0" fmla="*/ 573 w 1152"/>
              <a:gd name="T1" fmla="*/ 982 h 1153"/>
              <a:gd name="T2" fmla="*/ 573 w 1152"/>
              <a:gd name="T3" fmla="*/ 982 h 1153"/>
              <a:gd name="T4" fmla="*/ 170 w 1152"/>
              <a:gd name="T5" fmla="*/ 573 h 1153"/>
              <a:gd name="T6" fmla="*/ 573 w 1152"/>
              <a:gd name="T7" fmla="*/ 170 h 1153"/>
              <a:gd name="T8" fmla="*/ 982 w 1152"/>
              <a:gd name="T9" fmla="*/ 573 h 1153"/>
              <a:gd name="T10" fmla="*/ 573 w 1152"/>
              <a:gd name="T11" fmla="*/ 982 h 1153"/>
              <a:gd name="T12" fmla="*/ 573 w 1152"/>
              <a:gd name="T13" fmla="*/ 0 h 1153"/>
              <a:gd name="T14" fmla="*/ 573 w 1152"/>
              <a:gd name="T15" fmla="*/ 0 h 1153"/>
              <a:gd name="T16" fmla="*/ 0 w 1152"/>
              <a:gd name="T17" fmla="*/ 573 h 1153"/>
              <a:gd name="T18" fmla="*/ 573 w 1152"/>
              <a:gd name="T19" fmla="*/ 1152 h 1153"/>
              <a:gd name="T20" fmla="*/ 1151 w 1152"/>
              <a:gd name="T21" fmla="*/ 573 h 1153"/>
              <a:gd name="T22" fmla="*/ 573 w 1152"/>
              <a:gd name="T23" fmla="*/ 0 h 1153"/>
              <a:gd name="T24" fmla="*/ 573 w 1152"/>
              <a:gd name="T25" fmla="*/ 982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2" h="1153">
                <a:moveTo>
                  <a:pt x="573" y="982"/>
                </a:moveTo>
                <a:lnTo>
                  <a:pt x="573" y="982"/>
                </a:lnTo>
                <a:cubicBezTo>
                  <a:pt x="352" y="982"/>
                  <a:pt x="170" y="800"/>
                  <a:pt x="170" y="573"/>
                </a:cubicBezTo>
                <a:cubicBezTo>
                  <a:pt x="170" y="353"/>
                  <a:pt x="352" y="170"/>
                  <a:pt x="573" y="170"/>
                </a:cubicBezTo>
                <a:cubicBezTo>
                  <a:pt x="799" y="170"/>
                  <a:pt x="982" y="353"/>
                  <a:pt x="982" y="573"/>
                </a:cubicBezTo>
                <a:cubicBezTo>
                  <a:pt x="982" y="800"/>
                  <a:pt x="799" y="982"/>
                  <a:pt x="573" y="982"/>
                </a:cubicBezTo>
                <a:lnTo>
                  <a:pt x="573" y="0"/>
                </a:lnTo>
                <a:lnTo>
                  <a:pt x="573" y="0"/>
                </a:lnTo>
                <a:cubicBezTo>
                  <a:pt x="258" y="0"/>
                  <a:pt x="0" y="259"/>
                  <a:pt x="0" y="573"/>
                </a:cubicBezTo>
                <a:cubicBezTo>
                  <a:pt x="0" y="894"/>
                  <a:pt x="258" y="1152"/>
                  <a:pt x="573" y="1152"/>
                </a:cubicBezTo>
                <a:cubicBezTo>
                  <a:pt x="893" y="1152"/>
                  <a:pt x="1151" y="894"/>
                  <a:pt x="1151" y="573"/>
                </a:cubicBezTo>
                <a:cubicBezTo>
                  <a:pt x="1151" y="259"/>
                  <a:pt x="893" y="0"/>
                  <a:pt x="573" y="0"/>
                </a:cubicBezTo>
                <a:lnTo>
                  <a:pt x="573" y="982"/>
                </a:lnTo>
              </a:path>
            </a:pathLst>
          </a:custGeom>
          <a:solidFill>
            <a:srgbClr val="E7E3E2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39" name="Freeform 2"/>
          <p:cNvSpPr>
            <a:spLocks noChangeArrowheads="1"/>
          </p:cNvSpPr>
          <p:nvPr/>
        </p:nvSpPr>
        <p:spPr bwMode="auto">
          <a:xfrm>
            <a:off x="4214959" y="3390428"/>
            <a:ext cx="164584" cy="164595"/>
          </a:xfrm>
          <a:custGeom>
            <a:avLst/>
            <a:gdLst>
              <a:gd name="T0" fmla="*/ 403 w 813"/>
              <a:gd name="T1" fmla="*/ 0 h 813"/>
              <a:gd name="T2" fmla="*/ 403 w 813"/>
              <a:gd name="T3" fmla="*/ 0 h 813"/>
              <a:gd name="T4" fmla="*/ 0 w 813"/>
              <a:gd name="T5" fmla="*/ 403 h 813"/>
              <a:gd name="T6" fmla="*/ 403 w 813"/>
              <a:gd name="T7" fmla="*/ 812 h 813"/>
              <a:gd name="T8" fmla="*/ 812 w 813"/>
              <a:gd name="T9" fmla="*/ 403 h 813"/>
              <a:gd name="T10" fmla="*/ 403 w 813"/>
              <a:gd name="T11" fmla="*/ 0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3" h="813">
                <a:moveTo>
                  <a:pt x="403" y="0"/>
                </a:moveTo>
                <a:lnTo>
                  <a:pt x="403" y="0"/>
                </a:lnTo>
                <a:cubicBezTo>
                  <a:pt x="182" y="0"/>
                  <a:pt x="0" y="183"/>
                  <a:pt x="0" y="403"/>
                </a:cubicBezTo>
                <a:cubicBezTo>
                  <a:pt x="0" y="630"/>
                  <a:pt x="182" y="812"/>
                  <a:pt x="403" y="812"/>
                </a:cubicBezTo>
                <a:cubicBezTo>
                  <a:pt x="629" y="812"/>
                  <a:pt x="812" y="630"/>
                  <a:pt x="812" y="403"/>
                </a:cubicBezTo>
                <a:cubicBezTo>
                  <a:pt x="812" y="183"/>
                  <a:pt x="629" y="0"/>
                  <a:pt x="403" y="0"/>
                </a:cubicBezTo>
              </a:path>
            </a:pathLst>
          </a:custGeom>
          <a:solidFill>
            <a:srgbClr val="BAB1B1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40" name="Freeform 3"/>
          <p:cNvSpPr>
            <a:spLocks noChangeArrowheads="1"/>
          </p:cNvSpPr>
          <p:nvPr/>
        </p:nvSpPr>
        <p:spPr bwMode="auto">
          <a:xfrm>
            <a:off x="4842884" y="4304646"/>
            <a:ext cx="235249" cy="235263"/>
          </a:xfrm>
          <a:custGeom>
            <a:avLst/>
            <a:gdLst>
              <a:gd name="T0" fmla="*/ 579 w 1159"/>
              <a:gd name="T1" fmla="*/ 988 h 1159"/>
              <a:gd name="T2" fmla="*/ 579 w 1159"/>
              <a:gd name="T3" fmla="*/ 988 h 1159"/>
              <a:gd name="T4" fmla="*/ 170 w 1159"/>
              <a:gd name="T5" fmla="*/ 579 h 1159"/>
              <a:gd name="T6" fmla="*/ 579 w 1159"/>
              <a:gd name="T7" fmla="*/ 176 h 1159"/>
              <a:gd name="T8" fmla="*/ 982 w 1159"/>
              <a:gd name="T9" fmla="*/ 579 h 1159"/>
              <a:gd name="T10" fmla="*/ 579 w 1159"/>
              <a:gd name="T11" fmla="*/ 988 h 1159"/>
              <a:gd name="T12" fmla="*/ 579 w 1159"/>
              <a:gd name="T13" fmla="*/ 0 h 1159"/>
              <a:gd name="T14" fmla="*/ 579 w 1159"/>
              <a:gd name="T15" fmla="*/ 0 h 1159"/>
              <a:gd name="T16" fmla="*/ 0 w 1159"/>
              <a:gd name="T17" fmla="*/ 579 h 1159"/>
              <a:gd name="T18" fmla="*/ 579 w 1159"/>
              <a:gd name="T19" fmla="*/ 1158 h 1159"/>
              <a:gd name="T20" fmla="*/ 1158 w 1159"/>
              <a:gd name="T21" fmla="*/ 579 h 1159"/>
              <a:gd name="T22" fmla="*/ 579 w 1159"/>
              <a:gd name="T23" fmla="*/ 0 h 1159"/>
              <a:gd name="T24" fmla="*/ 579 w 1159"/>
              <a:gd name="T25" fmla="*/ 988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9" h="1159">
                <a:moveTo>
                  <a:pt x="579" y="988"/>
                </a:moveTo>
                <a:lnTo>
                  <a:pt x="579" y="988"/>
                </a:lnTo>
                <a:cubicBezTo>
                  <a:pt x="352" y="988"/>
                  <a:pt x="170" y="806"/>
                  <a:pt x="170" y="579"/>
                </a:cubicBezTo>
                <a:cubicBezTo>
                  <a:pt x="170" y="352"/>
                  <a:pt x="352" y="176"/>
                  <a:pt x="579" y="176"/>
                </a:cubicBezTo>
                <a:cubicBezTo>
                  <a:pt x="799" y="176"/>
                  <a:pt x="982" y="352"/>
                  <a:pt x="982" y="579"/>
                </a:cubicBezTo>
                <a:cubicBezTo>
                  <a:pt x="982" y="806"/>
                  <a:pt x="799" y="988"/>
                  <a:pt x="579" y="988"/>
                </a:cubicBezTo>
                <a:lnTo>
                  <a:pt x="579" y="0"/>
                </a:lnTo>
                <a:lnTo>
                  <a:pt x="579" y="0"/>
                </a:lnTo>
                <a:cubicBezTo>
                  <a:pt x="258" y="0"/>
                  <a:pt x="0" y="258"/>
                  <a:pt x="0" y="579"/>
                </a:cubicBezTo>
                <a:cubicBezTo>
                  <a:pt x="0" y="900"/>
                  <a:pt x="258" y="1158"/>
                  <a:pt x="579" y="1158"/>
                </a:cubicBezTo>
                <a:cubicBezTo>
                  <a:pt x="894" y="1158"/>
                  <a:pt x="1158" y="900"/>
                  <a:pt x="1158" y="579"/>
                </a:cubicBezTo>
                <a:cubicBezTo>
                  <a:pt x="1158" y="258"/>
                  <a:pt x="894" y="0"/>
                  <a:pt x="579" y="0"/>
                </a:cubicBezTo>
                <a:lnTo>
                  <a:pt x="579" y="988"/>
                </a:lnTo>
              </a:path>
            </a:pathLst>
          </a:custGeom>
          <a:solidFill>
            <a:srgbClr val="E7E3E2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41" name="Freeform 4"/>
          <p:cNvSpPr>
            <a:spLocks noChangeArrowheads="1"/>
          </p:cNvSpPr>
          <p:nvPr/>
        </p:nvSpPr>
        <p:spPr bwMode="auto">
          <a:xfrm>
            <a:off x="4877769" y="4340427"/>
            <a:ext cx="164584" cy="164595"/>
          </a:xfrm>
          <a:custGeom>
            <a:avLst/>
            <a:gdLst>
              <a:gd name="T0" fmla="*/ 409 w 813"/>
              <a:gd name="T1" fmla="*/ 0 h 813"/>
              <a:gd name="T2" fmla="*/ 409 w 813"/>
              <a:gd name="T3" fmla="*/ 0 h 813"/>
              <a:gd name="T4" fmla="*/ 0 w 813"/>
              <a:gd name="T5" fmla="*/ 403 h 813"/>
              <a:gd name="T6" fmla="*/ 409 w 813"/>
              <a:gd name="T7" fmla="*/ 812 h 813"/>
              <a:gd name="T8" fmla="*/ 812 w 813"/>
              <a:gd name="T9" fmla="*/ 403 h 813"/>
              <a:gd name="T10" fmla="*/ 409 w 813"/>
              <a:gd name="T11" fmla="*/ 0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3" h="813">
                <a:moveTo>
                  <a:pt x="409" y="0"/>
                </a:moveTo>
                <a:lnTo>
                  <a:pt x="409" y="0"/>
                </a:lnTo>
                <a:cubicBezTo>
                  <a:pt x="182" y="0"/>
                  <a:pt x="0" y="176"/>
                  <a:pt x="0" y="403"/>
                </a:cubicBezTo>
                <a:cubicBezTo>
                  <a:pt x="0" y="630"/>
                  <a:pt x="182" y="812"/>
                  <a:pt x="409" y="812"/>
                </a:cubicBezTo>
                <a:cubicBezTo>
                  <a:pt x="629" y="812"/>
                  <a:pt x="812" y="630"/>
                  <a:pt x="812" y="403"/>
                </a:cubicBezTo>
                <a:cubicBezTo>
                  <a:pt x="812" y="176"/>
                  <a:pt x="629" y="0"/>
                  <a:pt x="409" y="0"/>
                </a:cubicBezTo>
              </a:path>
            </a:pathLst>
          </a:custGeom>
          <a:solidFill>
            <a:srgbClr val="BAB1B1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42" name="Freeform 5"/>
          <p:cNvSpPr>
            <a:spLocks noChangeArrowheads="1"/>
          </p:cNvSpPr>
          <p:nvPr/>
        </p:nvSpPr>
        <p:spPr bwMode="auto">
          <a:xfrm>
            <a:off x="5575463" y="3531765"/>
            <a:ext cx="235248" cy="235263"/>
          </a:xfrm>
          <a:custGeom>
            <a:avLst/>
            <a:gdLst>
              <a:gd name="T0" fmla="*/ 579 w 1159"/>
              <a:gd name="T1" fmla="*/ 988 h 1159"/>
              <a:gd name="T2" fmla="*/ 579 w 1159"/>
              <a:gd name="T3" fmla="*/ 988 h 1159"/>
              <a:gd name="T4" fmla="*/ 176 w 1159"/>
              <a:gd name="T5" fmla="*/ 579 h 1159"/>
              <a:gd name="T6" fmla="*/ 579 w 1159"/>
              <a:gd name="T7" fmla="*/ 176 h 1159"/>
              <a:gd name="T8" fmla="*/ 988 w 1159"/>
              <a:gd name="T9" fmla="*/ 579 h 1159"/>
              <a:gd name="T10" fmla="*/ 579 w 1159"/>
              <a:gd name="T11" fmla="*/ 988 h 1159"/>
              <a:gd name="T12" fmla="*/ 579 w 1159"/>
              <a:gd name="T13" fmla="*/ 0 h 1159"/>
              <a:gd name="T14" fmla="*/ 579 w 1159"/>
              <a:gd name="T15" fmla="*/ 0 h 1159"/>
              <a:gd name="T16" fmla="*/ 0 w 1159"/>
              <a:gd name="T17" fmla="*/ 579 h 1159"/>
              <a:gd name="T18" fmla="*/ 579 w 1159"/>
              <a:gd name="T19" fmla="*/ 1158 h 1159"/>
              <a:gd name="T20" fmla="*/ 1158 w 1159"/>
              <a:gd name="T21" fmla="*/ 579 h 1159"/>
              <a:gd name="T22" fmla="*/ 579 w 1159"/>
              <a:gd name="T23" fmla="*/ 0 h 1159"/>
              <a:gd name="T24" fmla="*/ 579 w 1159"/>
              <a:gd name="T25" fmla="*/ 988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9" h="1159">
                <a:moveTo>
                  <a:pt x="579" y="988"/>
                </a:moveTo>
                <a:lnTo>
                  <a:pt x="579" y="988"/>
                </a:lnTo>
                <a:cubicBezTo>
                  <a:pt x="359" y="988"/>
                  <a:pt x="176" y="805"/>
                  <a:pt x="176" y="579"/>
                </a:cubicBezTo>
                <a:cubicBezTo>
                  <a:pt x="176" y="358"/>
                  <a:pt x="359" y="176"/>
                  <a:pt x="579" y="176"/>
                </a:cubicBezTo>
                <a:cubicBezTo>
                  <a:pt x="806" y="176"/>
                  <a:pt x="988" y="358"/>
                  <a:pt x="988" y="579"/>
                </a:cubicBezTo>
                <a:cubicBezTo>
                  <a:pt x="988" y="805"/>
                  <a:pt x="806" y="988"/>
                  <a:pt x="579" y="988"/>
                </a:cubicBezTo>
                <a:lnTo>
                  <a:pt x="579" y="0"/>
                </a:lnTo>
                <a:lnTo>
                  <a:pt x="579" y="0"/>
                </a:lnTo>
                <a:cubicBezTo>
                  <a:pt x="264" y="0"/>
                  <a:pt x="0" y="258"/>
                  <a:pt x="0" y="579"/>
                </a:cubicBezTo>
                <a:cubicBezTo>
                  <a:pt x="0" y="899"/>
                  <a:pt x="264" y="1158"/>
                  <a:pt x="579" y="1158"/>
                </a:cubicBezTo>
                <a:cubicBezTo>
                  <a:pt x="900" y="1158"/>
                  <a:pt x="1158" y="899"/>
                  <a:pt x="1158" y="579"/>
                </a:cubicBezTo>
                <a:cubicBezTo>
                  <a:pt x="1158" y="258"/>
                  <a:pt x="900" y="0"/>
                  <a:pt x="579" y="0"/>
                </a:cubicBezTo>
                <a:lnTo>
                  <a:pt x="579" y="988"/>
                </a:lnTo>
              </a:path>
            </a:pathLst>
          </a:custGeom>
          <a:solidFill>
            <a:srgbClr val="E7E3E2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43" name="Freeform 6"/>
          <p:cNvSpPr>
            <a:spLocks noChangeArrowheads="1"/>
          </p:cNvSpPr>
          <p:nvPr/>
        </p:nvSpPr>
        <p:spPr bwMode="auto">
          <a:xfrm>
            <a:off x="5611242" y="3566652"/>
            <a:ext cx="164584" cy="164595"/>
          </a:xfrm>
          <a:custGeom>
            <a:avLst/>
            <a:gdLst>
              <a:gd name="T0" fmla="*/ 403 w 813"/>
              <a:gd name="T1" fmla="*/ 0 h 813"/>
              <a:gd name="T2" fmla="*/ 403 w 813"/>
              <a:gd name="T3" fmla="*/ 0 h 813"/>
              <a:gd name="T4" fmla="*/ 0 w 813"/>
              <a:gd name="T5" fmla="*/ 403 h 813"/>
              <a:gd name="T6" fmla="*/ 403 w 813"/>
              <a:gd name="T7" fmla="*/ 812 h 813"/>
              <a:gd name="T8" fmla="*/ 812 w 813"/>
              <a:gd name="T9" fmla="*/ 403 h 813"/>
              <a:gd name="T10" fmla="*/ 403 w 813"/>
              <a:gd name="T11" fmla="*/ 0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3" h="813">
                <a:moveTo>
                  <a:pt x="403" y="0"/>
                </a:moveTo>
                <a:lnTo>
                  <a:pt x="403" y="0"/>
                </a:lnTo>
                <a:cubicBezTo>
                  <a:pt x="183" y="0"/>
                  <a:pt x="0" y="182"/>
                  <a:pt x="0" y="403"/>
                </a:cubicBezTo>
                <a:cubicBezTo>
                  <a:pt x="0" y="629"/>
                  <a:pt x="183" y="812"/>
                  <a:pt x="403" y="812"/>
                </a:cubicBezTo>
                <a:cubicBezTo>
                  <a:pt x="630" y="812"/>
                  <a:pt x="812" y="629"/>
                  <a:pt x="812" y="403"/>
                </a:cubicBezTo>
                <a:cubicBezTo>
                  <a:pt x="812" y="182"/>
                  <a:pt x="630" y="0"/>
                  <a:pt x="403" y="0"/>
                </a:cubicBezTo>
              </a:path>
            </a:pathLst>
          </a:custGeom>
          <a:solidFill>
            <a:srgbClr val="BAB1B1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44" name="Freeform 7"/>
          <p:cNvSpPr>
            <a:spLocks noChangeArrowheads="1"/>
          </p:cNvSpPr>
          <p:nvPr/>
        </p:nvSpPr>
        <p:spPr bwMode="auto">
          <a:xfrm>
            <a:off x="6077265" y="4460295"/>
            <a:ext cx="235249" cy="235263"/>
          </a:xfrm>
          <a:custGeom>
            <a:avLst/>
            <a:gdLst>
              <a:gd name="T0" fmla="*/ 578 w 1158"/>
              <a:gd name="T1" fmla="*/ 988 h 1159"/>
              <a:gd name="T2" fmla="*/ 578 w 1158"/>
              <a:gd name="T3" fmla="*/ 988 h 1159"/>
              <a:gd name="T4" fmla="*/ 176 w 1158"/>
              <a:gd name="T5" fmla="*/ 579 h 1159"/>
              <a:gd name="T6" fmla="*/ 578 w 1158"/>
              <a:gd name="T7" fmla="*/ 176 h 1159"/>
              <a:gd name="T8" fmla="*/ 987 w 1158"/>
              <a:gd name="T9" fmla="*/ 579 h 1159"/>
              <a:gd name="T10" fmla="*/ 578 w 1158"/>
              <a:gd name="T11" fmla="*/ 988 h 1159"/>
              <a:gd name="T12" fmla="*/ 578 w 1158"/>
              <a:gd name="T13" fmla="*/ 0 h 1159"/>
              <a:gd name="T14" fmla="*/ 578 w 1158"/>
              <a:gd name="T15" fmla="*/ 0 h 1159"/>
              <a:gd name="T16" fmla="*/ 0 w 1158"/>
              <a:gd name="T17" fmla="*/ 579 h 1159"/>
              <a:gd name="T18" fmla="*/ 578 w 1158"/>
              <a:gd name="T19" fmla="*/ 1158 h 1159"/>
              <a:gd name="T20" fmla="*/ 1157 w 1158"/>
              <a:gd name="T21" fmla="*/ 579 h 1159"/>
              <a:gd name="T22" fmla="*/ 578 w 1158"/>
              <a:gd name="T23" fmla="*/ 0 h 1159"/>
              <a:gd name="T24" fmla="*/ 578 w 1158"/>
              <a:gd name="T25" fmla="*/ 988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8" h="1159">
                <a:moveTo>
                  <a:pt x="578" y="988"/>
                </a:moveTo>
                <a:lnTo>
                  <a:pt x="578" y="988"/>
                </a:lnTo>
                <a:cubicBezTo>
                  <a:pt x="353" y="988"/>
                  <a:pt x="176" y="805"/>
                  <a:pt x="176" y="579"/>
                </a:cubicBezTo>
                <a:cubicBezTo>
                  <a:pt x="176" y="352"/>
                  <a:pt x="353" y="176"/>
                  <a:pt x="578" y="176"/>
                </a:cubicBezTo>
                <a:cubicBezTo>
                  <a:pt x="805" y="176"/>
                  <a:pt x="987" y="352"/>
                  <a:pt x="987" y="579"/>
                </a:cubicBezTo>
                <a:cubicBezTo>
                  <a:pt x="987" y="805"/>
                  <a:pt x="805" y="988"/>
                  <a:pt x="578" y="988"/>
                </a:cubicBezTo>
                <a:lnTo>
                  <a:pt x="578" y="0"/>
                </a:lnTo>
                <a:lnTo>
                  <a:pt x="578" y="0"/>
                </a:lnTo>
                <a:cubicBezTo>
                  <a:pt x="258" y="0"/>
                  <a:pt x="0" y="258"/>
                  <a:pt x="0" y="579"/>
                </a:cubicBezTo>
                <a:cubicBezTo>
                  <a:pt x="0" y="900"/>
                  <a:pt x="258" y="1158"/>
                  <a:pt x="578" y="1158"/>
                </a:cubicBezTo>
                <a:cubicBezTo>
                  <a:pt x="899" y="1158"/>
                  <a:pt x="1157" y="900"/>
                  <a:pt x="1157" y="579"/>
                </a:cubicBezTo>
                <a:cubicBezTo>
                  <a:pt x="1157" y="258"/>
                  <a:pt x="899" y="0"/>
                  <a:pt x="578" y="0"/>
                </a:cubicBezTo>
                <a:lnTo>
                  <a:pt x="578" y="988"/>
                </a:lnTo>
              </a:path>
            </a:pathLst>
          </a:custGeom>
          <a:solidFill>
            <a:srgbClr val="E7E3E2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45" name="Freeform 8"/>
          <p:cNvSpPr>
            <a:spLocks noChangeArrowheads="1"/>
          </p:cNvSpPr>
          <p:nvPr/>
        </p:nvSpPr>
        <p:spPr bwMode="auto">
          <a:xfrm>
            <a:off x="6113044" y="4496077"/>
            <a:ext cx="164584" cy="164595"/>
          </a:xfrm>
          <a:custGeom>
            <a:avLst/>
            <a:gdLst>
              <a:gd name="T0" fmla="*/ 402 w 812"/>
              <a:gd name="T1" fmla="*/ 0 h 813"/>
              <a:gd name="T2" fmla="*/ 402 w 812"/>
              <a:gd name="T3" fmla="*/ 0 h 813"/>
              <a:gd name="T4" fmla="*/ 0 w 812"/>
              <a:gd name="T5" fmla="*/ 403 h 813"/>
              <a:gd name="T6" fmla="*/ 402 w 812"/>
              <a:gd name="T7" fmla="*/ 812 h 813"/>
              <a:gd name="T8" fmla="*/ 811 w 812"/>
              <a:gd name="T9" fmla="*/ 403 h 813"/>
              <a:gd name="T10" fmla="*/ 402 w 812"/>
              <a:gd name="T11" fmla="*/ 0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2" h="813">
                <a:moveTo>
                  <a:pt x="402" y="0"/>
                </a:moveTo>
                <a:lnTo>
                  <a:pt x="402" y="0"/>
                </a:lnTo>
                <a:cubicBezTo>
                  <a:pt x="177" y="0"/>
                  <a:pt x="0" y="176"/>
                  <a:pt x="0" y="403"/>
                </a:cubicBezTo>
                <a:cubicBezTo>
                  <a:pt x="0" y="629"/>
                  <a:pt x="177" y="812"/>
                  <a:pt x="402" y="812"/>
                </a:cubicBezTo>
                <a:cubicBezTo>
                  <a:pt x="629" y="812"/>
                  <a:pt x="811" y="629"/>
                  <a:pt x="811" y="403"/>
                </a:cubicBezTo>
                <a:cubicBezTo>
                  <a:pt x="811" y="176"/>
                  <a:pt x="629" y="0"/>
                  <a:pt x="402" y="0"/>
                </a:cubicBezTo>
              </a:path>
            </a:pathLst>
          </a:custGeom>
          <a:solidFill>
            <a:srgbClr val="BAB1B1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46" name="Freeform 9"/>
          <p:cNvSpPr>
            <a:spLocks noChangeArrowheads="1"/>
          </p:cNvSpPr>
          <p:nvPr/>
        </p:nvSpPr>
        <p:spPr bwMode="auto">
          <a:xfrm>
            <a:off x="7560311" y="4160625"/>
            <a:ext cx="233460" cy="233475"/>
          </a:xfrm>
          <a:custGeom>
            <a:avLst/>
            <a:gdLst>
              <a:gd name="T0" fmla="*/ 572 w 1152"/>
              <a:gd name="T1" fmla="*/ 982 h 1153"/>
              <a:gd name="T2" fmla="*/ 572 w 1152"/>
              <a:gd name="T3" fmla="*/ 982 h 1153"/>
              <a:gd name="T4" fmla="*/ 169 w 1152"/>
              <a:gd name="T5" fmla="*/ 579 h 1153"/>
              <a:gd name="T6" fmla="*/ 572 w 1152"/>
              <a:gd name="T7" fmla="*/ 170 h 1153"/>
              <a:gd name="T8" fmla="*/ 981 w 1152"/>
              <a:gd name="T9" fmla="*/ 579 h 1153"/>
              <a:gd name="T10" fmla="*/ 572 w 1152"/>
              <a:gd name="T11" fmla="*/ 982 h 1153"/>
              <a:gd name="T12" fmla="*/ 572 w 1152"/>
              <a:gd name="T13" fmla="*/ 0 h 1153"/>
              <a:gd name="T14" fmla="*/ 572 w 1152"/>
              <a:gd name="T15" fmla="*/ 0 h 1153"/>
              <a:gd name="T16" fmla="*/ 0 w 1152"/>
              <a:gd name="T17" fmla="*/ 579 h 1153"/>
              <a:gd name="T18" fmla="*/ 572 w 1152"/>
              <a:gd name="T19" fmla="*/ 1152 h 1153"/>
              <a:gd name="T20" fmla="*/ 1151 w 1152"/>
              <a:gd name="T21" fmla="*/ 579 h 1153"/>
              <a:gd name="T22" fmla="*/ 572 w 1152"/>
              <a:gd name="T23" fmla="*/ 0 h 1153"/>
              <a:gd name="T24" fmla="*/ 572 w 1152"/>
              <a:gd name="T25" fmla="*/ 982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2" h="1153">
                <a:moveTo>
                  <a:pt x="572" y="982"/>
                </a:moveTo>
                <a:lnTo>
                  <a:pt x="572" y="982"/>
                </a:lnTo>
                <a:cubicBezTo>
                  <a:pt x="352" y="982"/>
                  <a:pt x="169" y="799"/>
                  <a:pt x="169" y="579"/>
                </a:cubicBezTo>
                <a:cubicBezTo>
                  <a:pt x="169" y="352"/>
                  <a:pt x="352" y="170"/>
                  <a:pt x="572" y="170"/>
                </a:cubicBezTo>
                <a:cubicBezTo>
                  <a:pt x="799" y="170"/>
                  <a:pt x="981" y="352"/>
                  <a:pt x="981" y="579"/>
                </a:cubicBezTo>
                <a:cubicBezTo>
                  <a:pt x="981" y="799"/>
                  <a:pt x="799" y="982"/>
                  <a:pt x="572" y="982"/>
                </a:cubicBezTo>
                <a:lnTo>
                  <a:pt x="572" y="0"/>
                </a:lnTo>
                <a:lnTo>
                  <a:pt x="572" y="0"/>
                </a:lnTo>
                <a:cubicBezTo>
                  <a:pt x="258" y="0"/>
                  <a:pt x="0" y="258"/>
                  <a:pt x="0" y="579"/>
                </a:cubicBezTo>
                <a:cubicBezTo>
                  <a:pt x="0" y="894"/>
                  <a:pt x="258" y="1152"/>
                  <a:pt x="572" y="1152"/>
                </a:cubicBezTo>
                <a:cubicBezTo>
                  <a:pt x="893" y="1152"/>
                  <a:pt x="1151" y="894"/>
                  <a:pt x="1151" y="579"/>
                </a:cubicBezTo>
                <a:cubicBezTo>
                  <a:pt x="1151" y="258"/>
                  <a:pt x="893" y="0"/>
                  <a:pt x="572" y="0"/>
                </a:cubicBezTo>
                <a:lnTo>
                  <a:pt x="572" y="982"/>
                </a:lnTo>
              </a:path>
            </a:pathLst>
          </a:custGeom>
          <a:solidFill>
            <a:srgbClr val="E7E3E2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47" name="Freeform 10"/>
          <p:cNvSpPr>
            <a:spLocks noChangeArrowheads="1"/>
          </p:cNvSpPr>
          <p:nvPr/>
        </p:nvSpPr>
        <p:spPr bwMode="auto">
          <a:xfrm>
            <a:off x="7595196" y="4195512"/>
            <a:ext cx="164584" cy="164595"/>
          </a:xfrm>
          <a:custGeom>
            <a:avLst/>
            <a:gdLst>
              <a:gd name="T0" fmla="*/ 403 w 813"/>
              <a:gd name="T1" fmla="*/ 0 h 813"/>
              <a:gd name="T2" fmla="*/ 403 w 813"/>
              <a:gd name="T3" fmla="*/ 0 h 813"/>
              <a:gd name="T4" fmla="*/ 0 w 813"/>
              <a:gd name="T5" fmla="*/ 409 h 813"/>
              <a:gd name="T6" fmla="*/ 403 w 813"/>
              <a:gd name="T7" fmla="*/ 812 h 813"/>
              <a:gd name="T8" fmla="*/ 812 w 813"/>
              <a:gd name="T9" fmla="*/ 409 h 813"/>
              <a:gd name="T10" fmla="*/ 403 w 813"/>
              <a:gd name="T11" fmla="*/ 0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3" h="813">
                <a:moveTo>
                  <a:pt x="403" y="0"/>
                </a:moveTo>
                <a:lnTo>
                  <a:pt x="403" y="0"/>
                </a:lnTo>
                <a:cubicBezTo>
                  <a:pt x="183" y="0"/>
                  <a:pt x="0" y="182"/>
                  <a:pt x="0" y="409"/>
                </a:cubicBezTo>
                <a:cubicBezTo>
                  <a:pt x="0" y="629"/>
                  <a:pt x="183" y="812"/>
                  <a:pt x="403" y="812"/>
                </a:cubicBezTo>
                <a:cubicBezTo>
                  <a:pt x="630" y="812"/>
                  <a:pt x="812" y="629"/>
                  <a:pt x="812" y="409"/>
                </a:cubicBezTo>
                <a:cubicBezTo>
                  <a:pt x="812" y="182"/>
                  <a:pt x="630" y="0"/>
                  <a:pt x="403" y="0"/>
                </a:cubicBezTo>
              </a:path>
            </a:pathLst>
          </a:custGeom>
          <a:solidFill>
            <a:srgbClr val="BAB1B1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48" name="Freeform 11"/>
          <p:cNvSpPr>
            <a:spLocks noChangeArrowheads="1"/>
          </p:cNvSpPr>
          <p:nvPr/>
        </p:nvSpPr>
        <p:spPr bwMode="auto">
          <a:xfrm>
            <a:off x="7918998" y="3020984"/>
            <a:ext cx="235248" cy="233475"/>
          </a:xfrm>
          <a:custGeom>
            <a:avLst/>
            <a:gdLst>
              <a:gd name="T0" fmla="*/ 579 w 1159"/>
              <a:gd name="T1" fmla="*/ 981 h 1152"/>
              <a:gd name="T2" fmla="*/ 579 w 1159"/>
              <a:gd name="T3" fmla="*/ 981 h 1152"/>
              <a:gd name="T4" fmla="*/ 176 w 1159"/>
              <a:gd name="T5" fmla="*/ 579 h 1152"/>
              <a:gd name="T6" fmla="*/ 579 w 1159"/>
              <a:gd name="T7" fmla="*/ 169 h 1152"/>
              <a:gd name="T8" fmla="*/ 988 w 1159"/>
              <a:gd name="T9" fmla="*/ 579 h 1152"/>
              <a:gd name="T10" fmla="*/ 579 w 1159"/>
              <a:gd name="T11" fmla="*/ 981 h 1152"/>
              <a:gd name="T12" fmla="*/ 579 w 1159"/>
              <a:gd name="T13" fmla="*/ 0 h 1152"/>
              <a:gd name="T14" fmla="*/ 579 w 1159"/>
              <a:gd name="T15" fmla="*/ 0 h 1152"/>
              <a:gd name="T16" fmla="*/ 0 w 1159"/>
              <a:gd name="T17" fmla="*/ 579 h 1152"/>
              <a:gd name="T18" fmla="*/ 579 w 1159"/>
              <a:gd name="T19" fmla="*/ 1151 h 1152"/>
              <a:gd name="T20" fmla="*/ 1158 w 1159"/>
              <a:gd name="T21" fmla="*/ 579 h 1152"/>
              <a:gd name="T22" fmla="*/ 579 w 1159"/>
              <a:gd name="T23" fmla="*/ 0 h 1152"/>
              <a:gd name="T24" fmla="*/ 579 w 1159"/>
              <a:gd name="T25" fmla="*/ 981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9" h="1152">
                <a:moveTo>
                  <a:pt x="579" y="981"/>
                </a:moveTo>
                <a:lnTo>
                  <a:pt x="579" y="981"/>
                </a:lnTo>
                <a:cubicBezTo>
                  <a:pt x="359" y="981"/>
                  <a:pt x="176" y="799"/>
                  <a:pt x="176" y="579"/>
                </a:cubicBezTo>
                <a:cubicBezTo>
                  <a:pt x="176" y="352"/>
                  <a:pt x="359" y="169"/>
                  <a:pt x="579" y="169"/>
                </a:cubicBezTo>
                <a:cubicBezTo>
                  <a:pt x="805" y="169"/>
                  <a:pt x="988" y="352"/>
                  <a:pt x="988" y="579"/>
                </a:cubicBezTo>
                <a:cubicBezTo>
                  <a:pt x="988" y="799"/>
                  <a:pt x="805" y="981"/>
                  <a:pt x="579" y="981"/>
                </a:cubicBezTo>
                <a:lnTo>
                  <a:pt x="579" y="0"/>
                </a:lnTo>
                <a:lnTo>
                  <a:pt x="579" y="0"/>
                </a:lnTo>
                <a:cubicBezTo>
                  <a:pt x="264" y="0"/>
                  <a:pt x="0" y="258"/>
                  <a:pt x="0" y="579"/>
                </a:cubicBezTo>
                <a:cubicBezTo>
                  <a:pt x="0" y="893"/>
                  <a:pt x="264" y="1151"/>
                  <a:pt x="579" y="1151"/>
                </a:cubicBezTo>
                <a:cubicBezTo>
                  <a:pt x="900" y="1151"/>
                  <a:pt x="1158" y="893"/>
                  <a:pt x="1158" y="579"/>
                </a:cubicBezTo>
                <a:cubicBezTo>
                  <a:pt x="1158" y="258"/>
                  <a:pt x="900" y="0"/>
                  <a:pt x="579" y="0"/>
                </a:cubicBezTo>
                <a:lnTo>
                  <a:pt x="579" y="981"/>
                </a:lnTo>
              </a:path>
            </a:pathLst>
          </a:custGeom>
          <a:solidFill>
            <a:srgbClr val="E7E3E2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49" name="Freeform 12"/>
          <p:cNvSpPr>
            <a:spLocks noChangeArrowheads="1"/>
          </p:cNvSpPr>
          <p:nvPr/>
        </p:nvSpPr>
        <p:spPr bwMode="auto">
          <a:xfrm>
            <a:off x="7954777" y="3054977"/>
            <a:ext cx="164584" cy="164595"/>
          </a:xfrm>
          <a:custGeom>
            <a:avLst/>
            <a:gdLst>
              <a:gd name="T0" fmla="*/ 403 w 813"/>
              <a:gd name="T1" fmla="*/ 0 h 813"/>
              <a:gd name="T2" fmla="*/ 403 w 813"/>
              <a:gd name="T3" fmla="*/ 0 h 813"/>
              <a:gd name="T4" fmla="*/ 0 w 813"/>
              <a:gd name="T5" fmla="*/ 410 h 813"/>
              <a:gd name="T6" fmla="*/ 403 w 813"/>
              <a:gd name="T7" fmla="*/ 812 h 813"/>
              <a:gd name="T8" fmla="*/ 812 w 813"/>
              <a:gd name="T9" fmla="*/ 410 h 813"/>
              <a:gd name="T10" fmla="*/ 403 w 813"/>
              <a:gd name="T11" fmla="*/ 0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3" h="813">
                <a:moveTo>
                  <a:pt x="403" y="0"/>
                </a:moveTo>
                <a:lnTo>
                  <a:pt x="403" y="0"/>
                </a:lnTo>
                <a:cubicBezTo>
                  <a:pt x="183" y="0"/>
                  <a:pt x="0" y="183"/>
                  <a:pt x="0" y="410"/>
                </a:cubicBezTo>
                <a:cubicBezTo>
                  <a:pt x="0" y="630"/>
                  <a:pt x="183" y="812"/>
                  <a:pt x="403" y="812"/>
                </a:cubicBezTo>
                <a:cubicBezTo>
                  <a:pt x="629" y="812"/>
                  <a:pt x="812" y="630"/>
                  <a:pt x="812" y="410"/>
                </a:cubicBezTo>
                <a:cubicBezTo>
                  <a:pt x="812" y="183"/>
                  <a:pt x="629" y="0"/>
                  <a:pt x="403" y="0"/>
                </a:cubicBezTo>
              </a:path>
            </a:pathLst>
          </a:custGeom>
          <a:solidFill>
            <a:srgbClr val="BAB1B1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50" name="Freeform 13"/>
          <p:cNvSpPr>
            <a:spLocks noChangeArrowheads="1"/>
          </p:cNvSpPr>
          <p:nvPr/>
        </p:nvSpPr>
        <p:spPr bwMode="auto">
          <a:xfrm>
            <a:off x="4267735" y="2380496"/>
            <a:ext cx="774619" cy="1009933"/>
          </a:xfrm>
          <a:custGeom>
            <a:avLst/>
            <a:gdLst>
              <a:gd name="T0" fmla="*/ 50 w 3821"/>
              <a:gd name="T1" fmla="*/ 4978 h 4979"/>
              <a:gd name="T2" fmla="*/ 50 w 3821"/>
              <a:gd name="T3" fmla="*/ 4978 h 4979"/>
              <a:gd name="T4" fmla="*/ 50 w 3821"/>
              <a:gd name="T5" fmla="*/ 4978 h 4979"/>
              <a:gd name="T6" fmla="*/ 0 w 3821"/>
              <a:gd name="T7" fmla="*/ 4928 h 4979"/>
              <a:gd name="T8" fmla="*/ 560 w 3821"/>
              <a:gd name="T9" fmla="*/ 2989 h 4979"/>
              <a:gd name="T10" fmla="*/ 3744 w 3821"/>
              <a:gd name="T11" fmla="*/ 7 h 4979"/>
              <a:gd name="T12" fmla="*/ 3813 w 3821"/>
              <a:gd name="T13" fmla="*/ 38 h 4979"/>
              <a:gd name="T14" fmla="*/ 3782 w 3821"/>
              <a:gd name="T15" fmla="*/ 107 h 4979"/>
              <a:gd name="T16" fmla="*/ 654 w 3821"/>
              <a:gd name="T17" fmla="*/ 3033 h 4979"/>
              <a:gd name="T18" fmla="*/ 107 w 3821"/>
              <a:gd name="T19" fmla="*/ 4934 h 4979"/>
              <a:gd name="T20" fmla="*/ 50 w 3821"/>
              <a:gd name="T21" fmla="*/ 4978 h 4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21" h="4979">
                <a:moveTo>
                  <a:pt x="50" y="4978"/>
                </a:moveTo>
                <a:lnTo>
                  <a:pt x="50" y="4978"/>
                </a:lnTo>
                <a:lnTo>
                  <a:pt x="50" y="4978"/>
                </a:lnTo>
                <a:cubicBezTo>
                  <a:pt x="19" y="4978"/>
                  <a:pt x="0" y="4953"/>
                  <a:pt x="0" y="4928"/>
                </a:cubicBezTo>
                <a:cubicBezTo>
                  <a:pt x="0" y="4915"/>
                  <a:pt x="69" y="4034"/>
                  <a:pt x="560" y="2989"/>
                </a:cubicBezTo>
                <a:cubicBezTo>
                  <a:pt x="1013" y="2027"/>
                  <a:pt x="1938" y="730"/>
                  <a:pt x="3744" y="7"/>
                </a:cubicBezTo>
                <a:cubicBezTo>
                  <a:pt x="3769" y="0"/>
                  <a:pt x="3801" y="13"/>
                  <a:pt x="3813" y="38"/>
                </a:cubicBezTo>
                <a:cubicBezTo>
                  <a:pt x="3820" y="63"/>
                  <a:pt x="3807" y="95"/>
                  <a:pt x="3782" y="107"/>
                </a:cubicBezTo>
                <a:cubicBezTo>
                  <a:pt x="2007" y="818"/>
                  <a:pt x="1107" y="2090"/>
                  <a:pt x="654" y="3033"/>
                </a:cubicBezTo>
                <a:cubicBezTo>
                  <a:pt x="170" y="4053"/>
                  <a:pt x="107" y="4921"/>
                  <a:pt x="107" y="4934"/>
                </a:cubicBezTo>
                <a:cubicBezTo>
                  <a:pt x="101" y="4959"/>
                  <a:pt x="82" y="4978"/>
                  <a:pt x="50" y="4978"/>
                </a:cubicBezTo>
              </a:path>
            </a:pathLst>
          </a:custGeom>
          <a:solidFill>
            <a:srgbClr val="BFB9B8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51" name="Freeform 14"/>
          <p:cNvSpPr>
            <a:spLocks noChangeArrowheads="1"/>
          </p:cNvSpPr>
          <p:nvPr/>
        </p:nvSpPr>
        <p:spPr bwMode="auto">
          <a:xfrm>
            <a:off x="4886713" y="2530778"/>
            <a:ext cx="554577" cy="1808755"/>
          </a:xfrm>
          <a:custGeom>
            <a:avLst/>
            <a:gdLst>
              <a:gd name="T0" fmla="*/ 270 w 2732"/>
              <a:gd name="T1" fmla="*/ 8916 h 8917"/>
              <a:gd name="T2" fmla="*/ 270 w 2732"/>
              <a:gd name="T3" fmla="*/ 8916 h 8917"/>
              <a:gd name="T4" fmla="*/ 220 w 2732"/>
              <a:gd name="T5" fmla="*/ 8872 h 8917"/>
              <a:gd name="T6" fmla="*/ 195 w 2732"/>
              <a:gd name="T7" fmla="*/ 5795 h 8917"/>
              <a:gd name="T8" fmla="*/ 2637 w 2732"/>
              <a:gd name="T9" fmla="*/ 25 h 8917"/>
              <a:gd name="T10" fmla="*/ 2712 w 2732"/>
              <a:gd name="T11" fmla="*/ 19 h 8917"/>
              <a:gd name="T12" fmla="*/ 2712 w 2732"/>
              <a:gd name="T13" fmla="*/ 94 h 8917"/>
              <a:gd name="T14" fmla="*/ 302 w 2732"/>
              <a:gd name="T15" fmla="*/ 5802 h 8917"/>
              <a:gd name="T16" fmla="*/ 321 w 2732"/>
              <a:gd name="T17" fmla="*/ 8853 h 8917"/>
              <a:gd name="T18" fmla="*/ 277 w 2732"/>
              <a:gd name="T19" fmla="*/ 8916 h 8917"/>
              <a:gd name="T20" fmla="*/ 270 w 2732"/>
              <a:gd name="T21" fmla="*/ 8916 h 8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32" h="8917">
                <a:moveTo>
                  <a:pt x="270" y="8916"/>
                </a:moveTo>
                <a:lnTo>
                  <a:pt x="270" y="8916"/>
                </a:lnTo>
                <a:cubicBezTo>
                  <a:pt x="245" y="8916"/>
                  <a:pt x="220" y="8897"/>
                  <a:pt x="220" y="8872"/>
                </a:cubicBezTo>
                <a:cubicBezTo>
                  <a:pt x="214" y="8859"/>
                  <a:pt x="0" y="7539"/>
                  <a:pt x="195" y="5795"/>
                </a:cubicBezTo>
                <a:cubicBezTo>
                  <a:pt x="371" y="4185"/>
                  <a:pt x="938" y="1875"/>
                  <a:pt x="2637" y="25"/>
                </a:cubicBezTo>
                <a:cubicBezTo>
                  <a:pt x="2655" y="0"/>
                  <a:pt x="2687" y="0"/>
                  <a:pt x="2712" y="19"/>
                </a:cubicBezTo>
                <a:cubicBezTo>
                  <a:pt x="2731" y="38"/>
                  <a:pt x="2731" y="75"/>
                  <a:pt x="2712" y="94"/>
                </a:cubicBezTo>
                <a:cubicBezTo>
                  <a:pt x="1038" y="1925"/>
                  <a:pt x="472" y="4210"/>
                  <a:pt x="302" y="5802"/>
                </a:cubicBezTo>
                <a:cubicBezTo>
                  <a:pt x="107" y="7532"/>
                  <a:pt x="321" y="8840"/>
                  <a:pt x="321" y="8853"/>
                </a:cubicBezTo>
                <a:cubicBezTo>
                  <a:pt x="327" y="8884"/>
                  <a:pt x="308" y="8909"/>
                  <a:pt x="277" y="8916"/>
                </a:cubicBezTo>
                <a:lnTo>
                  <a:pt x="270" y="8916"/>
                </a:lnTo>
              </a:path>
            </a:pathLst>
          </a:custGeom>
          <a:solidFill>
            <a:srgbClr val="BFB9B8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52" name="Freeform 15"/>
          <p:cNvSpPr>
            <a:spLocks noChangeArrowheads="1"/>
          </p:cNvSpPr>
          <p:nvPr/>
        </p:nvSpPr>
        <p:spPr bwMode="auto">
          <a:xfrm>
            <a:off x="5664016" y="2718631"/>
            <a:ext cx="266555" cy="859650"/>
          </a:xfrm>
          <a:custGeom>
            <a:avLst/>
            <a:gdLst>
              <a:gd name="T0" fmla="*/ 57 w 1316"/>
              <a:gd name="T1" fmla="*/ 4235 h 4236"/>
              <a:gd name="T2" fmla="*/ 57 w 1316"/>
              <a:gd name="T3" fmla="*/ 4235 h 4236"/>
              <a:gd name="T4" fmla="*/ 57 w 1316"/>
              <a:gd name="T5" fmla="*/ 4235 h 4236"/>
              <a:gd name="T6" fmla="*/ 7 w 1316"/>
              <a:gd name="T7" fmla="*/ 4185 h 4236"/>
              <a:gd name="T8" fmla="*/ 1215 w 1316"/>
              <a:gd name="T9" fmla="*/ 31 h 4236"/>
              <a:gd name="T10" fmla="*/ 1284 w 1316"/>
              <a:gd name="T11" fmla="*/ 19 h 4236"/>
              <a:gd name="T12" fmla="*/ 1303 w 1316"/>
              <a:gd name="T13" fmla="*/ 88 h 4236"/>
              <a:gd name="T14" fmla="*/ 107 w 1316"/>
              <a:gd name="T15" fmla="*/ 4185 h 4236"/>
              <a:gd name="T16" fmla="*/ 57 w 1316"/>
              <a:gd name="T17" fmla="*/ 4235 h 4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6" h="4236">
                <a:moveTo>
                  <a:pt x="57" y="4235"/>
                </a:moveTo>
                <a:lnTo>
                  <a:pt x="57" y="4235"/>
                </a:lnTo>
                <a:lnTo>
                  <a:pt x="57" y="4235"/>
                </a:lnTo>
                <a:cubicBezTo>
                  <a:pt x="25" y="4235"/>
                  <a:pt x="0" y="4210"/>
                  <a:pt x="7" y="4185"/>
                </a:cubicBezTo>
                <a:cubicBezTo>
                  <a:pt x="7" y="4159"/>
                  <a:pt x="139" y="1636"/>
                  <a:pt x="1215" y="31"/>
                </a:cubicBezTo>
                <a:cubicBezTo>
                  <a:pt x="1227" y="6"/>
                  <a:pt x="1265" y="0"/>
                  <a:pt x="1284" y="19"/>
                </a:cubicBezTo>
                <a:cubicBezTo>
                  <a:pt x="1309" y="31"/>
                  <a:pt x="1315" y="69"/>
                  <a:pt x="1303" y="88"/>
                </a:cubicBezTo>
                <a:cubicBezTo>
                  <a:pt x="246" y="1667"/>
                  <a:pt x="114" y="4159"/>
                  <a:pt x="107" y="4185"/>
                </a:cubicBezTo>
                <a:cubicBezTo>
                  <a:pt x="107" y="4216"/>
                  <a:pt x="82" y="4235"/>
                  <a:pt x="57" y="4235"/>
                </a:cubicBezTo>
              </a:path>
            </a:pathLst>
          </a:custGeom>
          <a:solidFill>
            <a:srgbClr val="BFB9B8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53" name="Freeform 16"/>
          <p:cNvSpPr>
            <a:spLocks noChangeArrowheads="1"/>
          </p:cNvSpPr>
          <p:nvPr/>
        </p:nvSpPr>
        <p:spPr bwMode="auto">
          <a:xfrm>
            <a:off x="6147929" y="2735627"/>
            <a:ext cx="103760" cy="1760450"/>
          </a:xfrm>
          <a:custGeom>
            <a:avLst/>
            <a:gdLst>
              <a:gd name="T0" fmla="*/ 176 w 510"/>
              <a:gd name="T1" fmla="*/ 8677 h 8678"/>
              <a:gd name="T2" fmla="*/ 176 w 510"/>
              <a:gd name="T3" fmla="*/ 8677 h 8678"/>
              <a:gd name="T4" fmla="*/ 169 w 510"/>
              <a:gd name="T5" fmla="*/ 8677 h 8678"/>
              <a:gd name="T6" fmla="*/ 119 w 510"/>
              <a:gd name="T7" fmla="*/ 8620 h 8678"/>
              <a:gd name="T8" fmla="*/ 0 w 510"/>
              <a:gd name="T9" fmla="*/ 63 h 8678"/>
              <a:gd name="T10" fmla="*/ 51 w 510"/>
              <a:gd name="T11" fmla="*/ 6 h 8678"/>
              <a:gd name="T12" fmla="*/ 106 w 510"/>
              <a:gd name="T13" fmla="*/ 50 h 8678"/>
              <a:gd name="T14" fmla="*/ 226 w 510"/>
              <a:gd name="T15" fmla="*/ 8626 h 8678"/>
              <a:gd name="T16" fmla="*/ 176 w 510"/>
              <a:gd name="T17" fmla="*/ 8677 h 8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0" h="8678">
                <a:moveTo>
                  <a:pt x="176" y="8677"/>
                </a:moveTo>
                <a:lnTo>
                  <a:pt x="176" y="8677"/>
                </a:lnTo>
                <a:lnTo>
                  <a:pt x="169" y="8677"/>
                </a:lnTo>
                <a:cubicBezTo>
                  <a:pt x="144" y="8677"/>
                  <a:pt x="119" y="8651"/>
                  <a:pt x="119" y="8620"/>
                </a:cubicBezTo>
                <a:cubicBezTo>
                  <a:pt x="402" y="3649"/>
                  <a:pt x="7" y="100"/>
                  <a:pt x="0" y="63"/>
                </a:cubicBezTo>
                <a:cubicBezTo>
                  <a:pt x="0" y="37"/>
                  <a:pt x="19" y="12"/>
                  <a:pt x="51" y="6"/>
                </a:cubicBezTo>
                <a:cubicBezTo>
                  <a:pt x="76" y="0"/>
                  <a:pt x="106" y="25"/>
                  <a:pt x="106" y="50"/>
                </a:cubicBezTo>
                <a:cubicBezTo>
                  <a:pt x="113" y="88"/>
                  <a:pt x="509" y="3649"/>
                  <a:pt x="226" y="8626"/>
                </a:cubicBezTo>
                <a:cubicBezTo>
                  <a:pt x="226" y="8658"/>
                  <a:pt x="201" y="8677"/>
                  <a:pt x="176" y="8677"/>
                </a:cubicBezTo>
              </a:path>
            </a:pathLst>
          </a:custGeom>
          <a:solidFill>
            <a:srgbClr val="BFB9B8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54" name="Freeform 17"/>
          <p:cNvSpPr>
            <a:spLocks noChangeArrowheads="1"/>
          </p:cNvSpPr>
          <p:nvPr/>
        </p:nvSpPr>
        <p:spPr bwMode="auto">
          <a:xfrm>
            <a:off x="6918076" y="2629177"/>
            <a:ext cx="750468" cy="1566335"/>
          </a:xfrm>
          <a:custGeom>
            <a:avLst/>
            <a:gdLst>
              <a:gd name="T0" fmla="*/ 3644 w 3701"/>
              <a:gd name="T1" fmla="*/ 7721 h 7722"/>
              <a:gd name="T2" fmla="*/ 3644 w 3701"/>
              <a:gd name="T3" fmla="*/ 7721 h 7722"/>
              <a:gd name="T4" fmla="*/ 3594 w 3701"/>
              <a:gd name="T5" fmla="*/ 7677 h 7722"/>
              <a:gd name="T6" fmla="*/ 139 w 3701"/>
              <a:gd name="T7" fmla="*/ 189 h 7722"/>
              <a:gd name="T8" fmla="*/ 13 w 3701"/>
              <a:gd name="T9" fmla="*/ 82 h 7722"/>
              <a:gd name="T10" fmla="*/ 38 w 3701"/>
              <a:gd name="T11" fmla="*/ 13 h 7722"/>
              <a:gd name="T12" fmla="*/ 107 w 3701"/>
              <a:gd name="T13" fmla="*/ 32 h 7722"/>
              <a:gd name="T14" fmla="*/ 202 w 3701"/>
              <a:gd name="T15" fmla="*/ 107 h 7722"/>
              <a:gd name="T16" fmla="*/ 1800 w 3701"/>
              <a:gd name="T17" fmla="*/ 1907 h 7722"/>
              <a:gd name="T18" fmla="*/ 3700 w 3701"/>
              <a:gd name="T19" fmla="*/ 7658 h 7722"/>
              <a:gd name="T20" fmla="*/ 3656 w 3701"/>
              <a:gd name="T21" fmla="*/ 7714 h 7722"/>
              <a:gd name="T22" fmla="*/ 3644 w 3701"/>
              <a:gd name="T23" fmla="*/ 7721 h 7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01" h="7722">
                <a:moveTo>
                  <a:pt x="3644" y="7721"/>
                </a:moveTo>
                <a:lnTo>
                  <a:pt x="3644" y="7721"/>
                </a:lnTo>
                <a:cubicBezTo>
                  <a:pt x="3619" y="7721"/>
                  <a:pt x="3600" y="7702"/>
                  <a:pt x="3594" y="7677"/>
                </a:cubicBezTo>
                <a:cubicBezTo>
                  <a:pt x="3178" y="5117"/>
                  <a:pt x="2241" y="1737"/>
                  <a:pt x="139" y="189"/>
                </a:cubicBezTo>
                <a:cubicBezTo>
                  <a:pt x="57" y="133"/>
                  <a:pt x="25" y="107"/>
                  <a:pt x="13" y="82"/>
                </a:cubicBezTo>
                <a:cubicBezTo>
                  <a:pt x="0" y="57"/>
                  <a:pt x="13" y="26"/>
                  <a:pt x="38" y="13"/>
                </a:cubicBezTo>
                <a:cubicBezTo>
                  <a:pt x="63" y="0"/>
                  <a:pt x="95" y="7"/>
                  <a:pt x="107" y="32"/>
                </a:cubicBezTo>
                <a:cubicBezTo>
                  <a:pt x="113" y="44"/>
                  <a:pt x="158" y="76"/>
                  <a:pt x="202" y="107"/>
                </a:cubicBezTo>
                <a:cubicBezTo>
                  <a:pt x="447" y="284"/>
                  <a:pt x="1102" y="768"/>
                  <a:pt x="1800" y="1907"/>
                </a:cubicBezTo>
                <a:cubicBezTo>
                  <a:pt x="2668" y="3329"/>
                  <a:pt x="3310" y="5261"/>
                  <a:pt x="3700" y="7658"/>
                </a:cubicBezTo>
                <a:cubicBezTo>
                  <a:pt x="3700" y="7683"/>
                  <a:pt x="3682" y="7714"/>
                  <a:pt x="3656" y="7714"/>
                </a:cubicBezTo>
                <a:cubicBezTo>
                  <a:pt x="3650" y="7721"/>
                  <a:pt x="3650" y="7721"/>
                  <a:pt x="3644" y="7721"/>
                </a:cubicBezTo>
              </a:path>
            </a:pathLst>
          </a:custGeom>
          <a:solidFill>
            <a:srgbClr val="BFB9B8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55" name="Freeform 18"/>
          <p:cNvSpPr>
            <a:spLocks noChangeArrowheads="1"/>
          </p:cNvSpPr>
          <p:nvPr/>
        </p:nvSpPr>
        <p:spPr bwMode="auto">
          <a:xfrm>
            <a:off x="7194470" y="2316089"/>
            <a:ext cx="830077" cy="718314"/>
          </a:xfrm>
          <a:custGeom>
            <a:avLst/>
            <a:gdLst>
              <a:gd name="T0" fmla="*/ 4027 w 4091"/>
              <a:gd name="T1" fmla="*/ 3542 h 3543"/>
              <a:gd name="T2" fmla="*/ 4027 w 4091"/>
              <a:gd name="T3" fmla="*/ 3542 h 3543"/>
              <a:gd name="T4" fmla="*/ 3983 w 4091"/>
              <a:gd name="T5" fmla="*/ 3517 h 3543"/>
              <a:gd name="T6" fmla="*/ 3058 w 4091"/>
              <a:gd name="T7" fmla="*/ 2177 h 3543"/>
              <a:gd name="T8" fmla="*/ 37 w 4091"/>
              <a:gd name="T9" fmla="*/ 107 h 3543"/>
              <a:gd name="T10" fmla="*/ 6 w 4091"/>
              <a:gd name="T11" fmla="*/ 37 h 3543"/>
              <a:gd name="T12" fmla="*/ 75 w 4091"/>
              <a:gd name="T13" fmla="*/ 6 h 3543"/>
              <a:gd name="T14" fmla="*/ 3140 w 4091"/>
              <a:gd name="T15" fmla="*/ 2108 h 3543"/>
              <a:gd name="T16" fmla="*/ 4077 w 4091"/>
              <a:gd name="T17" fmla="*/ 3467 h 3543"/>
              <a:gd name="T18" fmla="*/ 4052 w 4091"/>
              <a:gd name="T19" fmla="*/ 3542 h 3543"/>
              <a:gd name="T20" fmla="*/ 4027 w 4091"/>
              <a:gd name="T21" fmla="*/ 3542 h 3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091" h="3543">
                <a:moveTo>
                  <a:pt x="4027" y="3542"/>
                </a:moveTo>
                <a:lnTo>
                  <a:pt x="4027" y="3542"/>
                </a:lnTo>
                <a:cubicBezTo>
                  <a:pt x="4008" y="3542"/>
                  <a:pt x="3989" y="3536"/>
                  <a:pt x="3983" y="3517"/>
                </a:cubicBezTo>
                <a:cubicBezTo>
                  <a:pt x="3977" y="3511"/>
                  <a:pt x="3687" y="2894"/>
                  <a:pt x="3058" y="2177"/>
                </a:cubicBezTo>
                <a:cubicBezTo>
                  <a:pt x="2479" y="1510"/>
                  <a:pt x="1485" y="610"/>
                  <a:pt x="37" y="107"/>
                </a:cubicBezTo>
                <a:cubicBezTo>
                  <a:pt x="12" y="100"/>
                  <a:pt x="0" y="69"/>
                  <a:pt x="6" y="37"/>
                </a:cubicBezTo>
                <a:cubicBezTo>
                  <a:pt x="18" y="12"/>
                  <a:pt x="44" y="0"/>
                  <a:pt x="75" y="6"/>
                </a:cubicBezTo>
                <a:cubicBezTo>
                  <a:pt x="1541" y="516"/>
                  <a:pt x="2554" y="1434"/>
                  <a:pt x="3140" y="2108"/>
                </a:cubicBezTo>
                <a:cubicBezTo>
                  <a:pt x="3782" y="2844"/>
                  <a:pt x="4071" y="3467"/>
                  <a:pt x="4077" y="3467"/>
                </a:cubicBezTo>
                <a:cubicBezTo>
                  <a:pt x="4090" y="3498"/>
                  <a:pt x="4077" y="3530"/>
                  <a:pt x="4052" y="3542"/>
                </a:cubicBezTo>
                <a:cubicBezTo>
                  <a:pt x="4046" y="3542"/>
                  <a:pt x="4033" y="3542"/>
                  <a:pt x="4027" y="3542"/>
                </a:cubicBezTo>
              </a:path>
            </a:pathLst>
          </a:custGeom>
          <a:solidFill>
            <a:srgbClr val="BFB9B8"/>
          </a:solidFill>
          <a:ln>
            <a:solidFill>
              <a:schemeClr val="bg1">
                <a:lumMod val="6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56" name="Freeform 78"/>
          <p:cNvSpPr>
            <a:spLocks/>
          </p:cNvSpPr>
          <p:nvPr/>
        </p:nvSpPr>
        <p:spPr bwMode="auto">
          <a:xfrm>
            <a:off x="5031856" y="1489769"/>
            <a:ext cx="2229176" cy="1256064"/>
          </a:xfrm>
          <a:custGeom>
            <a:avLst/>
            <a:gdLst>
              <a:gd name="T0" fmla="*/ 954 w 1034"/>
              <a:gd name="T1" fmla="*/ 252 h 583"/>
              <a:gd name="T2" fmla="*/ 954 w 1034"/>
              <a:gd name="T3" fmla="*/ 249 h 583"/>
              <a:gd name="T4" fmla="*/ 815 w 1034"/>
              <a:gd name="T5" fmla="*/ 110 h 583"/>
              <a:gd name="T6" fmla="*/ 767 w 1034"/>
              <a:gd name="T7" fmla="*/ 119 h 583"/>
              <a:gd name="T8" fmla="*/ 578 w 1034"/>
              <a:gd name="T9" fmla="*/ 0 h 583"/>
              <a:gd name="T10" fmla="*/ 377 w 1034"/>
              <a:gd name="T11" fmla="*/ 152 h 583"/>
              <a:gd name="T12" fmla="*/ 301 w 1034"/>
              <a:gd name="T13" fmla="*/ 131 h 583"/>
              <a:gd name="T14" fmla="*/ 150 w 1034"/>
              <a:gd name="T15" fmla="*/ 282 h 583"/>
              <a:gd name="T16" fmla="*/ 0 w 1034"/>
              <a:gd name="T17" fmla="*/ 432 h 583"/>
              <a:gd name="T18" fmla="*/ 150 w 1034"/>
              <a:gd name="T19" fmla="*/ 583 h 583"/>
              <a:gd name="T20" fmla="*/ 853 w 1034"/>
              <a:gd name="T21" fmla="*/ 583 h 583"/>
              <a:gd name="T22" fmla="*/ 1034 w 1034"/>
              <a:gd name="T23" fmla="*/ 402 h 583"/>
              <a:gd name="T24" fmla="*/ 954 w 1034"/>
              <a:gd name="T25" fmla="*/ 252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34" h="583">
                <a:moveTo>
                  <a:pt x="954" y="252"/>
                </a:moveTo>
                <a:cubicBezTo>
                  <a:pt x="954" y="251"/>
                  <a:pt x="954" y="250"/>
                  <a:pt x="954" y="249"/>
                </a:cubicBezTo>
                <a:cubicBezTo>
                  <a:pt x="954" y="172"/>
                  <a:pt x="892" y="110"/>
                  <a:pt x="815" y="110"/>
                </a:cubicBezTo>
                <a:cubicBezTo>
                  <a:pt x="798" y="110"/>
                  <a:pt x="782" y="113"/>
                  <a:pt x="767" y="119"/>
                </a:cubicBezTo>
                <a:cubicBezTo>
                  <a:pt x="733" y="49"/>
                  <a:pt x="661" y="0"/>
                  <a:pt x="578" y="0"/>
                </a:cubicBezTo>
                <a:cubicBezTo>
                  <a:pt x="482" y="0"/>
                  <a:pt x="402" y="64"/>
                  <a:pt x="377" y="152"/>
                </a:cubicBezTo>
                <a:cubicBezTo>
                  <a:pt x="355" y="139"/>
                  <a:pt x="329" y="131"/>
                  <a:pt x="301" y="131"/>
                </a:cubicBezTo>
                <a:cubicBezTo>
                  <a:pt x="218" y="131"/>
                  <a:pt x="150" y="199"/>
                  <a:pt x="150" y="282"/>
                </a:cubicBezTo>
                <a:cubicBezTo>
                  <a:pt x="67" y="282"/>
                  <a:pt x="0" y="349"/>
                  <a:pt x="0" y="432"/>
                </a:cubicBezTo>
                <a:cubicBezTo>
                  <a:pt x="0" y="515"/>
                  <a:pt x="67" y="583"/>
                  <a:pt x="150" y="583"/>
                </a:cubicBezTo>
                <a:cubicBezTo>
                  <a:pt x="853" y="583"/>
                  <a:pt x="853" y="583"/>
                  <a:pt x="853" y="583"/>
                </a:cubicBezTo>
                <a:cubicBezTo>
                  <a:pt x="953" y="583"/>
                  <a:pt x="1034" y="502"/>
                  <a:pt x="1034" y="402"/>
                </a:cubicBezTo>
                <a:cubicBezTo>
                  <a:pt x="1034" y="339"/>
                  <a:pt x="1002" y="284"/>
                  <a:pt x="954" y="252"/>
                </a:cubicBezTo>
                <a:close/>
              </a:path>
            </a:pathLst>
          </a:custGeom>
          <a:solidFill>
            <a:srgbClr val="FBF4D9"/>
          </a:solidFill>
          <a:ln w="28575">
            <a:gradFill>
              <a:gsLst>
                <a:gs pos="22000">
                  <a:schemeClr val="bg1"/>
                </a:gs>
                <a:gs pos="58000">
                  <a:srgbClr val="EEEEEE"/>
                </a:gs>
                <a:gs pos="100000">
                  <a:srgbClr val="FAFAFA"/>
                </a:gs>
              </a:gsLst>
              <a:lin ang="3600000" scaled="0"/>
            </a:gradFill>
          </a:ln>
          <a:effectLst>
            <a:outerShdw blurRad="317500" dist="1270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57" name="AutoShape 34"/>
          <p:cNvSpPr>
            <a:spLocks/>
          </p:cNvSpPr>
          <p:nvPr/>
        </p:nvSpPr>
        <p:spPr bwMode="auto">
          <a:xfrm>
            <a:off x="5823952" y="1918217"/>
            <a:ext cx="644984" cy="6317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4" y="0"/>
                </a:moveTo>
                <a:cubicBezTo>
                  <a:pt x="12264" y="0"/>
                  <a:pt x="13649" y="287"/>
                  <a:pt x="14957" y="861"/>
                </a:cubicBezTo>
                <a:cubicBezTo>
                  <a:pt x="16265" y="1434"/>
                  <a:pt x="17412" y="2210"/>
                  <a:pt x="18398" y="3198"/>
                </a:cubicBezTo>
                <a:cubicBezTo>
                  <a:pt x="19387" y="4186"/>
                  <a:pt x="20167" y="5332"/>
                  <a:pt x="20738" y="6645"/>
                </a:cubicBezTo>
                <a:cubicBezTo>
                  <a:pt x="21311" y="7958"/>
                  <a:pt x="21599" y="9341"/>
                  <a:pt x="21599" y="10801"/>
                </a:cubicBezTo>
                <a:cubicBezTo>
                  <a:pt x="21599" y="12280"/>
                  <a:pt x="21311" y="13669"/>
                  <a:pt x="20738" y="14971"/>
                </a:cubicBezTo>
                <a:cubicBezTo>
                  <a:pt x="20167" y="16272"/>
                  <a:pt x="19387" y="17413"/>
                  <a:pt x="18398" y="18401"/>
                </a:cubicBezTo>
                <a:cubicBezTo>
                  <a:pt x="17412" y="19386"/>
                  <a:pt x="16265" y="20171"/>
                  <a:pt x="14957" y="20738"/>
                </a:cubicBezTo>
                <a:cubicBezTo>
                  <a:pt x="13649" y="21312"/>
                  <a:pt x="12264" y="21599"/>
                  <a:pt x="10804" y="21599"/>
                </a:cubicBezTo>
                <a:cubicBezTo>
                  <a:pt x="9326" y="21599"/>
                  <a:pt x="7936" y="21312"/>
                  <a:pt x="6633" y="20738"/>
                </a:cubicBezTo>
                <a:cubicBezTo>
                  <a:pt x="5328" y="20171"/>
                  <a:pt x="4184" y="19386"/>
                  <a:pt x="3195" y="18401"/>
                </a:cubicBezTo>
                <a:cubicBezTo>
                  <a:pt x="2209" y="17413"/>
                  <a:pt x="1429" y="16272"/>
                  <a:pt x="856" y="14971"/>
                </a:cubicBezTo>
                <a:cubicBezTo>
                  <a:pt x="285" y="13669"/>
                  <a:pt x="0" y="12280"/>
                  <a:pt x="0" y="10801"/>
                </a:cubicBezTo>
                <a:cubicBezTo>
                  <a:pt x="0" y="9341"/>
                  <a:pt x="285" y="7958"/>
                  <a:pt x="856" y="6645"/>
                </a:cubicBezTo>
                <a:cubicBezTo>
                  <a:pt x="1429" y="5332"/>
                  <a:pt x="2209" y="4186"/>
                  <a:pt x="3195" y="3198"/>
                </a:cubicBezTo>
                <a:cubicBezTo>
                  <a:pt x="4184" y="2210"/>
                  <a:pt x="5328" y="1434"/>
                  <a:pt x="6633" y="861"/>
                </a:cubicBezTo>
                <a:cubicBezTo>
                  <a:pt x="7936" y="285"/>
                  <a:pt x="9326" y="0"/>
                  <a:pt x="10804" y="0"/>
                </a:cubicBezTo>
                <a:moveTo>
                  <a:pt x="6450" y="2241"/>
                </a:moveTo>
                <a:cubicBezTo>
                  <a:pt x="6133" y="2258"/>
                  <a:pt x="5783" y="2408"/>
                  <a:pt x="5393" y="2687"/>
                </a:cubicBezTo>
                <a:cubicBezTo>
                  <a:pt x="5006" y="2969"/>
                  <a:pt x="4627" y="3294"/>
                  <a:pt x="4257" y="3658"/>
                </a:cubicBezTo>
                <a:cubicBezTo>
                  <a:pt x="3890" y="4028"/>
                  <a:pt x="3548" y="4409"/>
                  <a:pt x="3237" y="4793"/>
                </a:cubicBezTo>
                <a:cubicBezTo>
                  <a:pt x="2927" y="5186"/>
                  <a:pt x="2684" y="5505"/>
                  <a:pt x="2514" y="5753"/>
                </a:cubicBezTo>
                <a:lnTo>
                  <a:pt x="2568" y="5753"/>
                </a:lnTo>
                <a:cubicBezTo>
                  <a:pt x="2604" y="5753"/>
                  <a:pt x="2661" y="5742"/>
                  <a:pt x="2737" y="5716"/>
                </a:cubicBezTo>
                <a:cubicBezTo>
                  <a:pt x="2814" y="5688"/>
                  <a:pt x="2850" y="5728"/>
                  <a:pt x="2850" y="5838"/>
                </a:cubicBezTo>
                <a:cubicBezTo>
                  <a:pt x="2850" y="5875"/>
                  <a:pt x="2839" y="5920"/>
                  <a:pt x="2811" y="5979"/>
                </a:cubicBezTo>
                <a:cubicBezTo>
                  <a:pt x="2783" y="6035"/>
                  <a:pt x="2833" y="6069"/>
                  <a:pt x="2961" y="6069"/>
                </a:cubicBezTo>
                <a:cubicBezTo>
                  <a:pt x="2997" y="6069"/>
                  <a:pt x="3020" y="6041"/>
                  <a:pt x="3028" y="5985"/>
                </a:cubicBezTo>
                <a:cubicBezTo>
                  <a:pt x="3037" y="5931"/>
                  <a:pt x="3051" y="5931"/>
                  <a:pt x="3068" y="5985"/>
                </a:cubicBezTo>
                <a:lnTo>
                  <a:pt x="3122" y="6199"/>
                </a:lnTo>
                <a:lnTo>
                  <a:pt x="3122" y="6227"/>
                </a:lnTo>
                <a:cubicBezTo>
                  <a:pt x="3122" y="6267"/>
                  <a:pt x="3099" y="6295"/>
                  <a:pt x="3054" y="6312"/>
                </a:cubicBezTo>
                <a:cubicBezTo>
                  <a:pt x="3011" y="6326"/>
                  <a:pt x="2997" y="6354"/>
                  <a:pt x="3014" y="6394"/>
                </a:cubicBezTo>
                <a:cubicBezTo>
                  <a:pt x="3051" y="6428"/>
                  <a:pt x="3093" y="6442"/>
                  <a:pt x="3141" y="6442"/>
                </a:cubicBezTo>
                <a:lnTo>
                  <a:pt x="3271" y="6442"/>
                </a:lnTo>
                <a:lnTo>
                  <a:pt x="3325" y="6417"/>
                </a:lnTo>
                <a:lnTo>
                  <a:pt x="3353" y="6394"/>
                </a:lnTo>
                <a:cubicBezTo>
                  <a:pt x="3353" y="6442"/>
                  <a:pt x="3379" y="6481"/>
                  <a:pt x="3432" y="6504"/>
                </a:cubicBezTo>
                <a:cubicBezTo>
                  <a:pt x="3489" y="6532"/>
                  <a:pt x="3534" y="6544"/>
                  <a:pt x="3568" y="6544"/>
                </a:cubicBezTo>
                <a:lnTo>
                  <a:pt x="3596" y="6544"/>
                </a:lnTo>
                <a:cubicBezTo>
                  <a:pt x="3596" y="6558"/>
                  <a:pt x="3576" y="6575"/>
                  <a:pt x="3543" y="6592"/>
                </a:cubicBezTo>
                <a:cubicBezTo>
                  <a:pt x="3506" y="6614"/>
                  <a:pt x="3506" y="6642"/>
                  <a:pt x="3543" y="6673"/>
                </a:cubicBezTo>
                <a:lnTo>
                  <a:pt x="3853" y="6730"/>
                </a:lnTo>
                <a:lnTo>
                  <a:pt x="3853" y="6758"/>
                </a:lnTo>
                <a:lnTo>
                  <a:pt x="4043" y="7148"/>
                </a:lnTo>
                <a:cubicBezTo>
                  <a:pt x="4043" y="7182"/>
                  <a:pt x="4028" y="7232"/>
                  <a:pt x="4003" y="7280"/>
                </a:cubicBezTo>
                <a:cubicBezTo>
                  <a:pt x="3975" y="7337"/>
                  <a:pt x="3944" y="7365"/>
                  <a:pt x="3907" y="7365"/>
                </a:cubicBezTo>
                <a:cubicBezTo>
                  <a:pt x="3870" y="7365"/>
                  <a:pt x="3856" y="7354"/>
                  <a:pt x="3867" y="7326"/>
                </a:cubicBezTo>
                <a:cubicBezTo>
                  <a:pt x="3876" y="7297"/>
                  <a:pt x="3879" y="7263"/>
                  <a:pt x="3879" y="7232"/>
                </a:cubicBezTo>
                <a:cubicBezTo>
                  <a:pt x="3879" y="7193"/>
                  <a:pt x="3870" y="7159"/>
                  <a:pt x="3853" y="7134"/>
                </a:cubicBezTo>
                <a:cubicBezTo>
                  <a:pt x="3836" y="7105"/>
                  <a:pt x="3769" y="7094"/>
                  <a:pt x="3650" y="7094"/>
                </a:cubicBezTo>
                <a:cubicBezTo>
                  <a:pt x="3633" y="7094"/>
                  <a:pt x="3608" y="7100"/>
                  <a:pt x="3582" y="7105"/>
                </a:cubicBezTo>
                <a:cubicBezTo>
                  <a:pt x="3554" y="7117"/>
                  <a:pt x="3551" y="7139"/>
                  <a:pt x="3568" y="7176"/>
                </a:cubicBezTo>
                <a:lnTo>
                  <a:pt x="3732" y="7523"/>
                </a:lnTo>
                <a:lnTo>
                  <a:pt x="3771" y="7551"/>
                </a:lnTo>
                <a:lnTo>
                  <a:pt x="3800" y="7580"/>
                </a:lnTo>
                <a:cubicBezTo>
                  <a:pt x="3709" y="7580"/>
                  <a:pt x="3647" y="7690"/>
                  <a:pt x="3616" y="7904"/>
                </a:cubicBezTo>
                <a:cubicBezTo>
                  <a:pt x="3585" y="8119"/>
                  <a:pt x="3568" y="8274"/>
                  <a:pt x="3568" y="8362"/>
                </a:cubicBezTo>
                <a:lnTo>
                  <a:pt x="3622" y="8610"/>
                </a:lnTo>
                <a:lnTo>
                  <a:pt x="3650" y="8686"/>
                </a:lnTo>
                <a:lnTo>
                  <a:pt x="3650" y="8743"/>
                </a:lnTo>
                <a:lnTo>
                  <a:pt x="3596" y="9002"/>
                </a:lnTo>
                <a:lnTo>
                  <a:pt x="3989" y="9581"/>
                </a:lnTo>
                <a:lnTo>
                  <a:pt x="4071" y="9581"/>
                </a:lnTo>
                <a:cubicBezTo>
                  <a:pt x="4088" y="9618"/>
                  <a:pt x="4079" y="9652"/>
                  <a:pt x="4043" y="9691"/>
                </a:cubicBezTo>
                <a:cubicBezTo>
                  <a:pt x="4006" y="9725"/>
                  <a:pt x="3997" y="9762"/>
                  <a:pt x="4014" y="9796"/>
                </a:cubicBezTo>
                <a:lnTo>
                  <a:pt x="4125" y="9906"/>
                </a:lnTo>
                <a:cubicBezTo>
                  <a:pt x="4125" y="9993"/>
                  <a:pt x="4142" y="10061"/>
                  <a:pt x="4178" y="10098"/>
                </a:cubicBezTo>
                <a:cubicBezTo>
                  <a:pt x="4212" y="10143"/>
                  <a:pt x="4272" y="10197"/>
                  <a:pt x="4353" y="10270"/>
                </a:cubicBezTo>
                <a:cubicBezTo>
                  <a:pt x="4334" y="10380"/>
                  <a:pt x="4427" y="10479"/>
                  <a:pt x="4630" y="10572"/>
                </a:cubicBezTo>
                <a:cubicBezTo>
                  <a:pt x="4834" y="10668"/>
                  <a:pt x="4961" y="10733"/>
                  <a:pt x="5017" y="10773"/>
                </a:cubicBezTo>
                <a:cubicBezTo>
                  <a:pt x="5088" y="10976"/>
                  <a:pt x="5178" y="11179"/>
                  <a:pt x="5286" y="11382"/>
                </a:cubicBezTo>
                <a:cubicBezTo>
                  <a:pt x="5393" y="11588"/>
                  <a:pt x="5526" y="11758"/>
                  <a:pt x="5679" y="11908"/>
                </a:cubicBezTo>
                <a:lnTo>
                  <a:pt x="5707" y="12094"/>
                </a:lnTo>
                <a:cubicBezTo>
                  <a:pt x="5707" y="12111"/>
                  <a:pt x="5684" y="12133"/>
                  <a:pt x="5639" y="12150"/>
                </a:cubicBezTo>
                <a:cubicBezTo>
                  <a:pt x="5594" y="12167"/>
                  <a:pt x="5588" y="12195"/>
                  <a:pt x="5625" y="12227"/>
                </a:cubicBezTo>
                <a:lnTo>
                  <a:pt x="5842" y="12325"/>
                </a:lnTo>
                <a:cubicBezTo>
                  <a:pt x="5876" y="12289"/>
                  <a:pt x="5924" y="12325"/>
                  <a:pt x="5984" y="12433"/>
                </a:cubicBezTo>
                <a:cubicBezTo>
                  <a:pt x="6040" y="12543"/>
                  <a:pt x="6088" y="12613"/>
                  <a:pt x="6125" y="12647"/>
                </a:cubicBezTo>
                <a:lnTo>
                  <a:pt x="6097" y="12729"/>
                </a:lnTo>
                <a:lnTo>
                  <a:pt x="6261" y="12961"/>
                </a:lnTo>
                <a:lnTo>
                  <a:pt x="6342" y="12989"/>
                </a:lnTo>
                <a:lnTo>
                  <a:pt x="6396" y="12879"/>
                </a:lnTo>
                <a:cubicBezTo>
                  <a:pt x="6359" y="12788"/>
                  <a:pt x="6297" y="12667"/>
                  <a:pt x="6207" y="12520"/>
                </a:cubicBezTo>
                <a:cubicBezTo>
                  <a:pt x="6116" y="12370"/>
                  <a:pt x="6023" y="12226"/>
                  <a:pt x="5930" y="12088"/>
                </a:cubicBezTo>
                <a:cubicBezTo>
                  <a:pt x="5834" y="11947"/>
                  <a:pt x="5755" y="11826"/>
                  <a:pt x="5693" y="11710"/>
                </a:cubicBezTo>
                <a:cubicBezTo>
                  <a:pt x="5628" y="11600"/>
                  <a:pt x="5597" y="11532"/>
                  <a:pt x="5597" y="11515"/>
                </a:cubicBezTo>
                <a:cubicBezTo>
                  <a:pt x="5597" y="11492"/>
                  <a:pt x="5588" y="11422"/>
                  <a:pt x="5571" y="11295"/>
                </a:cubicBezTo>
                <a:cubicBezTo>
                  <a:pt x="5551" y="11168"/>
                  <a:pt x="5534" y="11097"/>
                  <a:pt x="5517" y="11069"/>
                </a:cubicBezTo>
                <a:cubicBezTo>
                  <a:pt x="5571" y="11103"/>
                  <a:pt x="5639" y="11137"/>
                  <a:pt x="5721" y="11168"/>
                </a:cubicBezTo>
                <a:cubicBezTo>
                  <a:pt x="5800" y="11202"/>
                  <a:pt x="5868" y="11235"/>
                  <a:pt x="5922" y="11267"/>
                </a:cubicBezTo>
                <a:cubicBezTo>
                  <a:pt x="5958" y="11492"/>
                  <a:pt x="6046" y="11676"/>
                  <a:pt x="6187" y="11809"/>
                </a:cubicBezTo>
                <a:cubicBezTo>
                  <a:pt x="6326" y="11947"/>
                  <a:pt x="6450" y="12099"/>
                  <a:pt x="6557" y="12272"/>
                </a:cubicBezTo>
                <a:cubicBezTo>
                  <a:pt x="6520" y="12305"/>
                  <a:pt x="6520" y="12325"/>
                  <a:pt x="6557" y="12337"/>
                </a:cubicBezTo>
                <a:cubicBezTo>
                  <a:pt x="6594" y="12348"/>
                  <a:pt x="6625" y="12354"/>
                  <a:pt x="6653" y="12354"/>
                </a:cubicBezTo>
                <a:cubicBezTo>
                  <a:pt x="6687" y="12387"/>
                  <a:pt x="6707" y="12452"/>
                  <a:pt x="6707" y="12543"/>
                </a:cubicBezTo>
                <a:cubicBezTo>
                  <a:pt x="6834" y="12684"/>
                  <a:pt x="6998" y="12884"/>
                  <a:pt x="7199" y="13138"/>
                </a:cubicBezTo>
                <a:cubicBezTo>
                  <a:pt x="7402" y="13384"/>
                  <a:pt x="7504" y="13584"/>
                  <a:pt x="7504" y="13731"/>
                </a:cubicBezTo>
                <a:lnTo>
                  <a:pt x="7504" y="13754"/>
                </a:lnTo>
                <a:lnTo>
                  <a:pt x="7450" y="13949"/>
                </a:lnTo>
                <a:cubicBezTo>
                  <a:pt x="7504" y="14090"/>
                  <a:pt x="7597" y="14205"/>
                  <a:pt x="7727" y="14290"/>
                </a:cubicBezTo>
                <a:cubicBezTo>
                  <a:pt x="7857" y="14378"/>
                  <a:pt x="7987" y="14443"/>
                  <a:pt x="8114" y="14499"/>
                </a:cubicBezTo>
                <a:lnTo>
                  <a:pt x="8168" y="14499"/>
                </a:lnTo>
                <a:cubicBezTo>
                  <a:pt x="8349" y="14592"/>
                  <a:pt x="8532" y="14685"/>
                  <a:pt x="8721" y="14790"/>
                </a:cubicBezTo>
                <a:cubicBezTo>
                  <a:pt x="8911" y="14897"/>
                  <a:pt x="9106" y="14985"/>
                  <a:pt x="9304" y="15055"/>
                </a:cubicBezTo>
                <a:lnTo>
                  <a:pt x="9614" y="14863"/>
                </a:lnTo>
                <a:cubicBezTo>
                  <a:pt x="9688" y="14886"/>
                  <a:pt x="9764" y="14928"/>
                  <a:pt x="9846" y="15002"/>
                </a:cubicBezTo>
                <a:cubicBezTo>
                  <a:pt x="9925" y="15072"/>
                  <a:pt x="10018" y="15154"/>
                  <a:pt x="10123" y="15250"/>
                </a:cubicBezTo>
                <a:cubicBezTo>
                  <a:pt x="10225" y="15343"/>
                  <a:pt x="10346" y="15431"/>
                  <a:pt x="10487" y="15513"/>
                </a:cubicBezTo>
                <a:cubicBezTo>
                  <a:pt x="10626" y="15597"/>
                  <a:pt x="10787" y="15645"/>
                  <a:pt x="10968" y="15662"/>
                </a:cubicBezTo>
                <a:cubicBezTo>
                  <a:pt x="11092" y="15575"/>
                  <a:pt x="11157" y="15597"/>
                  <a:pt x="11157" y="15727"/>
                </a:cubicBezTo>
                <a:lnTo>
                  <a:pt x="11157" y="15784"/>
                </a:lnTo>
                <a:lnTo>
                  <a:pt x="11496" y="16193"/>
                </a:lnTo>
                <a:lnTo>
                  <a:pt x="11550" y="16391"/>
                </a:lnTo>
                <a:cubicBezTo>
                  <a:pt x="11640" y="16444"/>
                  <a:pt x="11731" y="16512"/>
                  <a:pt x="11827" y="16594"/>
                </a:cubicBezTo>
                <a:cubicBezTo>
                  <a:pt x="11920" y="16676"/>
                  <a:pt x="11996" y="16766"/>
                  <a:pt x="12050" y="16865"/>
                </a:cubicBezTo>
                <a:lnTo>
                  <a:pt x="12103" y="16865"/>
                </a:lnTo>
                <a:cubicBezTo>
                  <a:pt x="12194" y="16865"/>
                  <a:pt x="12267" y="16907"/>
                  <a:pt x="12327" y="16986"/>
                </a:cubicBezTo>
                <a:cubicBezTo>
                  <a:pt x="12386" y="17068"/>
                  <a:pt x="12459" y="17108"/>
                  <a:pt x="12550" y="17108"/>
                </a:cubicBezTo>
                <a:cubicBezTo>
                  <a:pt x="12604" y="17108"/>
                  <a:pt x="12632" y="17079"/>
                  <a:pt x="12632" y="17029"/>
                </a:cubicBezTo>
                <a:cubicBezTo>
                  <a:pt x="12632" y="16902"/>
                  <a:pt x="12640" y="16820"/>
                  <a:pt x="12657" y="16777"/>
                </a:cubicBezTo>
                <a:cubicBezTo>
                  <a:pt x="12674" y="16738"/>
                  <a:pt x="12700" y="16710"/>
                  <a:pt x="12725" y="16704"/>
                </a:cubicBezTo>
                <a:cubicBezTo>
                  <a:pt x="12753" y="16693"/>
                  <a:pt x="12782" y="16687"/>
                  <a:pt x="12807" y="16687"/>
                </a:cubicBezTo>
                <a:cubicBezTo>
                  <a:pt x="12835" y="16687"/>
                  <a:pt x="12849" y="16670"/>
                  <a:pt x="12849" y="16633"/>
                </a:cubicBezTo>
                <a:lnTo>
                  <a:pt x="12793" y="16554"/>
                </a:lnTo>
                <a:cubicBezTo>
                  <a:pt x="12756" y="16554"/>
                  <a:pt x="12731" y="16577"/>
                  <a:pt x="12714" y="16622"/>
                </a:cubicBezTo>
                <a:cubicBezTo>
                  <a:pt x="12694" y="16667"/>
                  <a:pt x="12669" y="16670"/>
                  <a:pt x="12632" y="16633"/>
                </a:cubicBezTo>
                <a:lnTo>
                  <a:pt x="12440" y="16743"/>
                </a:lnTo>
                <a:lnTo>
                  <a:pt x="12211" y="16687"/>
                </a:lnTo>
                <a:lnTo>
                  <a:pt x="11889" y="16136"/>
                </a:lnTo>
                <a:lnTo>
                  <a:pt x="11996" y="15366"/>
                </a:lnTo>
                <a:cubicBezTo>
                  <a:pt x="12013" y="15332"/>
                  <a:pt x="11979" y="15287"/>
                  <a:pt x="11894" y="15244"/>
                </a:cubicBezTo>
                <a:cubicBezTo>
                  <a:pt x="11807" y="15199"/>
                  <a:pt x="11784" y="15154"/>
                  <a:pt x="11818" y="15112"/>
                </a:cubicBezTo>
                <a:cubicBezTo>
                  <a:pt x="11694" y="15032"/>
                  <a:pt x="11541" y="15001"/>
                  <a:pt x="11360" y="15001"/>
                </a:cubicBezTo>
                <a:cubicBezTo>
                  <a:pt x="11324" y="15001"/>
                  <a:pt x="11230" y="15013"/>
                  <a:pt x="11083" y="15038"/>
                </a:cubicBezTo>
                <a:cubicBezTo>
                  <a:pt x="10934" y="15066"/>
                  <a:pt x="10857" y="15055"/>
                  <a:pt x="10857" y="15001"/>
                </a:cubicBezTo>
                <a:cubicBezTo>
                  <a:pt x="10857" y="14945"/>
                  <a:pt x="10872" y="14874"/>
                  <a:pt x="10900" y="14784"/>
                </a:cubicBezTo>
                <a:cubicBezTo>
                  <a:pt x="10925" y="14691"/>
                  <a:pt x="10959" y="14598"/>
                  <a:pt x="10993" y="14493"/>
                </a:cubicBezTo>
                <a:cubicBezTo>
                  <a:pt x="11030" y="14389"/>
                  <a:pt x="11058" y="14301"/>
                  <a:pt x="11075" y="14228"/>
                </a:cubicBezTo>
                <a:cubicBezTo>
                  <a:pt x="11092" y="14157"/>
                  <a:pt x="11103" y="14112"/>
                  <a:pt x="11103" y="14095"/>
                </a:cubicBezTo>
                <a:lnTo>
                  <a:pt x="11278" y="13731"/>
                </a:lnTo>
                <a:lnTo>
                  <a:pt x="11239" y="13677"/>
                </a:lnTo>
                <a:lnTo>
                  <a:pt x="11021" y="13621"/>
                </a:lnTo>
                <a:cubicBezTo>
                  <a:pt x="10985" y="13621"/>
                  <a:pt x="10925" y="13649"/>
                  <a:pt x="10846" y="13706"/>
                </a:cubicBezTo>
                <a:cubicBezTo>
                  <a:pt x="10764" y="13754"/>
                  <a:pt x="10685" y="13821"/>
                  <a:pt x="10609" y="13898"/>
                </a:cubicBezTo>
                <a:cubicBezTo>
                  <a:pt x="10533" y="13974"/>
                  <a:pt x="10468" y="14053"/>
                  <a:pt x="10414" y="14123"/>
                </a:cubicBezTo>
                <a:cubicBezTo>
                  <a:pt x="10360" y="14197"/>
                  <a:pt x="10332" y="14256"/>
                  <a:pt x="10332" y="14313"/>
                </a:cubicBezTo>
                <a:lnTo>
                  <a:pt x="9724" y="14442"/>
                </a:lnTo>
                <a:cubicBezTo>
                  <a:pt x="9597" y="14442"/>
                  <a:pt x="9493" y="14394"/>
                  <a:pt x="9411" y="14284"/>
                </a:cubicBezTo>
                <a:cubicBezTo>
                  <a:pt x="9377" y="14140"/>
                  <a:pt x="9301" y="13979"/>
                  <a:pt x="9182" y="13804"/>
                </a:cubicBezTo>
                <a:cubicBezTo>
                  <a:pt x="9066" y="13627"/>
                  <a:pt x="9007" y="13474"/>
                  <a:pt x="9007" y="13336"/>
                </a:cubicBezTo>
                <a:cubicBezTo>
                  <a:pt x="9007" y="13132"/>
                  <a:pt x="9041" y="12938"/>
                  <a:pt x="9114" y="12757"/>
                </a:cubicBezTo>
                <a:cubicBezTo>
                  <a:pt x="9188" y="12576"/>
                  <a:pt x="9159" y="12382"/>
                  <a:pt x="9032" y="12178"/>
                </a:cubicBezTo>
                <a:cubicBezTo>
                  <a:pt x="9052" y="12178"/>
                  <a:pt x="9075" y="12167"/>
                  <a:pt x="9100" y="12150"/>
                </a:cubicBezTo>
                <a:cubicBezTo>
                  <a:pt x="9128" y="12133"/>
                  <a:pt x="9134" y="12105"/>
                  <a:pt x="9114" y="12068"/>
                </a:cubicBezTo>
                <a:lnTo>
                  <a:pt x="9275" y="11879"/>
                </a:lnTo>
                <a:lnTo>
                  <a:pt x="9303" y="11851"/>
                </a:lnTo>
                <a:lnTo>
                  <a:pt x="9329" y="11879"/>
                </a:lnTo>
                <a:cubicBezTo>
                  <a:pt x="9456" y="11786"/>
                  <a:pt x="9623" y="11758"/>
                  <a:pt x="9832" y="11786"/>
                </a:cubicBezTo>
                <a:cubicBezTo>
                  <a:pt x="10038" y="11809"/>
                  <a:pt x="10168" y="11746"/>
                  <a:pt x="10225" y="11594"/>
                </a:cubicBezTo>
                <a:lnTo>
                  <a:pt x="10439" y="11769"/>
                </a:lnTo>
                <a:cubicBezTo>
                  <a:pt x="10476" y="11786"/>
                  <a:pt x="10516" y="11769"/>
                  <a:pt x="10561" y="11710"/>
                </a:cubicBezTo>
                <a:cubicBezTo>
                  <a:pt x="10606" y="11653"/>
                  <a:pt x="10629" y="11605"/>
                  <a:pt x="10629" y="11566"/>
                </a:cubicBezTo>
                <a:lnTo>
                  <a:pt x="10521" y="11515"/>
                </a:lnTo>
                <a:lnTo>
                  <a:pt x="11050" y="11377"/>
                </a:lnTo>
                <a:lnTo>
                  <a:pt x="11075" y="11461"/>
                </a:lnTo>
                <a:lnTo>
                  <a:pt x="11332" y="11433"/>
                </a:lnTo>
                <a:lnTo>
                  <a:pt x="11629" y="11619"/>
                </a:lnTo>
                <a:cubicBezTo>
                  <a:pt x="11665" y="11619"/>
                  <a:pt x="11702" y="11600"/>
                  <a:pt x="11739" y="11554"/>
                </a:cubicBezTo>
                <a:cubicBezTo>
                  <a:pt x="11776" y="11509"/>
                  <a:pt x="11815" y="11504"/>
                  <a:pt x="11860" y="11537"/>
                </a:cubicBezTo>
                <a:lnTo>
                  <a:pt x="12132" y="11825"/>
                </a:lnTo>
                <a:cubicBezTo>
                  <a:pt x="12095" y="11896"/>
                  <a:pt x="12089" y="11952"/>
                  <a:pt x="12118" y="11984"/>
                </a:cubicBezTo>
                <a:cubicBezTo>
                  <a:pt x="12143" y="12023"/>
                  <a:pt x="12157" y="12057"/>
                  <a:pt x="12157" y="12094"/>
                </a:cubicBezTo>
                <a:cubicBezTo>
                  <a:pt x="12157" y="12150"/>
                  <a:pt x="12205" y="12271"/>
                  <a:pt x="12298" y="12463"/>
                </a:cubicBezTo>
                <a:cubicBezTo>
                  <a:pt x="12394" y="12658"/>
                  <a:pt x="12479" y="12757"/>
                  <a:pt x="12550" y="12757"/>
                </a:cubicBezTo>
                <a:cubicBezTo>
                  <a:pt x="12640" y="12757"/>
                  <a:pt x="12680" y="12698"/>
                  <a:pt x="12671" y="12582"/>
                </a:cubicBezTo>
                <a:cubicBezTo>
                  <a:pt x="12663" y="12466"/>
                  <a:pt x="12657" y="12390"/>
                  <a:pt x="12657" y="12356"/>
                </a:cubicBezTo>
                <a:cubicBezTo>
                  <a:pt x="12657" y="12176"/>
                  <a:pt x="12620" y="11998"/>
                  <a:pt x="12550" y="11828"/>
                </a:cubicBezTo>
                <a:cubicBezTo>
                  <a:pt x="12479" y="11656"/>
                  <a:pt x="12409" y="11481"/>
                  <a:pt x="12346" y="11298"/>
                </a:cubicBezTo>
                <a:lnTo>
                  <a:pt x="12346" y="11221"/>
                </a:lnTo>
                <a:cubicBezTo>
                  <a:pt x="12346" y="11128"/>
                  <a:pt x="12403" y="11049"/>
                  <a:pt x="12516" y="10984"/>
                </a:cubicBezTo>
                <a:cubicBezTo>
                  <a:pt x="12629" y="10911"/>
                  <a:pt x="12685" y="10874"/>
                  <a:pt x="12685" y="10851"/>
                </a:cubicBezTo>
                <a:cubicBezTo>
                  <a:pt x="12776" y="10781"/>
                  <a:pt x="12878" y="10707"/>
                  <a:pt x="12991" y="10637"/>
                </a:cubicBezTo>
                <a:cubicBezTo>
                  <a:pt x="13101" y="10563"/>
                  <a:pt x="13186" y="10482"/>
                  <a:pt x="13239" y="10383"/>
                </a:cubicBezTo>
                <a:lnTo>
                  <a:pt x="13347" y="10163"/>
                </a:lnTo>
                <a:lnTo>
                  <a:pt x="13347" y="10030"/>
                </a:lnTo>
                <a:lnTo>
                  <a:pt x="13429" y="10030"/>
                </a:lnTo>
                <a:cubicBezTo>
                  <a:pt x="13465" y="10030"/>
                  <a:pt x="13482" y="10002"/>
                  <a:pt x="13482" y="9948"/>
                </a:cubicBezTo>
                <a:cubicBezTo>
                  <a:pt x="13482" y="9931"/>
                  <a:pt x="13471" y="9914"/>
                  <a:pt x="13443" y="9903"/>
                </a:cubicBezTo>
                <a:cubicBezTo>
                  <a:pt x="13414" y="9886"/>
                  <a:pt x="13383" y="9863"/>
                  <a:pt x="13347" y="9827"/>
                </a:cubicBezTo>
                <a:cubicBezTo>
                  <a:pt x="13313" y="9810"/>
                  <a:pt x="13276" y="9782"/>
                  <a:pt x="13239" y="9742"/>
                </a:cubicBezTo>
                <a:lnTo>
                  <a:pt x="13321" y="9694"/>
                </a:lnTo>
                <a:cubicBezTo>
                  <a:pt x="13358" y="9638"/>
                  <a:pt x="13383" y="9573"/>
                  <a:pt x="13403" y="9491"/>
                </a:cubicBezTo>
                <a:cubicBezTo>
                  <a:pt x="13420" y="9406"/>
                  <a:pt x="13412" y="9335"/>
                  <a:pt x="13375" y="9273"/>
                </a:cubicBezTo>
                <a:lnTo>
                  <a:pt x="13578" y="9163"/>
                </a:lnTo>
                <a:cubicBezTo>
                  <a:pt x="13558" y="9220"/>
                  <a:pt x="13578" y="9254"/>
                  <a:pt x="13632" y="9273"/>
                </a:cubicBezTo>
                <a:cubicBezTo>
                  <a:pt x="13686" y="9290"/>
                  <a:pt x="13731" y="9290"/>
                  <a:pt x="13768" y="9273"/>
                </a:cubicBezTo>
                <a:lnTo>
                  <a:pt x="13903" y="9053"/>
                </a:lnTo>
                <a:cubicBezTo>
                  <a:pt x="13866" y="8966"/>
                  <a:pt x="13844" y="8932"/>
                  <a:pt x="13835" y="8960"/>
                </a:cubicBezTo>
                <a:cubicBezTo>
                  <a:pt x="13827" y="8988"/>
                  <a:pt x="13850" y="8960"/>
                  <a:pt x="13903" y="8867"/>
                </a:cubicBezTo>
                <a:cubicBezTo>
                  <a:pt x="13994" y="8833"/>
                  <a:pt x="14081" y="8788"/>
                  <a:pt x="14166" y="8740"/>
                </a:cubicBezTo>
                <a:cubicBezTo>
                  <a:pt x="14254" y="8689"/>
                  <a:pt x="14338" y="8664"/>
                  <a:pt x="14432" y="8664"/>
                </a:cubicBezTo>
                <a:cubicBezTo>
                  <a:pt x="14448" y="8683"/>
                  <a:pt x="14465" y="8689"/>
                  <a:pt x="14485" y="8689"/>
                </a:cubicBezTo>
                <a:cubicBezTo>
                  <a:pt x="14539" y="8689"/>
                  <a:pt x="14564" y="8683"/>
                  <a:pt x="14564" y="8664"/>
                </a:cubicBezTo>
                <a:cubicBezTo>
                  <a:pt x="14564" y="8573"/>
                  <a:pt x="14547" y="8520"/>
                  <a:pt x="14511" y="8503"/>
                </a:cubicBezTo>
                <a:lnTo>
                  <a:pt x="14675" y="8167"/>
                </a:lnTo>
                <a:cubicBezTo>
                  <a:pt x="14799" y="8167"/>
                  <a:pt x="14895" y="8110"/>
                  <a:pt x="14957" y="8000"/>
                </a:cubicBezTo>
                <a:lnTo>
                  <a:pt x="15203" y="7972"/>
                </a:lnTo>
                <a:cubicBezTo>
                  <a:pt x="15257" y="7958"/>
                  <a:pt x="15282" y="7924"/>
                  <a:pt x="15282" y="7867"/>
                </a:cubicBezTo>
                <a:lnTo>
                  <a:pt x="15282" y="7842"/>
                </a:lnTo>
                <a:lnTo>
                  <a:pt x="15757" y="7704"/>
                </a:lnTo>
                <a:lnTo>
                  <a:pt x="15810" y="7554"/>
                </a:lnTo>
                <a:lnTo>
                  <a:pt x="15675" y="7368"/>
                </a:lnTo>
                <a:cubicBezTo>
                  <a:pt x="15692" y="7368"/>
                  <a:pt x="15700" y="7351"/>
                  <a:pt x="15700" y="7311"/>
                </a:cubicBezTo>
                <a:cubicBezTo>
                  <a:pt x="15700" y="7277"/>
                  <a:pt x="15683" y="7252"/>
                  <a:pt x="15646" y="7235"/>
                </a:cubicBezTo>
                <a:cubicBezTo>
                  <a:pt x="15613" y="7212"/>
                  <a:pt x="15579" y="7195"/>
                  <a:pt x="15553" y="7179"/>
                </a:cubicBezTo>
                <a:cubicBezTo>
                  <a:pt x="15525" y="7162"/>
                  <a:pt x="15494" y="7142"/>
                  <a:pt x="15457" y="7125"/>
                </a:cubicBezTo>
                <a:lnTo>
                  <a:pt x="15403" y="7150"/>
                </a:lnTo>
                <a:lnTo>
                  <a:pt x="15457" y="7125"/>
                </a:lnTo>
                <a:lnTo>
                  <a:pt x="15539" y="7125"/>
                </a:lnTo>
                <a:lnTo>
                  <a:pt x="15714" y="7125"/>
                </a:lnTo>
                <a:cubicBezTo>
                  <a:pt x="15796" y="7125"/>
                  <a:pt x="15836" y="7085"/>
                  <a:pt x="15836" y="7003"/>
                </a:cubicBezTo>
                <a:cubicBezTo>
                  <a:pt x="15836" y="6893"/>
                  <a:pt x="15774" y="6837"/>
                  <a:pt x="15646" y="6837"/>
                </a:cubicBezTo>
                <a:cubicBezTo>
                  <a:pt x="15485" y="6837"/>
                  <a:pt x="15299" y="6877"/>
                  <a:pt x="15087" y="6953"/>
                </a:cubicBezTo>
                <a:cubicBezTo>
                  <a:pt x="14875" y="7029"/>
                  <a:pt x="14728" y="7162"/>
                  <a:pt x="14646" y="7339"/>
                </a:cubicBezTo>
                <a:lnTo>
                  <a:pt x="14457" y="7450"/>
                </a:lnTo>
                <a:lnTo>
                  <a:pt x="14700" y="7207"/>
                </a:lnTo>
                <a:lnTo>
                  <a:pt x="14739" y="7125"/>
                </a:lnTo>
                <a:cubicBezTo>
                  <a:pt x="14739" y="7085"/>
                  <a:pt x="14697" y="7063"/>
                  <a:pt x="14612" y="7046"/>
                </a:cubicBezTo>
                <a:cubicBezTo>
                  <a:pt x="14528" y="7035"/>
                  <a:pt x="14502" y="7029"/>
                  <a:pt x="14539" y="7029"/>
                </a:cubicBezTo>
                <a:cubicBezTo>
                  <a:pt x="14700" y="7029"/>
                  <a:pt x="14824" y="7015"/>
                  <a:pt x="14909" y="6975"/>
                </a:cubicBezTo>
                <a:cubicBezTo>
                  <a:pt x="14997" y="6936"/>
                  <a:pt x="15067" y="6899"/>
                  <a:pt x="15121" y="6854"/>
                </a:cubicBezTo>
                <a:cubicBezTo>
                  <a:pt x="15175" y="6809"/>
                  <a:pt x="15231" y="6766"/>
                  <a:pt x="15288" y="6715"/>
                </a:cubicBezTo>
                <a:cubicBezTo>
                  <a:pt x="15347" y="6670"/>
                  <a:pt x="15432" y="6634"/>
                  <a:pt x="15539" y="6594"/>
                </a:cubicBezTo>
                <a:cubicBezTo>
                  <a:pt x="15745" y="6634"/>
                  <a:pt x="15946" y="6645"/>
                  <a:pt x="16135" y="6622"/>
                </a:cubicBezTo>
                <a:cubicBezTo>
                  <a:pt x="16322" y="6605"/>
                  <a:pt x="16522" y="6594"/>
                  <a:pt x="16729" y="6594"/>
                </a:cubicBezTo>
                <a:cubicBezTo>
                  <a:pt x="16785" y="6560"/>
                  <a:pt x="16839" y="6523"/>
                  <a:pt x="16892" y="6484"/>
                </a:cubicBezTo>
                <a:cubicBezTo>
                  <a:pt x="16946" y="6439"/>
                  <a:pt x="16980" y="6396"/>
                  <a:pt x="17000" y="6340"/>
                </a:cubicBezTo>
                <a:lnTo>
                  <a:pt x="17311" y="6286"/>
                </a:lnTo>
                <a:cubicBezTo>
                  <a:pt x="17347" y="6323"/>
                  <a:pt x="17401" y="6315"/>
                  <a:pt x="17474" y="6258"/>
                </a:cubicBezTo>
                <a:cubicBezTo>
                  <a:pt x="17545" y="6202"/>
                  <a:pt x="17582" y="6159"/>
                  <a:pt x="17582" y="6125"/>
                </a:cubicBezTo>
                <a:cubicBezTo>
                  <a:pt x="17582" y="6032"/>
                  <a:pt x="17531" y="5976"/>
                  <a:pt x="17432" y="5950"/>
                </a:cubicBezTo>
                <a:cubicBezTo>
                  <a:pt x="17333" y="5922"/>
                  <a:pt x="17282" y="5854"/>
                  <a:pt x="17282" y="5755"/>
                </a:cubicBezTo>
                <a:cubicBezTo>
                  <a:pt x="17282" y="5738"/>
                  <a:pt x="17288" y="5713"/>
                  <a:pt x="17296" y="5679"/>
                </a:cubicBezTo>
                <a:cubicBezTo>
                  <a:pt x="17308" y="5640"/>
                  <a:pt x="17294" y="5623"/>
                  <a:pt x="17257" y="5623"/>
                </a:cubicBezTo>
                <a:cubicBezTo>
                  <a:pt x="17203" y="5623"/>
                  <a:pt x="17116" y="5651"/>
                  <a:pt x="16994" y="5707"/>
                </a:cubicBezTo>
                <a:cubicBezTo>
                  <a:pt x="16870" y="5758"/>
                  <a:pt x="16785" y="5806"/>
                  <a:pt x="16729" y="5840"/>
                </a:cubicBezTo>
                <a:cubicBezTo>
                  <a:pt x="16692" y="5854"/>
                  <a:pt x="16672" y="5854"/>
                  <a:pt x="16661" y="5829"/>
                </a:cubicBezTo>
                <a:cubicBezTo>
                  <a:pt x="16652" y="5801"/>
                  <a:pt x="16649" y="5767"/>
                  <a:pt x="16649" y="5730"/>
                </a:cubicBezTo>
                <a:lnTo>
                  <a:pt x="16675" y="5755"/>
                </a:lnTo>
                <a:lnTo>
                  <a:pt x="16785" y="5705"/>
                </a:lnTo>
                <a:lnTo>
                  <a:pt x="17093" y="5594"/>
                </a:lnTo>
                <a:lnTo>
                  <a:pt x="17147" y="5538"/>
                </a:lnTo>
                <a:cubicBezTo>
                  <a:pt x="17147" y="5484"/>
                  <a:pt x="17116" y="5451"/>
                  <a:pt x="17048" y="5434"/>
                </a:cubicBezTo>
                <a:cubicBezTo>
                  <a:pt x="16980" y="5411"/>
                  <a:pt x="16926" y="5405"/>
                  <a:pt x="16892" y="5405"/>
                </a:cubicBezTo>
                <a:cubicBezTo>
                  <a:pt x="16856" y="5405"/>
                  <a:pt x="16802" y="5417"/>
                  <a:pt x="16729" y="5445"/>
                </a:cubicBezTo>
                <a:cubicBezTo>
                  <a:pt x="16658" y="5473"/>
                  <a:pt x="16621" y="5456"/>
                  <a:pt x="16621" y="5405"/>
                </a:cubicBezTo>
                <a:lnTo>
                  <a:pt x="16649" y="5349"/>
                </a:lnTo>
                <a:cubicBezTo>
                  <a:pt x="16539" y="5259"/>
                  <a:pt x="16443" y="5154"/>
                  <a:pt x="16358" y="5047"/>
                </a:cubicBezTo>
                <a:cubicBezTo>
                  <a:pt x="16271" y="4931"/>
                  <a:pt x="16228" y="4861"/>
                  <a:pt x="16228" y="4821"/>
                </a:cubicBezTo>
                <a:cubicBezTo>
                  <a:pt x="16228" y="4787"/>
                  <a:pt x="16234" y="4751"/>
                  <a:pt x="16243" y="4705"/>
                </a:cubicBezTo>
                <a:cubicBezTo>
                  <a:pt x="16251" y="4669"/>
                  <a:pt x="16228" y="4646"/>
                  <a:pt x="16175" y="4646"/>
                </a:cubicBezTo>
                <a:cubicBezTo>
                  <a:pt x="16138" y="4646"/>
                  <a:pt x="16107" y="4652"/>
                  <a:pt x="16082" y="4663"/>
                </a:cubicBezTo>
                <a:cubicBezTo>
                  <a:pt x="16053" y="4672"/>
                  <a:pt x="16039" y="4646"/>
                  <a:pt x="16039" y="4595"/>
                </a:cubicBezTo>
                <a:cubicBezTo>
                  <a:pt x="16039" y="4556"/>
                  <a:pt x="16017" y="4480"/>
                  <a:pt x="15971" y="4364"/>
                </a:cubicBezTo>
                <a:cubicBezTo>
                  <a:pt x="15926" y="4248"/>
                  <a:pt x="15864" y="4189"/>
                  <a:pt x="15782" y="4189"/>
                </a:cubicBezTo>
                <a:lnTo>
                  <a:pt x="15675" y="4299"/>
                </a:lnTo>
                <a:cubicBezTo>
                  <a:pt x="15675" y="4347"/>
                  <a:pt x="15646" y="4392"/>
                  <a:pt x="15593" y="4420"/>
                </a:cubicBezTo>
                <a:cubicBezTo>
                  <a:pt x="15539" y="4446"/>
                  <a:pt x="15511" y="4474"/>
                  <a:pt x="15511" y="4513"/>
                </a:cubicBezTo>
                <a:lnTo>
                  <a:pt x="15457" y="4513"/>
                </a:lnTo>
                <a:lnTo>
                  <a:pt x="15175" y="4672"/>
                </a:lnTo>
                <a:cubicBezTo>
                  <a:pt x="15155" y="4640"/>
                  <a:pt x="15132" y="4629"/>
                  <a:pt x="15107" y="4646"/>
                </a:cubicBezTo>
                <a:cubicBezTo>
                  <a:pt x="15079" y="4669"/>
                  <a:pt x="15047" y="4672"/>
                  <a:pt x="15011" y="4672"/>
                </a:cubicBezTo>
                <a:lnTo>
                  <a:pt x="14985" y="4672"/>
                </a:lnTo>
                <a:lnTo>
                  <a:pt x="14957" y="4700"/>
                </a:lnTo>
                <a:cubicBezTo>
                  <a:pt x="15028" y="4700"/>
                  <a:pt x="15062" y="4663"/>
                  <a:pt x="15053" y="4578"/>
                </a:cubicBezTo>
                <a:cubicBezTo>
                  <a:pt x="15042" y="4497"/>
                  <a:pt x="15011" y="4457"/>
                  <a:pt x="14957" y="4457"/>
                </a:cubicBezTo>
                <a:lnTo>
                  <a:pt x="14739" y="4513"/>
                </a:lnTo>
                <a:cubicBezTo>
                  <a:pt x="14706" y="4513"/>
                  <a:pt x="14683" y="4508"/>
                  <a:pt x="14680" y="4496"/>
                </a:cubicBezTo>
                <a:cubicBezTo>
                  <a:pt x="14675" y="4491"/>
                  <a:pt x="14683" y="4474"/>
                  <a:pt x="14708" y="4446"/>
                </a:cubicBezTo>
                <a:cubicBezTo>
                  <a:pt x="14731" y="4420"/>
                  <a:pt x="14751" y="4386"/>
                  <a:pt x="14768" y="4347"/>
                </a:cubicBezTo>
                <a:cubicBezTo>
                  <a:pt x="14788" y="4316"/>
                  <a:pt x="14788" y="4276"/>
                  <a:pt x="14768" y="4242"/>
                </a:cubicBezTo>
                <a:cubicBezTo>
                  <a:pt x="14751" y="4203"/>
                  <a:pt x="14720" y="4203"/>
                  <a:pt x="14680" y="4225"/>
                </a:cubicBezTo>
                <a:cubicBezTo>
                  <a:pt x="14641" y="4254"/>
                  <a:pt x="14618" y="4254"/>
                  <a:pt x="14618" y="4214"/>
                </a:cubicBezTo>
                <a:lnTo>
                  <a:pt x="14700" y="4214"/>
                </a:lnTo>
                <a:lnTo>
                  <a:pt x="14768" y="4149"/>
                </a:lnTo>
                <a:cubicBezTo>
                  <a:pt x="14788" y="4127"/>
                  <a:pt x="14779" y="4098"/>
                  <a:pt x="14748" y="4056"/>
                </a:cubicBezTo>
                <a:cubicBezTo>
                  <a:pt x="14717" y="4005"/>
                  <a:pt x="14691" y="3977"/>
                  <a:pt x="14674" y="3957"/>
                </a:cubicBezTo>
                <a:lnTo>
                  <a:pt x="14375" y="3906"/>
                </a:lnTo>
                <a:lnTo>
                  <a:pt x="14186" y="3740"/>
                </a:lnTo>
                <a:cubicBezTo>
                  <a:pt x="14169" y="3757"/>
                  <a:pt x="14135" y="3745"/>
                  <a:pt x="14087" y="3703"/>
                </a:cubicBezTo>
                <a:cubicBezTo>
                  <a:pt x="14036" y="3658"/>
                  <a:pt x="13994" y="3624"/>
                  <a:pt x="13957" y="3610"/>
                </a:cubicBezTo>
                <a:lnTo>
                  <a:pt x="13739" y="3686"/>
                </a:lnTo>
                <a:lnTo>
                  <a:pt x="13211" y="3565"/>
                </a:lnTo>
                <a:cubicBezTo>
                  <a:pt x="13177" y="3565"/>
                  <a:pt x="13140" y="3576"/>
                  <a:pt x="13104" y="3599"/>
                </a:cubicBezTo>
                <a:cubicBezTo>
                  <a:pt x="13070" y="3624"/>
                  <a:pt x="13050" y="3652"/>
                  <a:pt x="13050" y="3686"/>
                </a:cubicBezTo>
                <a:cubicBezTo>
                  <a:pt x="13050" y="3726"/>
                  <a:pt x="13070" y="3751"/>
                  <a:pt x="13104" y="3768"/>
                </a:cubicBezTo>
                <a:cubicBezTo>
                  <a:pt x="13140" y="3785"/>
                  <a:pt x="13157" y="3813"/>
                  <a:pt x="13157" y="3850"/>
                </a:cubicBezTo>
                <a:cubicBezTo>
                  <a:pt x="13157" y="3884"/>
                  <a:pt x="13171" y="3983"/>
                  <a:pt x="13200" y="4138"/>
                </a:cubicBezTo>
                <a:cubicBezTo>
                  <a:pt x="13225" y="4299"/>
                  <a:pt x="13202" y="4358"/>
                  <a:pt x="13132" y="4324"/>
                </a:cubicBezTo>
                <a:lnTo>
                  <a:pt x="12996" y="4513"/>
                </a:lnTo>
                <a:cubicBezTo>
                  <a:pt x="13013" y="4547"/>
                  <a:pt x="13044" y="4578"/>
                  <a:pt x="13089" y="4606"/>
                </a:cubicBezTo>
                <a:cubicBezTo>
                  <a:pt x="13137" y="4635"/>
                  <a:pt x="13180" y="4669"/>
                  <a:pt x="13225" y="4705"/>
                </a:cubicBezTo>
                <a:cubicBezTo>
                  <a:pt x="13270" y="4750"/>
                  <a:pt x="13313" y="4793"/>
                  <a:pt x="13347" y="4849"/>
                </a:cubicBezTo>
                <a:cubicBezTo>
                  <a:pt x="13383" y="4903"/>
                  <a:pt x="13392" y="4988"/>
                  <a:pt x="13375" y="5092"/>
                </a:cubicBezTo>
                <a:lnTo>
                  <a:pt x="12767" y="5510"/>
                </a:lnTo>
                <a:lnTo>
                  <a:pt x="12767" y="5566"/>
                </a:lnTo>
                <a:cubicBezTo>
                  <a:pt x="12767" y="5637"/>
                  <a:pt x="12784" y="5705"/>
                  <a:pt x="12821" y="5770"/>
                </a:cubicBezTo>
                <a:cubicBezTo>
                  <a:pt x="12855" y="5832"/>
                  <a:pt x="12892" y="5914"/>
                  <a:pt x="12928" y="6012"/>
                </a:cubicBezTo>
                <a:cubicBezTo>
                  <a:pt x="13019" y="6052"/>
                  <a:pt x="13061" y="6080"/>
                  <a:pt x="13058" y="6105"/>
                </a:cubicBezTo>
                <a:cubicBezTo>
                  <a:pt x="13053" y="6134"/>
                  <a:pt x="13022" y="6162"/>
                  <a:pt x="12962" y="6190"/>
                </a:cubicBezTo>
                <a:cubicBezTo>
                  <a:pt x="12903" y="6216"/>
                  <a:pt x="12849" y="6244"/>
                  <a:pt x="12793" y="6272"/>
                </a:cubicBezTo>
                <a:cubicBezTo>
                  <a:pt x="12739" y="6295"/>
                  <a:pt x="12714" y="6320"/>
                  <a:pt x="12714" y="6337"/>
                </a:cubicBezTo>
                <a:cubicBezTo>
                  <a:pt x="12714" y="6354"/>
                  <a:pt x="12694" y="6365"/>
                  <a:pt x="12657" y="6365"/>
                </a:cubicBezTo>
                <a:lnTo>
                  <a:pt x="12550" y="6365"/>
                </a:lnTo>
                <a:lnTo>
                  <a:pt x="12496" y="6365"/>
                </a:lnTo>
                <a:cubicBezTo>
                  <a:pt x="12496" y="6343"/>
                  <a:pt x="12505" y="6331"/>
                  <a:pt x="12522" y="6320"/>
                </a:cubicBezTo>
                <a:cubicBezTo>
                  <a:pt x="12541" y="6314"/>
                  <a:pt x="12550" y="6295"/>
                  <a:pt x="12550" y="6255"/>
                </a:cubicBezTo>
                <a:lnTo>
                  <a:pt x="12293" y="6094"/>
                </a:lnTo>
                <a:lnTo>
                  <a:pt x="12293" y="6122"/>
                </a:lnTo>
                <a:lnTo>
                  <a:pt x="12185" y="5902"/>
                </a:lnTo>
                <a:cubicBezTo>
                  <a:pt x="12219" y="5815"/>
                  <a:pt x="12225" y="5747"/>
                  <a:pt x="12199" y="5710"/>
                </a:cubicBezTo>
                <a:cubicBezTo>
                  <a:pt x="12171" y="5665"/>
                  <a:pt x="12157" y="5620"/>
                  <a:pt x="12157" y="5566"/>
                </a:cubicBezTo>
                <a:cubicBezTo>
                  <a:pt x="12157" y="5422"/>
                  <a:pt x="12092" y="5352"/>
                  <a:pt x="11962" y="5352"/>
                </a:cubicBezTo>
                <a:cubicBezTo>
                  <a:pt x="11832" y="5352"/>
                  <a:pt x="11694" y="5369"/>
                  <a:pt x="11550" y="5408"/>
                </a:cubicBezTo>
                <a:cubicBezTo>
                  <a:pt x="11584" y="5386"/>
                  <a:pt x="11581" y="5360"/>
                  <a:pt x="11536" y="5321"/>
                </a:cubicBezTo>
                <a:cubicBezTo>
                  <a:pt x="11490" y="5276"/>
                  <a:pt x="11459" y="5259"/>
                  <a:pt x="11439" y="5259"/>
                </a:cubicBezTo>
                <a:cubicBezTo>
                  <a:pt x="11295" y="5259"/>
                  <a:pt x="11126" y="5194"/>
                  <a:pt x="10925" y="5067"/>
                </a:cubicBezTo>
                <a:cubicBezTo>
                  <a:pt x="10730" y="4945"/>
                  <a:pt x="10566" y="4880"/>
                  <a:pt x="10439" y="4880"/>
                </a:cubicBezTo>
                <a:cubicBezTo>
                  <a:pt x="10386" y="4880"/>
                  <a:pt x="10321" y="4892"/>
                  <a:pt x="10250" y="4906"/>
                </a:cubicBezTo>
                <a:cubicBezTo>
                  <a:pt x="10179" y="4923"/>
                  <a:pt x="10112" y="4945"/>
                  <a:pt x="10047" y="4962"/>
                </a:cubicBezTo>
                <a:cubicBezTo>
                  <a:pt x="10083" y="4945"/>
                  <a:pt x="10106" y="4897"/>
                  <a:pt x="10114" y="4824"/>
                </a:cubicBezTo>
                <a:lnTo>
                  <a:pt x="9939" y="4516"/>
                </a:lnTo>
                <a:lnTo>
                  <a:pt x="9911" y="4488"/>
                </a:lnTo>
                <a:cubicBezTo>
                  <a:pt x="9857" y="4488"/>
                  <a:pt x="9795" y="4510"/>
                  <a:pt x="9724" y="4553"/>
                </a:cubicBezTo>
                <a:cubicBezTo>
                  <a:pt x="9651" y="4598"/>
                  <a:pt x="9614" y="4558"/>
                  <a:pt x="9614" y="4434"/>
                </a:cubicBezTo>
                <a:cubicBezTo>
                  <a:pt x="9614" y="4417"/>
                  <a:pt x="9623" y="4400"/>
                  <a:pt x="9642" y="4378"/>
                </a:cubicBezTo>
                <a:cubicBezTo>
                  <a:pt x="9659" y="4361"/>
                  <a:pt x="9659" y="4344"/>
                  <a:pt x="9642" y="4327"/>
                </a:cubicBezTo>
                <a:cubicBezTo>
                  <a:pt x="9623" y="4217"/>
                  <a:pt x="9645" y="4124"/>
                  <a:pt x="9710" y="4047"/>
                </a:cubicBezTo>
                <a:cubicBezTo>
                  <a:pt x="9772" y="3968"/>
                  <a:pt x="9823" y="3886"/>
                  <a:pt x="9857" y="3799"/>
                </a:cubicBezTo>
                <a:cubicBezTo>
                  <a:pt x="9894" y="3759"/>
                  <a:pt x="9911" y="3728"/>
                  <a:pt x="9911" y="3689"/>
                </a:cubicBezTo>
                <a:cubicBezTo>
                  <a:pt x="9911" y="3655"/>
                  <a:pt x="9931" y="3638"/>
                  <a:pt x="9965" y="3638"/>
                </a:cubicBezTo>
                <a:cubicBezTo>
                  <a:pt x="10038" y="3638"/>
                  <a:pt x="10109" y="3615"/>
                  <a:pt x="10176" y="3579"/>
                </a:cubicBezTo>
                <a:cubicBezTo>
                  <a:pt x="10244" y="3534"/>
                  <a:pt x="10321" y="3505"/>
                  <a:pt x="10414" y="3491"/>
                </a:cubicBezTo>
                <a:lnTo>
                  <a:pt x="10439" y="3406"/>
                </a:lnTo>
                <a:cubicBezTo>
                  <a:pt x="10439" y="3370"/>
                  <a:pt x="10343" y="3342"/>
                  <a:pt x="10148" y="3313"/>
                </a:cubicBezTo>
                <a:cubicBezTo>
                  <a:pt x="9956" y="3285"/>
                  <a:pt x="9857" y="3254"/>
                  <a:pt x="9857" y="3220"/>
                </a:cubicBezTo>
                <a:lnTo>
                  <a:pt x="9885" y="3192"/>
                </a:lnTo>
                <a:cubicBezTo>
                  <a:pt x="10066" y="3243"/>
                  <a:pt x="10202" y="3274"/>
                  <a:pt x="10298" y="3285"/>
                </a:cubicBezTo>
                <a:cubicBezTo>
                  <a:pt x="10391" y="3296"/>
                  <a:pt x="10470" y="3285"/>
                  <a:pt x="10535" y="3260"/>
                </a:cubicBezTo>
                <a:cubicBezTo>
                  <a:pt x="10597" y="3231"/>
                  <a:pt x="10671" y="3198"/>
                  <a:pt x="10758" y="3147"/>
                </a:cubicBezTo>
                <a:cubicBezTo>
                  <a:pt x="10843" y="3104"/>
                  <a:pt x="10976" y="3042"/>
                  <a:pt x="11157" y="2960"/>
                </a:cubicBezTo>
                <a:cubicBezTo>
                  <a:pt x="11157" y="2926"/>
                  <a:pt x="11061" y="2890"/>
                  <a:pt x="10866" y="2850"/>
                </a:cubicBezTo>
                <a:cubicBezTo>
                  <a:pt x="10671" y="2816"/>
                  <a:pt x="10549" y="2780"/>
                  <a:pt x="10496" y="2746"/>
                </a:cubicBezTo>
                <a:lnTo>
                  <a:pt x="10657" y="2746"/>
                </a:lnTo>
                <a:cubicBezTo>
                  <a:pt x="10691" y="2746"/>
                  <a:pt x="10739" y="2752"/>
                  <a:pt x="10798" y="2774"/>
                </a:cubicBezTo>
                <a:cubicBezTo>
                  <a:pt x="10857" y="2788"/>
                  <a:pt x="10905" y="2805"/>
                  <a:pt x="10939" y="2828"/>
                </a:cubicBezTo>
                <a:cubicBezTo>
                  <a:pt x="10939" y="2862"/>
                  <a:pt x="10968" y="2884"/>
                  <a:pt x="11021" y="2895"/>
                </a:cubicBezTo>
                <a:cubicBezTo>
                  <a:pt x="11075" y="2901"/>
                  <a:pt x="11120" y="2907"/>
                  <a:pt x="11157" y="2907"/>
                </a:cubicBezTo>
                <a:lnTo>
                  <a:pt x="11360" y="2774"/>
                </a:lnTo>
                <a:lnTo>
                  <a:pt x="11360" y="2689"/>
                </a:lnTo>
                <a:lnTo>
                  <a:pt x="11307" y="2608"/>
                </a:lnTo>
                <a:lnTo>
                  <a:pt x="11603" y="2554"/>
                </a:lnTo>
                <a:cubicBezTo>
                  <a:pt x="11583" y="2537"/>
                  <a:pt x="11589" y="2520"/>
                  <a:pt x="11615" y="2503"/>
                </a:cubicBezTo>
                <a:cubicBezTo>
                  <a:pt x="11643" y="2480"/>
                  <a:pt x="11665" y="2475"/>
                  <a:pt x="11682" y="2475"/>
                </a:cubicBezTo>
                <a:cubicBezTo>
                  <a:pt x="11739" y="2475"/>
                  <a:pt x="11793" y="2503"/>
                  <a:pt x="11852" y="2554"/>
                </a:cubicBezTo>
                <a:cubicBezTo>
                  <a:pt x="11911" y="2608"/>
                  <a:pt x="11951" y="2636"/>
                  <a:pt x="11968" y="2636"/>
                </a:cubicBezTo>
                <a:lnTo>
                  <a:pt x="12239" y="2531"/>
                </a:lnTo>
                <a:cubicBezTo>
                  <a:pt x="12219" y="2509"/>
                  <a:pt x="12245" y="2497"/>
                  <a:pt x="12312" y="2486"/>
                </a:cubicBezTo>
                <a:cubicBezTo>
                  <a:pt x="12380" y="2480"/>
                  <a:pt x="12400" y="2452"/>
                  <a:pt x="12375" y="2410"/>
                </a:cubicBezTo>
                <a:lnTo>
                  <a:pt x="12185" y="2190"/>
                </a:lnTo>
                <a:cubicBezTo>
                  <a:pt x="12166" y="2190"/>
                  <a:pt x="12151" y="2178"/>
                  <a:pt x="12143" y="2150"/>
                </a:cubicBezTo>
                <a:cubicBezTo>
                  <a:pt x="12134" y="2122"/>
                  <a:pt x="12140" y="2111"/>
                  <a:pt x="12157" y="2111"/>
                </a:cubicBezTo>
                <a:cubicBezTo>
                  <a:pt x="12247" y="2111"/>
                  <a:pt x="12273" y="2063"/>
                  <a:pt x="12239" y="1972"/>
                </a:cubicBezTo>
                <a:cubicBezTo>
                  <a:pt x="12166" y="1941"/>
                  <a:pt x="12089" y="1896"/>
                  <a:pt x="12010" y="1848"/>
                </a:cubicBezTo>
                <a:cubicBezTo>
                  <a:pt x="11928" y="1797"/>
                  <a:pt x="11838" y="1769"/>
                  <a:pt x="11739" y="1769"/>
                </a:cubicBezTo>
                <a:cubicBezTo>
                  <a:pt x="11702" y="1769"/>
                  <a:pt x="11663" y="1780"/>
                  <a:pt x="11615" y="1797"/>
                </a:cubicBezTo>
                <a:cubicBezTo>
                  <a:pt x="11572" y="1820"/>
                  <a:pt x="11550" y="1848"/>
                  <a:pt x="11550" y="1890"/>
                </a:cubicBezTo>
                <a:cubicBezTo>
                  <a:pt x="11550" y="1930"/>
                  <a:pt x="11572" y="1947"/>
                  <a:pt x="11615" y="1947"/>
                </a:cubicBezTo>
                <a:cubicBezTo>
                  <a:pt x="11663" y="1947"/>
                  <a:pt x="11694" y="1964"/>
                  <a:pt x="11711" y="2000"/>
                </a:cubicBezTo>
                <a:cubicBezTo>
                  <a:pt x="11747" y="2040"/>
                  <a:pt x="11739" y="2057"/>
                  <a:pt x="11682" y="2057"/>
                </a:cubicBezTo>
                <a:cubicBezTo>
                  <a:pt x="11629" y="2057"/>
                  <a:pt x="11603" y="2063"/>
                  <a:pt x="11603" y="2082"/>
                </a:cubicBezTo>
                <a:cubicBezTo>
                  <a:pt x="11530" y="2082"/>
                  <a:pt x="11462" y="2133"/>
                  <a:pt x="11400" y="2243"/>
                </a:cubicBezTo>
                <a:cubicBezTo>
                  <a:pt x="11338" y="2353"/>
                  <a:pt x="11256" y="2432"/>
                  <a:pt x="11157" y="2475"/>
                </a:cubicBezTo>
                <a:cubicBezTo>
                  <a:pt x="11120" y="2475"/>
                  <a:pt x="11106" y="2463"/>
                  <a:pt x="11117" y="2441"/>
                </a:cubicBezTo>
                <a:cubicBezTo>
                  <a:pt x="11126" y="2421"/>
                  <a:pt x="11120" y="2398"/>
                  <a:pt x="11103" y="2382"/>
                </a:cubicBezTo>
                <a:cubicBezTo>
                  <a:pt x="11083" y="2342"/>
                  <a:pt x="11052" y="2319"/>
                  <a:pt x="11007" y="2311"/>
                </a:cubicBezTo>
                <a:cubicBezTo>
                  <a:pt x="10962" y="2305"/>
                  <a:pt x="10939" y="2283"/>
                  <a:pt x="10939" y="2243"/>
                </a:cubicBezTo>
                <a:cubicBezTo>
                  <a:pt x="10939" y="2209"/>
                  <a:pt x="10962" y="2150"/>
                  <a:pt x="11007" y="2068"/>
                </a:cubicBezTo>
                <a:cubicBezTo>
                  <a:pt x="11052" y="1989"/>
                  <a:pt x="10993" y="1947"/>
                  <a:pt x="10832" y="1947"/>
                </a:cubicBezTo>
                <a:cubicBezTo>
                  <a:pt x="10758" y="1947"/>
                  <a:pt x="10708" y="1972"/>
                  <a:pt x="10677" y="2029"/>
                </a:cubicBezTo>
                <a:cubicBezTo>
                  <a:pt x="10645" y="2082"/>
                  <a:pt x="10612" y="2133"/>
                  <a:pt x="10575" y="2190"/>
                </a:cubicBezTo>
                <a:lnTo>
                  <a:pt x="10278" y="1851"/>
                </a:lnTo>
                <a:lnTo>
                  <a:pt x="10046" y="1825"/>
                </a:lnTo>
                <a:cubicBezTo>
                  <a:pt x="10046" y="1752"/>
                  <a:pt x="10063" y="1693"/>
                  <a:pt x="10095" y="1639"/>
                </a:cubicBezTo>
                <a:cubicBezTo>
                  <a:pt x="10126" y="1583"/>
                  <a:pt x="10083" y="1512"/>
                  <a:pt x="9965" y="1425"/>
                </a:cubicBezTo>
                <a:cubicBezTo>
                  <a:pt x="9911" y="1385"/>
                  <a:pt x="9863" y="1354"/>
                  <a:pt x="9818" y="1320"/>
                </a:cubicBezTo>
                <a:cubicBezTo>
                  <a:pt x="9772" y="1292"/>
                  <a:pt x="9724" y="1275"/>
                  <a:pt x="9671" y="1275"/>
                </a:cubicBezTo>
                <a:cubicBezTo>
                  <a:pt x="9651" y="1275"/>
                  <a:pt x="9609" y="1292"/>
                  <a:pt x="9541" y="1337"/>
                </a:cubicBezTo>
                <a:cubicBezTo>
                  <a:pt x="9473" y="1377"/>
                  <a:pt x="9411" y="1413"/>
                  <a:pt x="9357" y="1447"/>
                </a:cubicBezTo>
                <a:cubicBezTo>
                  <a:pt x="9303" y="1487"/>
                  <a:pt x="9275" y="1523"/>
                  <a:pt x="9275" y="1557"/>
                </a:cubicBezTo>
                <a:cubicBezTo>
                  <a:pt x="9275" y="1597"/>
                  <a:pt x="9320" y="1614"/>
                  <a:pt x="9411" y="1614"/>
                </a:cubicBezTo>
                <a:lnTo>
                  <a:pt x="9385" y="1614"/>
                </a:lnTo>
                <a:cubicBezTo>
                  <a:pt x="9329" y="1614"/>
                  <a:pt x="9303" y="1645"/>
                  <a:pt x="9303" y="1724"/>
                </a:cubicBezTo>
                <a:cubicBezTo>
                  <a:pt x="9303" y="1738"/>
                  <a:pt x="9346" y="1761"/>
                  <a:pt x="9433" y="1789"/>
                </a:cubicBezTo>
                <a:cubicBezTo>
                  <a:pt x="9518" y="1817"/>
                  <a:pt x="9577" y="1828"/>
                  <a:pt x="9614" y="1828"/>
                </a:cubicBezTo>
                <a:cubicBezTo>
                  <a:pt x="9651" y="1811"/>
                  <a:pt x="9676" y="1817"/>
                  <a:pt x="9696" y="1851"/>
                </a:cubicBezTo>
                <a:cubicBezTo>
                  <a:pt x="9713" y="1882"/>
                  <a:pt x="9741" y="1893"/>
                  <a:pt x="9778" y="1893"/>
                </a:cubicBezTo>
                <a:lnTo>
                  <a:pt x="9885" y="1854"/>
                </a:lnTo>
                <a:lnTo>
                  <a:pt x="9885" y="1921"/>
                </a:lnTo>
                <a:cubicBezTo>
                  <a:pt x="9866" y="1944"/>
                  <a:pt x="9857" y="1961"/>
                  <a:pt x="9857" y="1975"/>
                </a:cubicBezTo>
                <a:lnTo>
                  <a:pt x="9885" y="2085"/>
                </a:lnTo>
                <a:lnTo>
                  <a:pt x="9614" y="2218"/>
                </a:lnTo>
                <a:cubicBezTo>
                  <a:pt x="9597" y="2235"/>
                  <a:pt x="9577" y="2246"/>
                  <a:pt x="9561" y="2246"/>
                </a:cubicBezTo>
                <a:cubicBezTo>
                  <a:pt x="9544" y="2246"/>
                  <a:pt x="9521" y="2257"/>
                  <a:pt x="9493" y="2274"/>
                </a:cubicBezTo>
                <a:cubicBezTo>
                  <a:pt x="9493" y="2328"/>
                  <a:pt x="9518" y="2385"/>
                  <a:pt x="9566" y="2444"/>
                </a:cubicBezTo>
                <a:cubicBezTo>
                  <a:pt x="9617" y="2500"/>
                  <a:pt x="9563" y="2534"/>
                  <a:pt x="9411" y="2534"/>
                </a:cubicBezTo>
                <a:lnTo>
                  <a:pt x="9329" y="2478"/>
                </a:lnTo>
                <a:cubicBezTo>
                  <a:pt x="9329" y="2407"/>
                  <a:pt x="9258" y="2345"/>
                  <a:pt x="9108" y="2297"/>
                </a:cubicBezTo>
                <a:cubicBezTo>
                  <a:pt x="8959" y="2246"/>
                  <a:pt x="8778" y="2212"/>
                  <a:pt x="8566" y="2193"/>
                </a:cubicBezTo>
                <a:cubicBezTo>
                  <a:pt x="8354" y="2176"/>
                  <a:pt x="8142" y="2164"/>
                  <a:pt x="7930" y="2153"/>
                </a:cubicBezTo>
                <a:cubicBezTo>
                  <a:pt x="7718" y="2142"/>
                  <a:pt x="7557" y="2136"/>
                  <a:pt x="7450" y="2136"/>
                </a:cubicBezTo>
                <a:lnTo>
                  <a:pt x="7004" y="2275"/>
                </a:lnTo>
                <a:lnTo>
                  <a:pt x="7114" y="2534"/>
                </a:lnTo>
                <a:cubicBezTo>
                  <a:pt x="7077" y="2534"/>
                  <a:pt x="7054" y="2546"/>
                  <a:pt x="7046" y="2571"/>
                </a:cubicBezTo>
                <a:cubicBezTo>
                  <a:pt x="7035" y="2599"/>
                  <a:pt x="7049" y="2622"/>
                  <a:pt x="7086" y="2639"/>
                </a:cubicBezTo>
                <a:cubicBezTo>
                  <a:pt x="7049" y="2605"/>
                  <a:pt x="6981" y="2540"/>
                  <a:pt x="6882" y="2444"/>
                </a:cubicBezTo>
                <a:cubicBezTo>
                  <a:pt x="6783" y="2345"/>
                  <a:pt x="6715" y="2303"/>
                  <a:pt x="6679" y="2303"/>
                </a:cubicBezTo>
                <a:lnTo>
                  <a:pt x="6450" y="2241"/>
                </a:lnTo>
                <a:close/>
                <a:moveTo>
                  <a:pt x="8114" y="1662"/>
                </a:moveTo>
                <a:cubicBezTo>
                  <a:pt x="8077" y="1640"/>
                  <a:pt x="8032" y="1623"/>
                  <a:pt x="7978" y="1609"/>
                </a:cubicBezTo>
                <a:cubicBezTo>
                  <a:pt x="7925" y="1592"/>
                  <a:pt x="7879" y="1580"/>
                  <a:pt x="7843" y="1580"/>
                </a:cubicBezTo>
                <a:cubicBezTo>
                  <a:pt x="7806" y="1580"/>
                  <a:pt x="7733" y="1603"/>
                  <a:pt x="7620" y="1645"/>
                </a:cubicBezTo>
                <a:cubicBezTo>
                  <a:pt x="7507" y="1691"/>
                  <a:pt x="7379" y="1744"/>
                  <a:pt x="7241" y="1801"/>
                </a:cubicBezTo>
                <a:cubicBezTo>
                  <a:pt x="7100" y="1860"/>
                  <a:pt x="6967" y="1916"/>
                  <a:pt x="6843" y="1970"/>
                </a:cubicBezTo>
                <a:cubicBezTo>
                  <a:pt x="6715" y="2027"/>
                  <a:pt x="6631" y="2060"/>
                  <a:pt x="6585" y="2080"/>
                </a:cubicBezTo>
                <a:cubicBezTo>
                  <a:pt x="6713" y="2060"/>
                  <a:pt x="6826" y="2027"/>
                  <a:pt x="6930" y="1970"/>
                </a:cubicBezTo>
                <a:cubicBezTo>
                  <a:pt x="7032" y="1916"/>
                  <a:pt x="7142" y="1888"/>
                  <a:pt x="7261" y="1888"/>
                </a:cubicBezTo>
                <a:lnTo>
                  <a:pt x="7343" y="1945"/>
                </a:lnTo>
                <a:cubicBezTo>
                  <a:pt x="7396" y="1962"/>
                  <a:pt x="7444" y="1970"/>
                  <a:pt x="7492" y="1970"/>
                </a:cubicBezTo>
                <a:cubicBezTo>
                  <a:pt x="7538" y="1970"/>
                  <a:pt x="7577" y="1987"/>
                  <a:pt x="7611" y="2027"/>
                </a:cubicBezTo>
                <a:cubicBezTo>
                  <a:pt x="7685" y="2010"/>
                  <a:pt x="7761" y="2015"/>
                  <a:pt x="7843" y="2055"/>
                </a:cubicBezTo>
                <a:lnTo>
                  <a:pt x="7925" y="1998"/>
                </a:lnTo>
                <a:lnTo>
                  <a:pt x="7925" y="1888"/>
                </a:lnTo>
                <a:lnTo>
                  <a:pt x="7896" y="1823"/>
                </a:lnTo>
                <a:lnTo>
                  <a:pt x="7978" y="1849"/>
                </a:lnTo>
                <a:cubicBezTo>
                  <a:pt x="8032" y="1849"/>
                  <a:pt x="8086" y="1806"/>
                  <a:pt x="8139" y="1719"/>
                </a:cubicBezTo>
                <a:lnTo>
                  <a:pt x="8114" y="1662"/>
                </a:lnTo>
                <a:close/>
                <a:moveTo>
                  <a:pt x="12496" y="20256"/>
                </a:moveTo>
                <a:cubicBezTo>
                  <a:pt x="12496" y="20307"/>
                  <a:pt x="12488" y="20332"/>
                  <a:pt x="12468" y="20355"/>
                </a:cubicBezTo>
                <a:cubicBezTo>
                  <a:pt x="13505" y="20174"/>
                  <a:pt x="14485" y="19838"/>
                  <a:pt x="15403" y="19347"/>
                </a:cubicBezTo>
                <a:cubicBezTo>
                  <a:pt x="16322" y="18856"/>
                  <a:pt x="17144" y="18223"/>
                  <a:pt x="17864" y="17450"/>
                </a:cubicBezTo>
                <a:lnTo>
                  <a:pt x="17839" y="17450"/>
                </a:lnTo>
                <a:cubicBezTo>
                  <a:pt x="17765" y="17483"/>
                  <a:pt x="17703" y="17483"/>
                  <a:pt x="17650" y="17450"/>
                </a:cubicBezTo>
                <a:lnTo>
                  <a:pt x="17582" y="17498"/>
                </a:lnTo>
                <a:lnTo>
                  <a:pt x="17418" y="17450"/>
                </a:lnTo>
                <a:lnTo>
                  <a:pt x="17364" y="17450"/>
                </a:lnTo>
                <a:lnTo>
                  <a:pt x="17311" y="17554"/>
                </a:lnTo>
                <a:lnTo>
                  <a:pt x="17339" y="17450"/>
                </a:lnTo>
                <a:cubicBezTo>
                  <a:pt x="17282" y="17376"/>
                  <a:pt x="17220" y="17306"/>
                  <a:pt x="17147" y="17246"/>
                </a:cubicBezTo>
                <a:lnTo>
                  <a:pt x="17093" y="17218"/>
                </a:lnTo>
                <a:cubicBezTo>
                  <a:pt x="17059" y="17218"/>
                  <a:pt x="17039" y="17252"/>
                  <a:pt x="17039" y="17323"/>
                </a:cubicBezTo>
                <a:cubicBezTo>
                  <a:pt x="17059" y="17179"/>
                  <a:pt x="17020" y="17057"/>
                  <a:pt x="16926" y="16953"/>
                </a:cubicBezTo>
                <a:cubicBezTo>
                  <a:pt x="16830" y="16848"/>
                  <a:pt x="16712" y="16797"/>
                  <a:pt x="16567" y="16797"/>
                </a:cubicBezTo>
                <a:cubicBezTo>
                  <a:pt x="16567" y="16814"/>
                  <a:pt x="16559" y="16826"/>
                  <a:pt x="16539" y="16826"/>
                </a:cubicBezTo>
                <a:lnTo>
                  <a:pt x="16486" y="16826"/>
                </a:lnTo>
                <a:lnTo>
                  <a:pt x="16418" y="16772"/>
                </a:lnTo>
                <a:lnTo>
                  <a:pt x="16514" y="16772"/>
                </a:lnTo>
                <a:lnTo>
                  <a:pt x="16568" y="16611"/>
                </a:lnTo>
                <a:lnTo>
                  <a:pt x="16418" y="16501"/>
                </a:lnTo>
                <a:lnTo>
                  <a:pt x="16390" y="16529"/>
                </a:lnTo>
                <a:cubicBezTo>
                  <a:pt x="16265" y="16512"/>
                  <a:pt x="16175" y="16439"/>
                  <a:pt x="16121" y="16315"/>
                </a:cubicBezTo>
                <a:lnTo>
                  <a:pt x="16067" y="16286"/>
                </a:lnTo>
                <a:lnTo>
                  <a:pt x="16039" y="16315"/>
                </a:lnTo>
                <a:lnTo>
                  <a:pt x="15985" y="16340"/>
                </a:lnTo>
                <a:cubicBezTo>
                  <a:pt x="15878" y="16374"/>
                  <a:pt x="15782" y="16413"/>
                  <a:pt x="15700" y="16445"/>
                </a:cubicBezTo>
                <a:cubicBezTo>
                  <a:pt x="15593" y="16413"/>
                  <a:pt x="15511" y="16363"/>
                  <a:pt x="15457" y="16315"/>
                </a:cubicBezTo>
                <a:lnTo>
                  <a:pt x="15093" y="16340"/>
                </a:lnTo>
                <a:cubicBezTo>
                  <a:pt x="15093" y="16284"/>
                  <a:pt x="15076" y="16230"/>
                  <a:pt x="15039" y="16168"/>
                </a:cubicBezTo>
                <a:cubicBezTo>
                  <a:pt x="15002" y="16109"/>
                  <a:pt x="14949" y="16077"/>
                  <a:pt x="14875" y="16077"/>
                </a:cubicBezTo>
                <a:cubicBezTo>
                  <a:pt x="14788" y="16077"/>
                  <a:pt x="14694" y="16089"/>
                  <a:pt x="14598" y="16106"/>
                </a:cubicBezTo>
                <a:cubicBezTo>
                  <a:pt x="14505" y="16123"/>
                  <a:pt x="14440" y="16185"/>
                  <a:pt x="14403" y="16281"/>
                </a:cubicBezTo>
                <a:cubicBezTo>
                  <a:pt x="14403" y="16312"/>
                  <a:pt x="14412" y="16351"/>
                  <a:pt x="14432" y="16385"/>
                </a:cubicBezTo>
                <a:cubicBezTo>
                  <a:pt x="14448" y="16425"/>
                  <a:pt x="14465" y="16450"/>
                  <a:pt x="14485" y="16467"/>
                </a:cubicBezTo>
                <a:lnTo>
                  <a:pt x="14485" y="16577"/>
                </a:lnTo>
                <a:lnTo>
                  <a:pt x="14457" y="16656"/>
                </a:lnTo>
                <a:lnTo>
                  <a:pt x="14403" y="16682"/>
                </a:lnTo>
                <a:lnTo>
                  <a:pt x="14375" y="16682"/>
                </a:lnTo>
                <a:lnTo>
                  <a:pt x="14296" y="16467"/>
                </a:lnTo>
                <a:lnTo>
                  <a:pt x="14375" y="16334"/>
                </a:lnTo>
                <a:cubicBezTo>
                  <a:pt x="14358" y="16298"/>
                  <a:pt x="14350" y="16247"/>
                  <a:pt x="14350" y="16191"/>
                </a:cubicBezTo>
                <a:cubicBezTo>
                  <a:pt x="14350" y="16131"/>
                  <a:pt x="14338" y="16086"/>
                  <a:pt x="14321" y="16049"/>
                </a:cubicBezTo>
                <a:lnTo>
                  <a:pt x="14296" y="15993"/>
                </a:lnTo>
                <a:lnTo>
                  <a:pt x="14214" y="15993"/>
                </a:lnTo>
                <a:lnTo>
                  <a:pt x="14011" y="16131"/>
                </a:lnTo>
                <a:lnTo>
                  <a:pt x="13903" y="16131"/>
                </a:lnTo>
                <a:lnTo>
                  <a:pt x="13850" y="16188"/>
                </a:lnTo>
                <a:cubicBezTo>
                  <a:pt x="13830" y="16202"/>
                  <a:pt x="13821" y="16219"/>
                  <a:pt x="13821" y="16236"/>
                </a:cubicBezTo>
                <a:cubicBezTo>
                  <a:pt x="13821" y="16258"/>
                  <a:pt x="13813" y="16270"/>
                  <a:pt x="13793" y="16281"/>
                </a:cubicBezTo>
                <a:lnTo>
                  <a:pt x="13768" y="16236"/>
                </a:lnTo>
                <a:lnTo>
                  <a:pt x="13660" y="16236"/>
                </a:lnTo>
                <a:cubicBezTo>
                  <a:pt x="13587" y="16312"/>
                  <a:pt x="13547" y="16397"/>
                  <a:pt x="13539" y="16496"/>
                </a:cubicBezTo>
                <a:lnTo>
                  <a:pt x="13578" y="16549"/>
                </a:lnTo>
                <a:lnTo>
                  <a:pt x="13457" y="16628"/>
                </a:lnTo>
                <a:lnTo>
                  <a:pt x="13429" y="16682"/>
                </a:lnTo>
                <a:lnTo>
                  <a:pt x="13347" y="16738"/>
                </a:lnTo>
                <a:cubicBezTo>
                  <a:pt x="13347" y="16755"/>
                  <a:pt x="13344" y="16767"/>
                  <a:pt x="13335" y="16767"/>
                </a:cubicBezTo>
                <a:cubicBezTo>
                  <a:pt x="13324" y="16767"/>
                  <a:pt x="13321" y="16778"/>
                  <a:pt x="13321" y="16792"/>
                </a:cubicBezTo>
                <a:lnTo>
                  <a:pt x="13321" y="16820"/>
                </a:lnTo>
                <a:lnTo>
                  <a:pt x="13321" y="16942"/>
                </a:lnTo>
                <a:lnTo>
                  <a:pt x="13293" y="16970"/>
                </a:lnTo>
                <a:lnTo>
                  <a:pt x="13293" y="16914"/>
                </a:lnTo>
                <a:lnTo>
                  <a:pt x="13268" y="16888"/>
                </a:lnTo>
                <a:cubicBezTo>
                  <a:pt x="13248" y="16778"/>
                  <a:pt x="13143" y="16682"/>
                  <a:pt x="12957" y="16606"/>
                </a:cubicBezTo>
                <a:lnTo>
                  <a:pt x="12875" y="16606"/>
                </a:lnTo>
                <a:lnTo>
                  <a:pt x="12875" y="16657"/>
                </a:lnTo>
                <a:cubicBezTo>
                  <a:pt x="12892" y="16710"/>
                  <a:pt x="12931" y="16761"/>
                  <a:pt x="12991" y="16798"/>
                </a:cubicBezTo>
                <a:cubicBezTo>
                  <a:pt x="13047" y="16837"/>
                  <a:pt x="13095" y="16877"/>
                  <a:pt x="13132" y="16913"/>
                </a:cubicBezTo>
                <a:cubicBezTo>
                  <a:pt x="13112" y="16896"/>
                  <a:pt x="13090" y="16894"/>
                  <a:pt x="13064" y="16902"/>
                </a:cubicBezTo>
                <a:cubicBezTo>
                  <a:pt x="13036" y="16908"/>
                  <a:pt x="13025" y="16925"/>
                  <a:pt x="13025" y="16942"/>
                </a:cubicBezTo>
                <a:lnTo>
                  <a:pt x="13025" y="16998"/>
                </a:lnTo>
                <a:lnTo>
                  <a:pt x="13211" y="17266"/>
                </a:lnTo>
                <a:lnTo>
                  <a:pt x="13211" y="17791"/>
                </a:lnTo>
                <a:lnTo>
                  <a:pt x="13268" y="17930"/>
                </a:lnTo>
                <a:cubicBezTo>
                  <a:pt x="13231" y="18074"/>
                  <a:pt x="13157" y="18192"/>
                  <a:pt x="13050" y="18294"/>
                </a:cubicBezTo>
                <a:lnTo>
                  <a:pt x="13050" y="18266"/>
                </a:lnTo>
                <a:lnTo>
                  <a:pt x="12996" y="18294"/>
                </a:lnTo>
                <a:lnTo>
                  <a:pt x="12957" y="18319"/>
                </a:lnTo>
                <a:lnTo>
                  <a:pt x="12928" y="18452"/>
                </a:lnTo>
                <a:lnTo>
                  <a:pt x="12957" y="18480"/>
                </a:lnTo>
                <a:lnTo>
                  <a:pt x="12957" y="18509"/>
                </a:lnTo>
                <a:lnTo>
                  <a:pt x="12903" y="18452"/>
                </a:lnTo>
                <a:lnTo>
                  <a:pt x="12875" y="18627"/>
                </a:lnTo>
                <a:lnTo>
                  <a:pt x="12714" y="18681"/>
                </a:lnTo>
                <a:cubicBezTo>
                  <a:pt x="12657" y="18720"/>
                  <a:pt x="12635" y="18771"/>
                  <a:pt x="12646" y="18831"/>
                </a:cubicBezTo>
                <a:cubicBezTo>
                  <a:pt x="12654" y="18896"/>
                  <a:pt x="12632" y="18941"/>
                  <a:pt x="12578" y="18980"/>
                </a:cubicBezTo>
                <a:lnTo>
                  <a:pt x="12604" y="19034"/>
                </a:lnTo>
                <a:lnTo>
                  <a:pt x="12522" y="19113"/>
                </a:lnTo>
                <a:cubicBezTo>
                  <a:pt x="12522" y="19150"/>
                  <a:pt x="12519" y="19178"/>
                  <a:pt x="12508" y="19201"/>
                </a:cubicBezTo>
                <a:cubicBezTo>
                  <a:pt x="12499" y="19229"/>
                  <a:pt x="12496" y="19254"/>
                  <a:pt x="12496" y="19288"/>
                </a:cubicBezTo>
                <a:lnTo>
                  <a:pt x="12522" y="19483"/>
                </a:lnTo>
                <a:lnTo>
                  <a:pt x="12604" y="19531"/>
                </a:lnTo>
                <a:lnTo>
                  <a:pt x="12657" y="19483"/>
                </a:lnTo>
                <a:lnTo>
                  <a:pt x="12685" y="19398"/>
                </a:lnTo>
                <a:lnTo>
                  <a:pt x="12714" y="19559"/>
                </a:lnTo>
                <a:cubicBezTo>
                  <a:pt x="12714" y="19599"/>
                  <a:pt x="12694" y="19630"/>
                  <a:pt x="12657" y="19669"/>
                </a:cubicBezTo>
                <a:cubicBezTo>
                  <a:pt x="12604" y="19709"/>
                  <a:pt x="12550" y="19746"/>
                  <a:pt x="12496" y="19796"/>
                </a:cubicBezTo>
                <a:cubicBezTo>
                  <a:pt x="12440" y="19844"/>
                  <a:pt x="12414" y="19918"/>
                  <a:pt x="12414" y="20005"/>
                </a:cubicBezTo>
                <a:cubicBezTo>
                  <a:pt x="12414" y="20045"/>
                  <a:pt x="12428" y="20082"/>
                  <a:pt x="12454" y="20127"/>
                </a:cubicBezTo>
                <a:cubicBezTo>
                  <a:pt x="12482" y="20185"/>
                  <a:pt x="12496" y="20225"/>
                  <a:pt x="12496" y="20256"/>
                </a:cubicBezTo>
              </a:path>
            </a:pathLst>
          </a:custGeom>
          <a:gradFill>
            <a:gsLst>
              <a:gs pos="0">
                <a:srgbClr val="616264"/>
              </a:gs>
              <a:gs pos="100000">
                <a:srgbClr val="999A9E"/>
              </a:gs>
            </a:gsLst>
            <a:lin ang="5400000" scaled="1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  <a:sym typeface="Gill Sans" charset="0"/>
            </a:endParaRPr>
          </a:p>
        </p:txBody>
      </p:sp>
      <p:sp>
        <p:nvSpPr>
          <p:cNvPr id="58" name="原创设计师QQ：598969553           _26"/>
          <p:cNvSpPr/>
          <p:nvPr/>
        </p:nvSpPr>
        <p:spPr>
          <a:xfrm>
            <a:off x="952469" y="3529697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原创设计师QQ：598969553           _26"/>
          <p:cNvSpPr/>
          <p:nvPr/>
        </p:nvSpPr>
        <p:spPr>
          <a:xfrm>
            <a:off x="952469" y="1732668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原创设计师QQ：598969553           _26"/>
          <p:cNvSpPr/>
          <p:nvPr/>
        </p:nvSpPr>
        <p:spPr>
          <a:xfrm>
            <a:off x="952469" y="5303637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原创设计师QQ：598969553           _26"/>
          <p:cNvSpPr/>
          <p:nvPr/>
        </p:nvSpPr>
        <p:spPr>
          <a:xfrm>
            <a:off x="8626614" y="3529697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2" name="原创设计师QQ：598969553           _26"/>
          <p:cNvSpPr/>
          <p:nvPr/>
        </p:nvSpPr>
        <p:spPr>
          <a:xfrm>
            <a:off x="8626614" y="1732668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原创设计师QQ：598969553           _26"/>
          <p:cNvSpPr/>
          <p:nvPr/>
        </p:nvSpPr>
        <p:spPr>
          <a:xfrm>
            <a:off x="8626614" y="5303637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16" y="280179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283872"/>
      </p:ext>
    </p:extLst>
  </p:cSld>
  <p:clrMapOvr>
    <a:masterClrMapping/>
  </p:clrMapOvr>
  <p:transition spd="slow" advClick="0" advTm="4000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 that you use the</a:t>
            </a:r>
            <a:endParaRPr lang="zh-CN" altLang="en-US" dirty="0"/>
          </a:p>
        </p:txBody>
      </p:sp>
      <p:pic>
        <p:nvPicPr>
          <p:cNvPr id="6" name="原创设计师QQ598969553        _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527" y="1962150"/>
            <a:ext cx="3318483" cy="4066966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7" name="矩形 6"/>
          <p:cNvSpPr/>
          <p:nvPr/>
        </p:nvSpPr>
        <p:spPr>
          <a:xfrm>
            <a:off x="7743825" y="4886997"/>
            <a:ext cx="4141113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我们的愿望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为客户服务是我们存在的唯一理由，客户需求是我们发展的原动力。我们坚持以客户为中心，快速响应客户需求，持续为客户创造长期价值进而成就客户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991737" y="4988801"/>
            <a:ext cx="612000" cy="612000"/>
            <a:chOff x="6222999" y="5020162"/>
            <a:chExt cx="612000" cy="612000"/>
          </a:xfrm>
        </p:grpSpPr>
        <p:sp>
          <p:nvSpPr>
            <p:cNvPr id="9" name="椭圆 8"/>
            <p:cNvSpPr/>
            <p:nvPr/>
          </p:nvSpPr>
          <p:spPr>
            <a:xfrm>
              <a:off x="6222999" y="5020162"/>
              <a:ext cx="612000" cy="612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61"/>
            <p:cNvSpPr>
              <a:spLocks noEditPoints="1"/>
            </p:cNvSpPr>
            <p:nvPr/>
          </p:nvSpPr>
          <p:spPr bwMode="auto">
            <a:xfrm>
              <a:off x="6367868" y="5165031"/>
              <a:ext cx="322263" cy="322263"/>
            </a:xfrm>
            <a:custGeom>
              <a:avLst/>
              <a:gdLst>
                <a:gd name="T0" fmla="*/ 890 w 1018"/>
                <a:gd name="T1" fmla="*/ 61 h 1017"/>
                <a:gd name="T2" fmla="*/ 876 w 1018"/>
                <a:gd name="T3" fmla="*/ 5 h 1017"/>
                <a:gd name="T4" fmla="*/ 147 w 1018"/>
                <a:gd name="T5" fmla="*/ 2 h 1017"/>
                <a:gd name="T6" fmla="*/ 127 w 1018"/>
                <a:gd name="T7" fmla="*/ 31 h 1017"/>
                <a:gd name="T8" fmla="*/ 131 w 1018"/>
                <a:gd name="T9" fmla="*/ 148 h 1017"/>
                <a:gd name="T10" fmla="*/ 24 w 1018"/>
                <a:gd name="T11" fmla="*/ 243 h 1017"/>
                <a:gd name="T12" fmla="*/ 3 w 1018"/>
                <a:gd name="T13" fmla="*/ 383 h 1017"/>
                <a:gd name="T14" fmla="*/ 61 w 1018"/>
                <a:gd name="T15" fmla="*/ 493 h 1017"/>
                <a:gd name="T16" fmla="*/ 170 w 1018"/>
                <a:gd name="T17" fmla="*/ 551 h 1017"/>
                <a:gd name="T18" fmla="*/ 274 w 1018"/>
                <a:gd name="T19" fmla="*/ 546 h 1017"/>
                <a:gd name="T20" fmla="*/ 382 w 1018"/>
                <a:gd name="T21" fmla="*/ 690 h 1017"/>
                <a:gd name="T22" fmla="*/ 410 w 1018"/>
                <a:gd name="T23" fmla="*/ 735 h 1017"/>
                <a:gd name="T24" fmla="*/ 410 w 1018"/>
                <a:gd name="T25" fmla="*/ 791 h 1017"/>
                <a:gd name="T26" fmla="*/ 379 w 1018"/>
                <a:gd name="T27" fmla="*/ 837 h 1017"/>
                <a:gd name="T28" fmla="*/ 318 w 1018"/>
                <a:gd name="T29" fmla="*/ 858 h 1017"/>
                <a:gd name="T30" fmla="*/ 248 w 1018"/>
                <a:gd name="T31" fmla="*/ 880 h 1017"/>
                <a:gd name="T32" fmla="*/ 197 w 1018"/>
                <a:gd name="T33" fmla="*/ 948 h 1017"/>
                <a:gd name="T34" fmla="*/ 196 w 1018"/>
                <a:gd name="T35" fmla="*/ 1003 h 1017"/>
                <a:gd name="T36" fmla="*/ 795 w 1018"/>
                <a:gd name="T37" fmla="*/ 1017 h 1017"/>
                <a:gd name="T38" fmla="*/ 826 w 1018"/>
                <a:gd name="T39" fmla="*/ 992 h 1017"/>
                <a:gd name="T40" fmla="*/ 812 w 1018"/>
                <a:gd name="T41" fmla="*/ 925 h 1017"/>
                <a:gd name="T42" fmla="*/ 750 w 1018"/>
                <a:gd name="T43" fmla="*/ 869 h 1017"/>
                <a:gd name="T44" fmla="*/ 681 w 1018"/>
                <a:gd name="T45" fmla="*/ 856 h 1017"/>
                <a:gd name="T46" fmla="*/ 633 w 1018"/>
                <a:gd name="T47" fmla="*/ 830 h 1017"/>
                <a:gd name="T48" fmla="*/ 605 w 1018"/>
                <a:gd name="T49" fmla="*/ 772 h 1017"/>
                <a:gd name="T50" fmla="*/ 616 w 1018"/>
                <a:gd name="T51" fmla="*/ 718 h 1017"/>
                <a:gd name="T52" fmla="*/ 639 w 1018"/>
                <a:gd name="T53" fmla="*/ 683 h 1017"/>
                <a:gd name="T54" fmla="*/ 774 w 1018"/>
                <a:gd name="T55" fmla="*/ 554 h 1017"/>
                <a:gd name="T56" fmla="*/ 887 w 1018"/>
                <a:gd name="T57" fmla="*/ 540 h 1017"/>
                <a:gd name="T58" fmla="*/ 983 w 1018"/>
                <a:gd name="T59" fmla="*/ 461 h 1017"/>
                <a:gd name="T60" fmla="*/ 1018 w 1018"/>
                <a:gd name="T61" fmla="*/ 342 h 1017"/>
                <a:gd name="T62" fmla="*/ 971 w 1018"/>
                <a:gd name="T63" fmla="*/ 210 h 1017"/>
                <a:gd name="T64" fmla="*/ 154 w 1018"/>
                <a:gd name="T65" fmla="*/ 481 h 1017"/>
                <a:gd name="T66" fmla="*/ 88 w 1018"/>
                <a:gd name="T67" fmla="*/ 426 h 1017"/>
                <a:gd name="T68" fmla="*/ 63 w 1018"/>
                <a:gd name="T69" fmla="*/ 345 h 1017"/>
                <a:gd name="T70" fmla="*/ 92 w 1018"/>
                <a:gd name="T71" fmla="*/ 256 h 1017"/>
                <a:gd name="T72" fmla="*/ 152 w 1018"/>
                <a:gd name="T73" fmla="*/ 252 h 1017"/>
                <a:gd name="T74" fmla="*/ 241 w 1018"/>
                <a:gd name="T75" fmla="*/ 488 h 1017"/>
                <a:gd name="T76" fmla="*/ 176 w 1018"/>
                <a:gd name="T77" fmla="*/ 487 h 1017"/>
                <a:gd name="T78" fmla="*/ 717 w 1018"/>
                <a:gd name="T79" fmla="*/ 925 h 1017"/>
                <a:gd name="T80" fmla="*/ 263 w 1018"/>
                <a:gd name="T81" fmla="*/ 954 h 1017"/>
                <a:gd name="T82" fmla="*/ 301 w 1018"/>
                <a:gd name="T83" fmla="*/ 925 h 1017"/>
                <a:gd name="T84" fmla="*/ 380 w 1018"/>
                <a:gd name="T85" fmla="*/ 910 h 1017"/>
                <a:gd name="T86" fmla="*/ 448 w 1018"/>
                <a:gd name="T87" fmla="*/ 854 h 1017"/>
                <a:gd name="T88" fmla="*/ 476 w 1018"/>
                <a:gd name="T89" fmla="*/ 778 h 1017"/>
                <a:gd name="T90" fmla="*/ 509 w 1018"/>
                <a:gd name="T91" fmla="*/ 795 h 1017"/>
                <a:gd name="T92" fmla="*/ 543 w 1018"/>
                <a:gd name="T93" fmla="*/ 778 h 1017"/>
                <a:gd name="T94" fmla="*/ 578 w 1018"/>
                <a:gd name="T95" fmla="*/ 865 h 1017"/>
                <a:gd name="T96" fmla="*/ 653 w 1018"/>
                <a:gd name="T97" fmla="*/ 915 h 1017"/>
                <a:gd name="T98" fmla="*/ 494 w 1018"/>
                <a:gd name="T99" fmla="*/ 709 h 1017"/>
                <a:gd name="T100" fmla="*/ 329 w 1018"/>
                <a:gd name="T101" fmla="*/ 511 h 1017"/>
                <a:gd name="T102" fmla="*/ 247 w 1018"/>
                <a:gd name="T103" fmla="*/ 342 h 1017"/>
                <a:gd name="T104" fmla="*/ 196 w 1018"/>
                <a:gd name="T105" fmla="*/ 132 h 1017"/>
                <a:gd name="T106" fmla="*/ 817 w 1018"/>
                <a:gd name="T107" fmla="*/ 164 h 1017"/>
                <a:gd name="T108" fmla="*/ 762 w 1018"/>
                <a:gd name="T109" fmla="*/ 369 h 1017"/>
                <a:gd name="T110" fmla="*/ 663 w 1018"/>
                <a:gd name="T111" fmla="*/ 550 h 1017"/>
                <a:gd name="T112" fmla="*/ 509 w 1018"/>
                <a:gd name="T113" fmla="*/ 722 h 1017"/>
                <a:gd name="T114" fmla="*/ 911 w 1018"/>
                <a:gd name="T115" fmla="*/ 448 h 1017"/>
                <a:gd name="T116" fmla="*/ 842 w 1018"/>
                <a:gd name="T117" fmla="*/ 487 h 1017"/>
                <a:gd name="T118" fmla="*/ 777 w 1018"/>
                <a:gd name="T119" fmla="*/ 489 h 1017"/>
                <a:gd name="T120" fmla="*/ 866 w 1018"/>
                <a:gd name="T121" fmla="*/ 252 h 1017"/>
                <a:gd name="T122" fmla="*/ 926 w 1018"/>
                <a:gd name="T123" fmla="*/ 257 h 1017"/>
                <a:gd name="T124" fmla="*/ 955 w 1018"/>
                <a:gd name="T125" fmla="*/ 345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8" h="1017">
                  <a:moveTo>
                    <a:pt x="887" y="148"/>
                  </a:moveTo>
                  <a:lnTo>
                    <a:pt x="887" y="148"/>
                  </a:lnTo>
                  <a:lnTo>
                    <a:pt x="884" y="147"/>
                  </a:lnTo>
                  <a:lnTo>
                    <a:pt x="884" y="147"/>
                  </a:lnTo>
                  <a:lnTo>
                    <a:pt x="887" y="119"/>
                  </a:lnTo>
                  <a:lnTo>
                    <a:pt x="889" y="90"/>
                  </a:lnTo>
                  <a:lnTo>
                    <a:pt x="890" y="61"/>
                  </a:lnTo>
                  <a:lnTo>
                    <a:pt x="890" y="31"/>
                  </a:lnTo>
                  <a:lnTo>
                    <a:pt x="890" y="31"/>
                  </a:lnTo>
                  <a:lnTo>
                    <a:pt x="890" y="26"/>
                  </a:lnTo>
                  <a:lnTo>
                    <a:pt x="888" y="19"/>
                  </a:lnTo>
                  <a:lnTo>
                    <a:pt x="885" y="14"/>
                  </a:lnTo>
                  <a:lnTo>
                    <a:pt x="882" y="10"/>
                  </a:lnTo>
                  <a:lnTo>
                    <a:pt x="876" y="5"/>
                  </a:lnTo>
                  <a:lnTo>
                    <a:pt x="871" y="2"/>
                  </a:lnTo>
                  <a:lnTo>
                    <a:pt x="866" y="0"/>
                  </a:lnTo>
                  <a:lnTo>
                    <a:pt x="859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3" y="0"/>
                  </a:lnTo>
                  <a:lnTo>
                    <a:pt x="147" y="2"/>
                  </a:lnTo>
                  <a:lnTo>
                    <a:pt x="141" y="5"/>
                  </a:lnTo>
                  <a:lnTo>
                    <a:pt x="137" y="10"/>
                  </a:lnTo>
                  <a:lnTo>
                    <a:pt x="133" y="14"/>
                  </a:lnTo>
                  <a:lnTo>
                    <a:pt x="130" y="19"/>
                  </a:lnTo>
                  <a:lnTo>
                    <a:pt x="129" y="26"/>
                  </a:lnTo>
                  <a:lnTo>
                    <a:pt x="127" y="31"/>
                  </a:lnTo>
                  <a:lnTo>
                    <a:pt x="127" y="31"/>
                  </a:lnTo>
                  <a:lnTo>
                    <a:pt x="127" y="61"/>
                  </a:lnTo>
                  <a:lnTo>
                    <a:pt x="130" y="90"/>
                  </a:lnTo>
                  <a:lnTo>
                    <a:pt x="132" y="119"/>
                  </a:lnTo>
                  <a:lnTo>
                    <a:pt x="134" y="147"/>
                  </a:lnTo>
                  <a:lnTo>
                    <a:pt x="134" y="147"/>
                  </a:lnTo>
                  <a:lnTo>
                    <a:pt x="131" y="148"/>
                  </a:lnTo>
                  <a:lnTo>
                    <a:pt x="131" y="148"/>
                  </a:lnTo>
                  <a:lnTo>
                    <a:pt x="110" y="157"/>
                  </a:lnTo>
                  <a:lnTo>
                    <a:pt x="93" y="168"/>
                  </a:lnTo>
                  <a:lnTo>
                    <a:pt x="76" y="180"/>
                  </a:lnTo>
                  <a:lnTo>
                    <a:pt x="61" y="194"/>
                  </a:lnTo>
                  <a:lnTo>
                    <a:pt x="47" y="210"/>
                  </a:lnTo>
                  <a:lnTo>
                    <a:pt x="35" y="226"/>
                  </a:lnTo>
                  <a:lnTo>
                    <a:pt x="24" y="243"/>
                  </a:lnTo>
                  <a:lnTo>
                    <a:pt x="16" y="263"/>
                  </a:lnTo>
                  <a:lnTo>
                    <a:pt x="8" y="281"/>
                  </a:lnTo>
                  <a:lnTo>
                    <a:pt x="4" y="301"/>
                  </a:lnTo>
                  <a:lnTo>
                    <a:pt x="1" y="322"/>
                  </a:lnTo>
                  <a:lnTo>
                    <a:pt x="0" y="342"/>
                  </a:lnTo>
                  <a:lnTo>
                    <a:pt x="0" y="363"/>
                  </a:lnTo>
                  <a:lnTo>
                    <a:pt x="3" y="383"/>
                  </a:lnTo>
                  <a:lnTo>
                    <a:pt x="8" y="404"/>
                  </a:lnTo>
                  <a:lnTo>
                    <a:pt x="15" y="425"/>
                  </a:lnTo>
                  <a:lnTo>
                    <a:pt x="15" y="425"/>
                  </a:lnTo>
                  <a:lnTo>
                    <a:pt x="24" y="443"/>
                  </a:lnTo>
                  <a:lnTo>
                    <a:pt x="35" y="461"/>
                  </a:lnTo>
                  <a:lnTo>
                    <a:pt x="47" y="478"/>
                  </a:lnTo>
                  <a:lnTo>
                    <a:pt x="61" y="493"/>
                  </a:lnTo>
                  <a:lnTo>
                    <a:pt x="76" y="507"/>
                  </a:lnTo>
                  <a:lnTo>
                    <a:pt x="93" y="519"/>
                  </a:lnTo>
                  <a:lnTo>
                    <a:pt x="110" y="530"/>
                  </a:lnTo>
                  <a:lnTo>
                    <a:pt x="130" y="540"/>
                  </a:lnTo>
                  <a:lnTo>
                    <a:pt x="130" y="540"/>
                  </a:lnTo>
                  <a:lnTo>
                    <a:pt x="150" y="546"/>
                  </a:lnTo>
                  <a:lnTo>
                    <a:pt x="170" y="551"/>
                  </a:lnTo>
                  <a:lnTo>
                    <a:pt x="191" y="555"/>
                  </a:lnTo>
                  <a:lnTo>
                    <a:pt x="211" y="556"/>
                  </a:lnTo>
                  <a:lnTo>
                    <a:pt x="211" y="556"/>
                  </a:lnTo>
                  <a:lnTo>
                    <a:pt x="227" y="555"/>
                  </a:lnTo>
                  <a:lnTo>
                    <a:pt x="243" y="554"/>
                  </a:lnTo>
                  <a:lnTo>
                    <a:pt x="259" y="550"/>
                  </a:lnTo>
                  <a:lnTo>
                    <a:pt x="274" y="546"/>
                  </a:lnTo>
                  <a:lnTo>
                    <a:pt x="274" y="546"/>
                  </a:lnTo>
                  <a:lnTo>
                    <a:pt x="301" y="586"/>
                  </a:lnTo>
                  <a:lnTo>
                    <a:pt x="327" y="621"/>
                  </a:lnTo>
                  <a:lnTo>
                    <a:pt x="353" y="654"/>
                  </a:lnTo>
                  <a:lnTo>
                    <a:pt x="379" y="683"/>
                  </a:lnTo>
                  <a:lnTo>
                    <a:pt x="379" y="683"/>
                  </a:lnTo>
                  <a:lnTo>
                    <a:pt x="382" y="690"/>
                  </a:lnTo>
                  <a:lnTo>
                    <a:pt x="386" y="695"/>
                  </a:lnTo>
                  <a:lnTo>
                    <a:pt x="386" y="695"/>
                  </a:lnTo>
                  <a:lnTo>
                    <a:pt x="393" y="703"/>
                  </a:lnTo>
                  <a:lnTo>
                    <a:pt x="398" y="710"/>
                  </a:lnTo>
                  <a:lnTo>
                    <a:pt x="402" y="718"/>
                  </a:lnTo>
                  <a:lnTo>
                    <a:pt x="406" y="726"/>
                  </a:lnTo>
                  <a:lnTo>
                    <a:pt x="410" y="735"/>
                  </a:lnTo>
                  <a:lnTo>
                    <a:pt x="412" y="744"/>
                  </a:lnTo>
                  <a:lnTo>
                    <a:pt x="413" y="753"/>
                  </a:lnTo>
                  <a:lnTo>
                    <a:pt x="414" y="763"/>
                  </a:lnTo>
                  <a:lnTo>
                    <a:pt x="414" y="763"/>
                  </a:lnTo>
                  <a:lnTo>
                    <a:pt x="413" y="772"/>
                  </a:lnTo>
                  <a:lnTo>
                    <a:pt x="412" y="782"/>
                  </a:lnTo>
                  <a:lnTo>
                    <a:pt x="410" y="791"/>
                  </a:lnTo>
                  <a:lnTo>
                    <a:pt x="406" y="799"/>
                  </a:lnTo>
                  <a:lnTo>
                    <a:pt x="402" y="808"/>
                  </a:lnTo>
                  <a:lnTo>
                    <a:pt x="398" y="816"/>
                  </a:lnTo>
                  <a:lnTo>
                    <a:pt x="393" y="824"/>
                  </a:lnTo>
                  <a:lnTo>
                    <a:pt x="386" y="830"/>
                  </a:lnTo>
                  <a:lnTo>
                    <a:pt x="386" y="830"/>
                  </a:lnTo>
                  <a:lnTo>
                    <a:pt x="379" y="837"/>
                  </a:lnTo>
                  <a:lnTo>
                    <a:pt x="371" y="842"/>
                  </a:lnTo>
                  <a:lnTo>
                    <a:pt x="364" y="847"/>
                  </a:lnTo>
                  <a:lnTo>
                    <a:pt x="355" y="851"/>
                  </a:lnTo>
                  <a:lnTo>
                    <a:pt x="346" y="854"/>
                  </a:lnTo>
                  <a:lnTo>
                    <a:pt x="337" y="856"/>
                  </a:lnTo>
                  <a:lnTo>
                    <a:pt x="328" y="858"/>
                  </a:lnTo>
                  <a:lnTo>
                    <a:pt x="318" y="858"/>
                  </a:lnTo>
                  <a:lnTo>
                    <a:pt x="318" y="858"/>
                  </a:lnTo>
                  <a:lnTo>
                    <a:pt x="306" y="859"/>
                  </a:lnTo>
                  <a:lnTo>
                    <a:pt x="293" y="861"/>
                  </a:lnTo>
                  <a:lnTo>
                    <a:pt x="281" y="865"/>
                  </a:lnTo>
                  <a:lnTo>
                    <a:pt x="269" y="869"/>
                  </a:lnTo>
                  <a:lnTo>
                    <a:pt x="257" y="874"/>
                  </a:lnTo>
                  <a:lnTo>
                    <a:pt x="248" y="880"/>
                  </a:lnTo>
                  <a:lnTo>
                    <a:pt x="237" y="887"/>
                  </a:lnTo>
                  <a:lnTo>
                    <a:pt x="228" y="896"/>
                  </a:lnTo>
                  <a:lnTo>
                    <a:pt x="220" y="904"/>
                  </a:lnTo>
                  <a:lnTo>
                    <a:pt x="212" y="915"/>
                  </a:lnTo>
                  <a:lnTo>
                    <a:pt x="207" y="925"/>
                  </a:lnTo>
                  <a:lnTo>
                    <a:pt x="202" y="937"/>
                  </a:lnTo>
                  <a:lnTo>
                    <a:pt x="197" y="948"/>
                  </a:lnTo>
                  <a:lnTo>
                    <a:pt x="194" y="960"/>
                  </a:lnTo>
                  <a:lnTo>
                    <a:pt x="192" y="973"/>
                  </a:lnTo>
                  <a:lnTo>
                    <a:pt x="191" y="986"/>
                  </a:lnTo>
                  <a:lnTo>
                    <a:pt x="191" y="986"/>
                  </a:lnTo>
                  <a:lnTo>
                    <a:pt x="192" y="992"/>
                  </a:lnTo>
                  <a:lnTo>
                    <a:pt x="194" y="998"/>
                  </a:lnTo>
                  <a:lnTo>
                    <a:pt x="196" y="1003"/>
                  </a:lnTo>
                  <a:lnTo>
                    <a:pt x="200" y="1008"/>
                  </a:lnTo>
                  <a:lnTo>
                    <a:pt x="205" y="1012"/>
                  </a:lnTo>
                  <a:lnTo>
                    <a:pt x="210" y="1015"/>
                  </a:lnTo>
                  <a:lnTo>
                    <a:pt x="217" y="1017"/>
                  </a:lnTo>
                  <a:lnTo>
                    <a:pt x="223" y="1017"/>
                  </a:lnTo>
                  <a:lnTo>
                    <a:pt x="795" y="1017"/>
                  </a:lnTo>
                  <a:lnTo>
                    <a:pt x="795" y="1017"/>
                  </a:lnTo>
                  <a:lnTo>
                    <a:pt x="801" y="1017"/>
                  </a:lnTo>
                  <a:lnTo>
                    <a:pt x="808" y="1015"/>
                  </a:lnTo>
                  <a:lnTo>
                    <a:pt x="813" y="1012"/>
                  </a:lnTo>
                  <a:lnTo>
                    <a:pt x="817" y="1008"/>
                  </a:lnTo>
                  <a:lnTo>
                    <a:pt x="822" y="1003"/>
                  </a:lnTo>
                  <a:lnTo>
                    <a:pt x="825" y="998"/>
                  </a:lnTo>
                  <a:lnTo>
                    <a:pt x="826" y="992"/>
                  </a:lnTo>
                  <a:lnTo>
                    <a:pt x="827" y="986"/>
                  </a:lnTo>
                  <a:lnTo>
                    <a:pt x="827" y="986"/>
                  </a:lnTo>
                  <a:lnTo>
                    <a:pt x="826" y="973"/>
                  </a:lnTo>
                  <a:lnTo>
                    <a:pt x="825" y="960"/>
                  </a:lnTo>
                  <a:lnTo>
                    <a:pt x="822" y="948"/>
                  </a:lnTo>
                  <a:lnTo>
                    <a:pt x="817" y="937"/>
                  </a:lnTo>
                  <a:lnTo>
                    <a:pt x="812" y="925"/>
                  </a:lnTo>
                  <a:lnTo>
                    <a:pt x="806" y="915"/>
                  </a:lnTo>
                  <a:lnTo>
                    <a:pt x="798" y="904"/>
                  </a:lnTo>
                  <a:lnTo>
                    <a:pt x="790" y="896"/>
                  </a:lnTo>
                  <a:lnTo>
                    <a:pt x="781" y="887"/>
                  </a:lnTo>
                  <a:lnTo>
                    <a:pt x="771" y="880"/>
                  </a:lnTo>
                  <a:lnTo>
                    <a:pt x="761" y="874"/>
                  </a:lnTo>
                  <a:lnTo>
                    <a:pt x="750" y="869"/>
                  </a:lnTo>
                  <a:lnTo>
                    <a:pt x="738" y="865"/>
                  </a:lnTo>
                  <a:lnTo>
                    <a:pt x="725" y="861"/>
                  </a:lnTo>
                  <a:lnTo>
                    <a:pt x="713" y="859"/>
                  </a:lnTo>
                  <a:lnTo>
                    <a:pt x="699" y="858"/>
                  </a:lnTo>
                  <a:lnTo>
                    <a:pt x="699" y="858"/>
                  </a:lnTo>
                  <a:lnTo>
                    <a:pt x="691" y="858"/>
                  </a:lnTo>
                  <a:lnTo>
                    <a:pt x="681" y="856"/>
                  </a:lnTo>
                  <a:lnTo>
                    <a:pt x="673" y="854"/>
                  </a:lnTo>
                  <a:lnTo>
                    <a:pt x="663" y="851"/>
                  </a:lnTo>
                  <a:lnTo>
                    <a:pt x="655" y="847"/>
                  </a:lnTo>
                  <a:lnTo>
                    <a:pt x="647" y="842"/>
                  </a:lnTo>
                  <a:lnTo>
                    <a:pt x="639" y="837"/>
                  </a:lnTo>
                  <a:lnTo>
                    <a:pt x="633" y="830"/>
                  </a:lnTo>
                  <a:lnTo>
                    <a:pt x="633" y="830"/>
                  </a:lnTo>
                  <a:lnTo>
                    <a:pt x="626" y="824"/>
                  </a:lnTo>
                  <a:lnTo>
                    <a:pt x="620" y="816"/>
                  </a:lnTo>
                  <a:lnTo>
                    <a:pt x="616" y="808"/>
                  </a:lnTo>
                  <a:lnTo>
                    <a:pt x="611" y="799"/>
                  </a:lnTo>
                  <a:lnTo>
                    <a:pt x="608" y="791"/>
                  </a:lnTo>
                  <a:lnTo>
                    <a:pt x="606" y="782"/>
                  </a:lnTo>
                  <a:lnTo>
                    <a:pt x="605" y="772"/>
                  </a:lnTo>
                  <a:lnTo>
                    <a:pt x="605" y="763"/>
                  </a:lnTo>
                  <a:lnTo>
                    <a:pt x="605" y="763"/>
                  </a:lnTo>
                  <a:lnTo>
                    <a:pt x="605" y="753"/>
                  </a:lnTo>
                  <a:lnTo>
                    <a:pt x="606" y="744"/>
                  </a:lnTo>
                  <a:lnTo>
                    <a:pt x="608" y="735"/>
                  </a:lnTo>
                  <a:lnTo>
                    <a:pt x="611" y="726"/>
                  </a:lnTo>
                  <a:lnTo>
                    <a:pt x="616" y="718"/>
                  </a:lnTo>
                  <a:lnTo>
                    <a:pt x="620" y="710"/>
                  </a:lnTo>
                  <a:lnTo>
                    <a:pt x="626" y="703"/>
                  </a:lnTo>
                  <a:lnTo>
                    <a:pt x="633" y="695"/>
                  </a:lnTo>
                  <a:lnTo>
                    <a:pt x="633" y="695"/>
                  </a:lnTo>
                  <a:lnTo>
                    <a:pt x="637" y="690"/>
                  </a:lnTo>
                  <a:lnTo>
                    <a:pt x="639" y="683"/>
                  </a:lnTo>
                  <a:lnTo>
                    <a:pt x="639" y="683"/>
                  </a:lnTo>
                  <a:lnTo>
                    <a:pt x="665" y="654"/>
                  </a:lnTo>
                  <a:lnTo>
                    <a:pt x="691" y="622"/>
                  </a:lnTo>
                  <a:lnTo>
                    <a:pt x="718" y="586"/>
                  </a:lnTo>
                  <a:lnTo>
                    <a:pt x="743" y="546"/>
                  </a:lnTo>
                  <a:lnTo>
                    <a:pt x="743" y="546"/>
                  </a:lnTo>
                  <a:lnTo>
                    <a:pt x="758" y="550"/>
                  </a:lnTo>
                  <a:lnTo>
                    <a:pt x="774" y="554"/>
                  </a:lnTo>
                  <a:lnTo>
                    <a:pt x="791" y="555"/>
                  </a:lnTo>
                  <a:lnTo>
                    <a:pt x="806" y="556"/>
                  </a:lnTo>
                  <a:lnTo>
                    <a:pt x="806" y="556"/>
                  </a:lnTo>
                  <a:lnTo>
                    <a:pt x="827" y="555"/>
                  </a:lnTo>
                  <a:lnTo>
                    <a:pt x="847" y="551"/>
                  </a:lnTo>
                  <a:lnTo>
                    <a:pt x="868" y="546"/>
                  </a:lnTo>
                  <a:lnTo>
                    <a:pt x="887" y="540"/>
                  </a:lnTo>
                  <a:lnTo>
                    <a:pt x="887" y="540"/>
                  </a:lnTo>
                  <a:lnTo>
                    <a:pt x="906" y="530"/>
                  </a:lnTo>
                  <a:lnTo>
                    <a:pt x="925" y="519"/>
                  </a:lnTo>
                  <a:lnTo>
                    <a:pt x="941" y="507"/>
                  </a:lnTo>
                  <a:lnTo>
                    <a:pt x="956" y="493"/>
                  </a:lnTo>
                  <a:lnTo>
                    <a:pt x="970" y="478"/>
                  </a:lnTo>
                  <a:lnTo>
                    <a:pt x="983" y="461"/>
                  </a:lnTo>
                  <a:lnTo>
                    <a:pt x="993" y="443"/>
                  </a:lnTo>
                  <a:lnTo>
                    <a:pt x="1002" y="425"/>
                  </a:lnTo>
                  <a:lnTo>
                    <a:pt x="1002" y="425"/>
                  </a:lnTo>
                  <a:lnTo>
                    <a:pt x="1009" y="404"/>
                  </a:lnTo>
                  <a:lnTo>
                    <a:pt x="1014" y="383"/>
                  </a:lnTo>
                  <a:lnTo>
                    <a:pt x="1017" y="363"/>
                  </a:lnTo>
                  <a:lnTo>
                    <a:pt x="1018" y="342"/>
                  </a:lnTo>
                  <a:lnTo>
                    <a:pt x="1017" y="322"/>
                  </a:lnTo>
                  <a:lnTo>
                    <a:pt x="1014" y="301"/>
                  </a:lnTo>
                  <a:lnTo>
                    <a:pt x="1008" y="281"/>
                  </a:lnTo>
                  <a:lnTo>
                    <a:pt x="1002" y="263"/>
                  </a:lnTo>
                  <a:lnTo>
                    <a:pt x="993" y="243"/>
                  </a:lnTo>
                  <a:lnTo>
                    <a:pt x="983" y="226"/>
                  </a:lnTo>
                  <a:lnTo>
                    <a:pt x="971" y="210"/>
                  </a:lnTo>
                  <a:lnTo>
                    <a:pt x="957" y="194"/>
                  </a:lnTo>
                  <a:lnTo>
                    <a:pt x="942" y="180"/>
                  </a:lnTo>
                  <a:lnTo>
                    <a:pt x="925" y="168"/>
                  </a:lnTo>
                  <a:lnTo>
                    <a:pt x="906" y="157"/>
                  </a:lnTo>
                  <a:lnTo>
                    <a:pt x="887" y="148"/>
                  </a:lnTo>
                  <a:lnTo>
                    <a:pt x="887" y="148"/>
                  </a:lnTo>
                  <a:close/>
                  <a:moveTo>
                    <a:pt x="154" y="481"/>
                  </a:moveTo>
                  <a:lnTo>
                    <a:pt x="154" y="481"/>
                  </a:lnTo>
                  <a:lnTo>
                    <a:pt x="140" y="474"/>
                  </a:lnTo>
                  <a:lnTo>
                    <a:pt x="129" y="467"/>
                  </a:lnTo>
                  <a:lnTo>
                    <a:pt x="117" y="458"/>
                  </a:lnTo>
                  <a:lnTo>
                    <a:pt x="106" y="448"/>
                  </a:lnTo>
                  <a:lnTo>
                    <a:pt x="96" y="438"/>
                  </a:lnTo>
                  <a:lnTo>
                    <a:pt x="88" y="426"/>
                  </a:lnTo>
                  <a:lnTo>
                    <a:pt x="80" y="413"/>
                  </a:lnTo>
                  <a:lnTo>
                    <a:pt x="74" y="400"/>
                  </a:lnTo>
                  <a:lnTo>
                    <a:pt x="74" y="400"/>
                  </a:lnTo>
                  <a:lnTo>
                    <a:pt x="70" y="386"/>
                  </a:lnTo>
                  <a:lnTo>
                    <a:pt x="66" y="373"/>
                  </a:lnTo>
                  <a:lnTo>
                    <a:pt x="64" y="359"/>
                  </a:lnTo>
                  <a:lnTo>
                    <a:pt x="63" y="345"/>
                  </a:lnTo>
                  <a:lnTo>
                    <a:pt x="63" y="331"/>
                  </a:lnTo>
                  <a:lnTo>
                    <a:pt x="65" y="319"/>
                  </a:lnTo>
                  <a:lnTo>
                    <a:pt x="68" y="305"/>
                  </a:lnTo>
                  <a:lnTo>
                    <a:pt x="73" y="292"/>
                  </a:lnTo>
                  <a:lnTo>
                    <a:pt x="78" y="280"/>
                  </a:lnTo>
                  <a:lnTo>
                    <a:pt x="85" y="268"/>
                  </a:lnTo>
                  <a:lnTo>
                    <a:pt x="92" y="256"/>
                  </a:lnTo>
                  <a:lnTo>
                    <a:pt x="101" y="247"/>
                  </a:lnTo>
                  <a:lnTo>
                    <a:pt x="110" y="236"/>
                  </a:lnTo>
                  <a:lnTo>
                    <a:pt x="120" y="227"/>
                  </a:lnTo>
                  <a:lnTo>
                    <a:pt x="132" y="219"/>
                  </a:lnTo>
                  <a:lnTo>
                    <a:pt x="144" y="212"/>
                  </a:lnTo>
                  <a:lnTo>
                    <a:pt x="144" y="212"/>
                  </a:lnTo>
                  <a:lnTo>
                    <a:pt x="152" y="252"/>
                  </a:lnTo>
                  <a:lnTo>
                    <a:pt x="162" y="290"/>
                  </a:lnTo>
                  <a:lnTo>
                    <a:pt x="173" y="326"/>
                  </a:lnTo>
                  <a:lnTo>
                    <a:pt x="184" y="361"/>
                  </a:lnTo>
                  <a:lnTo>
                    <a:pt x="197" y="395"/>
                  </a:lnTo>
                  <a:lnTo>
                    <a:pt x="211" y="428"/>
                  </a:lnTo>
                  <a:lnTo>
                    <a:pt x="226" y="459"/>
                  </a:lnTo>
                  <a:lnTo>
                    <a:pt x="241" y="488"/>
                  </a:lnTo>
                  <a:lnTo>
                    <a:pt x="241" y="488"/>
                  </a:lnTo>
                  <a:lnTo>
                    <a:pt x="230" y="490"/>
                  </a:lnTo>
                  <a:lnTo>
                    <a:pt x="220" y="491"/>
                  </a:lnTo>
                  <a:lnTo>
                    <a:pt x="209" y="491"/>
                  </a:lnTo>
                  <a:lnTo>
                    <a:pt x="197" y="491"/>
                  </a:lnTo>
                  <a:lnTo>
                    <a:pt x="187" y="490"/>
                  </a:lnTo>
                  <a:lnTo>
                    <a:pt x="176" y="487"/>
                  </a:lnTo>
                  <a:lnTo>
                    <a:pt x="165" y="485"/>
                  </a:lnTo>
                  <a:lnTo>
                    <a:pt x="154" y="481"/>
                  </a:lnTo>
                  <a:lnTo>
                    <a:pt x="154" y="481"/>
                  </a:lnTo>
                  <a:close/>
                  <a:moveTo>
                    <a:pt x="699" y="922"/>
                  </a:moveTo>
                  <a:lnTo>
                    <a:pt x="699" y="922"/>
                  </a:lnTo>
                  <a:lnTo>
                    <a:pt x="709" y="923"/>
                  </a:lnTo>
                  <a:lnTo>
                    <a:pt x="717" y="925"/>
                  </a:lnTo>
                  <a:lnTo>
                    <a:pt x="725" y="927"/>
                  </a:lnTo>
                  <a:lnTo>
                    <a:pt x="733" y="931"/>
                  </a:lnTo>
                  <a:lnTo>
                    <a:pt x="739" y="935"/>
                  </a:lnTo>
                  <a:lnTo>
                    <a:pt x="746" y="941"/>
                  </a:lnTo>
                  <a:lnTo>
                    <a:pt x="751" y="947"/>
                  </a:lnTo>
                  <a:lnTo>
                    <a:pt x="755" y="954"/>
                  </a:lnTo>
                  <a:lnTo>
                    <a:pt x="263" y="954"/>
                  </a:lnTo>
                  <a:lnTo>
                    <a:pt x="263" y="954"/>
                  </a:lnTo>
                  <a:lnTo>
                    <a:pt x="268" y="947"/>
                  </a:lnTo>
                  <a:lnTo>
                    <a:pt x="273" y="941"/>
                  </a:lnTo>
                  <a:lnTo>
                    <a:pt x="279" y="935"/>
                  </a:lnTo>
                  <a:lnTo>
                    <a:pt x="286" y="931"/>
                  </a:lnTo>
                  <a:lnTo>
                    <a:pt x="294" y="927"/>
                  </a:lnTo>
                  <a:lnTo>
                    <a:pt x="301" y="925"/>
                  </a:lnTo>
                  <a:lnTo>
                    <a:pt x="310" y="923"/>
                  </a:lnTo>
                  <a:lnTo>
                    <a:pt x="318" y="922"/>
                  </a:lnTo>
                  <a:lnTo>
                    <a:pt x="318" y="922"/>
                  </a:lnTo>
                  <a:lnTo>
                    <a:pt x="333" y="922"/>
                  </a:lnTo>
                  <a:lnTo>
                    <a:pt x="350" y="919"/>
                  </a:lnTo>
                  <a:lnTo>
                    <a:pt x="365" y="915"/>
                  </a:lnTo>
                  <a:lnTo>
                    <a:pt x="380" y="910"/>
                  </a:lnTo>
                  <a:lnTo>
                    <a:pt x="394" y="903"/>
                  </a:lnTo>
                  <a:lnTo>
                    <a:pt x="406" y="896"/>
                  </a:lnTo>
                  <a:lnTo>
                    <a:pt x="419" y="886"/>
                  </a:lnTo>
                  <a:lnTo>
                    <a:pt x="431" y="875"/>
                  </a:lnTo>
                  <a:lnTo>
                    <a:pt x="431" y="875"/>
                  </a:lnTo>
                  <a:lnTo>
                    <a:pt x="440" y="865"/>
                  </a:lnTo>
                  <a:lnTo>
                    <a:pt x="448" y="854"/>
                  </a:lnTo>
                  <a:lnTo>
                    <a:pt x="456" y="842"/>
                  </a:lnTo>
                  <a:lnTo>
                    <a:pt x="462" y="830"/>
                  </a:lnTo>
                  <a:lnTo>
                    <a:pt x="468" y="817"/>
                  </a:lnTo>
                  <a:lnTo>
                    <a:pt x="471" y="805"/>
                  </a:lnTo>
                  <a:lnTo>
                    <a:pt x="474" y="792"/>
                  </a:lnTo>
                  <a:lnTo>
                    <a:pt x="476" y="778"/>
                  </a:lnTo>
                  <a:lnTo>
                    <a:pt x="476" y="778"/>
                  </a:lnTo>
                  <a:lnTo>
                    <a:pt x="490" y="788"/>
                  </a:lnTo>
                  <a:lnTo>
                    <a:pt x="490" y="788"/>
                  </a:lnTo>
                  <a:lnTo>
                    <a:pt x="494" y="792"/>
                  </a:lnTo>
                  <a:lnTo>
                    <a:pt x="500" y="793"/>
                  </a:lnTo>
                  <a:lnTo>
                    <a:pt x="504" y="795"/>
                  </a:lnTo>
                  <a:lnTo>
                    <a:pt x="509" y="795"/>
                  </a:lnTo>
                  <a:lnTo>
                    <a:pt x="509" y="795"/>
                  </a:lnTo>
                  <a:lnTo>
                    <a:pt x="514" y="795"/>
                  </a:lnTo>
                  <a:lnTo>
                    <a:pt x="519" y="793"/>
                  </a:lnTo>
                  <a:lnTo>
                    <a:pt x="523" y="792"/>
                  </a:lnTo>
                  <a:lnTo>
                    <a:pt x="528" y="788"/>
                  </a:lnTo>
                  <a:lnTo>
                    <a:pt x="528" y="788"/>
                  </a:lnTo>
                  <a:lnTo>
                    <a:pt x="543" y="778"/>
                  </a:lnTo>
                  <a:lnTo>
                    <a:pt x="543" y="778"/>
                  </a:lnTo>
                  <a:lnTo>
                    <a:pt x="544" y="792"/>
                  </a:lnTo>
                  <a:lnTo>
                    <a:pt x="547" y="805"/>
                  </a:lnTo>
                  <a:lnTo>
                    <a:pt x="551" y="817"/>
                  </a:lnTo>
                  <a:lnTo>
                    <a:pt x="557" y="830"/>
                  </a:lnTo>
                  <a:lnTo>
                    <a:pt x="562" y="842"/>
                  </a:lnTo>
                  <a:lnTo>
                    <a:pt x="570" y="854"/>
                  </a:lnTo>
                  <a:lnTo>
                    <a:pt x="578" y="865"/>
                  </a:lnTo>
                  <a:lnTo>
                    <a:pt x="588" y="875"/>
                  </a:lnTo>
                  <a:lnTo>
                    <a:pt x="588" y="875"/>
                  </a:lnTo>
                  <a:lnTo>
                    <a:pt x="600" y="886"/>
                  </a:lnTo>
                  <a:lnTo>
                    <a:pt x="611" y="896"/>
                  </a:lnTo>
                  <a:lnTo>
                    <a:pt x="625" y="903"/>
                  </a:lnTo>
                  <a:lnTo>
                    <a:pt x="639" y="910"/>
                  </a:lnTo>
                  <a:lnTo>
                    <a:pt x="653" y="915"/>
                  </a:lnTo>
                  <a:lnTo>
                    <a:pt x="668" y="919"/>
                  </a:lnTo>
                  <a:lnTo>
                    <a:pt x="684" y="922"/>
                  </a:lnTo>
                  <a:lnTo>
                    <a:pt x="699" y="922"/>
                  </a:lnTo>
                  <a:lnTo>
                    <a:pt x="699" y="922"/>
                  </a:lnTo>
                  <a:close/>
                  <a:moveTo>
                    <a:pt x="509" y="722"/>
                  </a:moveTo>
                  <a:lnTo>
                    <a:pt x="509" y="722"/>
                  </a:lnTo>
                  <a:lnTo>
                    <a:pt x="494" y="709"/>
                  </a:lnTo>
                  <a:lnTo>
                    <a:pt x="476" y="692"/>
                  </a:lnTo>
                  <a:lnTo>
                    <a:pt x="456" y="672"/>
                  </a:lnTo>
                  <a:lnTo>
                    <a:pt x="432" y="647"/>
                  </a:lnTo>
                  <a:lnTo>
                    <a:pt x="408" y="618"/>
                  </a:lnTo>
                  <a:lnTo>
                    <a:pt x="382" y="586"/>
                  </a:lnTo>
                  <a:lnTo>
                    <a:pt x="355" y="550"/>
                  </a:lnTo>
                  <a:lnTo>
                    <a:pt x="329" y="511"/>
                  </a:lnTo>
                  <a:lnTo>
                    <a:pt x="316" y="489"/>
                  </a:lnTo>
                  <a:lnTo>
                    <a:pt x="303" y="467"/>
                  </a:lnTo>
                  <a:lnTo>
                    <a:pt x="292" y="444"/>
                  </a:lnTo>
                  <a:lnTo>
                    <a:pt x="280" y="420"/>
                  </a:lnTo>
                  <a:lnTo>
                    <a:pt x="268" y="395"/>
                  </a:lnTo>
                  <a:lnTo>
                    <a:pt x="257" y="369"/>
                  </a:lnTo>
                  <a:lnTo>
                    <a:pt x="247" y="342"/>
                  </a:lnTo>
                  <a:lnTo>
                    <a:pt x="237" y="315"/>
                  </a:lnTo>
                  <a:lnTo>
                    <a:pt x="228" y="286"/>
                  </a:lnTo>
                  <a:lnTo>
                    <a:pt x="220" y="257"/>
                  </a:lnTo>
                  <a:lnTo>
                    <a:pt x="212" y="227"/>
                  </a:lnTo>
                  <a:lnTo>
                    <a:pt x="206" y="196"/>
                  </a:lnTo>
                  <a:lnTo>
                    <a:pt x="200" y="164"/>
                  </a:lnTo>
                  <a:lnTo>
                    <a:pt x="196" y="132"/>
                  </a:lnTo>
                  <a:lnTo>
                    <a:pt x="193" y="98"/>
                  </a:lnTo>
                  <a:lnTo>
                    <a:pt x="192" y="63"/>
                  </a:lnTo>
                  <a:lnTo>
                    <a:pt x="827" y="63"/>
                  </a:lnTo>
                  <a:lnTo>
                    <a:pt x="827" y="63"/>
                  </a:lnTo>
                  <a:lnTo>
                    <a:pt x="825" y="98"/>
                  </a:lnTo>
                  <a:lnTo>
                    <a:pt x="822" y="132"/>
                  </a:lnTo>
                  <a:lnTo>
                    <a:pt x="817" y="164"/>
                  </a:lnTo>
                  <a:lnTo>
                    <a:pt x="812" y="196"/>
                  </a:lnTo>
                  <a:lnTo>
                    <a:pt x="806" y="227"/>
                  </a:lnTo>
                  <a:lnTo>
                    <a:pt x="798" y="257"/>
                  </a:lnTo>
                  <a:lnTo>
                    <a:pt x="791" y="286"/>
                  </a:lnTo>
                  <a:lnTo>
                    <a:pt x="781" y="315"/>
                  </a:lnTo>
                  <a:lnTo>
                    <a:pt x="771" y="342"/>
                  </a:lnTo>
                  <a:lnTo>
                    <a:pt x="762" y="369"/>
                  </a:lnTo>
                  <a:lnTo>
                    <a:pt x="750" y="395"/>
                  </a:lnTo>
                  <a:lnTo>
                    <a:pt x="739" y="420"/>
                  </a:lnTo>
                  <a:lnTo>
                    <a:pt x="726" y="444"/>
                  </a:lnTo>
                  <a:lnTo>
                    <a:pt x="714" y="467"/>
                  </a:lnTo>
                  <a:lnTo>
                    <a:pt x="702" y="489"/>
                  </a:lnTo>
                  <a:lnTo>
                    <a:pt x="689" y="511"/>
                  </a:lnTo>
                  <a:lnTo>
                    <a:pt x="663" y="550"/>
                  </a:lnTo>
                  <a:lnTo>
                    <a:pt x="636" y="586"/>
                  </a:lnTo>
                  <a:lnTo>
                    <a:pt x="610" y="618"/>
                  </a:lnTo>
                  <a:lnTo>
                    <a:pt x="586" y="647"/>
                  </a:lnTo>
                  <a:lnTo>
                    <a:pt x="563" y="672"/>
                  </a:lnTo>
                  <a:lnTo>
                    <a:pt x="542" y="692"/>
                  </a:lnTo>
                  <a:lnTo>
                    <a:pt x="523" y="709"/>
                  </a:lnTo>
                  <a:lnTo>
                    <a:pt x="509" y="722"/>
                  </a:lnTo>
                  <a:lnTo>
                    <a:pt x="509" y="722"/>
                  </a:lnTo>
                  <a:close/>
                  <a:moveTo>
                    <a:pt x="943" y="400"/>
                  </a:moveTo>
                  <a:lnTo>
                    <a:pt x="943" y="400"/>
                  </a:lnTo>
                  <a:lnTo>
                    <a:pt x="936" y="413"/>
                  </a:lnTo>
                  <a:lnTo>
                    <a:pt x="929" y="426"/>
                  </a:lnTo>
                  <a:lnTo>
                    <a:pt x="920" y="438"/>
                  </a:lnTo>
                  <a:lnTo>
                    <a:pt x="911" y="448"/>
                  </a:lnTo>
                  <a:lnTo>
                    <a:pt x="900" y="458"/>
                  </a:lnTo>
                  <a:lnTo>
                    <a:pt x="889" y="467"/>
                  </a:lnTo>
                  <a:lnTo>
                    <a:pt x="876" y="474"/>
                  </a:lnTo>
                  <a:lnTo>
                    <a:pt x="864" y="481"/>
                  </a:lnTo>
                  <a:lnTo>
                    <a:pt x="864" y="481"/>
                  </a:lnTo>
                  <a:lnTo>
                    <a:pt x="853" y="485"/>
                  </a:lnTo>
                  <a:lnTo>
                    <a:pt x="842" y="487"/>
                  </a:lnTo>
                  <a:lnTo>
                    <a:pt x="831" y="490"/>
                  </a:lnTo>
                  <a:lnTo>
                    <a:pt x="821" y="491"/>
                  </a:lnTo>
                  <a:lnTo>
                    <a:pt x="809" y="491"/>
                  </a:lnTo>
                  <a:lnTo>
                    <a:pt x="798" y="491"/>
                  </a:lnTo>
                  <a:lnTo>
                    <a:pt x="787" y="490"/>
                  </a:lnTo>
                  <a:lnTo>
                    <a:pt x="777" y="489"/>
                  </a:lnTo>
                  <a:lnTo>
                    <a:pt x="777" y="489"/>
                  </a:lnTo>
                  <a:lnTo>
                    <a:pt x="792" y="459"/>
                  </a:lnTo>
                  <a:lnTo>
                    <a:pt x="807" y="428"/>
                  </a:lnTo>
                  <a:lnTo>
                    <a:pt x="821" y="396"/>
                  </a:lnTo>
                  <a:lnTo>
                    <a:pt x="833" y="361"/>
                  </a:lnTo>
                  <a:lnTo>
                    <a:pt x="845" y="326"/>
                  </a:lnTo>
                  <a:lnTo>
                    <a:pt x="856" y="290"/>
                  </a:lnTo>
                  <a:lnTo>
                    <a:pt x="866" y="252"/>
                  </a:lnTo>
                  <a:lnTo>
                    <a:pt x="874" y="212"/>
                  </a:lnTo>
                  <a:lnTo>
                    <a:pt x="874" y="212"/>
                  </a:lnTo>
                  <a:lnTo>
                    <a:pt x="886" y="220"/>
                  </a:lnTo>
                  <a:lnTo>
                    <a:pt x="898" y="227"/>
                  </a:lnTo>
                  <a:lnTo>
                    <a:pt x="908" y="237"/>
                  </a:lnTo>
                  <a:lnTo>
                    <a:pt x="917" y="247"/>
                  </a:lnTo>
                  <a:lnTo>
                    <a:pt x="926" y="257"/>
                  </a:lnTo>
                  <a:lnTo>
                    <a:pt x="933" y="268"/>
                  </a:lnTo>
                  <a:lnTo>
                    <a:pt x="940" y="280"/>
                  </a:lnTo>
                  <a:lnTo>
                    <a:pt x="945" y="293"/>
                  </a:lnTo>
                  <a:lnTo>
                    <a:pt x="949" y="306"/>
                  </a:lnTo>
                  <a:lnTo>
                    <a:pt x="952" y="319"/>
                  </a:lnTo>
                  <a:lnTo>
                    <a:pt x="954" y="332"/>
                  </a:lnTo>
                  <a:lnTo>
                    <a:pt x="955" y="345"/>
                  </a:lnTo>
                  <a:lnTo>
                    <a:pt x="954" y="359"/>
                  </a:lnTo>
                  <a:lnTo>
                    <a:pt x="952" y="373"/>
                  </a:lnTo>
                  <a:lnTo>
                    <a:pt x="948" y="386"/>
                  </a:lnTo>
                  <a:lnTo>
                    <a:pt x="943" y="400"/>
                  </a:lnTo>
                  <a:lnTo>
                    <a:pt x="943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7442200" y="3852513"/>
            <a:ext cx="4141113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企业理想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为客户服务是我们存在的唯一理由，客户需求是我们发展的原动力。我们坚持以客户为中心，快速响应客户需求，持续为客户创造长期价值进而成就客户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690112" y="3954317"/>
            <a:ext cx="612000" cy="612000"/>
            <a:chOff x="6222999" y="4036778"/>
            <a:chExt cx="612000" cy="612000"/>
          </a:xfrm>
        </p:grpSpPr>
        <p:sp>
          <p:nvSpPr>
            <p:cNvPr id="13" name="椭圆 12"/>
            <p:cNvSpPr/>
            <p:nvPr/>
          </p:nvSpPr>
          <p:spPr>
            <a:xfrm>
              <a:off x="6222999" y="4036778"/>
              <a:ext cx="612000" cy="612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Freeform 84"/>
            <p:cNvSpPr>
              <a:spLocks noEditPoints="1"/>
            </p:cNvSpPr>
            <p:nvPr/>
          </p:nvSpPr>
          <p:spPr bwMode="auto">
            <a:xfrm>
              <a:off x="6367868" y="4181646"/>
              <a:ext cx="322263" cy="322263"/>
            </a:xfrm>
            <a:custGeom>
              <a:avLst/>
              <a:gdLst>
                <a:gd name="T0" fmla="*/ 1017 w 1019"/>
                <a:gd name="T1" fmla="*/ 375 h 1017"/>
                <a:gd name="T2" fmla="*/ 1014 w 1019"/>
                <a:gd name="T3" fmla="*/ 366 h 1017"/>
                <a:gd name="T4" fmla="*/ 757 w 1019"/>
                <a:gd name="T5" fmla="*/ 13 h 1017"/>
                <a:gd name="T6" fmla="*/ 750 w 1019"/>
                <a:gd name="T7" fmla="*/ 6 h 1017"/>
                <a:gd name="T8" fmla="*/ 749 w 1019"/>
                <a:gd name="T9" fmla="*/ 5 h 1017"/>
                <a:gd name="T10" fmla="*/ 739 w 1019"/>
                <a:gd name="T11" fmla="*/ 1 h 1017"/>
                <a:gd name="T12" fmla="*/ 739 w 1019"/>
                <a:gd name="T13" fmla="*/ 1 h 1017"/>
                <a:gd name="T14" fmla="*/ 286 w 1019"/>
                <a:gd name="T15" fmla="*/ 0 h 1017"/>
                <a:gd name="T16" fmla="*/ 279 w 1019"/>
                <a:gd name="T17" fmla="*/ 1 h 1017"/>
                <a:gd name="T18" fmla="*/ 278 w 1019"/>
                <a:gd name="T19" fmla="*/ 1 h 1017"/>
                <a:gd name="T20" fmla="*/ 269 w 1019"/>
                <a:gd name="T21" fmla="*/ 5 h 1017"/>
                <a:gd name="T22" fmla="*/ 267 w 1019"/>
                <a:gd name="T23" fmla="*/ 6 h 1017"/>
                <a:gd name="T24" fmla="*/ 6 w 1019"/>
                <a:gd name="T25" fmla="*/ 363 h 1017"/>
                <a:gd name="T26" fmla="*/ 5 w 1019"/>
                <a:gd name="T27" fmla="*/ 365 h 1017"/>
                <a:gd name="T28" fmla="*/ 3 w 1019"/>
                <a:gd name="T29" fmla="*/ 369 h 1017"/>
                <a:gd name="T30" fmla="*/ 1 w 1019"/>
                <a:gd name="T31" fmla="*/ 373 h 1017"/>
                <a:gd name="T32" fmla="*/ 0 w 1019"/>
                <a:gd name="T33" fmla="*/ 382 h 1017"/>
                <a:gd name="T34" fmla="*/ 0 w 1019"/>
                <a:gd name="T35" fmla="*/ 386 h 1017"/>
                <a:gd name="T36" fmla="*/ 3 w 1019"/>
                <a:gd name="T37" fmla="*/ 395 h 1017"/>
                <a:gd name="T38" fmla="*/ 4 w 1019"/>
                <a:gd name="T39" fmla="*/ 396 h 1017"/>
                <a:gd name="T40" fmla="*/ 7 w 1019"/>
                <a:gd name="T41" fmla="*/ 401 h 1017"/>
                <a:gd name="T42" fmla="*/ 485 w 1019"/>
                <a:gd name="T43" fmla="*/ 1007 h 1017"/>
                <a:gd name="T44" fmla="*/ 490 w 1019"/>
                <a:gd name="T45" fmla="*/ 1011 h 1017"/>
                <a:gd name="T46" fmla="*/ 493 w 1019"/>
                <a:gd name="T47" fmla="*/ 1013 h 1017"/>
                <a:gd name="T48" fmla="*/ 496 w 1019"/>
                <a:gd name="T49" fmla="*/ 1015 h 1017"/>
                <a:gd name="T50" fmla="*/ 501 w 1019"/>
                <a:gd name="T51" fmla="*/ 1017 h 1017"/>
                <a:gd name="T52" fmla="*/ 509 w 1019"/>
                <a:gd name="T53" fmla="*/ 1017 h 1017"/>
                <a:gd name="T54" fmla="*/ 509 w 1019"/>
                <a:gd name="T55" fmla="*/ 1017 h 1017"/>
                <a:gd name="T56" fmla="*/ 515 w 1019"/>
                <a:gd name="T57" fmla="*/ 1017 h 1017"/>
                <a:gd name="T58" fmla="*/ 518 w 1019"/>
                <a:gd name="T59" fmla="*/ 1016 h 1017"/>
                <a:gd name="T60" fmla="*/ 524 w 1019"/>
                <a:gd name="T61" fmla="*/ 1013 h 1017"/>
                <a:gd name="T62" fmla="*/ 525 w 1019"/>
                <a:gd name="T63" fmla="*/ 1013 h 1017"/>
                <a:gd name="T64" fmla="*/ 532 w 1019"/>
                <a:gd name="T65" fmla="*/ 1007 h 1017"/>
                <a:gd name="T66" fmla="*/ 1008 w 1019"/>
                <a:gd name="T67" fmla="*/ 404 h 1017"/>
                <a:gd name="T68" fmla="*/ 1015 w 1019"/>
                <a:gd name="T69" fmla="*/ 394 h 1017"/>
                <a:gd name="T70" fmla="*/ 1019 w 1019"/>
                <a:gd name="T71" fmla="*/ 382 h 1017"/>
                <a:gd name="T72" fmla="*/ 691 w 1019"/>
                <a:gd name="T73" fmla="*/ 63 h 1017"/>
                <a:gd name="T74" fmla="*/ 327 w 1019"/>
                <a:gd name="T75" fmla="*/ 63 h 1017"/>
                <a:gd name="T76" fmla="*/ 328 w 1019"/>
                <a:gd name="T77" fmla="*/ 350 h 1017"/>
                <a:gd name="T78" fmla="*/ 97 w 1019"/>
                <a:gd name="T79" fmla="*/ 413 h 1017"/>
                <a:gd name="T80" fmla="*/ 97 w 1019"/>
                <a:gd name="T81" fmla="*/ 413 h 1017"/>
                <a:gd name="T82" fmla="*/ 610 w 1019"/>
                <a:gd name="T83" fmla="*/ 413 h 1017"/>
                <a:gd name="T84" fmla="*/ 675 w 1019"/>
                <a:gd name="T85" fmla="*/ 413 h 1017"/>
                <a:gd name="T86" fmla="*/ 689 w 1019"/>
                <a:gd name="T87" fmla="*/ 350 h 1017"/>
                <a:gd name="T88" fmla="*/ 689 w 1019"/>
                <a:gd name="T89" fmla="*/ 35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9" h="1017">
                  <a:moveTo>
                    <a:pt x="1018" y="376"/>
                  </a:moveTo>
                  <a:lnTo>
                    <a:pt x="1018" y="376"/>
                  </a:lnTo>
                  <a:lnTo>
                    <a:pt x="1017" y="375"/>
                  </a:lnTo>
                  <a:lnTo>
                    <a:pt x="1017" y="375"/>
                  </a:lnTo>
                  <a:lnTo>
                    <a:pt x="1015" y="371"/>
                  </a:lnTo>
                  <a:lnTo>
                    <a:pt x="1014" y="366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757" y="13"/>
                  </a:lnTo>
                  <a:lnTo>
                    <a:pt x="757" y="13"/>
                  </a:lnTo>
                  <a:lnTo>
                    <a:pt x="754" y="10"/>
                  </a:lnTo>
                  <a:lnTo>
                    <a:pt x="750" y="6"/>
                  </a:lnTo>
                  <a:lnTo>
                    <a:pt x="750" y="6"/>
                  </a:lnTo>
                  <a:lnTo>
                    <a:pt x="749" y="5"/>
                  </a:lnTo>
                  <a:lnTo>
                    <a:pt x="749" y="5"/>
                  </a:lnTo>
                  <a:lnTo>
                    <a:pt x="744" y="2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1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79" y="1"/>
                  </a:lnTo>
                  <a:lnTo>
                    <a:pt x="279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3" y="2"/>
                  </a:lnTo>
                  <a:lnTo>
                    <a:pt x="269" y="5"/>
                  </a:lnTo>
                  <a:lnTo>
                    <a:pt x="269" y="5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63" y="10"/>
                  </a:lnTo>
                  <a:lnTo>
                    <a:pt x="260" y="13"/>
                  </a:lnTo>
                  <a:lnTo>
                    <a:pt x="6" y="363"/>
                  </a:lnTo>
                  <a:lnTo>
                    <a:pt x="6" y="363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3" y="368"/>
                  </a:lnTo>
                  <a:lnTo>
                    <a:pt x="3" y="368"/>
                  </a:lnTo>
                  <a:lnTo>
                    <a:pt x="3" y="369"/>
                  </a:lnTo>
                  <a:lnTo>
                    <a:pt x="3" y="369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3" y="395"/>
                  </a:lnTo>
                  <a:lnTo>
                    <a:pt x="4" y="396"/>
                  </a:lnTo>
                  <a:lnTo>
                    <a:pt x="4" y="396"/>
                  </a:lnTo>
                  <a:lnTo>
                    <a:pt x="5" y="398"/>
                  </a:lnTo>
                  <a:lnTo>
                    <a:pt x="5" y="398"/>
                  </a:lnTo>
                  <a:lnTo>
                    <a:pt x="7" y="401"/>
                  </a:lnTo>
                  <a:lnTo>
                    <a:pt x="483" y="1005"/>
                  </a:lnTo>
                  <a:lnTo>
                    <a:pt x="483" y="1005"/>
                  </a:lnTo>
                  <a:lnTo>
                    <a:pt x="485" y="1007"/>
                  </a:lnTo>
                  <a:lnTo>
                    <a:pt x="485" y="1007"/>
                  </a:lnTo>
                  <a:lnTo>
                    <a:pt x="490" y="1011"/>
                  </a:lnTo>
                  <a:lnTo>
                    <a:pt x="490" y="1011"/>
                  </a:lnTo>
                  <a:lnTo>
                    <a:pt x="492" y="1013"/>
                  </a:lnTo>
                  <a:lnTo>
                    <a:pt x="492" y="1013"/>
                  </a:lnTo>
                  <a:lnTo>
                    <a:pt x="493" y="1013"/>
                  </a:lnTo>
                  <a:lnTo>
                    <a:pt x="493" y="1013"/>
                  </a:lnTo>
                  <a:lnTo>
                    <a:pt x="496" y="1015"/>
                  </a:lnTo>
                  <a:lnTo>
                    <a:pt x="496" y="1015"/>
                  </a:lnTo>
                  <a:lnTo>
                    <a:pt x="500" y="1016"/>
                  </a:lnTo>
                  <a:lnTo>
                    <a:pt x="500" y="1016"/>
                  </a:lnTo>
                  <a:lnTo>
                    <a:pt x="501" y="1017"/>
                  </a:lnTo>
                  <a:lnTo>
                    <a:pt x="501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15" y="1017"/>
                  </a:lnTo>
                  <a:lnTo>
                    <a:pt x="515" y="1017"/>
                  </a:lnTo>
                  <a:lnTo>
                    <a:pt x="518" y="1016"/>
                  </a:lnTo>
                  <a:lnTo>
                    <a:pt x="518" y="1016"/>
                  </a:lnTo>
                  <a:lnTo>
                    <a:pt x="521" y="1015"/>
                  </a:lnTo>
                  <a:lnTo>
                    <a:pt x="521" y="1015"/>
                  </a:lnTo>
                  <a:lnTo>
                    <a:pt x="524" y="1013"/>
                  </a:lnTo>
                  <a:lnTo>
                    <a:pt x="524" y="1013"/>
                  </a:lnTo>
                  <a:lnTo>
                    <a:pt x="525" y="1013"/>
                  </a:lnTo>
                  <a:lnTo>
                    <a:pt x="525" y="1013"/>
                  </a:lnTo>
                  <a:lnTo>
                    <a:pt x="527" y="1011"/>
                  </a:lnTo>
                  <a:lnTo>
                    <a:pt x="527" y="1011"/>
                  </a:lnTo>
                  <a:lnTo>
                    <a:pt x="532" y="1007"/>
                  </a:lnTo>
                  <a:lnTo>
                    <a:pt x="532" y="1007"/>
                  </a:lnTo>
                  <a:lnTo>
                    <a:pt x="534" y="1005"/>
                  </a:lnTo>
                  <a:lnTo>
                    <a:pt x="1008" y="404"/>
                  </a:lnTo>
                  <a:lnTo>
                    <a:pt x="1008" y="404"/>
                  </a:lnTo>
                  <a:lnTo>
                    <a:pt x="1012" y="400"/>
                  </a:lnTo>
                  <a:lnTo>
                    <a:pt x="1015" y="394"/>
                  </a:lnTo>
                  <a:lnTo>
                    <a:pt x="1018" y="388"/>
                  </a:lnTo>
                  <a:lnTo>
                    <a:pt x="1019" y="382"/>
                  </a:lnTo>
                  <a:lnTo>
                    <a:pt x="1019" y="382"/>
                  </a:lnTo>
                  <a:lnTo>
                    <a:pt x="1018" y="376"/>
                  </a:lnTo>
                  <a:lnTo>
                    <a:pt x="1018" y="376"/>
                  </a:lnTo>
                  <a:close/>
                  <a:moveTo>
                    <a:pt x="691" y="63"/>
                  </a:moveTo>
                  <a:lnTo>
                    <a:pt x="625" y="350"/>
                  </a:lnTo>
                  <a:lnTo>
                    <a:pt x="393" y="350"/>
                  </a:lnTo>
                  <a:lnTo>
                    <a:pt x="327" y="63"/>
                  </a:lnTo>
                  <a:lnTo>
                    <a:pt x="691" y="63"/>
                  </a:lnTo>
                  <a:close/>
                  <a:moveTo>
                    <a:pt x="271" y="106"/>
                  </a:moveTo>
                  <a:lnTo>
                    <a:pt x="328" y="350"/>
                  </a:lnTo>
                  <a:lnTo>
                    <a:pt x="94" y="350"/>
                  </a:lnTo>
                  <a:lnTo>
                    <a:pt x="271" y="106"/>
                  </a:lnTo>
                  <a:close/>
                  <a:moveTo>
                    <a:pt x="97" y="413"/>
                  </a:moveTo>
                  <a:lnTo>
                    <a:pt x="343" y="413"/>
                  </a:lnTo>
                  <a:lnTo>
                    <a:pt x="446" y="854"/>
                  </a:lnTo>
                  <a:lnTo>
                    <a:pt x="97" y="413"/>
                  </a:lnTo>
                  <a:close/>
                  <a:moveTo>
                    <a:pt x="509" y="845"/>
                  </a:moveTo>
                  <a:lnTo>
                    <a:pt x="408" y="413"/>
                  </a:lnTo>
                  <a:lnTo>
                    <a:pt x="610" y="413"/>
                  </a:lnTo>
                  <a:lnTo>
                    <a:pt x="509" y="845"/>
                  </a:lnTo>
                  <a:close/>
                  <a:moveTo>
                    <a:pt x="572" y="854"/>
                  </a:moveTo>
                  <a:lnTo>
                    <a:pt x="675" y="413"/>
                  </a:lnTo>
                  <a:lnTo>
                    <a:pt x="920" y="413"/>
                  </a:lnTo>
                  <a:lnTo>
                    <a:pt x="572" y="854"/>
                  </a:lnTo>
                  <a:close/>
                  <a:moveTo>
                    <a:pt x="689" y="350"/>
                  </a:moveTo>
                  <a:lnTo>
                    <a:pt x="746" y="106"/>
                  </a:lnTo>
                  <a:lnTo>
                    <a:pt x="923" y="350"/>
                  </a:lnTo>
                  <a:lnTo>
                    <a:pt x="689" y="3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6724650" y="1783545"/>
            <a:ext cx="4141113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发展的方向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为客户服务是我们存在的唯一理由，客户需求是我们发展的原动力。我们坚持以客户为中心，快速响应客户需求，持续为客户创造长期价值进而成就客户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972562" y="1885349"/>
            <a:ext cx="612000" cy="612000"/>
            <a:chOff x="6222999" y="1941930"/>
            <a:chExt cx="612000" cy="612000"/>
          </a:xfrm>
        </p:grpSpPr>
        <p:sp>
          <p:nvSpPr>
            <p:cNvPr id="17" name="椭圆 16"/>
            <p:cNvSpPr/>
            <p:nvPr/>
          </p:nvSpPr>
          <p:spPr>
            <a:xfrm>
              <a:off x="6222999" y="1941930"/>
              <a:ext cx="612000" cy="612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Freeform 96"/>
            <p:cNvSpPr>
              <a:spLocks noEditPoints="1"/>
            </p:cNvSpPr>
            <p:nvPr/>
          </p:nvSpPr>
          <p:spPr bwMode="auto">
            <a:xfrm>
              <a:off x="6367868" y="2086799"/>
              <a:ext cx="322263" cy="322263"/>
            </a:xfrm>
            <a:custGeom>
              <a:avLst/>
              <a:gdLst>
                <a:gd name="T0" fmla="*/ 658 w 1017"/>
                <a:gd name="T1" fmla="*/ 2 h 1017"/>
                <a:gd name="T2" fmla="*/ 600 w 1017"/>
                <a:gd name="T3" fmla="*/ 16 h 1017"/>
                <a:gd name="T4" fmla="*/ 551 w 1017"/>
                <a:gd name="T5" fmla="*/ 36 h 1017"/>
                <a:gd name="T6" fmla="*/ 513 w 1017"/>
                <a:gd name="T7" fmla="*/ 61 h 1017"/>
                <a:gd name="T8" fmla="*/ 393 w 1017"/>
                <a:gd name="T9" fmla="*/ 10 h 1017"/>
                <a:gd name="T10" fmla="*/ 269 w 1017"/>
                <a:gd name="T11" fmla="*/ 3 h 1017"/>
                <a:gd name="T12" fmla="*/ 166 w 1017"/>
                <a:gd name="T13" fmla="*/ 39 h 1017"/>
                <a:gd name="T14" fmla="*/ 82 w 1017"/>
                <a:gd name="T15" fmla="*/ 104 h 1017"/>
                <a:gd name="T16" fmla="*/ 24 w 1017"/>
                <a:gd name="T17" fmla="*/ 194 h 1017"/>
                <a:gd name="T18" fmla="*/ 0 w 1017"/>
                <a:gd name="T19" fmla="*/ 301 h 1017"/>
                <a:gd name="T20" fmla="*/ 13 w 1017"/>
                <a:gd name="T21" fmla="*/ 451 h 1017"/>
                <a:gd name="T22" fmla="*/ 74 w 1017"/>
                <a:gd name="T23" fmla="*/ 625 h 1017"/>
                <a:gd name="T24" fmla="*/ 182 w 1017"/>
                <a:gd name="T25" fmla="*/ 784 h 1017"/>
                <a:gd name="T26" fmla="*/ 333 w 1017"/>
                <a:gd name="T27" fmla="*/ 919 h 1017"/>
                <a:gd name="T28" fmla="*/ 494 w 1017"/>
                <a:gd name="T29" fmla="*/ 1014 h 1017"/>
                <a:gd name="T30" fmla="*/ 550 w 1017"/>
                <a:gd name="T31" fmla="*/ 1000 h 1017"/>
                <a:gd name="T32" fmla="*/ 730 w 1017"/>
                <a:gd name="T33" fmla="*/ 883 h 1017"/>
                <a:gd name="T34" fmla="*/ 869 w 1017"/>
                <a:gd name="T35" fmla="*/ 740 h 1017"/>
                <a:gd name="T36" fmla="*/ 964 w 1017"/>
                <a:gd name="T37" fmla="*/ 577 h 1017"/>
                <a:gd name="T38" fmla="*/ 1013 w 1017"/>
                <a:gd name="T39" fmla="*/ 398 h 1017"/>
                <a:gd name="T40" fmla="*/ 1014 w 1017"/>
                <a:gd name="T41" fmla="*/ 269 h 1017"/>
                <a:gd name="T42" fmla="*/ 978 w 1017"/>
                <a:gd name="T43" fmla="*/ 166 h 1017"/>
                <a:gd name="T44" fmla="*/ 913 w 1017"/>
                <a:gd name="T45" fmla="*/ 82 h 1017"/>
                <a:gd name="T46" fmla="*/ 823 w 1017"/>
                <a:gd name="T47" fmla="*/ 25 h 1017"/>
                <a:gd name="T48" fmla="*/ 715 w 1017"/>
                <a:gd name="T49" fmla="*/ 0 h 1017"/>
                <a:gd name="T50" fmla="*/ 433 w 1017"/>
                <a:gd name="T51" fmla="*/ 909 h 1017"/>
                <a:gd name="T52" fmla="*/ 281 w 1017"/>
                <a:gd name="T53" fmla="*/ 794 h 1017"/>
                <a:gd name="T54" fmla="*/ 167 w 1017"/>
                <a:gd name="T55" fmla="*/ 659 h 1017"/>
                <a:gd name="T56" fmla="*/ 93 w 1017"/>
                <a:gd name="T57" fmla="*/ 506 h 1017"/>
                <a:gd name="T58" fmla="*/ 63 w 1017"/>
                <a:gd name="T59" fmla="*/ 342 h 1017"/>
                <a:gd name="T60" fmla="*/ 75 w 1017"/>
                <a:gd name="T61" fmla="*/ 242 h 1017"/>
                <a:gd name="T62" fmla="*/ 176 w 1017"/>
                <a:gd name="T63" fmla="*/ 107 h 1017"/>
                <a:gd name="T64" fmla="*/ 304 w 1017"/>
                <a:gd name="T65" fmla="*/ 63 h 1017"/>
                <a:gd name="T66" fmla="*/ 411 w 1017"/>
                <a:gd name="T67" fmla="*/ 81 h 1017"/>
                <a:gd name="T68" fmla="*/ 414 w 1017"/>
                <a:gd name="T69" fmla="*/ 178 h 1017"/>
                <a:gd name="T70" fmla="*/ 383 w 1017"/>
                <a:gd name="T71" fmla="*/ 288 h 1017"/>
                <a:gd name="T72" fmla="*/ 390 w 1017"/>
                <a:gd name="T73" fmla="*/ 340 h 1017"/>
                <a:gd name="T74" fmla="*/ 425 w 1017"/>
                <a:gd name="T75" fmla="*/ 348 h 1017"/>
                <a:gd name="T76" fmla="*/ 445 w 1017"/>
                <a:gd name="T77" fmla="*/ 317 h 1017"/>
                <a:gd name="T78" fmla="*/ 462 w 1017"/>
                <a:gd name="T79" fmla="*/ 224 h 1017"/>
                <a:gd name="T80" fmla="*/ 511 w 1017"/>
                <a:gd name="T81" fmla="*/ 146 h 1017"/>
                <a:gd name="T82" fmla="*/ 549 w 1017"/>
                <a:gd name="T83" fmla="*/ 113 h 1017"/>
                <a:gd name="T84" fmla="*/ 591 w 1017"/>
                <a:gd name="T85" fmla="*/ 88 h 1017"/>
                <a:gd name="T86" fmla="*/ 628 w 1017"/>
                <a:gd name="T87" fmla="*/ 74 h 1017"/>
                <a:gd name="T88" fmla="*/ 675 w 1017"/>
                <a:gd name="T89" fmla="*/ 64 h 1017"/>
                <a:gd name="T90" fmla="*/ 750 w 1017"/>
                <a:gd name="T91" fmla="*/ 69 h 1017"/>
                <a:gd name="T92" fmla="*/ 896 w 1017"/>
                <a:gd name="T93" fmla="*/ 157 h 1017"/>
                <a:gd name="T94" fmla="*/ 952 w 1017"/>
                <a:gd name="T95" fmla="*/ 292 h 1017"/>
                <a:gd name="T96" fmla="*/ 946 w 1017"/>
                <a:gd name="T97" fmla="*/ 413 h 1017"/>
                <a:gd name="T98" fmla="*/ 897 w 1017"/>
                <a:gd name="T99" fmla="*/ 573 h 1017"/>
                <a:gd name="T100" fmla="*/ 805 w 1017"/>
                <a:gd name="T101" fmla="*/ 719 h 1017"/>
                <a:gd name="T102" fmla="*/ 675 w 1017"/>
                <a:gd name="T103" fmla="*/ 846 h 1017"/>
                <a:gd name="T104" fmla="*/ 508 w 1017"/>
                <a:gd name="T105" fmla="*/ 950 h 1017"/>
                <a:gd name="T106" fmla="*/ 677 w 1017"/>
                <a:gd name="T107" fmla="*/ 136 h 1017"/>
                <a:gd name="T108" fmla="*/ 669 w 1017"/>
                <a:gd name="T109" fmla="*/ 172 h 1017"/>
                <a:gd name="T110" fmla="*/ 699 w 1017"/>
                <a:gd name="T111" fmla="*/ 191 h 1017"/>
                <a:gd name="T112" fmla="*/ 780 w 1017"/>
                <a:gd name="T113" fmla="*/ 220 h 1017"/>
                <a:gd name="T114" fmla="*/ 824 w 1017"/>
                <a:gd name="T115" fmla="*/ 292 h 1017"/>
                <a:gd name="T116" fmla="*/ 835 w 1017"/>
                <a:gd name="T117" fmla="*/ 340 h 1017"/>
                <a:gd name="T118" fmla="*/ 870 w 1017"/>
                <a:gd name="T119" fmla="*/ 348 h 1017"/>
                <a:gd name="T120" fmla="*/ 890 w 1017"/>
                <a:gd name="T121" fmla="*/ 317 h 1017"/>
                <a:gd name="T122" fmla="*/ 846 w 1017"/>
                <a:gd name="T123" fmla="*/ 196 h 1017"/>
                <a:gd name="T124" fmla="*/ 738 w 1017"/>
                <a:gd name="T125" fmla="*/ 131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7" h="1017">
                  <a:moveTo>
                    <a:pt x="699" y="0"/>
                  </a:moveTo>
                  <a:lnTo>
                    <a:pt x="699" y="0"/>
                  </a:lnTo>
                  <a:lnTo>
                    <a:pt x="684" y="0"/>
                  </a:lnTo>
                  <a:lnTo>
                    <a:pt x="669" y="1"/>
                  </a:lnTo>
                  <a:lnTo>
                    <a:pt x="669" y="1"/>
                  </a:lnTo>
                  <a:lnTo>
                    <a:pt x="658" y="2"/>
                  </a:lnTo>
                  <a:lnTo>
                    <a:pt x="658" y="2"/>
                  </a:lnTo>
                  <a:lnTo>
                    <a:pt x="641" y="5"/>
                  </a:lnTo>
                  <a:lnTo>
                    <a:pt x="641" y="5"/>
                  </a:lnTo>
                  <a:lnTo>
                    <a:pt x="628" y="7"/>
                  </a:lnTo>
                  <a:lnTo>
                    <a:pt x="628" y="7"/>
                  </a:lnTo>
                  <a:lnTo>
                    <a:pt x="613" y="12"/>
                  </a:lnTo>
                  <a:lnTo>
                    <a:pt x="613" y="12"/>
                  </a:lnTo>
                  <a:lnTo>
                    <a:pt x="600" y="16"/>
                  </a:lnTo>
                  <a:lnTo>
                    <a:pt x="600" y="16"/>
                  </a:lnTo>
                  <a:lnTo>
                    <a:pt x="588" y="20"/>
                  </a:lnTo>
                  <a:lnTo>
                    <a:pt x="588" y="20"/>
                  </a:lnTo>
                  <a:lnTo>
                    <a:pt x="573" y="27"/>
                  </a:lnTo>
                  <a:lnTo>
                    <a:pt x="558" y="33"/>
                  </a:lnTo>
                  <a:lnTo>
                    <a:pt x="558" y="33"/>
                  </a:lnTo>
                  <a:lnTo>
                    <a:pt x="551" y="36"/>
                  </a:lnTo>
                  <a:lnTo>
                    <a:pt x="551" y="36"/>
                  </a:lnTo>
                  <a:lnTo>
                    <a:pt x="535" y="45"/>
                  </a:lnTo>
                  <a:lnTo>
                    <a:pt x="535" y="45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513" y="61"/>
                  </a:lnTo>
                  <a:lnTo>
                    <a:pt x="513" y="61"/>
                  </a:lnTo>
                  <a:lnTo>
                    <a:pt x="508" y="63"/>
                  </a:lnTo>
                  <a:lnTo>
                    <a:pt x="508" y="63"/>
                  </a:lnTo>
                  <a:lnTo>
                    <a:pt x="487" y="49"/>
                  </a:lnTo>
                  <a:lnTo>
                    <a:pt x="465" y="36"/>
                  </a:lnTo>
                  <a:lnTo>
                    <a:pt x="442" y="26"/>
                  </a:lnTo>
                  <a:lnTo>
                    <a:pt x="418" y="16"/>
                  </a:lnTo>
                  <a:lnTo>
                    <a:pt x="393" y="10"/>
                  </a:lnTo>
                  <a:lnTo>
                    <a:pt x="369" y="4"/>
                  </a:lnTo>
                  <a:lnTo>
                    <a:pt x="343" y="1"/>
                  </a:lnTo>
                  <a:lnTo>
                    <a:pt x="317" y="0"/>
                  </a:lnTo>
                  <a:lnTo>
                    <a:pt x="317" y="0"/>
                  </a:lnTo>
                  <a:lnTo>
                    <a:pt x="301" y="0"/>
                  </a:lnTo>
                  <a:lnTo>
                    <a:pt x="285" y="1"/>
                  </a:lnTo>
                  <a:lnTo>
                    <a:pt x="269" y="3"/>
                  </a:lnTo>
                  <a:lnTo>
                    <a:pt x="253" y="6"/>
                  </a:lnTo>
                  <a:lnTo>
                    <a:pt x="238" y="10"/>
                  </a:lnTo>
                  <a:lnTo>
                    <a:pt x="223" y="14"/>
                  </a:lnTo>
                  <a:lnTo>
                    <a:pt x="208" y="19"/>
                  </a:lnTo>
                  <a:lnTo>
                    <a:pt x="194" y="25"/>
                  </a:lnTo>
                  <a:lnTo>
                    <a:pt x="180" y="31"/>
                  </a:lnTo>
                  <a:lnTo>
                    <a:pt x="166" y="39"/>
                  </a:lnTo>
                  <a:lnTo>
                    <a:pt x="152" y="46"/>
                  </a:lnTo>
                  <a:lnTo>
                    <a:pt x="139" y="55"/>
                  </a:lnTo>
                  <a:lnTo>
                    <a:pt x="127" y="63"/>
                  </a:lnTo>
                  <a:lnTo>
                    <a:pt x="116" y="73"/>
                  </a:lnTo>
                  <a:lnTo>
                    <a:pt x="104" y="82"/>
                  </a:lnTo>
                  <a:lnTo>
                    <a:pt x="93" y="93"/>
                  </a:lnTo>
                  <a:lnTo>
                    <a:pt x="82" y="104"/>
                  </a:lnTo>
                  <a:lnTo>
                    <a:pt x="72" y="116"/>
                  </a:lnTo>
                  <a:lnTo>
                    <a:pt x="63" y="128"/>
                  </a:lnTo>
                  <a:lnTo>
                    <a:pt x="53" y="140"/>
                  </a:lnTo>
                  <a:lnTo>
                    <a:pt x="46" y="153"/>
                  </a:lnTo>
                  <a:lnTo>
                    <a:pt x="37" y="166"/>
                  </a:lnTo>
                  <a:lnTo>
                    <a:pt x="31" y="180"/>
                  </a:lnTo>
                  <a:lnTo>
                    <a:pt x="24" y="194"/>
                  </a:lnTo>
                  <a:lnTo>
                    <a:pt x="19" y="208"/>
                  </a:lnTo>
                  <a:lnTo>
                    <a:pt x="14" y="223"/>
                  </a:lnTo>
                  <a:lnTo>
                    <a:pt x="9" y="238"/>
                  </a:lnTo>
                  <a:lnTo>
                    <a:pt x="6" y="254"/>
                  </a:lnTo>
                  <a:lnTo>
                    <a:pt x="3" y="269"/>
                  </a:lnTo>
                  <a:lnTo>
                    <a:pt x="1" y="285"/>
                  </a:lnTo>
                  <a:lnTo>
                    <a:pt x="0" y="301"/>
                  </a:lnTo>
                  <a:lnTo>
                    <a:pt x="0" y="317"/>
                  </a:lnTo>
                  <a:lnTo>
                    <a:pt x="0" y="317"/>
                  </a:lnTo>
                  <a:lnTo>
                    <a:pt x="0" y="344"/>
                  </a:lnTo>
                  <a:lnTo>
                    <a:pt x="2" y="371"/>
                  </a:lnTo>
                  <a:lnTo>
                    <a:pt x="4" y="398"/>
                  </a:lnTo>
                  <a:lnTo>
                    <a:pt x="8" y="425"/>
                  </a:lnTo>
                  <a:lnTo>
                    <a:pt x="13" y="451"/>
                  </a:lnTo>
                  <a:lnTo>
                    <a:pt x="18" y="476"/>
                  </a:lnTo>
                  <a:lnTo>
                    <a:pt x="25" y="502"/>
                  </a:lnTo>
                  <a:lnTo>
                    <a:pt x="33" y="527"/>
                  </a:lnTo>
                  <a:lnTo>
                    <a:pt x="41" y="552"/>
                  </a:lnTo>
                  <a:lnTo>
                    <a:pt x="51" y="577"/>
                  </a:lnTo>
                  <a:lnTo>
                    <a:pt x="62" y="602"/>
                  </a:lnTo>
                  <a:lnTo>
                    <a:pt x="74" y="625"/>
                  </a:lnTo>
                  <a:lnTo>
                    <a:pt x="87" y="649"/>
                  </a:lnTo>
                  <a:lnTo>
                    <a:pt x="100" y="673"/>
                  </a:lnTo>
                  <a:lnTo>
                    <a:pt x="116" y="696"/>
                  </a:lnTo>
                  <a:lnTo>
                    <a:pt x="131" y="719"/>
                  </a:lnTo>
                  <a:lnTo>
                    <a:pt x="147" y="740"/>
                  </a:lnTo>
                  <a:lnTo>
                    <a:pt x="164" y="763"/>
                  </a:lnTo>
                  <a:lnTo>
                    <a:pt x="182" y="784"/>
                  </a:lnTo>
                  <a:lnTo>
                    <a:pt x="201" y="805"/>
                  </a:lnTo>
                  <a:lnTo>
                    <a:pt x="222" y="825"/>
                  </a:lnTo>
                  <a:lnTo>
                    <a:pt x="242" y="845"/>
                  </a:lnTo>
                  <a:lnTo>
                    <a:pt x="264" y="865"/>
                  </a:lnTo>
                  <a:lnTo>
                    <a:pt x="286" y="883"/>
                  </a:lnTo>
                  <a:lnTo>
                    <a:pt x="310" y="902"/>
                  </a:lnTo>
                  <a:lnTo>
                    <a:pt x="333" y="919"/>
                  </a:lnTo>
                  <a:lnTo>
                    <a:pt x="358" y="937"/>
                  </a:lnTo>
                  <a:lnTo>
                    <a:pt x="384" y="954"/>
                  </a:lnTo>
                  <a:lnTo>
                    <a:pt x="411" y="970"/>
                  </a:lnTo>
                  <a:lnTo>
                    <a:pt x="437" y="985"/>
                  </a:lnTo>
                  <a:lnTo>
                    <a:pt x="465" y="1000"/>
                  </a:lnTo>
                  <a:lnTo>
                    <a:pt x="494" y="1014"/>
                  </a:lnTo>
                  <a:lnTo>
                    <a:pt x="494" y="1014"/>
                  </a:lnTo>
                  <a:lnTo>
                    <a:pt x="501" y="1017"/>
                  </a:lnTo>
                  <a:lnTo>
                    <a:pt x="508" y="1017"/>
                  </a:lnTo>
                  <a:lnTo>
                    <a:pt x="508" y="1017"/>
                  </a:lnTo>
                  <a:lnTo>
                    <a:pt x="515" y="1017"/>
                  </a:lnTo>
                  <a:lnTo>
                    <a:pt x="522" y="1014"/>
                  </a:lnTo>
                  <a:lnTo>
                    <a:pt x="522" y="1014"/>
                  </a:lnTo>
                  <a:lnTo>
                    <a:pt x="550" y="1000"/>
                  </a:lnTo>
                  <a:lnTo>
                    <a:pt x="578" y="985"/>
                  </a:lnTo>
                  <a:lnTo>
                    <a:pt x="606" y="970"/>
                  </a:lnTo>
                  <a:lnTo>
                    <a:pt x="632" y="954"/>
                  </a:lnTo>
                  <a:lnTo>
                    <a:pt x="657" y="937"/>
                  </a:lnTo>
                  <a:lnTo>
                    <a:pt x="683" y="919"/>
                  </a:lnTo>
                  <a:lnTo>
                    <a:pt x="707" y="902"/>
                  </a:lnTo>
                  <a:lnTo>
                    <a:pt x="730" y="883"/>
                  </a:lnTo>
                  <a:lnTo>
                    <a:pt x="753" y="865"/>
                  </a:lnTo>
                  <a:lnTo>
                    <a:pt x="774" y="845"/>
                  </a:lnTo>
                  <a:lnTo>
                    <a:pt x="795" y="825"/>
                  </a:lnTo>
                  <a:lnTo>
                    <a:pt x="815" y="805"/>
                  </a:lnTo>
                  <a:lnTo>
                    <a:pt x="833" y="784"/>
                  </a:lnTo>
                  <a:lnTo>
                    <a:pt x="852" y="763"/>
                  </a:lnTo>
                  <a:lnTo>
                    <a:pt x="869" y="740"/>
                  </a:lnTo>
                  <a:lnTo>
                    <a:pt x="886" y="719"/>
                  </a:lnTo>
                  <a:lnTo>
                    <a:pt x="901" y="696"/>
                  </a:lnTo>
                  <a:lnTo>
                    <a:pt x="916" y="673"/>
                  </a:lnTo>
                  <a:lnTo>
                    <a:pt x="929" y="649"/>
                  </a:lnTo>
                  <a:lnTo>
                    <a:pt x="942" y="625"/>
                  </a:lnTo>
                  <a:lnTo>
                    <a:pt x="953" y="602"/>
                  </a:lnTo>
                  <a:lnTo>
                    <a:pt x="964" y="577"/>
                  </a:lnTo>
                  <a:lnTo>
                    <a:pt x="974" y="552"/>
                  </a:lnTo>
                  <a:lnTo>
                    <a:pt x="984" y="527"/>
                  </a:lnTo>
                  <a:lnTo>
                    <a:pt x="991" y="502"/>
                  </a:lnTo>
                  <a:lnTo>
                    <a:pt x="997" y="476"/>
                  </a:lnTo>
                  <a:lnTo>
                    <a:pt x="1004" y="451"/>
                  </a:lnTo>
                  <a:lnTo>
                    <a:pt x="1008" y="425"/>
                  </a:lnTo>
                  <a:lnTo>
                    <a:pt x="1013" y="398"/>
                  </a:lnTo>
                  <a:lnTo>
                    <a:pt x="1015" y="371"/>
                  </a:lnTo>
                  <a:lnTo>
                    <a:pt x="1017" y="344"/>
                  </a:lnTo>
                  <a:lnTo>
                    <a:pt x="1017" y="317"/>
                  </a:lnTo>
                  <a:lnTo>
                    <a:pt x="1017" y="317"/>
                  </a:lnTo>
                  <a:lnTo>
                    <a:pt x="1017" y="301"/>
                  </a:lnTo>
                  <a:lnTo>
                    <a:pt x="1016" y="285"/>
                  </a:lnTo>
                  <a:lnTo>
                    <a:pt x="1014" y="269"/>
                  </a:lnTo>
                  <a:lnTo>
                    <a:pt x="1010" y="254"/>
                  </a:lnTo>
                  <a:lnTo>
                    <a:pt x="1007" y="238"/>
                  </a:lnTo>
                  <a:lnTo>
                    <a:pt x="1003" y="223"/>
                  </a:lnTo>
                  <a:lnTo>
                    <a:pt x="997" y="208"/>
                  </a:lnTo>
                  <a:lnTo>
                    <a:pt x="992" y="194"/>
                  </a:lnTo>
                  <a:lnTo>
                    <a:pt x="986" y="180"/>
                  </a:lnTo>
                  <a:lnTo>
                    <a:pt x="978" y="166"/>
                  </a:lnTo>
                  <a:lnTo>
                    <a:pt x="971" y="153"/>
                  </a:lnTo>
                  <a:lnTo>
                    <a:pt x="962" y="140"/>
                  </a:lnTo>
                  <a:lnTo>
                    <a:pt x="953" y="128"/>
                  </a:lnTo>
                  <a:lnTo>
                    <a:pt x="944" y="116"/>
                  </a:lnTo>
                  <a:lnTo>
                    <a:pt x="934" y="104"/>
                  </a:lnTo>
                  <a:lnTo>
                    <a:pt x="923" y="93"/>
                  </a:lnTo>
                  <a:lnTo>
                    <a:pt x="913" y="82"/>
                  </a:lnTo>
                  <a:lnTo>
                    <a:pt x="901" y="73"/>
                  </a:lnTo>
                  <a:lnTo>
                    <a:pt x="889" y="63"/>
                  </a:lnTo>
                  <a:lnTo>
                    <a:pt x="876" y="55"/>
                  </a:lnTo>
                  <a:lnTo>
                    <a:pt x="863" y="46"/>
                  </a:lnTo>
                  <a:lnTo>
                    <a:pt x="850" y="39"/>
                  </a:lnTo>
                  <a:lnTo>
                    <a:pt x="837" y="31"/>
                  </a:lnTo>
                  <a:lnTo>
                    <a:pt x="823" y="25"/>
                  </a:lnTo>
                  <a:lnTo>
                    <a:pt x="809" y="19"/>
                  </a:lnTo>
                  <a:lnTo>
                    <a:pt x="794" y="14"/>
                  </a:lnTo>
                  <a:lnTo>
                    <a:pt x="779" y="10"/>
                  </a:lnTo>
                  <a:lnTo>
                    <a:pt x="763" y="6"/>
                  </a:lnTo>
                  <a:lnTo>
                    <a:pt x="747" y="3"/>
                  </a:lnTo>
                  <a:lnTo>
                    <a:pt x="731" y="1"/>
                  </a:lnTo>
                  <a:lnTo>
                    <a:pt x="715" y="0"/>
                  </a:lnTo>
                  <a:lnTo>
                    <a:pt x="699" y="0"/>
                  </a:lnTo>
                  <a:lnTo>
                    <a:pt x="699" y="0"/>
                  </a:lnTo>
                  <a:close/>
                  <a:moveTo>
                    <a:pt x="508" y="950"/>
                  </a:moveTo>
                  <a:lnTo>
                    <a:pt x="508" y="950"/>
                  </a:lnTo>
                  <a:lnTo>
                    <a:pt x="482" y="937"/>
                  </a:lnTo>
                  <a:lnTo>
                    <a:pt x="457" y="924"/>
                  </a:lnTo>
                  <a:lnTo>
                    <a:pt x="433" y="909"/>
                  </a:lnTo>
                  <a:lnTo>
                    <a:pt x="408" y="894"/>
                  </a:lnTo>
                  <a:lnTo>
                    <a:pt x="386" y="879"/>
                  </a:lnTo>
                  <a:lnTo>
                    <a:pt x="363" y="863"/>
                  </a:lnTo>
                  <a:lnTo>
                    <a:pt x="342" y="846"/>
                  </a:lnTo>
                  <a:lnTo>
                    <a:pt x="320" y="829"/>
                  </a:lnTo>
                  <a:lnTo>
                    <a:pt x="300" y="812"/>
                  </a:lnTo>
                  <a:lnTo>
                    <a:pt x="281" y="794"/>
                  </a:lnTo>
                  <a:lnTo>
                    <a:pt x="263" y="776"/>
                  </a:lnTo>
                  <a:lnTo>
                    <a:pt x="244" y="757"/>
                  </a:lnTo>
                  <a:lnTo>
                    <a:pt x="227" y="738"/>
                  </a:lnTo>
                  <a:lnTo>
                    <a:pt x="211" y="719"/>
                  </a:lnTo>
                  <a:lnTo>
                    <a:pt x="196" y="699"/>
                  </a:lnTo>
                  <a:lnTo>
                    <a:pt x="181" y="679"/>
                  </a:lnTo>
                  <a:lnTo>
                    <a:pt x="167" y="659"/>
                  </a:lnTo>
                  <a:lnTo>
                    <a:pt x="154" y="637"/>
                  </a:lnTo>
                  <a:lnTo>
                    <a:pt x="141" y="617"/>
                  </a:lnTo>
                  <a:lnTo>
                    <a:pt x="131" y="595"/>
                  </a:lnTo>
                  <a:lnTo>
                    <a:pt x="120" y="573"/>
                  </a:lnTo>
                  <a:lnTo>
                    <a:pt x="110" y="551"/>
                  </a:lnTo>
                  <a:lnTo>
                    <a:pt x="102" y="529"/>
                  </a:lnTo>
                  <a:lnTo>
                    <a:pt x="93" y="506"/>
                  </a:lnTo>
                  <a:lnTo>
                    <a:pt x="87" y="484"/>
                  </a:lnTo>
                  <a:lnTo>
                    <a:pt x="80" y="460"/>
                  </a:lnTo>
                  <a:lnTo>
                    <a:pt x="75" y="437"/>
                  </a:lnTo>
                  <a:lnTo>
                    <a:pt x="70" y="413"/>
                  </a:lnTo>
                  <a:lnTo>
                    <a:pt x="67" y="389"/>
                  </a:lnTo>
                  <a:lnTo>
                    <a:pt x="65" y="366"/>
                  </a:lnTo>
                  <a:lnTo>
                    <a:pt x="63" y="342"/>
                  </a:lnTo>
                  <a:lnTo>
                    <a:pt x="63" y="317"/>
                  </a:lnTo>
                  <a:lnTo>
                    <a:pt x="63" y="317"/>
                  </a:lnTo>
                  <a:lnTo>
                    <a:pt x="63" y="305"/>
                  </a:lnTo>
                  <a:lnTo>
                    <a:pt x="64" y="292"/>
                  </a:lnTo>
                  <a:lnTo>
                    <a:pt x="66" y="279"/>
                  </a:lnTo>
                  <a:lnTo>
                    <a:pt x="68" y="267"/>
                  </a:lnTo>
                  <a:lnTo>
                    <a:pt x="75" y="242"/>
                  </a:lnTo>
                  <a:lnTo>
                    <a:pt x="83" y="219"/>
                  </a:lnTo>
                  <a:lnTo>
                    <a:pt x="94" y="196"/>
                  </a:lnTo>
                  <a:lnTo>
                    <a:pt x="106" y="176"/>
                  </a:lnTo>
                  <a:lnTo>
                    <a:pt x="121" y="157"/>
                  </a:lnTo>
                  <a:lnTo>
                    <a:pt x="137" y="138"/>
                  </a:lnTo>
                  <a:lnTo>
                    <a:pt x="155" y="121"/>
                  </a:lnTo>
                  <a:lnTo>
                    <a:pt x="176" y="107"/>
                  </a:lnTo>
                  <a:lnTo>
                    <a:pt x="196" y="94"/>
                  </a:lnTo>
                  <a:lnTo>
                    <a:pt x="219" y="84"/>
                  </a:lnTo>
                  <a:lnTo>
                    <a:pt x="242" y="75"/>
                  </a:lnTo>
                  <a:lnTo>
                    <a:pt x="266" y="69"/>
                  </a:lnTo>
                  <a:lnTo>
                    <a:pt x="279" y="66"/>
                  </a:lnTo>
                  <a:lnTo>
                    <a:pt x="291" y="64"/>
                  </a:lnTo>
                  <a:lnTo>
                    <a:pt x="304" y="63"/>
                  </a:lnTo>
                  <a:lnTo>
                    <a:pt x="317" y="63"/>
                  </a:lnTo>
                  <a:lnTo>
                    <a:pt x="317" y="63"/>
                  </a:lnTo>
                  <a:lnTo>
                    <a:pt x="337" y="64"/>
                  </a:lnTo>
                  <a:lnTo>
                    <a:pt x="356" y="66"/>
                  </a:lnTo>
                  <a:lnTo>
                    <a:pt x="374" y="70"/>
                  </a:lnTo>
                  <a:lnTo>
                    <a:pt x="392" y="75"/>
                  </a:lnTo>
                  <a:lnTo>
                    <a:pt x="411" y="81"/>
                  </a:lnTo>
                  <a:lnTo>
                    <a:pt x="428" y="89"/>
                  </a:lnTo>
                  <a:lnTo>
                    <a:pt x="444" y="98"/>
                  </a:lnTo>
                  <a:lnTo>
                    <a:pt x="460" y="108"/>
                  </a:lnTo>
                  <a:lnTo>
                    <a:pt x="460" y="108"/>
                  </a:lnTo>
                  <a:lnTo>
                    <a:pt x="443" y="130"/>
                  </a:lnTo>
                  <a:lnTo>
                    <a:pt x="427" y="153"/>
                  </a:lnTo>
                  <a:lnTo>
                    <a:pt x="414" y="178"/>
                  </a:lnTo>
                  <a:lnTo>
                    <a:pt x="402" y="204"/>
                  </a:lnTo>
                  <a:lnTo>
                    <a:pt x="398" y="218"/>
                  </a:lnTo>
                  <a:lnTo>
                    <a:pt x="393" y="231"/>
                  </a:lnTo>
                  <a:lnTo>
                    <a:pt x="389" y="245"/>
                  </a:lnTo>
                  <a:lnTo>
                    <a:pt x="386" y="258"/>
                  </a:lnTo>
                  <a:lnTo>
                    <a:pt x="384" y="273"/>
                  </a:lnTo>
                  <a:lnTo>
                    <a:pt x="383" y="288"/>
                  </a:lnTo>
                  <a:lnTo>
                    <a:pt x="382" y="302"/>
                  </a:lnTo>
                  <a:lnTo>
                    <a:pt x="381" y="317"/>
                  </a:lnTo>
                  <a:lnTo>
                    <a:pt x="381" y="317"/>
                  </a:lnTo>
                  <a:lnTo>
                    <a:pt x="382" y="324"/>
                  </a:lnTo>
                  <a:lnTo>
                    <a:pt x="384" y="330"/>
                  </a:lnTo>
                  <a:lnTo>
                    <a:pt x="386" y="336"/>
                  </a:lnTo>
                  <a:lnTo>
                    <a:pt x="390" y="340"/>
                  </a:lnTo>
                  <a:lnTo>
                    <a:pt x="394" y="344"/>
                  </a:lnTo>
                  <a:lnTo>
                    <a:pt x="400" y="348"/>
                  </a:lnTo>
                  <a:lnTo>
                    <a:pt x="406" y="349"/>
                  </a:lnTo>
                  <a:lnTo>
                    <a:pt x="413" y="350"/>
                  </a:lnTo>
                  <a:lnTo>
                    <a:pt x="413" y="350"/>
                  </a:lnTo>
                  <a:lnTo>
                    <a:pt x="419" y="349"/>
                  </a:lnTo>
                  <a:lnTo>
                    <a:pt x="425" y="348"/>
                  </a:lnTo>
                  <a:lnTo>
                    <a:pt x="431" y="344"/>
                  </a:lnTo>
                  <a:lnTo>
                    <a:pt x="435" y="340"/>
                  </a:lnTo>
                  <a:lnTo>
                    <a:pt x="440" y="336"/>
                  </a:lnTo>
                  <a:lnTo>
                    <a:pt x="442" y="330"/>
                  </a:lnTo>
                  <a:lnTo>
                    <a:pt x="444" y="324"/>
                  </a:lnTo>
                  <a:lnTo>
                    <a:pt x="445" y="317"/>
                  </a:lnTo>
                  <a:lnTo>
                    <a:pt x="445" y="317"/>
                  </a:lnTo>
                  <a:lnTo>
                    <a:pt x="445" y="304"/>
                  </a:lnTo>
                  <a:lnTo>
                    <a:pt x="446" y="290"/>
                  </a:lnTo>
                  <a:lnTo>
                    <a:pt x="448" y="276"/>
                  </a:lnTo>
                  <a:lnTo>
                    <a:pt x="450" y="263"/>
                  </a:lnTo>
                  <a:lnTo>
                    <a:pt x="453" y="250"/>
                  </a:lnTo>
                  <a:lnTo>
                    <a:pt x="458" y="237"/>
                  </a:lnTo>
                  <a:lnTo>
                    <a:pt x="462" y="224"/>
                  </a:lnTo>
                  <a:lnTo>
                    <a:pt x="467" y="211"/>
                  </a:lnTo>
                  <a:lnTo>
                    <a:pt x="474" y="199"/>
                  </a:lnTo>
                  <a:lnTo>
                    <a:pt x="480" y="189"/>
                  </a:lnTo>
                  <a:lnTo>
                    <a:pt x="487" y="177"/>
                  </a:lnTo>
                  <a:lnTo>
                    <a:pt x="495" y="166"/>
                  </a:lnTo>
                  <a:lnTo>
                    <a:pt x="503" y="155"/>
                  </a:lnTo>
                  <a:lnTo>
                    <a:pt x="511" y="146"/>
                  </a:lnTo>
                  <a:lnTo>
                    <a:pt x="521" y="136"/>
                  </a:lnTo>
                  <a:lnTo>
                    <a:pt x="531" y="128"/>
                  </a:lnTo>
                  <a:lnTo>
                    <a:pt x="531" y="128"/>
                  </a:lnTo>
                  <a:lnTo>
                    <a:pt x="546" y="115"/>
                  </a:lnTo>
                  <a:lnTo>
                    <a:pt x="546" y="115"/>
                  </a:lnTo>
                  <a:lnTo>
                    <a:pt x="549" y="113"/>
                  </a:lnTo>
                  <a:lnTo>
                    <a:pt x="549" y="113"/>
                  </a:lnTo>
                  <a:lnTo>
                    <a:pt x="565" y="102"/>
                  </a:lnTo>
                  <a:lnTo>
                    <a:pt x="565" y="102"/>
                  </a:lnTo>
                  <a:lnTo>
                    <a:pt x="569" y="100"/>
                  </a:lnTo>
                  <a:lnTo>
                    <a:pt x="569" y="100"/>
                  </a:lnTo>
                  <a:lnTo>
                    <a:pt x="584" y="91"/>
                  </a:lnTo>
                  <a:lnTo>
                    <a:pt x="584" y="91"/>
                  </a:lnTo>
                  <a:lnTo>
                    <a:pt x="591" y="88"/>
                  </a:lnTo>
                  <a:lnTo>
                    <a:pt x="591" y="88"/>
                  </a:lnTo>
                  <a:lnTo>
                    <a:pt x="606" y="81"/>
                  </a:lnTo>
                  <a:lnTo>
                    <a:pt x="606" y="81"/>
                  </a:lnTo>
                  <a:lnTo>
                    <a:pt x="613" y="78"/>
                  </a:lnTo>
                  <a:lnTo>
                    <a:pt x="613" y="78"/>
                  </a:lnTo>
                  <a:lnTo>
                    <a:pt x="628" y="74"/>
                  </a:lnTo>
                  <a:lnTo>
                    <a:pt x="628" y="74"/>
                  </a:lnTo>
                  <a:lnTo>
                    <a:pt x="637" y="72"/>
                  </a:lnTo>
                  <a:lnTo>
                    <a:pt x="637" y="72"/>
                  </a:lnTo>
                  <a:lnTo>
                    <a:pt x="651" y="69"/>
                  </a:lnTo>
                  <a:lnTo>
                    <a:pt x="651" y="69"/>
                  </a:lnTo>
                  <a:lnTo>
                    <a:pt x="664" y="66"/>
                  </a:lnTo>
                  <a:lnTo>
                    <a:pt x="664" y="66"/>
                  </a:lnTo>
                  <a:lnTo>
                    <a:pt x="675" y="64"/>
                  </a:lnTo>
                  <a:lnTo>
                    <a:pt x="675" y="64"/>
                  </a:lnTo>
                  <a:lnTo>
                    <a:pt x="699" y="63"/>
                  </a:lnTo>
                  <a:lnTo>
                    <a:pt x="699" y="63"/>
                  </a:lnTo>
                  <a:lnTo>
                    <a:pt x="712" y="63"/>
                  </a:lnTo>
                  <a:lnTo>
                    <a:pt x="725" y="64"/>
                  </a:lnTo>
                  <a:lnTo>
                    <a:pt x="738" y="66"/>
                  </a:lnTo>
                  <a:lnTo>
                    <a:pt x="750" y="69"/>
                  </a:lnTo>
                  <a:lnTo>
                    <a:pt x="774" y="75"/>
                  </a:lnTo>
                  <a:lnTo>
                    <a:pt x="798" y="84"/>
                  </a:lnTo>
                  <a:lnTo>
                    <a:pt x="820" y="94"/>
                  </a:lnTo>
                  <a:lnTo>
                    <a:pt x="841" y="107"/>
                  </a:lnTo>
                  <a:lnTo>
                    <a:pt x="860" y="121"/>
                  </a:lnTo>
                  <a:lnTo>
                    <a:pt x="878" y="138"/>
                  </a:lnTo>
                  <a:lnTo>
                    <a:pt x="896" y="157"/>
                  </a:lnTo>
                  <a:lnTo>
                    <a:pt x="910" y="176"/>
                  </a:lnTo>
                  <a:lnTo>
                    <a:pt x="922" y="196"/>
                  </a:lnTo>
                  <a:lnTo>
                    <a:pt x="933" y="219"/>
                  </a:lnTo>
                  <a:lnTo>
                    <a:pt x="942" y="242"/>
                  </a:lnTo>
                  <a:lnTo>
                    <a:pt x="948" y="267"/>
                  </a:lnTo>
                  <a:lnTo>
                    <a:pt x="950" y="279"/>
                  </a:lnTo>
                  <a:lnTo>
                    <a:pt x="952" y="292"/>
                  </a:lnTo>
                  <a:lnTo>
                    <a:pt x="953" y="305"/>
                  </a:lnTo>
                  <a:lnTo>
                    <a:pt x="953" y="317"/>
                  </a:lnTo>
                  <a:lnTo>
                    <a:pt x="953" y="317"/>
                  </a:lnTo>
                  <a:lnTo>
                    <a:pt x="952" y="342"/>
                  </a:lnTo>
                  <a:lnTo>
                    <a:pt x="951" y="366"/>
                  </a:lnTo>
                  <a:lnTo>
                    <a:pt x="949" y="389"/>
                  </a:lnTo>
                  <a:lnTo>
                    <a:pt x="946" y="413"/>
                  </a:lnTo>
                  <a:lnTo>
                    <a:pt x="942" y="437"/>
                  </a:lnTo>
                  <a:lnTo>
                    <a:pt x="936" y="460"/>
                  </a:lnTo>
                  <a:lnTo>
                    <a:pt x="930" y="484"/>
                  </a:lnTo>
                  <a:lnTo>
                    <a:pt x="923" y="506"/>
                  </a:lnTo>
                  <a:lnTo>
                    <a:pt x="915" y="529"/>
                  </a:lnTo>
                  <a:lnTo>
                    <a:pt x="906" y="551"/>
                  </a:lnTo>
                  <a:lnTo>
                    <a:pt x="897" y="573"/>
                  </a:lnTo>
                  <a:lnTo>
                    <a:pt x="886" y="595"/>
                  </a:lnTo>
                  <a:lnTo>
                    <a:pt x="875" y="617"/>
                  </a:lnTo>
                  <a:lnTo>
                    <a:pt x="862" y="637"/>
                  </a:lnTo>
                  <a:lnTo>
                    <a:pt x="849" y="659"/>
                  </a:lnTo>
                  <a:lnTo>
                    <a:pt x="835" y="679"/>
                  </a:lnTo>
                  <a:lnTo>
                    <a:pt x="820" y="699"/>
                  </a:lnTo>
                  <a:lnTo>
                    <a:pt x="805" y="719"/>
                  </a:lnTo>
                  <a:lnTo>
                    <a:pt x="788" y="738"/>
                  </a:lnTo>
                  <a:lnTo>
                    <a:pt x="771" y="757"/>
                  </a:lnTo>
                  <a:lnTo>
                    <a:pt x="754" y="776"/>
                  </a:lnTo>
                  <a:lnTo>
                    <a:pt x="735" y="794"/>
                  </a:lnTo>
                  <a:lnTo>
                    <a:pt x="715" y="812"/>
                  </a:lnTo>
                  <a:lnTo>
                    <a:pt x="695" y="829"/>
                  </a:lnTo>
                  <a:lnTo>
                    <a:pt x="675" y="846"/>
                  </a:lnTo>
                  <a:lnTo>
                    <a:pt x="653" y="863"/>
                  </a:lnTo>
                  <a:lnTo>
                    <a:pt x="631" y="879"/>
                  </a:lnTo>
                  <a:lnTo>
                    <a:pt x="607" y="894"/>
                  </a:lnTo>
                  <a:lnTo>
                    <a:pt x="583" y="909"/>
                  </a:lnTo>
                  <a:lnTo>
                    <a:pt x="559" y="924"/>
                  </a:lnTo>
                  <a:lnTo>
                    <a:pt x="534" y="937"/>
                  </a:lnTo>
                  <a:lnTo>
                    <a:pt x="508" y="950"/>
                  </a:lnTo>
                  <a:lnTo>
                    <a:pt x="508" y="950"/>
                  </a:lnTo>
                  <a:close/>
                  <a:moveTo>
                    <a:pt x="699" y="126"/>
                  </a:moveTo>
                  <a:lnTo>
                    <a:pt x="699" y="126"/>
                  </a:lnTo>
                  <a:lnTo>
                    <a:pt x="693" y="128"/>
                  </a:lnTo>
                  <a:lnTo>
                    <a:pt x="686" y="130"/>
                  </a:lnTo>
                  <a:lnTo>
                    <a:pt x="681" y="132"/>
                  </a:lnTo>
                  <a:lnTo>
                    <a:pt x="677" y="136"/>
                  </a:lnTo>
                  <a:lnTo>
                    <a:pt x="672" y="140"/>
                  </a:lnTo>
                  <a:lnTo>
                    <a:pt x="669" y="147"/>
                  </a:lnTo>
                  <a:lnTo>
                    <a:pt x="668" y="152"/>
                  </a:lnTo>
                  <a:lnTo>
                    <a:pt x="667" y="159"/>
                  </a:lnTo>
                  <a:lnTo>
                    <a:pt x="667" y="159"/>
                  </a:lnTo>
                  <a:lnTo>
                    <a:pt x="668" y="165"/>
                  </a:lnTo>
                  <a:lnTo>
                    <a:pt x="669" y="172"/>
                  </a:lnTo>
                  <a:lnTo>
                    <a:pt x="672" y="177"/>
                  </a:lnTo>
                  <a:lnTo>
                    <a:pt x="677" y="181"/>
                  </a:lnTo>
                  <a:lnTo>
                    <a:pt x="681" y="185"/>
                  </a:lnTo>
                  <a:lnTo>
                    <a:pt x="686" y="188"/>
                  </a:lnTo>
                  <a:lnTo>
                    <a:pt x="693" y="190"/>
                  </a:lnTo>
                  <a:lnTo>
                    <a:pt x="699" y="191"/>
                  </a:lnTo>
                  <a:lnTo>
                    <a:pt x="699" y="191"/>
                  </a:lnTo>
                  <a:lnTo>
                    <a:pt x="712" y="191"/>
                  </a:lnTo>
                  <a:lnTo>
                    <a:pt x="725" y="193"/>
                  </a:lnTo>
                  <a:lnTo>
                    <a:pt x="737" y="196"/>
                  </a:lnTo>
                  <a:lnTo>
                    <a:pt x="749" y="201"/>
                  </a:lnTo>
                  <a:lnTo>
                    <a:pt x="759" y="206"/>
                  </a:lnTo>
                  <a:lnTo>
                    <a:pt x="770" y="212"/>
                  </a:lnTo>
                  <a:lnTo>
                    <a:pt x="780" y="220"/>
                  </a:lnTo>
                  <a:lnTo>
                    <a:pt x="789" y="227"/>
                  </a:lnTo>
                  <a:lnTo>
                    <a:pt x="797" y="237"/>
                  </a:lnTo>
                  <a:lnTo>
                    <a:pt x="804" y="247"/>
                  </a:lnTo>
                  <a:lnTo>
                    <a:pt x="811" y="257"/>
                  </a:lnTo>
                  <a:lnTo>
                    <a:pt x="816" y="268"/>
                  </a:lnTo>
                  <a:lnTo>
                    <a:pt x="820" y="280"/>
                  </a:lnTo>
                  <a:lnTo>
                    <a:pt x="824" y="292"/>
                  </a:lnTo>
                  <a:lnTo>
                    <a:pt x="826" y="305"/>
                  </a:lnTo>
                  <a:lnTo>
                    <a:pt x="826" y="317"/>
                  </a:lnTo>
                  <a:lnTo>
                    <a:pt x="826" y="317"/>
                  </a:lnTo>
                  <a:lnTo>
                    <a:pt x="827" y="324"/>
                  </a:lnTo>
                  <a:lnTo>
                    <a:pt x="829" y="330"/>
                  </a:lnTo>
                  <a:lnTo>
                    <a:pt x="831" y="336"/>
                  </a:lnTo>
                  <a:lnTo>
                    <a:pt x="835" y="340"/>
                  </a:lnTo>
                  <a:lnTo>
                    <a:pt x="840" y="344"/>
                  </a:lnTo>
                  <a:lnTo>
                    <a:pt x="845" y="348"/>
                  </a:lnTo>
                  <a:lnTo>
                    <a:pt x="852" y="349"/>
                  </a:lnTo>
                  <a:lnTo>
                    <a:pt x="858" y="350"/>
                  </a:lnTo>
                  <a:lnTo>
                    <a:pt x="858" y="350"/>
                  </a:lnTo>
                  <a:lnTo>
                    <a:pt x="864" y="349"/>
                  </a:lnTo>
                  <a:lnTo>
                    <a:pt x="870" y="348"/>
                  </a:lnTo>
                  <a:lnTo>
                    <a:pt x="876" y="344"/>
                  </a:lnTo>
                  <a:lnTo>
                    <a:pt x="881" y="340"/>
                  </a:lnTo>
                  <a:lnTo>
                    <a:pt x="885" y="336"/>
                  </a:lnTo>
                  <a:lnTo>
                    <a:pt x="887" y="330"/>
                  </a:lnTo>
                  <a:lnTo>
                    <a:pt x="889" y="324"/>
                  </a:lnTo>
                  <a:lnTo>
                    <a:pt x="890" y="317"/>
                  </a:lnTo>
                  <a:lnTo>
                    <a:pt x="890" y="317"/>
                  </a:lnTo>
                  <a:lnTo>
                    <a:pt x="889" y="298"/>
                  </a:lnTo>
                  <a:lnTo>
                    <a:pt x="886" y="279"/>
                  </a:lnTo>
                  <a:lnTo>
                    <a:pt x="882" y="261"/>
                  </a:lnTo>
                  <a:lnTo>
                    <a:pt x="875" y="243"/>
                  </a:lnTo>
                  <a:lnTo>
                    <a:pt x="867" y="227"/>
                  </a:lnTo>
                  <a:lnTo>
                    <a:pt x="857" y="211"/>
                  </a:lnTo>
                  <a:lnTo>
                    <a:pt x="846" y="196"/>
                  </a:lnTo>
                  <a:lnTo>
                    <a:pt x="833" y="183"/>
                  </a:lnTo>
                  <a:lnTo>
                    <a:pt x="820" y="170"/>
                  </a:lnTo>
                  <a:lnTo>
                    <a:pt x="805" y="160"/>
                  </a:lnTo>
                  <a:lnTo>
                    <a:pt x="789" y="150"/>
                  </a:lnTo>
                  <a:lnTo>
                    <a:pt x="773" y="142"/>
                  </a:lnTo>
                  <a:lnTo>
                    <a:pt x="756" y="135"/>
                  </a:lnTo>
                  <a:lnTo>
                    <a:pt x="738" y="131"/>
                  </a:lnTo>
                  <a:lnTo>
                    <a:pt x="719" y="128"/>
                  </a:lnTo>
                  <a:lnTo>
                    <a:pt x="699" y="126"/>
                  </a:lnTo>
                  <a:lnTo>
                    <a:pt x="699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7061200" y="2818029"/>
            <a:ext cx="4141113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业务目标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为客户服务是我们存在的唯一理由，客户需求是我们发展的原动力。我们坚持以客户为中心，快速响应客户需求，持续为客户创造长期价值进而成就客户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309112" y="2919833"/>
            <a:ext cx="612000" cy="612000"/>
            <a:chOff x="6222999" y="3097709"/>
            <a:chExt cx="612000" cy="612000"/>
          </a:xfrm>
        </p:grpSpPr>
        <p:sp>
          <p:nvSpPr>
            <p:cNvPr id="21" name="椭圆 20"/>
            <p:cNvSpPr/>
            <p:nvPr/>
          </p:nvSpPr>
          <p:spPr>
            <a:xfrm>
              <a:off x="6222999" y="3097709"/>
              <a:ext cx="612000" cy="61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Freeform 112"/>
            <p:cNvSpPr>
              <a:spLocks noEditPoints="1"/>
            </p:cNvSpPr>
            <p:nvPr/>
          </p:nvSpPr>
          <p:spPr bwMode="auto">
            <a:xfrm>
              <a:off x="6367868" y="3242578"/>
              <a:ext cx="322263" cy="322263"/>
            </a:xfrm>
            <a:custGeom>
              <a:avLst/>
              <a:gdLst>
                <a:gd name="T0" fmla="*/ 1016 w 1017"/>
                <a:gd name="T1" fmla="*/ 371 h 1017"/>
                <a:gd name="T2" fmla="*/ 1011 w 1017"/>
                <a:gd name="T3" fmla="*/ 363 h 1017"/>
                <a:gd name="T4" fmla="*/ 1004 w 1017"/>
                <a:gd name="T5" fmla="*/ 355 h 1017"/>
                <a:gd name="T6" fmla="*/ 996 w 1017"/>
                <a:gd name="T7" fmla="*/ 351 h 1017"/>
                <a:gd name="T8" fmla="*/ 986 w 1017"/>
                <a:gd name="T9" fmla="*/ 350 h 1017"/>
                <a:gd name="T10" fmla="*/ 539 w 1017"/>
                <a:gd name="T11" fmla="*/ 21 h 1017"/>
                <a:gd name="T12" fmla="*/ 537 w 1017"/>
                <a:gd name="T13" fmla="*/ 17 h 1017"/>
                <a:gd name="T14" fmla="*/ 531 w 1017"/>
                <a:gd name="T15" fmla="*/ 8 h 1017"/>
                <a:gd name="T16" fmla="*/ 523 w 1017"/>
                <a:gd name="T17" fmla="*/ 3 h 1017"/>
                <a:gd name="T18" fmla="*/ 514 w 1017"/>
                <a:gd name="T19" fmla="*/ 0 h 1017"/>
                <a:gd name="T20" fmla="*/ 509 w 1017"/>
                <a:gd name="T21" fmla="*/ 0 h 1017"/>
                <a:gd name="T22" fmla="*/ 499 w 1017"/>
                <a:gd name="T23" fmla="*/ 1 h 1017"/>
                <a:gd name="T24" fmla="*/ 490 w 1017"/>
                <a:gd name="T25" fmla="*/ 5 h 1017"/>
                <a:gd name="T26" fmla="*/ 483 w 1017"/>
                <a:gd name="T27" fmla="*/ 13 h 1017"/>
                <a:gd name="T28" fmla="*/ 479 w 1017"/>
                <a:gd name="T29" fmla="*/ 21 h 1017"/>
                <a:gd name="T30" fmla="*/ 31 w 1017"/>
                <a:gd name="T31" fmla="*/ 350 h 1017"/>
                <a:gd name="T32" fmla="*/ 27 w 1017"/>
                <a:gd name="T33" fmla="*/ 350 h 1017"/>
                <a:gd name="T34" fmla="*/ 17 w 1017"/>
                <a:gd name="T35" fmla="*/ 353 h 1017"/>
                <a:gd name="T36" fmla="*/ 10 w 1017"/>
                <a:gd name="T37" fmla="*/ 358 h 1017"/>
                <a:gd name="T38" fmla="*/ 3 w 1017"/>
                <a:gd name="T39" fmla="*/ 367 h 1017"/>
                <a:gd name="T40" fmla="*/ 1 w 1017"/>
                <a:gd name="T41" fmla="*/ 371 h 1017"/>
                <a:gd name="T42" fmla="*/ 0 w 1017"/>
                <a:gd name="T43" fmla="*/ 381 h 1017"/>
                <a:gd name="T44" fmla="*/ 1 w 1017"/>
                <a:gd name="T45" fmla="*/ 390 h 1017"/>
                <a:gd name="T46" fmla="*/ 5 w 1017"/>
                <a:gd name="T47" fmla="*/ 399 h 1017"/>
                <a:gd name="T48" fmla="*/ 12 w 1017"/>
                <a:gd name="T49" fmla="*/ 407 h 1017"/>
                <a:gd name="T50" fmla="*/ 160 w 1017"/>
                <a:gd name="T51" fmla="*/ 975 h 1017"/>
                <a:gd name="T52" fmla="*/ 159 w 1017"/>
                <a:gd name="T53" fmla="*/ 981 h 1017"/>
                <a:gd name="T54" fmla="*/ 159 w 1017"/>
                <a:gd name="T55" fmla="*/ 990 h 1017"/>
                <a:gd name="T56" fmla="*/ 162 w 1017"/>
                <a:gd name="T57" fmla="*/ 1000 h 1017"/>
                <a:gd name="T58" fmla="*/ 167 w 1017"/>
                <a:gd name="T59" fmla="*/ 1007 h 1017"/>
                <a:gd name="T60" fmla="*/ 172 w 1017"/>
                <a:gd name="T61" fmla="*/ 1012 h 1017"/>
                <a:gd name="T62" fmla="*/ 180 w 1017"/>
                <a:gd name="T63" fmla="*/ 1016 h 1017"/>
                <a:gd name="T64" fmla="*/ 190 w 1017"/>
                <a:gd name="T65" fmla="*/ 1017 h 1017"/>
                <a:gd name="T66" fmla="*/ 200 w 1017"/>
                <a:gd name="T67" fmla="*/ 1016 h 1017"/>
                <a:gd name="T68" fmla="*/ 209 w 1017"/>
                <a:gd name="T69" fmla="*/ 1012 h 1017"/>
                <a:gd name="T70" fmla="*/ 808 w 1017"/>
                <a:gd name="T71" fmla="*/ 1012 h 1017"/>
                <a:gd name="T72" fmla="*/ 812 w 1017"/>
                <a:gd name="T73" fmla="*/ 1014 h 1017"/>
                <a:gd name="T74" fmla="*/ 822 w 1017"/>
                <a:gd name="T75" fmla="*/ 1017 h 1017"/>
                <a:gd name="T76" fmla="*/ 826 w 1017"/>
                <a:gd name="T77" fmla="*/ 1017 h 1017"/>
                <a:gd name="T78" fmla="*/ 837 w 1017"/>
                <a:gd name="T79" fmla="*/ 1016 h 1017"/>
                <a:gd name="T80" fmla="*/ 846 w 1017"/>
                <a:gd name="T81" fmla="*/ 1012 h 1017"/>
                <a:gd name="T82" fmla="*/ 850 w 1017"/>
                <a:gd name="T83" fmla="*/ 1007 h 1017"/>
                <a:gd name="T84" fmla="*/ 855 w 1017"/>
                <a:gd name="T85" fmla="*/ 1000 h 1017"/>
                <a:gd name="T86" fmla="*/ 858 w 1017"/>
                <a:gd name="T87" fmla="*/ 990 h 1017"/>
                <a:gd name="T88" fmla="*/ 858 w 1017"/>
                <a:gd name="T89" fmla="*/ 981 h 1017"/>
                <a:gd name="T90" fmla="*/ 737 w 1017"/>
                <a:gd name="T91" fmla="*/ 616 h 1017"/>
                <a:gd name="T92" fmla="*/ 1005 w 1017"/>
                <a:gd name="T93" fmla="*/ 407 h 1017"/>
                <a:gd name="T94" fmla="*/ 1012 w 1017"/>
                <a:gd name="T95" fmla="*/ 399 h 1017"/>
                <a:gd name="T96" fmla="*/ 1016 w 1017"/>
                <a:gd name="T97" fmla="*/ 390 h 1017"/>
                <a:gd name="T98" fmla="*/ 1017 w 1017"/>
                <a:gd name="T99" fmla="*/ 381 h 1017"/>
                <a:gd name="T100" fmla="*/ 1016 w 1017"/>
                <a:gd name="T101" fmla="*/ 371 h 1017"/>
                <a:gd name="T102" fmla="*/ 124 w 1017"/>
                <a:gd name="T103" fmla="*/ 413 h 1017"/>
                <a:gd name="T104" fmla="*/ 302 w 1017"/>
                <a:gd name="T105" fmla="*/ 551 h 1017"/>
                <a:gd name="T106" fmla="*/ 766 w 1017"/>
                <a:gd name="T107" fmla="*/ 904 h 1017"/>
                <a:gd name="T108" fmla="*/ 527 w 1017"/>
                <a:gd name="T109" fmla="*/ 737 h 1017"/>
                <a:gd name="T110" fmla="*/ 518 w 1017"/>
                <a:gd name="T111" fmla="*/ 733 h 1017"/>
                <a:gd name="T112" fmla="*/ 509 w 1017"/>
                <a:gd name="T113" fmla="*/ 732 h 1017"/>
                <a:gd name="T114" fmla="*/ 504 w 1017"/>
                <a:gd name="T115" fmla="*/ 732 h 1017"/>
                <a:gd name="T116" fmla="*/ 495 w 1017"/>
                <a:gd name="T117" fmla="*/ 735 h 1017"/>
                <a:gd name="T118" fmla="*/ 251 w 1017"/>
                <a:gd name="T119" fmla="*/ 904 h 1017"/>
                <a:gd name="T120" fmla="*/ 766 w 1017"/>
                <a:gd name="T121" fmla="*/ 904 h 1017"/>
                <a:gd name="T122" fmla="*/ 670 w 1017"/>
                <a:gd name="T123" fmla="*/ 413 h 1017"/>
                <a:gd name="T124" fmla="*/ 716 w 1017"/>
                <a:gd name="T125" fmla="*/ 551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7" h="1017">
                  <a:moveTo>
                    <a:pt x="1016" y="371"/>
                  </a:moveTo>
                  <a:lnTo>
                    <a:pt x="1016" y="371"/>
                  </a:lnTo>
                  <a:lnTo>
                    <a:pt x="1014" y="367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1004" y="355"/>
                  </a:lnTo>
                  <a:lnTo>
                    <a:pt x="1000" y="353"/>
                  </a:lnTo>
                  <a:lnTo>
                    <a:pt x="996" y="351"/>
                  </a:lnTo>
                  <a:lnTo>
                    <a:pt x="990" y="350"/>
                  </a:lnTo>
                  <a:lnTo>
                    <a:pt x="986" y="350"/>
                  </a:lnTo>
                  <a:lnTo>
                    <a:pt x="648" y="350"/>
                  </a:lnTo>
                  <a:lnTo>
                    <a:pt x="539" y="21"/>
                  </a:lnTo>
                  <a:lnTo>
                    <a:pt x="539" y="21"/>
                  </a:lnTo>
                  <a:lnTo>
                    <a:pt x="537" y="17"/>
                  </a:lnTo>
                  <a:lnTo>
                    <a:pt x="534" y="13"/>
                  </a:lnTo>
                  <a:lnTo>
                    <a:pt x="531" y="8"/>
                  </a:lnTo>
                  <a:lnTo>
                    <a:pt x="527" y="5"/>
                  </a:lnTo>
                  <a:lnTo>
                    <a:pt x="523" y="3"/>
                  </a:lnTo>
                  <a:lnTo>
                    <a:pt x="518" y="1"/>
                  </a:lnTo>
                  <a:lnTo>
                    <a:pt x="514" y="0"/>
                  </a:lnTo>
                  <a:lnTo>
                    <a:pt x="509" y="0"/>
                  </a:lnTo>
                  <a:lnTo>
                    <a:pt x="509" y="0"/>
                  </a:lnTo>
                  <a:lnTo>
                    <a:pt x="503" y="0"/>
                  </a:lnTo>
                  <a:lnTo>
                    <a:pt x="499" y="1"/>
                  </a:lnTo>
                  <a:lnTo>
                    <a:pt x="495" y="3"/>
                  </a:lnTo>
                  <a:lnTo>
                    <a:pt x="490" y="5"/>
                  </a:lnTo>
                  <a:lnTo>
                    <a:pt x="486" y="8"/>
                  </a:lnTo>
                  <a:lnTo>
                    <a:pt x="483" y="13"/>
                  </a:lnTo>
                  <a:lnTo>
                    <a:pt x="481" y="17"/>
                  </a:lnTo>
                  <a:lnTo>
                    <a:pt x="479" y="21"/>
                  </a:lnTo>
                  <a:lnTo>
                    <a:pt x="369" y="350"/>
                  </a:lnTo>
                  <a:lnTo>
                    <a:pt x="31" y="350"/>
                  </a:lnTo>
                  <a:lnTo>
                    <a:pt x="31" y="350"/>
                  </a:lnTo>
                  <a:lnTo>
                    <a:pt x="27" y="350"/>
                  </a:lnTo>
                  <a:lnTo>
                    <a:pt x="21" y="351"/>
                  </a:lnTo>
                  <a:lnTo>
                    <a:pt x="17" y="353"/>
                  </a:lnTo>
                  <a:lnTo>
                    <a:pt x="13" y="355"/>
                  </a:lnTo>
                  <a:lnTo>
                    <a:pt x="10" y="358"/>
                  </a:lnTo>
                  <a:lnTo>
                    <a:pt x="6" y="363"/>
                  </a:lnTo>
                  <a:lnTo>
                    <a:pt x="3" y="367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75"/>
                  </a:lnTo>
                  <a:lnTo>
                    <a:pt x="0" y="381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5" y="399"/>
                  </a:lnTo>
                  <a:lnTo>
                    <a:pt x="9" y="403"/>
                  </a:lnTo>
                  <a:lnTo>
                    <a:pt x="12" y="407"/>
                  </a:lnTo>
                  <a:lnTo>
                    <a:pt x="280" y="616"/>
                  </a:lnTo>
                  <a:lnTo>
                    <a:pt x="160" y="975"/>
                  </a:lnTo>
                  <a:lnTo>
                    <a:pt x="160" y="975"/>
                  </a:lnTo>
                  <a:lnTo>
                    <a:pt x="159" y="981"/>
                  </a:lnTo>
                  <a:lnTo>
                    <a:pt x="159" y="986"/>
                  </a:lnTo>
                  <a:lnTo>
                    <a:pt x="159" y="990"/>
                  </a:lnTo>
                  <a:lnTo>
                    <a:pt x="160" y="996"/>
                  </a:lnTo>
                  <a:lnTo>
                    <a:pt x="162" y="1000"/>
                  </a:lnTo>
                  <a:lnTo>
                    <a:pt x="164" y="1004"/>
                  </a:lnTo>
                  <a:lnTo>
                    <a:pt x="167" y="1007"/>
                  </a:lnTo>
                  <a:lnTo>
                    <a:pt x="172" y="1012"/>
                  </a:lnTo>
                  <a:lnTo>
                    <a:pt x="172" y="1012"/>
                  </a:lnTo>
                  <a:lnTo>
                    <a:pt x="176" y="1014"/>
                  </a:lnTo>
                  <a:lnTo>
                    <a:pt x="180" y="1016"/>
                  </a:lnTo>
                  <a:lnTo>
                    <a:pt x="186" y="1017"/>
                  </a:lnTo>
                  <a:lnTo>
                    <a:pt x="190" y="1017"/>
                  </a:lnTo>
                  <a:lnTo>
                    <a:pt x="195" y="1017"/>
                  </a:lnTo>
                  <a:lnTo>
                    <a:pt x="200" y="1016"/>
                  </a:lnTo>
                  <a:lnTo>
                    <a:pt x="204" y="1014"/>
                  </a:lnTo>
                  <a:lnTo>
                    <a:pt x="209" y="1012"/>
                  </a:lnTo>
                  <a:lnTo>
                    <a:pt x="509" y="801"/>
                  </a:lnTo>
                  <a:lnTo>
                    <a:pt x="808" y="1012"/>
                  </a:lnTo>
                  <a:lnTo>
                    <a:pt x="808" y="1012"/>
                  </a:lnTo>
                  <a:lnTo>
                    <a:pt x="812" y="1014"/>
                  </a:lnTo>
                  <a:lnTo>
                    <a:pt x="818" y="1016"/>
                  </a:lnTo>
                  <a:lnTo>
                    <a:pt x="822" y="1017"/>
                  </a:lnTo>
                  <a:lnTo>
                    <a:pt x="826" y="1017"/>
                  </a:lnTo>
                  <a:lnTo>
                    <a:pt x="826" y="1017"/>
                  </a:lnTo>
                  <a:lnTo>
                    <a:pt x="832" y="1017"/>
                  </a:lnTo>
                  <a:lnTo>
                    <a:pt x="837" y="1016"/>
                  </a:lnTo>
                  <a:lnTo>
                    <a:pt x="841" y="1014"/>
                  </a:lnTo>
                  <a:lnTo>
                    <a:pt x="846" y="1012"/>
                  </a:lnTo>
                  <a:lnTo>
                    <a:pt x="846" y="1012"/>
                  </a:lnTo>
                  <a:lnTo>
                    <a:pt x="850" y="1007"/>
                  </a:lnTo>
                  <a:lnTo>
                    <a:pt x="853" y="1004"/>
                  </a:lnTo>
                  <a:lnTo>
                    <a:pt x="855" y="1000"/>
                  </a:lnTo>
                  <a:lnTo>
                    <a:pt x="857" y="996"/>
                  </a:lnTo>
                  <a:lnTo>
                    <a:pt x="858" y="990"/>
                  </a:lnTo>
                  <a:lnTo>
                    <a:pt x="858" y="986"/>
                  </a:lnTo>
                  <a:lnTo>
                    <a:pt x="858" y="981"/>
                  </a:lnTo>
                  <a:lnTo>
                    <a:pt x="857" y="975"/>
                  </a:lnTo>
                  <a:lnTo>
                    <a:pt x="737" y="616"/>
                  </a:lnTo>
                  <a:lnTo>
                    <a:pt x="1005" y="407"/>
                  </a:lnTo>
                  <a:lnTo>
                    <a:pt x="1005" y="407"/>
                  </a:lnTo>
                  <a:lnTo>
                    <a:pt x="1009" y="403"/>
                  </a:lnTo>
                  <a:lnTo>
                    <a:pt x="1012" y="399"/>
                  </a:lnTo>
                  <a:lnTo>
                    <a:pt x="1014" y="395"/>
                  </a:lnTo>
                  <a:lnTo>
                    <a:pt x="1016" y="390"/>
                  </a:lnTo>
                  <a:lnTo>
                    <a:pt x="1017" y="386"/>
                  </a:lnTo>
                  <a:lnTo>
                    <a:pt x="1017" y="381"/>
                  </a:lnTo>
                  <a:lnTo>
                    <a:pt x="1017" y="375"/>
                  </a:lnTo>
                  <a:lnTo>
                    <a:pt x="1016" y="371"/>
                  </a:lnTo>
                  <a:lnTo>
                    <a:pt x="1016" y="371"/>
                  </a:lnTo>
                  <a:close/>
                  <a:moveTo>
                    <a:pt x="124" y="413"/>
                  </a:moveTo>
                  <a:lnTo>
                    <a:pt x="348" y="413"/>
                  </a:lnTo>
                  <a:lnTo>
                    <a:pt x="302" y="551"/>
                  </a:lnTo>
                  <a:lnTo>
                    <a:pt x="124" y="413"/>
                  </a:lnTo>
                  <a:close/>
                  <a:moveTo>
                    <a:pt x="766" y="904"/>
                  </a:moveTo>
                  <a:lnTo>
                    <a:pt x="527" y="737"/>
                  </a:lnTo>
                  <a:lnTo>
                    <a:pt x="527" y="737"/>
                  </a:lnTo>
                  <a:lnTo>
                    <a:pt x="523" y="735"/>
                  </a:lnTo>
                  <a:lnTo>
                    <a:pt x="518" y="733"/>
                  </a:lnTo>
                  <a:lnTo>
                    <a:pt x="513" y="732"/>
                  </a:lnTo>
                  <a:lnTo>
                    <a:pt x="509" y="732"/>
                  </a:lnTo>
                  <a:lnTo>
                    <a:pt x="509" y="732"/>
                  </a:lnTo>
                  <a:lnTo>
                    <a:pt x="504" y="732"/>
                  </a:lnTo>
                  <a:lnTo>
                    <a:pt x="499" y="733"/>
                  </a:lnTo>
                  <a:lnTo>
                    <a:pt x="495" y="735"/>
                  </a:lnTo>
                  <a:lnTo>
                    <a:pt x="490" y="737"/>
                  </a:lnTo>
                  <a:lnTo>
                    <a:pt x="251" y="904"/>
                  </a:lnTo>
                  <a:lnTo>
                    <a:pt x="509" y="132"/>
                  </a:lnTo>
                  <a:lnTo>
                    <a:pt x="766" y="904"/>
                  </a:lnTo>
                  <a:close/>
                  <a:moveTo>
                    <a:pt x="716" y="551"/>
                  </a:moveTo>
                  <a:lnTo>
                    <a:pt x="670" y="413"/>
                  </a:lnTo>
                  <a:lnTo>
                    <a:pt x="893" y="413"/>
                  </a:lnTo>
                  <a:lnTo>
                    <a:pt x="716" y="5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pic>
        <p:nvPicPr>
          <p:cNvPr id="23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16" y="280179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074413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0"/>
            <a:ext cx="12197402" cy="6858000"/>
          </a:xfrm>
          <a:prstGeom prst="rect">
            <a:avLst/>
          </a:prstGeom>
          <a:pattFill prst="pct75">
            <a:fgClr>
              <a:srgbClr val="13233B"/>
            </a:fgClr>
            <a:bgClr>
              <a:srgbClr val="50608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原创设计师QQ598969553               _2"/>
          <p:cNvSpPr/>
          <p:nvPr/>
        </p:nvSpPr>
        <p:spPr>
          <a:xfrm>
            <a:off x="2439282" y="2977287"/>
            <a:ext cx="731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ln w="6350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感谢大家的观看</a:t>
            </a:r>
          </a:p>
        </p:txBody>
      </p:sp>
      <p:sp>
        <p:nvSpPr>
          <p:cNvPr id="28" name="原创设计师QQ：598969553            _8"/>
          <p:cNvSpPr>
            <a:spLocks noChangeArrowheads="1"/>
          </p:cNvSpPr>
          <p:nvPr/>
        </p:nvSpPr>
        <p:spPr bwMode="auto">
          <a:xfrm>
            <a:off x="3634051" y="4590018"/>
            <a:ext cx="49238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适用工作总结</a:t>
            </a:r>
            <a:r>
              <a:rPr lang="en-US" altLang="zh-CN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商务汇报</a:t>
            </a:r>
            <a:r>
              <a:rPr lang="en-US" altLang="zh-CN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项目展示</a:t>
            </a:r>
            <a:r>
              <a:rPr lang="en-US" altLang="zh-CN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商务计划</a:t>
            </a:r>
            <a:r>
              <a:rPr lang="en-US" altLang="zh-CN" sz="1200" cap="all" dirty="0">
                <a:solidFill>
                  <a:schemeClr val="bg1">
                    <a:lumMod val="85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200" cap="all" dirty="0">
              <a:solidFill>
                <a:schemeClr val="bg1">
                  <a:lumMod val="8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9" name="原创设计师QQ598969553             _6"/>
          <p:cNvSpPr txBox="1"/>
          <p:nvPr/>
        </p:nvSpPr>
        <p:spPr>
          <a:xfrm>
            <a:off x="3082471" y="3925014"/>
            <a:ext cx="6027058" cy="39613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 altLang="en-US" sz="800" dirty="0" err="1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Astudio</a:t>
            </a:r>
            <a:r>
              <a:rPr lang="en-US" altLang="en-US" sz="8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sales template, a more beautiful template please magic </a:t>
            </a:r>
            <a:r>
              <a:rPr lang="en-US" altLang="en-US" sz="800" dirty="0" err="1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rainMagic</a:t>
            </a:r>
            <a:r>
              <a:rPr lang="en-US" altLang="en-US" sz="8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studio sales template, a </a:t>
            </a:r>
            <a:r>
              <a:rPr lang="en-US" altLang="en-US" sz="800" dirty="0" err="1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moreMagic</a:t>
            </a:r>
            <a:r>
              <a:rPr lang="en-US" altLang="en-US" sz="8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</a:t>
            </a:r>
            <a:r>
              <a:rPr lang="en-US" altLang="en-US" sz="800" dirty="0" err="1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studioCSASAADAstudio</a:t>
            </a:r>
            <a:r>
              <a:rPr lang="en-US" altLang="en-US" sz="8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sales template, a more beautiful template please magic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422876" y="1622182"/>
            <a:ext cx="73462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latin typeface="Agency FB" panose="020B0503020202020204" pitchFamily="34" charset="0"/>
                <a:ea typeface="华文细黑" panose="02010600040101010101" pitchFamily="2" charset="-122"/>
              </a:rPr>
              <a:t>2018</a:t>
            </a:r>
            <a:endParaRPr lang="zh-CN" altLang="en-US" sz="8000" dirty="0">
              <a:solidFill>
                <a:schemeClr val="bg1"/>
              </a:solidFill>
              <a:latin typeface="Agency FB" panose="020B0503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2" name="自由: 形状 58"/>
          <p:cNvSpPr>
            <a:spLocks/>
          </p:cNvSpPr>
          <p:nvPr/>
        </p:nvSpPr>
        <p:spPr bwMode="auto">
          <a:xfrm>
            <a:off x="0" y="5378624"/>
            <a:ext cx="12192000" cy="1495763"/>
          </a:xfrm>
          <a:custGeom>
            <a:avLst/>
            <a:gdLst>
              <a:gd name="connsiteX0" fmla="*/ 12192000 w 12192000"/>
              <a:gd name="connsiteY0" fmla="*/ 0 h 1495763"/>
              <a:gd name="connsiteX1" fmla="*/ 12192000 w 12192000"/>
              <a:gd name="connsiteY1" fmla="*/ 1377707 h 1495763"/>
              <a:gd name="connsiteX2" fmla="*/ 12192000 w 12192000"/>
              <a:gd name="connsiteY2" fmla="*/ 1495763 h 1495763"/>
              <a:gd name="connsiteX3" fmla="*/ 0 w 12192000"/>
              <a:gd name="connsiteY3" fmla="*/ 1495763 h 1495763"/>
              <a:gd name="connsiteX4" fmla="*/ 0 w 12192000"/>
              <a:gd name="connsiteY4" fmla="*/ 1418386 h 1495763"/>
              <a:gd name="connsiteX5" fmla="*/ 0 w 12192000"/>
              <a:gd name="connsiteY5" fmla="*/ 147020 h 1495763"/>
              <a:gd name="connsiteX6" fmla="*/ 5889320 w 12192000"/>
              <a:gd name="connsiteY6" fmla="*/ 1061100 h 1495763"/>
              <a:gd name="connsiteX7" fmla="*/ 12192000 w 12192000"/>
              <a:gd name="connsiteY7" fmla="*/ 0 h 1495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495763">
                <a:moveTo>
                  <a:pt x="12192000" y="0"/>
                </a:moveTo>
                <a:cubicBezTo>
                  <a:pt x="12192000" y="0"/>
                  <a:pt x="12192000" y="0"/>
                  <a:pt x="12192000" y="1377707"/>
                </a:cubicBezTo>
                <a:lnTo>
                  <a:pt x="12192000" y="1495763"/>
                </a:lnTo>
                <a:lnTo>
                  <a:pt x="0" y="1495763"/>
                </a:lnTo>
                <a:lnTo>
                  <a:pt x="0" y="1418386"/>
                </a:lnTo>
                <a:cubicBezTo>
                  <a:pt x="0" y="1078954"/>
                  <a:pt x="0" y="661190"/>
                  <a:pt x="0" y="147020"/>
                </a:cubicBezTo>
                <a:cubicBezTo>
                  <a:pt x="1794070" y="757472"/>
                  <a:pt x="3758597" y="1061100"/>
                  <a:pt x="5889320" y="1061100"/>
                </a:cubicBezTo>
                <a:cubicBezTo>
                  <a:pt x="8186240" y="1061100"/>
                  <a:pt x="10287133" y="706335"/>
                  <a:pt x="12192000" y="0"/>
                </a:cubicBezTo>
                <a:close/>
              </a:path>
            </a:pathLst>
          </a:custGeom>
          <a:pattFill prst="pct75">
            <a:fgClr>
              <a:srgbClr val="4F434A"/>
            </a:fgClr>
            <a:bgClr>
              <a:srgbClr val="918D9C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Freeform 27"/>
          <p:cNvSpPr>
            <a:spLocks/>
          </p:cNvSpPr>
          <p:nvPr/>
        </p:nvSpPr>
        <p:spPr bwMode="auto">
          <a:xfrm>
            <a:off x="0" y="4558254"/>
            <a:ext cx="12192000" cy="1780219"/>
          </a:xfrm>
          <a:custGeom>
            <a:avLst/>
            <a:gdLst/>
            <a:ahLst/>
            <a:cxnLst>
              <a:cxn ang="0">
                <a:pos x="2861" y="225"/>
              </a:cxn>
              <a:cxn ang="0">
                <a:pos x="2861" y="0"/>
              </a:cxn>
              <a:cxn ang="0">
                <a:pos x="1415" y="516"/>
              </a:cxn>
              <a:cxn ang="0">
                <a:pos x="0" y="25"/>
              </a:cxn>
              <a:cxn ang="0">
                <a:pos x="0" y="271"/>
              </a:cxn>
              <a:cxn ang="0">
                <a:pos x="1382" y="557"/>
              </a:cxn>
              <a:cxn ang="0">
                <a:pos x="2861" y="225"/>
              </a:cxn>
            </a:cxnLst>
            <a:rect l="0" t="0" r="r" b="b"/>
            <a:pathLst>
              <a:path w="2861" h="557">
                <a:moveTo>
                  <a:pt x="2861" y="225"/>
                </a:moveTo>
                <a:cubicBezTo>
                  <a:pt x="2861" y="0"/>
                  <a:pt x="2861" y="0"/>
                  <a:pt x="2861" y="0"/>
                </a:cubicBezTo>
                <a:cubicBezTo>
                  <a:pt x="2436" y="344"/>
                  <a:pt x="1954" y="516"/>
                  <a:pt x="1415" y="516"/>
                </a:cubicBezTo>
                <a:cubicBezTo>
                  <a:pt x="889" y="516"/>
                  <a:pt x="417" y="352"/>
                  <a:pt x="0" y="25"/>
                </a:cubicBezTo>
                <a:cubicBezTo>
                  <a:pt x="0" y="271"/>
                  <a:pt x="0" y="271"/>
                  <a:pt x="0" y="271"/>
                </a:cubicBezTo>
                <a:cubicBezTo>
                  <a:pt x="421" y="462"/>
                  <a:pt x="882" y="557"/>
                  <a:pt x="1382" y="557"/>
                </a:cubicBezTo>
                <a:cubicBezTo>
                  <a:pt x="1921" y="557"/>
                  <a:pt x="2414" y="446"/>
                  <a:pt x="2861" y="225"/>
                </a:cubicBezTo>
                <a:close/>
              </a:path>
            </a:pathLst>
          </a:custGeom>
          <a:pattFill prst="pct70">
            <a:fgClr>
              <a:srgbClr val="C61027"/>
            </a:fgClr>
            <a:bgClr>
              <a:srgbClr val="E76278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Freeform 28"/>
          <p:cNvSpPr>
            <a:spLocks/>
          </p:cNvSpPr>
          <p:nvPr/>
        </p:nvSpPr>
        <p:spPr bwMode="auto">
          <a:xfrm>
            <a:off x="0" y="5250170"/>
            <a:ext cx="12192000" cy="1188944"/>
          </a:xfrm>
          <a:custGeom>
            <a:avLst/>
            <a:gdLst/>
            <a:ahLst/>
            <a:cxnLst>
              <a:cxn ang="0">
                <a:pos x="2861" y="40"/>
              </a:cxn>
              <a:cxn ang="0">
                <a:pos x="2861" y="0"/>
              </a:cxn>
              <a:cxn ang="0">
                <a:pos x="1382" y="332"/>
              </a:cxn>
              <a:cxn ang="0">
                <a:pos x="0" y="46"/>
              </a:cxn>
              <a:cxn ang="0">
                <a:pos x="0" y="86"/>
              </a:cxn>
              <a:cxn ang="0">
                <a:pos x="1382" y="372"/>
              </a:cxn>
              <a:cxn ang="0">
                <a:pos x="2861" y="40"/>
              </a:cxn>
            </a:cxnLst>
            <a:rect l="0" t="0" r="r" b="b"/>
            <a:pathLst>
              <a:path w="2861" h="372">
                <a:moveTo>
                  <a:pt x="2861" y="40"/>
                </a:moveTo>
                <a:cubicBezTo>
                  <a:pt x="2861" y="0"/>
                  <a:pt x="2861" y="0"/>
                  <a:pt x="2861" y="0"/>
                </a:cubicBezTo>
                <a:cubicBezTo>
                  <a:pt x="2414" y="221"/>
                  <a:pt x="1921" y="332"/>
                  <a:pt x="1382" y="332"/>
                </a:cubicBezTo>
                <a:cubicBezTo>
                  <a:pt x="882" y="332"/>
                  <a:pt x="421" y="237"/>
                  <a:pt x="0" y="46"/>
                </a:cubicBezTo>
                <a:cubicBezTo>
                  <a:pt x="0" y="86"/>
                  <a:pt x="0" y="86"/>
                  <a:pt x="0" y="86"/>
                </a:cubicBezTo>
                <a:cubicBezTo>
                  <a:pt x="421" y="277"/>
                  <a:pt x="882" y="372"/>
                  <a:pt x="1382" y="372"/>
                </a:cubicBezTo>
                <a:cubicBezTo>
                  <a:pt x="1921" y="372"/>
                  <a:pt x="2414" y="261"/>
                  <a:pt x="2861" y="40"/>
                </a:cubicBezTo>
                <a:close/>
              </a:path>
            </a:pathLst>
          </a:custGeom>
          <a:pattFill prst="pct75">
            <a:fgClr>
              <a:srgbClr val="FBF4D9"/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16" y="280179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988562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4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8" grpId="0"/>
      <p:bldP spid="28" grpId="1"/>
      <p:bldP spid="29" grpId="0"/>
      <p:bldP spid="30" grpId="0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pct75">
            <a:fgClr>
              <a:srgbClr val="13233B"/>
            </a:fgClr>
            <a:bgClr>
              <a:srgbClr val="50608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原创设计师QQ598969533         _3"/>
          <p:cNvGrpSpPr/>
          <p:nvPr/>
        </p:nvGrpSpPr>
        <p:grpSpPr>
          <a:xfrm>
            <a:off x="3785149" y="2437891"/>
            <a:ext cx="3834303" cy="1982218"/>
            <a:chOff x="6053928" y="2512115"/>
            <a:chExt cx="3834303" cy="1982218"/>
          </a:xfrm>
        </p:grpSpPr>
        <p:sp>
          <p:nvSpPr>
            <p:cNvPr id="7" name="原创设计师QQ598969553           _6"/>
            <p:cNvSpPr/>
            <p:nvPr/>
          </p:nvSpPr>
          <p:spPr>
            <a:xfrm flipH="1">
              <a:off x="6053928" y="2512115"/>
              <a:ext cx="266130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添加章节标题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bg1"/>
                  </a:solidFill>
                </a:rPr>
                <a:t>Company introduction</a:t>
              </a:r>
            </a:p>
          </p:txBody>
        </p:sp>
        <p:sp>
          <p:nvSpPr>
            <p:cNvPr id="8" name="原创设计师QQ598969553           _7"/>
            <p:cNvSpPr/>
            <p:nvPr/>
          </p:nvSpPr>
          <p:spPr>
            <a:xfrm flipH="1">
              <a:off x="6104728" y="3876150"/>
              <a:ext cx="3783503" cy="6181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为客户提供有效服务，是我们工作的方向和价值评价的标尺，成就客户就是成就我们自己</a:t>
              </a:r>
              <a:endParaRPr lang="en-US" altLang="zh-CN" sz="1200" dirty="0">
                <a:solidFill>
                  <a:schemeClr val="bg1"/>
                </a:solidFill>
                <a:latin typeface="+mn-ea"/>
              </a:endParaRPr>
            </a:p>
          </p:txBody>
        </p:sp>
        <p:cxnSp>
          <p:nvCxnSpPr>
            <p:cNvPr id="9" name="原创设计师QQ598969553           _8"/>
            <p:cNvCxnSpPr/>
            <p:nvPr/>
          </p:nvCxnSpPr>
          <p:spPr>
            <a:xfrm flipH="1">
              <a:off x="6219028" y="3644697"/>
              <a:ext cx="648000" cy="0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图文框 1"/>
          <p:cNvSpPr/>
          <p:nvPr/>
        </p:nvSpPr>
        <p:spPr>
          <a:xfrm>
            <a:off x="2628900" y="984250"/>
            <a:ext cx="6934200" cy="4889500"/>
          </a:xfrm>
          <a:prstGeom prst="frame">
            <a:avLst>
              <a:gd name="adj1" fmla="val 5487"/>
            </a:avLst>
          </a:prstGeom>
          <a:pattFill prst="pct70">
            <a:fgClr>
              <a:srgbClr val="C61027"/>
            </a:fgClr>
            <a:bgClr>
              <a:srgbClr val="E76278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pic>
        <p:nvPicPr>
          <p:cNvPr id="1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734847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 that you use the</a:t>
            </a:r>
            <a:endParaRPr lang="zh-CN" altLang="en-US" dirty="0"/>
          </a:p>
        </p:txBody>
      </p:sp>
      <p:sp>
        <p:nvSpPr>
          <p:cNvPr id="25" name="椭圆 24"/>
          <p:cNvSpPr/>
          <p:nvPr/>
        </p:nvSpPr>
        <p:spPr>
          <a:xfrm>
            <a:off x="5682000" y="1901798"/>
            <a:ext cx="828000" cy="82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28"/>
          <p:cNvSpPr>
            <a:spLocks noEditPoints="1"/>
          </p:cNvSpPr>
          <p:nvPr/>
        </p:nvSpPr>
        <p:spPr bwMode="auto">
          <a:xfrm>
            <a:off x="5934075" y="2153873"/>
            <a:ext cx="323850" cy="323850"/>
          </a:xfrm>
          <a:custGeom>
            <a:avLst/>
            <a:gdLst>
              <a:gd name="T0" fmla="*/ 1012 w 1017"/>
              <a:gd name="T1" fmla="*/ 49 h 1018"/>
              <a:gd name="T2" fmla="*/ 994 w 1017"/>
              <a:gd name="T3" fmla="*/ 24 h 1018"/>
              <a:gd name="T4" fmla="*/ 981 w 1017"/>
              <a:gd name="T5" fmla="*/ 13 h 1018"/>
              <a:gd name="T6" fmla="*/ 946 w 1017"/>
              <a:gd name="T7" fmla="*/ 0 h 1018"/>
              <a:gd name="T8" fmla="*/ 929 w 1017"/>
              <a:gd name="T9" fmla="*/ 1 h 1018"/>
              <a:gd name="T10" fmla="*/ 691 w 1017"/>
              <a:gd name="T11" fmla="*/ 100 h 1018"/>
              <a:gd name="T12" fmla="*/ 647 w 1017"/>
              <a:gd name="T13" fmla="*/ 101 h 1018"/>
              <a:gd name="T14" fmla="*/ 406 w 1017"/>
              <a:gd name="T15" fmla="*/ 1 h 1018"/>
              <a:gd name="T16" fmla="*/ 397 w 1017"/>
              <a:gd name="T17" fmla="*/ 0 h 1018"/>
              <a:gd name="T18" fmla="*/ 372 w 1017"/>
              <a:gd name="T19" fmla="*/ 4 h 1018"/>
              <a:gd name="T20" fmla="*/ 328 w 1017"/>
              <a:gd name="T21" fmla="*/ 4 h 1018"/>
              <a:gd name="T22" fmla="*/ 301 w 1017"/>
              <a:gd name="T23" fmla="*/ 0 h 1018"/>
              <a:gd name="T24" fmla="*/ 55 w 1017"/>
              <a:gd name="T25" fmla="*/ 100 h 1018"/>
              <a:gd name="T26" fmla="*/ 16 w 1017"/>
              <a:gd name="T27" fmla="*/ 127 h 1018"/>
              <a:gd name="T28" fmla="*/ 0 w 1017"/>
              <a:gd name="T29" fmla="*/ 938 h 1018"/>
              <a:gd name="T30" fmla="*/ 6 w 1017"/>
              <a:gd name="T31" fmla="*/ 968 h 1018"/>
              <a:gd name="T32" fmla="*/ 6 w 1017"/>
              <a:gd name="T33" fmla="*/ 969 h 1018"/>
              <a:gd name="T34" fmla="*/ 21 w 1017"/>
              <a:gd name="T35" fmla="*/ 990 h 1018"/>
              <a:gd name="T36" fmla="*/ 36 w 1017"/>
              <a:gd name="T37" fmla="*/ 1004 h 1018"/>
              <a:gd name="T38" fmla="*/ 58 w 1017"/>
              <a:gd name="T39" fmla="*/ 1015 h 1018"/>
              <a:gd name="T40" fmla="*/ 81 w 1017"/>
              <a:gd name="T41" fmla="*/ 1017 h 1018"/>
              <a:gd name="T42" fmla="*/ 328 w 1017"/>
              <a:gd name="T43" fmla="*/ 918 h 1018"/>
              <a:gd name="T44" fmla="*/ 360 w 1017"/>
              <a:gd name="T45" fmla="*/ 913 h 1018"/>
              <a:gd name="T46" fmla="*/ 604 w 1017"/>
              <a:gd name="T47" fmla="*/ 1016 h 1018"/>
              <a:gd name="T48" fmla="*/ 620 w 1017"/>
              <a:gd name="T49" fmla="*/ 1018 h 1018"/>
              <a:gd name="T50" fmla="*/ 645 w 1017"/>
              <a:gd name="T51" fmla="*/ 1013 h 1018"/>
              <a:gd name="T52" fmla="*/ 664 w 1017"/>
              <a:gd name="T53" fmla="*/ 1004 h 1018"/>
              <a:gd name="T54" fmla="*/ 672 w 1017"/>
              <a:gd name="T55" fmla="*/ 1004 h 1018"/>
              <a:gd name="T56" fmla="*/ 694 w 1017"/>
              <a:gd name="T57" fmla="*/ 1015 h 1018"/>
              <a:gd name="T58" fmla="*/ 717 w 1017"/>
              <a:gd name="T59" fmla="*/ 1017 h 1018"/>
              <a:gd name="T60" fmla="*/ 746 w 1017"/>
              <a:gd name="T61" fmla="*/ 1012 h 1018"/>
              <a:gd name="T62" fmla="*/ 994 w 1017"/>
              <a:gd name="T63" fmla="*/ 900 h 1018"/>
              <a:gd name="T64" fmla="*/ 1017 w 1017"/>
              <a:gd name="T65" fmla="*/ 845 h 1018"/>
              <a:gd name="T66" fmla="*/ 1014 w 1017"/>
              <a:gd name="T67" fmla="*/ 57 h 1018"/>
              <a:gd name="T68" fmla="*/ 86 w 1017"/>
              <a:gd name="T69" fmla="*/ 953 h 1018"/>
              <a:gd name="T70" fmla="*/ 67 w 1017"/>
              <a:gd name="T71" fmla="*/ 947 h 1018"/>
              <a:gd name="T72" fmla="*/ 64 w 1017"/>
              <a:gd name="T73" fmla="*/ 174 h 1018"/>
              <a:gd name="T74" fmla="*/ 296 w 1017"/>
              <a:gd name="T75" fmla="*/ 64 h 1018"/>
              <a:gd name="T76" fmla="*/ 314 w 1017"/>
              <a:gd name="T77" fmla="*/ 69 h 1018"/>
              <a:gd name="T78" fmla="*/ 318 w 1017"/>
              <a:gd name="T79" fmla="*/ 843 h 1018"/>
              <a:gd name="T80" fmla="*/ 305 w 1017"/>
              <a:gd name="T81" fmla="*/ 858 h 1018"/>
              <a:gd name="T82" fmla="*/ 634 w 1017"/>
              <a:gd name="T83" fmla="*/ 944 h 1018"/>
              <a:gd name="T84" fmla="*/ 620 w 1017"/>
              <a:gd name="T85" fmla="*/ 954 h 1018"/>
              <a:gd name="T86" fmla="*/ 389 w 1017"/>
              <a:gd name="T87" fmla="*/ 856 h 1018"/>
              <a:gd name="T88" fmla="*/ 381 w 1017"/>
              <a:gd name="T89" fmla="*/ 79 h 1018"/>
              <a:gd name="T90" fmla="*/ 390 w 1017"/>
              <a:gd name="T91" fmla="*/ 65 h 1018"/>
              <a:gd name="T92" fmla="*/ 404 w 1017"/>
              <a:gd name="T93" fmla="*/ 64 h 1018"/>
              <a:gd name="T94" fmla="*/ 635 w 1017"/>
              <a:gd name="T95" fmla="*/ 170 h 1018"/>
              <a:gd name="T96" fmla="*/ 721 w 1017"/>
              <a:gd name="T97" fmla="*/ 953 h 1018"/>
              <a:gd name="T98" fmla="*/ 702 w 1017"/>
              <a:gd name="T99" fmla="*/ 947 h 1018"/>
              <a:gd name="T100" fmla="*/ 700 w 1017"/>
              <a:gd name="T101" fmla="*/ 174 h 1018"/>
              <a:gd name="T102" fmla="*/ 933 w 1017"/>
              <a:gd name="T103" fmla="*/ 64 h 1018"/>
              <a:gd name="T104" fmla="*/ 950 w 1017"/>
              <a:gd name="T105" fmla="*/ 69 h 1018"/>
              <a:gd name="T106" fmla="*/ 954 w 1017"/>
              <a:gd name="T107" fmla="*/ 843 h 1018"/>
              <a:gd name="T108" fmla="*/ 940 w 1017"/>
              <a:gd name="T109" fmla="*/ 858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17" h="1018">
                <a:moveTo>
                  <a:pt x="1012" y="49"/>
                </a:move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08" y="42"/>
                </a:lnTo>
                <a:lnTo>
                  <a:pt x="1005" y="35"/>
                </a:lnTo>
                <a:lnTo>
                  <a:pt x="999" y="29"/>
                </a:lnTo>
                <a:lnTo>
                  <a:pt x="994" y="24"/>
                </a:lnTo>
                <a:lnTo>
                  <a:pt x="994" y="24"/>
                </a:lnTo>
                <a:lnTo>
                  <a:pt x="993" y="21"/>
                </a:lnTo>
                <a:lnTo>
                  <a:pt x="993" y="21"/>
                </a:lnTo>
                <a:lnTo>
                  <a:pt x="986" y="17"/>
                </a:lnTo>
                <a:lnTo>
                  <a:pt x="981" y="13"/>
                </a:lnTo>
                <a:lnTo>
                  <a:pt x="975" y="9"/>
                </a:lnTo>
                <a:lnTo>
                  <a:pt x="968" y="5"/>
                </a:lnTo>
                <a:lnTo>
                  <a:pt x="961" y="3"/>
                </a:lnTo>
                <a:lnTo>
                  <a:pt x="953" y="1"/>
                </a:lnTo>
                <a:lnTo>
                  <a:pt x="946" y="0"/>
                </a:lnTo>
                <a:lnTo>
                  <a:pt x="938" y="0"/>
                </a:lnTo>
                <a:lnTo>
                  <a:pt x="938" y="0"/>
                </a:lnTo>
                <a:lnTo>
                  <a:pt x="937" y="0"/>
                </a:lnTo>
                <a:lnTo>
                  <a:pt x="937" y="0"/>
                </a:lnTo>
                <a:lnTo>
                  <a:pt x="929" y="1"/>
                </a:lnTo>
                <a:lnTo>
                  <a:pt x="922" y="2"/>
                </a:lnTo>
                <a:lnTo>
                  <a:pt x="914" y="3"/>
                </a:lnTo>
                <a:lnTo>
                  <a:pt x="908" y="6"/>
                </a:lnTo>
                <a:lnTo>
                  <a:pt x="691" y="100"/>
                </a:lnTo>
                <a:lnTo>
                  <a:pt x="691" y="100"/>
                </a:lnTo>
                <a:lnTo>
                  <a:pt x="679" y="104"/>
                </a:lnTo>
                <a:lnTo>
                  <a:pt x="669" y="112"/>
                </a:lnTo>
                <a:lnTo>
                  <a:pt x="669" y="112"/>
                </a:lnTo>
                <a:lnTo>
                  <a:pt x="658" y="105"/>
                </a:lnTo>
                <a:lnTo>
                  <a:pt x="647" y="101"/>
                </a:lnTo>
                <a:lnTo>
                  <a:pt x="428" y="6"/>
                </a:lnTo>
                <a:lnTo>
                  <a:pt x="428" y="6"/>
                </a:lnTo>
                <a:lnTo>
                  <a:pt x="421" y="3"/>
                </a:lnTo>
                <a:lnTo>
                  <a:pt x="413" y="2"/>
                </a:lnTo>
                <a:lnTo>
                  <a:pt x="406" y="1"/>
                </a:lnTo>
                <a:lnTo>
                  <a:pt x="398" y="0"/>
                </a:lnTo>
                <a:lnTo>
                  <a:pt x="398" y="0"/>
                </a:lnTo>
                <a:lnTo>
                  <a:pt x="397" y="0"/>
                </a:lnTo>
                <a:lnTo>
                  <a:pt x="397" y="0"/>
                </a:lnTo>
                <a:lnTo>
                  <a:pt x="397" y="0"/>
                </a:lnTo>
                <a:lnTo>
                  <a:pt x="397" y="0"/>
                </a:lnTo>
                <a:lnTo>
                  <a:pt x="396" y="0"/>
                </a:lnTo>
                <a:lnTo>
                  <a:pt x="396" y="0"/>
                </a:lnTo>
                <a:lnTo>
                  <a:pt x="383" y="1"/>
                </a:lnTo>
                <a:lnTo>
                  <a:pt x="372" y="4"/>
                </a:lnTo>
                <a:lnTo>
                  <a:pt x="360" y="10"/>
                </a:lnTo>
                <a:lnTo>
                  <a:pt x="350" y="16"/>
                </a:lnTo>
                <a:lnTo>
                  <a:pt x="350" y="16"/>
                </a:lnTo>
                <a:lnTo>
                  <a:pt x="339" y="10"/>
                </a:lnTo>
                <a:lnTo>
                  <a:pt x="328" y="4"/>
                </a:lnTo>
                <a:lnTo>
                  <a:pt x="316" y="1"/>
                </a:lnTo>
                <a:lnTo>
                  <a:pt x="302" y="0"/>
                </a:lnTo>
                <a:lnTo>
                  <a:pt x="302" y="0"/>
                </a:lnTo>
                <a:lnTo>
                  <a:pt x="301" y="0"/>
                </a:lnTo>
                <a:lnTo>
                  <a:pt x="301" y="0"/>
                </a:lnTo>
                <a:lnTo>
                  <a:pt x="293" y="1"/>
                </a:lnTo>
                <a:lnTo>
                  <a:pt x="286" y="2"/>
                </a:lnTo>
                <a:lnTo>
                  <a:pt x="278" y="3"/>
                </a:lnTo>
                <a:lnTo>
                  <a:pt x="272" y="6"/>
                </a:lnTo>
                <a:lnTo>
                  <a:pt x="55" y="100"/>
                </a:lnTo>
                <a:lnTo>
                  <a:pt x="55" y="100"/>
                </a:lnTo>
                <a:lnTo>
                  <a:pt x="43" y="104"/>
                </a:lnTo>
                <a:lnTo>
                  <a:pt x="34" y="111"/>
                </a:lnTo>
                <a:lnTo>
                  <a:pt x="24" y="118"/>
                </a:lnTo>
                <a:lnTo>
                  <a:pt x="16" y="127"/>
                </a:lnTo>
                <a:lnTo>
                  <a:pt x="10" y="137"/>
                </a:lnTo>
                <a:lnTo>
                  <a:pt x="5" y="148"/>
                </a:lnTo>
                <a:lnTo>
                  <a:pt x="1" y="160"/>
                </a:lnTo>
                <a:lnTo>
                  <a:pt x="0" y="173"/>
                </a:lnTo>
                <a:lnTo>
                  <a:pt x="0" y="938"/>
                </a:lnTo>
                <a:lnTo>
                  <a:pt x="0" y="938"/>
                </a:lnTo>
                <a:lnTo>
                  <a:pt x="0" y="946"/>
                </a:lnTo>
                <a:lnTo>
                  <a:pt x="1" y="954"/>
                </a:lnTo>
                <a:lnTo>
                  <a:pt x="3" y="961"/>
                </a:lnTo>
                <a:lnTo>
                  <a:pt x="6" y="968"/>
                </a:lnTo>
                <a:lnTo>
                  <a:pt x="6" y="968"/>
                </a:lnTo>
                <a:lnTo>
                  <a:pt x="6" y="969"/>
                </a:lnTo>
                <a:lnTo>
                  <a:pt x="6" y="969"/>
                </a:lnTo>
                <a:lnTo>
                  <a:pt x="6" y="969"/>
                </a:lnTo>
                <a:lnTo>
                  <a:pt x="6" y="969"/>
                </a:lnTo>
                <a:lnTo>
                  <a:pt x="11" y="978"/>
                </a:lnTo>
                <a:lnTo>
                  <a:pt x="17" y="987"/>
                </a:lnTo>
                <a:lnTo>
                  <a:pt x="17" y="987"/>
                </a:lnTo>
                <a:lnTo>
                  <a:pt x="21" y="990"/>
                </a:lnTo>
                <a:lnTo>
                  <a:pt x="21" y="990"/>
                </a:lnTo>
                <a:lnTo>
                  <a:pt x="27" y="998"/>
                </a:lnTo>
                <a:lnTo>
                  <a:pt x="36" y="1004"/>
                </a:lnTo>
                <a:lnTo>
                  <a:pt x="36" y="1004"/>
                </a:lnTo>
                <a:lnTo>
                  <a:pt x="36" y="1004"/>
                </a:lnTo>
                <a:lnTo>
                  <a:pt x="36" y="1004"/>
                </a:lnTo>
                <a:lnTo>
                  <a:pt x="45" y="1010"/>
                </a:lnTo>
                <a:lnTo>
                  <a:pt x="55" y="1014"/>
                </a:lnTo>
                <a:lnTo>
                  <a:pt x="55" y="1014"/>
                </a:lnTo>
                <a:lnTo>
                  <a:pt x="58" y="1015"/>
                </a:lnTo>
                <a:lnTo>
                  <a:pt x="58" y="1015"/>
                </a:lnTo>
                <a:lnTo>
                  <a:pt x="69" y="1017"/>
                </a:lnTo>
                <a:lnTo>
                  <a:pt x="80" y="1018"/>
                </a:lnTo>
                <a:lnTo>
                  <a:pt x="80" y="1018"/>
                </a:lnTo>
                <a:lnTo>
                  <a:pt x="81" y="1017"/>
                </a:lnTo>
                <a:lnTo>
                  <a:pt x="81" y="1017"/>
                </a:lnTo>
                <a:lnTo>
                  <a:pt x="88" y="1017"/>
                </a:lnTo>
                <a:lnTo>
                  <a:pt x="96" y="1016"/>
                </a:lnTo>
                <a:lnTo>
                  <a:pt x="103" y="1014"/>
                </a:lnTo>
                <a:lnTo>
                  <a:pt x="111" y="1012"/>
                </a:lnTo>
                <a:lnTo>
                  <a:pt x="328" y="918"/>
                </a:lnTo>
                <a:lnTo>
                  <a:pt x="328" y="918"/>
                </a:lnTo>
                <a:lnTo>
                  <a:pt x="339" y="913"/>
                </a:lnTo>
                <a:lnTo>
                  <a:pt x="350" y="907"/>
                </a:lnTo>
                <a:lnTo>
                  <a:pt x="350" y="907"/>
                </a:lnTo>
                <a:lnTo>
                  <a:pt x="360" y="913"/>
                </a:lnTo>
                <a:lnTo>
                  <a:pt x="370" y="917"/>
                </a:lnTo>
                <a:lnTo>
                  <a:pt x="590" y="1012"/>
                </a:lnTo>
                <a:lnTo>
                  <a:pt x="590" y="1012"/>
                </a:lnTo>
                <a:lnTo>
                  <a:pt x="597" y="1014"/>
                </a:lnTo>
                <a:lnTo>
                  <a:pt x="604" y="1016"/>
                </a:lnTo>
                <a:lnTo>
                  <a:pt x="612" y="1017"/>
                </a:lnTo>
                <a:lnTo>
                  <a:pt x="619" y="1017"/>
                </a:lnTo>
                <a:lnTo>
                  <a:pt x="619" y="1017"/>
                </a:lnTo>
                <a:lnTo>
                  <a:pt x="620" y="1018"/>
                </a:lnTo>
                <a:lnTo>
                  <a:pt x="620" y="1018"/>
                </a:lnTo>
                <a:lnTo>
                  <a:pt x="631" y="1017"/>
                </a:lnTo>
                <a:lnTo>
                  <a:pt x="641" y="1015"/>
                </a:lnTo>
                <a:lnTo>
                  <a:pt x="641" y="1015"/>
                </a:lnTo>
                <a:lnTo>
                  <a:pt x="645" y="1013"/>
                </a:lnTo>
                <a:lnTo>
                  <a:pt x="645" y="1013"/>
                </a:lnTo>
                <a:lnTo>
                  <a:pt x="655" y="1010"/>
                </a:lnTo>
                <a:lnTo>
                  <a:pt x="663" y="1004"/>
                </a:lnTo>
                <a:lnTo>
                  <a:pt x="663" y="1004"/>
                </a:lnTo>
                <a:lnTo>
                  <a:pt x="664" y="1004"/>
                </a:lnTo>
                <a:lnTo>
                  <a:pt x="664" y="1004"/>
                </a:lnTo>
                <a:lnTo>
                  <a:pt x="668" y="1001"/>
                </a:lnTo>
                <a:lnTo>
                  <a:pt x="668" y="1001"/>
                </a:lnTo>
                <a:lnTo>
                  <a:pt x="672" y="1004"/>
                </a:lnTo>
                <a:lnTo>
                  <a:pt x="672" y="1004"/>
                </a:lnTo>
                <a:lnTo>
                  <a:pt x="672" y="1004"/>
                </a:lnTo>
                <a:lnTo>
                  <a:pt x="672" y="1004"/>
                </a:lnTo>
                <a:lnTo>
                  <a:pt x="682" y="1010"/>
                </a:lnTo>
                <a:lnTo>
                  <a:pt x="691" y="1014"/>
                </a:lnTo>
                <a:lnTo>
                  <a:pt x="691" y="1014"/>
                </a:lnTo>
                <a:lnTo>
                  <a:pt x="694" y="1015"/>
                </a:lnTo>
                <a:lnTo>
                  <a:pt x="694" y="1015"/>
                </a:lnTo>
                <a:lnTo>
                  <a:pt x="705" y="1017"/>
                </a:lnTo>
                <a:lnTo>
                  <a:pt x="716" y="1018"/>
                </a:lnTo>
                <a:lnTo>
                  <a:pt x="716" y="1018"/>
                </a:lnTo>
                <a:lnTo>
                  <a:pt x="717" y="1017"/>
                </a:lnTo>
                <a:lnTo>
                  <a:pt x="717" y="1017"/>
                </a:lnTo>
                <a:lnTo>
                  <a:pt x="725" y="1017"/>
                </a:lnTo>
                <a:lnTo>
                  <a:pt x="732" y="1016"/>
                </a:lnTo>
                <a:lnTo>
                  <a:pt x="740" y="1014"/>
                </a:lnTo>
                <a:lnTo>
                  <a:pt x="746" y="1012"/>
                </a:lnTo>
                <a:lnTo>
                  <a:pt x="963" y="918"/>
                </a:lnTo>
                <a:lnTo>
                  <a:pt x="963" y="918"/>
                </a:lnTo>
                <a:lnTo>
                  <a:pt x="975" y="914"/>
                </a:lnTo>
                <a:lnTo>
                  <a:pt x="984" y="908"/>
                </a:lnTo>
                <a:lnTo>
                  <a:pt x="994" y="900"/>
                </a:lnTo>
                <a:lnTo>
                  <a:pt x="1001" y="891"/>
                </a:lnTo>
                <a:lnTo>
                  <a:pt x="1008" y="881"/>
                </a:lnTo>
                <a:lnTo>
                  <a:pt x="1013" y="870"/>
                </a:lnTo>
                <a:lnTo>
                  <a:pt x="1016" y="857"/>
                </a:lnTo>
                <a:lnTo>
                  <a:pt x="1017" y="845"/>
                </a:lnTo>
                <a:lnTo>
                  <a:pt x="1017" y="79"/>
                </a:lnTo>
                <a:lnTo>
                  <a:pt x="1017" y="79"/>
                </a:lnTo>
                <a:lnTo>
                  <a:pt x="1017" y="72"/>
                </a:lnTo>
                <a:lnTo>
                  <a:pt x="1016" y="64"/>
                </a:lnTo>
                <a:lnTo>
                  <a:pt x="1014" y="57"/>
                </a:lnTo>
                <a:lnTo>
                  <a:pt x="1012" y="49"/>
                </a:lnTo>
                <a:lnTo>
                  <a:pt x="1012" y="49"/>
                </a:lnTo>
                <a:close/>
                <a:moveTo>
                  <a:pt x="305" y="858"/>
                </a:moveTo>
                <a:lnTo>
                  <a:pt x="86" y="953"/>
                </a:lnTo>
                <a:lnTo>
                  <a:pt x="86" y="953"/>
                </a:lnTo>
                <a:lnTo>
                  <a:pt x="83" y="954"/>
                </a:lnTo>
                <a:lnTo>
                  <a:pt x="80" y="954"/>
                </a:lnTo>
                <a:lnTo>
                  <a:pt x="73" y="953"/>
                </a:lnTo>
                <a:lnTo>
                  <a:pt x="68" y="950"/>
                </a:lnTo>
                <a:lnTo>
                  <a:pt x="67" y="947"/>
                </a:lnTo>
                <a:lnTo>
                  <a:pt x="65" y="944"/>
                </a:lnTo>
                <a:lnTo>
                  <a:pt x="65" y="944"/>
                </a:lnTo>
                <a:lnTo>
                  <a:pt x="64" y="938"/>
                </a:lnTo>
                <a:lnTo>
                  <a:pt x="64" y="174"/>
                </a:lnTo>
                <a:lnTo>
                  <a:pt x="64" y="174"/>
                </a:lnTo>
                <a:lnTo>
                  <a:pt x="65" y="170"/>
                </a:lnTo>
                <a:lnTo>
                  <a:pt x="67" y="165"/>
                </a:lnTo>
                <a:lnTo>
                  <a:pt x="71" y="162"/>
                </a:lnTo>
                <a:lnTo>
                  <a:pt x="78" y="159"/>
                </a:lnTo>
                <a:lnTo>
                  <a:pt x="296" y="64"/>
                </a:lnTo>
                <a:lnTo>
                  <a:pt x="296" y="64"/>
                </a:lnTo>
                <a:lnTo>
                  <a:pt x="300" y="64"/>
                </a:lnTo>
                <a:lnTo>
                  <a:pt x="302" y="63"/>
                </a:lnTo>
                <a:lnTo>
                  <a:pt x="308" y="64"/>
                </a:lnTo>
                <a:lnTo>
                  <a:pt x="314" y="69"/>
                </a:lnTo>
                <a:lnTo>
                  <a:pt x="316" y="71"/>
                </a:lnTo>
                <a:lnTo>
                  <a:pt x="317" y="73"/>
                </a:lnTo>
                <a:lnTo>
                  <a:pt x="317" y="73"/>
                </a:lnTo>
                <a:lnTo>
                  <a:pt x="318" y="79"/>
                </a:lnTo>
                <a:lnTo>
                  <a:pt x="318" y="843"/>
                </a:lnTo>
                <a:lnTo>
                  <a:pt x="318" y="843"/>
                </a:lnTo>
                <a:lnTo>
                  <a:pt x="317" y="849"/>
                </a:lnTo>
                <a:lnTo>
                  <a:pt x="315" y="853"/>
                </a:lnTo>
                <a:lnTo>
                  <a:pt x="310" y="856"/>
                </a:lnTo>
                <a:lnTo>
                  <a:pt x="305" y="858"/>
                </a:lnTo>
                <a:lnTo>
                  <a:pt x="305" y="858"/>
                </a:lnTo>
                <a:close/>
                <a:moveTo>
                  <a:pt x="637" y="938"/>
                </a:moveTo>
                <a:lnTo>
                  <a:pt x="637" y="938"/>
                </a:lnTo>
                <a:lnTo>
                  <a:pt x="634" y="944"/>
                </a:lnTo>
                <a:lnTo>
                  <a:pt x="634" y="944"/>
                </a:lnTo>
                <a:lnTo>
                  <a:pt x="633" y="947"/>
                </a:lnTo>
                <a:lnTo>
                  <a:pt x="631" y="950"/>
                </a:lnTo>
                <a:lnTo>
                  <a:pt x="626" y="953"/>
                </a:lnTo>
                <a:lnTo>
                  <a:pt x="626" y="953"/>
                </a:lnTo>
                <a:lnTo>
                  <a:pt x="620" y="954"/>
                </a:lnTo>
                <a:lnTo>
                  <a:pt x="620" y="954"/>
                </a:lnTo>
                <a:lnTo>
                  <a:pt x="615" y="953"/>
                </a:lnTo>
                <a:lnTo>
                  <a:pt x="393" y="858"/>
                </a:lnTo>
                <a:lnTo>
                  <a:pt x="393" y="858"/>
                </a:lnTo>
                <a:lnTo>
                  <a:pt x="389" y="856"/>
                </a:lnTo>
                <a:lnTo>
                  <a:pt x="384" y="853"/>
                </a:lnTo>
                <a:lnTo>
                  <a:pt x="382" y="849"/>
                </a:lnTo>
                <a:lnTo>
                  <a:pt x="381" y="845"/>
                </a:lnTo>
                <a:lnTo>
                  <a:pt x="381" y="79"/>
                </a:lnTo>
                <a:lnTo>
                  <a:pt x="381" y="79"/>
                </a:lnTo>
                <a:lnTo>
                  <a:pt x="383" y="73"/>
                </a:lnTo>
                <a:lnTo>
                  <a:pt x="383" y="73"/>
                </a:lnTo>
                <a:lnTo>
                  <a:pt x="384" y="71"/>
                </a:lnTo>
                <a:lnTo>
                  <a:pt x="387" y="68"/>
                </a:lnTo>
                <a:lnTo>
                  <a:pt x="390" y="65"/>
                </a:lnTo>
                <a:lnTo>
                  <a:pt x="392" y="64"/>
                </a:lnTo>
                <a:lnTo>
                  <a:pt x="392" y="64"/>
                </a:lnTo>
                <a:lnTo>
                  <a:pt x="397" y="63"/>
                </a:lnTo>
                <a:lnTo>
                  <a:pt x="397" y="63"/>
                </a:lnTo>
                <a:lnTo>
                  <a:pt x="404" y="64"/>
                </a:lnTo>
                <a:lnTo>
                  <a:pt x="625" y="160"/>
                </a:lnTo>
                <a:lnTo>
                  <a:pt x="625" y="160"/>
                </a:lnTo>
                <a:lnTo>
                  <a:pt x="630" y="162"/>
                </a:lnTo>
                <a:lnTo>
                  <a:pt x="633" y="165"/>
                </a:lnTo>
                <a:lnTo>
                  <a:pt x="635" y="170"/>
                </a:lnTo>
                <a:lnTo>
                  <a:pt x="637" y="173"/>
                </a:lnTo>
                <a:lnTo>
                  <a:pt x="637" y="938"/>
                </a:lnTo>
                <a:close/>
                <a:moveTo>
                  <a:pt x="940" y="858"/>
                </a:moveTo>
                <a:lnTo>
                  <a:pt x="721" y="953"/>
                </a:lnTo>
                <a:lnTo>
                  <a:pt x="721" y="953"/>
                </a:lnTo>
                <a:lnTo>
                  <a:pt x="719" y="954"/>
                </a:lnTo>
                <a:lnTo>
                  <a:pt x="716" y="954"/>
                </a:lnTo>
                <a:lnTo>
                  <a:pt x="709" y="953"/>
                </a:lnTo>
                <a:lnTo>
                  <a:pt x="704" y="950"/>
                </a:lnTo>
                <a:lnTo>
                  <a:pt x="702" y="947"/>
                </a:lnTo>
                <a:lnTo>
                  <a:pt x="701" y="944"/>
                </a:lnTo>
                <a:lnTo>
                  <a:pt x="701" y="944"/>
                </a:lnTo>
                <a:lnTo>
                  <a:pt x="700" y="938"/>
                </a:lnTo>
                <a:lnTo>
                  <a:pt x="700" y="174"/>
                </a:lnTo>
                <a:lnTo>
                  <a:pt x="700" y="174"/>
                </a:lnTo>
                <a:lnTo>
                  <a:pt x="701" y="170"/>
                </a:lnTo>
                <a:lnTo>
                  <a:pt x="703" y="165"/>
                </a:lnTo>
                <a:lnTo>
                  <a:pt x="707" y="162"/>
                </a:lnTo>
                <a:lnTo>
                  <a:pt x="713" y="159"/>
                </a:lnTo>
                <a:lnTo>
                  <a:pt x="933" y="64"/>
                </a:lnTo>
                <a:lnTo>
                  <a:pt x="933" y="64"/>
                </a:lnTo>
                <a:lnTo>
                  <a:pt x="935" y="64"/>
                </a:lnTo>
                <a:lnTo>
                  <a:pt x="938" y="63"/>
                </a:lnTo>
                <a:lnTo>
                  <a:pt x="944" y="64"/>
                </a:lnTo>
                <a:lnTo>
                  <a:pt x="950" y="69"/>
                </a:lnTo>
                <a:lnTo>
                  <a:pt x="951" y="71"/>
                </a:lnTo>
                <a:lnTo>
                  <a:pt x="953" y="73"/>
                </a:lnTo>
                <a:lnTo>
                  <a:pt x="953" y="73"/>
                </a:lnTo>
                <a:lnTo>
                  <a:pt x="954" y="79"/>
                </a:lnTo>
                <a:lnTo>
                  <a:pt x="954" y="843"/>
                </a:lnTo>
                <a:lnTo>
                  <a:pt x="954" y="843"/>
                </a:lnTo>
                <a:lnTo>
                  <a:pt x="953" y="849"/>
                </a:lnTo>
                <a:lnTo>
                  <a:pt x="951" y="853"/>
                </a:lnTo>
                <a:lnTo>
                  <a:pt x="947" y="856"/>
                </a:lnTo>
                <a:lnTo>
                  <a:pt x="940" y="858"/>
                </a:lnTo>
                <a:lnTo>
                  <a:pt x="940" y="8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9291340" y="1901798"/>
            <a:ext cx="828000" cy="828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7"/>
          <p:cNvSpPr>
            <a:spLocks noEditPoints="1"/>
          </p:cNvSpPr>
          <p:nvPr/>
        </p:nvSpPr>
        <p:spPr bwMode="auto">
          <a:xfrm>
            <a:off x="9544209" y="2153873"/>
            <a:ext cx="322263" cy="323850"/>
          </a:xfrm>
          <a:custGeom>
            <a:avLst/>
            <a:gdLst>
              <a:gd name="T0" fmla="*/ 912 w 1018"/>
              <a:gd name="T1" fmla="*/ 322 h 1018"/>
              <a:gd name="T2" fmla="*/ 779 w 1018"/>
              <a:gd name="T3" fmla="*/ 156 h 1018"/>
              <a:gd name="T4" fmla="*/ 582 w 1018"/>
              <a:gd name="T5" fmla="*/ 70 h 1018"/>
              <a:gd name="T6" fmla="*/ 515 w 1018"/>
              <a:gd name="T7" fmla="*/ 1 h 1018"/>
              <a:gd name="T8" fmla="*/ 478 w 1018"/>
              <a:gd name="T9" fmla="*/ 65 h 1018"/>
              <a:gd name="T10" fmla="*/ 288 w 1018"/>
              <a:gd name="T11" fmla="*/ 123 h 1018"/>
              <a:gd name="T12" fmla="*/ 133 w 1018"/>
              <a:gd name="T13" fmla="*/ 270 h 1018"/>
              <a:gd name="T14" fmla="*/ 66 w 1018"/>
              <a:gd name="T15" fmla="*/ 477 h 1018"/>
              <a:gd name="T16" fmla="*/ 0 w 1018"/>
              <a:gd name="T17" fmla="*/ 509 h 1018"/>
              <a:gd name="T18" fmla="*/ 68 w 1018"/>
              <a:gd name="T19" fmla="*/ 561 h 1018"/>
              <a:gd name="T20" fmla="*/ 145 w 1018"/>
              <a:gd name="T21" fmla="*/ 764 h 1018"/>
              <a:gd name="T22" fmla="*/ 305 w 1018"/>
              <a:gd name="T23" fmla="*/ 903 h 1018"/>
              <a:gd name="T24" fmla="*/ 478 w 1018"/>
              <a:gd name="T25" fmla="*/ 986 h 1018"/>
              <a:gd name="T26" fmla="*/ 522 w 1018"/>
              <a:gd name="T27" fmla="*/ 1015 h 1018"/>
              <a:gd name="T28" fmla="*/ 601 w 1018"/>
              <a:gd name="T29" fmla="*/ 944 h 1018"/>
              <a:gd name="T30" fmla="*/ 795 w 1018"/>
              <a:gd name="T31" fmla="*/ 850 h 1018"/>
              <a:gd name="T32" fmla="*/ 921 w 1018"/>
              <a:gd name="T33" fmla="*/ 678 h 1018"/>
              <a:gd name="T34" fmla="*/ 998 w 1018"/>
              <a:gd name="T35" fmla="*/ 539 h 1018"/>
              <a:gd name="T36" fmla="*/ 1009 w 1018"/>
              <a:gd name="T37" fmla="*/ 486 h 1018"/>
              <a:gd name="T38" fmla="*/ 881 w 1018"/>
              <a:gd name="T39" fmla="*/ 591 h 1018"/>
              <a:gd name="T40" fmla="*/ 800 w 1018"/>
              <a:gd name="T41" fmla="*/ 754 h 1018"/>
              <a:gd name="T42" fmla="*/ 656 w 1018"/>
              <a:gd name="T43" fmla="*/ 860 h 1018"/>
              <a:gd name="T44" fmla="*/ 539 w 1018"/>
              <a:gd name="T45" fmla="*/ 814 h 1018"/>
              <a:gd name="T46" fmla="*/ 486 w 1018"/>
              <a:gd name="T47" fmla="*/ 805 h 1018"/>
              <a:gd name="T48" fmla="*/ 394 w 1018"/>
              <a:gd name="T49" fmla="*/ 872 h 1018"/>
              <a:gd name="T50" fmla="*/ 239 w 1018"/>
              <a:gd name="T51" fmla="*/ 778 h 1018"/>
              <a:gd name="T52" fmla="*/ 145 w 1018"/>
              <a:gd name="T53" fmla="*/ 624 h 1018"/>
              <a:gd name="T54" fmla="*/ 214 w 1018"/>
              <a:gd name="T55" fmla="*/ 531 h 1018"/>
              <a:gd name="T56" fmla="*/ 203 w 1018"/>
              <a:gd name="T57" fmla="*/ 480 h 1018"/>
              <a:gd name="T58" fmla="*/ 157 w 1018"/>
              <a:gd name="T59" fmla="*/ 362 h 1018"/>
              <a:gd name="T60" fmla="*/ 264 w 1018"/>
              <a:gd name="T61" fmla="*/ 217 h 1018"/>
              <a:gd name="T62" fmla="*/ 426 w 1018"/>
              <a:gd name="T63" fmla="*/ 136 h 1018"/>
              <a:gd name="T64" fmla="*/ 497 w 1018"/>
              <a:gd name="T65" fmla="*/ 220 h 1018"/>
              <a:gd name="T66" fmla="*/ 541 w 1018"/>
              <a:gd name="T67" fmla="*/ 191 h 1018"/>
              <a:gd name="T68" fmla="*/ 686 w 1018"/>
              <a:gd name="T69" fmla="*/ 171 h 1018"/>
              <a:gd name="T70" fmla="*/ 821 w 1018"/>
              <a:gd name="T71" fmla="*/ 290 h 1018"/>
              <a:gd name="T72" fmla="*/ 887 w 1018"/>
              <a:gd name="T73" fmla="*/ 460 h 1018"/>
              <a:gd name="T74" fmla="*/ 795 w 1018"/>
              <a:gd name="T75" fmla="*/ 509 h 1018"/>
              <a:gd name="T76" fmla="*/ 604 w 1018"/>
              <a:gd name="T77" fmla="*/ 509 h 1018"/>
              <a:gd name="T78" fmla="*/ 562 w 1018"/>
              <a:gd name="T79" fmla="*/ 430 h 1018"/>
              <a:gd name="T80" fmla="*/ 472 w 1018"/>
              <a:gd name="T81" fmla="*/ 421 h 1018"/>
              <a:gd name="T82" fmla="*/ 414 w 1018"/>
              <a:gd name="T83" fmla="*/ 499 h 1018"/>
              <a:gd name="T84" fmla="*/ 449 w 1018"/>
              <a:gd name="T85" fmla="*/ 583 h 1018"/>
              <a:gd name="T86" fmla="*/ 538 w 1018"/>
              <a:gd name="T87" fmla="*/ 600 h 1018"/>
              <a:gd name="T88" fmla="*/ 602 w 1018"/>
              <a:gd name="T89" fmla="*/ 528 h 1018"/>
              <a:gd name="T90" fmla="*/ 497 w 1018"/>
              <a:gd name="T91" fmla="*/ 480 h 1018"/>
              <a:gd name="T92" fmla="*/ 541 w 1018"/>
              <a:gd name="T93" fmla="*/ 509 h 1018"/>
              <a:gd name="T94" fmla="*/ 502 w 1018"/>
              <a:gd name="T95" fmla="*/ 540 h 1018"/>
              <a:gd name="T96" fmla="*/ 540 w 1018"/>
              <a:gd name="T97" fmla="*/ 311 h 1018"/>
              <a:gd name="T98" fmla="*/ 443 w 1018"/>
              <a:gd name="T99" fmla="*/ 296 h 1018"/>
              <a:gd name="T100" fmla="*/ 291 w 1018"/>
              <a:gd name="T101" fmla="*/ 463 h 1018"/>
              <a:gd name="T102" fmla="*/ 318 w 1018"/>
              <a:gd name="T103" fmla="*/ 541 h 1018"/>
              <a:gd name="T104" fmla="*/ 351 w 1018"/>
              <a:gd name="T105" fmla="*/ 492 h 1018"/>
              <a:gd name="T106" fmla="*/ 447 w 1018"/>
              <a:gd name="T107" fmla="*/ 363 h 1018"/>
              <a:gd name="T108" fmla="*/ 539 w 1018"/>
              <a:gd name="T109" fmla="*/ 330 h 1018"/>
              <a:gd name="T110" fmla="*/ 671 w 1018"/>
              <a:gd name="T111" fmla="*/ 497 h 1018"/>
              <a:gd name="T112" fmla="*/ 621 w 1018"/>
              <a:gd name="T113" fmla="*/ 621 h 1018"/>
              <a:gd name="T114" fmla="*/ 497 w 1018"/>
              <a:gd name="T115" fmla="*/ 671 h 1018"/>
              <a:gd name="T116" fmla="*/ 486 w 1018"/>
              <a:gd name="T117" fmla="*/ 722 h 1018"/>
              <a:gd name="T118" fmla="*/ 633 w 1018"/>
              <a:gd name="T119" fmla="*/ 693 h 1018"/>
              <a:gd name="T120" fmla="*/ 732 w 1018"/>
              <a:gd name="T121" fmla="*/ 50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8" h="1018">
                <a:moveTo>
                  <a:pt x="986" y="477"/>
                </a:moveTo>
                <a:lnTo>
                  <a:pt x="953" y="477"/>
                </a:lnTo>
                <a:lnTo>
                  <a:pt x="953" y="477"/>
                </a:lnTo>
                <a:lnTo>
                  <a:pt x="951" y="456"/>
                </a:lnTo>
                <a:lnTo>
                  <a:pt x="947" y="437"/>
                </a:lnTo>
                <a:lnTo>
                  <a:pt x="944" y="416"/>
                </a:lnTo>
                <a:lnTo>
                  <a:pt x="939" y="397"/>
                </a:lnTo>
                <a:lnTo>
                  <a:pt x="934" y="378"/>
                </a:lnTo>
                <a:lnTo>
                  <a:pt x="927" y="358"/>
                </a:lnTo>
                <a:lnTo>
                  <a:pt x="921" y="340"/>
                </a:lnTo>
                <a:lnTo>
                  <a:pt x="912" y="322"/>
                </a:lnTo>
                <a:lnTo>
                  <a:pt x="903" y="305"/>
                </a:lnTo>
                <a:lnTo>
                  <a:pt x="895" y="288"/>
                </a:lnTo>
                <a:lnTo>
                  <a:pt x="884" y="270"/>
                </a:lnTo>
                <a:lnTo>
                  <a:pt x="873" y="254"/>
                </a:lnTo>
                <a:lnTo>
                  <a:pt x="862" y="238"/>
                </a:lnTo>
                <a:lnTo>
                  <a:pt x="850" y="223"/>
                </a:lnTo>
                <a:lnTo>
                  <a:pt x="837" y="208"/>
                </a:lnTo>
                <a:lnTo>
                  <a:pt x="823" y="194"/>
                </a:lnTo>
                <a:lnTo>
                  <a:pt x="809" y="181"/>
                </a:lnTo>
                <a:lnTo>
                  <a:pt x="795" y="168"/>
                </a:lnTo>
                <a:lnTo>
                  <a:pt x="779" y="156"/>
                </a:lnTo>
                <a:lnTo>
                  <a:pt x="764" y="145"/>
                </a:lnTo>
                <a:lnTo>
                  <a:pt x="748" y="133"/>
                </a:lnTo>
                <a:lnTo>
                  <a:pt x="731" y="123"/>
                </a:lnTo>
                <a:lnTo>
                  <a:pt x="714" y="114"/>
                </a:lnTo>
                <a:lnTo>
                  <a:pt x="695" y="105"/>
                </a:lnTo>
                <a:lnTo>
                  <a:pt x="678" y="98"/>
                </a:lnTo>
                <a:lnTo>
                  <a:pt x="659" y="90"/>
                </a:lnTo>
                <a:lnTo>
                  <a:pt x="641" y="84"/>
                </a:lnTo>
                <a:lnTo>
                  <a:pt x="621" y="78"/>
                </a:lnTo>
                <a:lnTo>
                  <a:pt x="601" y="74"/>
                </a:lnTo>
                <a:lnTo>
                  <a:pt x="582" y="70"/>
                </a:lnTo>
                <a:lnTo>
                  <a:pt x="561" y="68"/>
                </a:lnTo>
                <a:lnTo>
                  <a:pt x="541" y="65"/>
                </a:lnTo>
                <a:lnTo>
                  <a:pt x="541" y="32"/>
                </a:lnTo>
                <a:lnTo>
                  <a:pt x="541" y="32"/>
                </a:lnTo>
                <a:lnTo>
                  <a:pt x="540" y="26"/>
                </a:lnTo>
                <a:lnTo>
                  <a:pt x="539" y="19"/>
                </a:lnTo>
                <a:lnTo>
                  <a:pt x="535" y="14"/>
                </a:lnTo>
                <a:lnTo>
                  <a:pt x="531" y="10"/>
                </a:lnTo>
                <a:lnTo>
                  <a:pt x="527" y="5"/>
                </a:lnTo>
                <a:lnTo>
                  <a:pt x="522" y="2"/>
                </a:lnTo>
                <a:lnTo>
                  <a:pt x="515" y="1"/>
                </a:lnTo>
                <a:lnTo>
                  <a:pt x="509" y="0"/>
                </a:lnTo>
                <a:lnTo>
                  <a:pt x="509" y="0"/>
                </a:lnTo>
                <a:lnTo>
                  <a:pt x="502" y="1"/>
                </a:lnTo>
                <a:lnTo>
                  <a:pt x="497" y="2"/>
                </a:lnTo>
                <a:lnTo>
                  <a:pt x="491" y="5"/>
                </a:lnTo>
                <a:lnTo>
                  <a:pt x="486" y="10"/>
                </a:lnTo>
                <a:lnTo>
                  <a:pt x="483" y="14"/>
                </a:lnTo>
                <a:lnTo>
                  <a:pt x="480" y="19"/>
                </a:lnTo>
                <a:lnTo>
                  <a:pt x="478" y="26"/>
                </a:lnTo>
                <a:lnTo>
                  <a:pt x="478" y="32"/>
                </a:lnTo>
                <a:lnTo>
                  <a:pt x="478" y="65"/>
                </a:lnTo>
                <a:lnTo>
                  <a:pt x="478" y="65"/>
                </a:lnTo>
                <a:lnTo>
                  <a:pt x="457" y="68"/>
                </a:lnTo>
                <a:lnTo>
                  <a:pt x="437" y="70"/>
                </a:lnTo>
                <a:lnTo>
                  <a:pt x="416" y="74"/>
                </a:lnTo>
                <a:lnTo>
                  <a:pt x="397" y="78"/>
                </a:lnTo>
                <a:lnTo>
                  <a:pt x="378" y="84"/>
                </a:lnTo>
                <a:lnTo>
                  <a:pt x="358" y="90"/>
                </a:lnTo>
                <a:lnTo>
                  <a:pt x="340" y="98"/>
                </a:lnTo>
                <a:lnTo>
                  <a:pt x="322" y="105"/>
                </a:lnTo>
                <a:lnTo>
                  <a:pt x="305" y="114"/>
                </a:lnTo>
                <a:lnTo>
                  <a:pt x="288" y="123"/>
                </a:lnTo>
                <a:lnTo>
                  <a:pt x="270" y="133"/>
                </a:lnTo>
                <a:lnTo>
                  <a:pt x="254" y="145"/>
                </a:lnTo>
                <a:lnTo>
                  <a:pt x="238" y="156"/>
                </a:lnTo>
                <a:lnTo>
                  <a:pt x="223" y="168"/>
                </a:lnTo>
                <a:lnTo>
                  <a:pt x="208" y="181"/>
                </a:lnTo>
                <a:lnTo>
                  <a:pt x="194" y="194"/>
                </a:lnTo>
                <a:lnTo>
                  <a:pt x="181" y="208"/>
                </a:lnTo>
                <a:lnTo>
                  <a:pt x="169" y="223"/>
                </a:lnTo>
                <a:lnTo>
                  <a:pt x="156" y="238"/>
                </a:lnTo>
                <a:lnTo>
                  <a:pt x="145" y="254"/>
                </a:lnTo>
                <a:lnTo>
                  <a:pt x="133" y="270"/>
                </a:lnTo>
                <a:lnTo>
                  <a:pt x="123" y="288"/>
                </a:lnTo>
                <a:lnTo>
                  <a:pt x="114" y="305"/>
                </a:lnTo>
                <a:lnTo>
                  <a:pt x="105" y="322"/>
                </a:lnTo>
                <a:lnTo>
                  <a:pt x="98" y="340"/>
                </a:lnTo>
                <a:lnTo>
                  <a:pt x="90" y="358"/>
                </a:lnTo>
                <a:lnTo>
                  <a:pt x="84" y="378"/>
                </a:lnTo>
                <a:lnTo>
                  <a:pt x="78" y="397"/>
                </a:lnTo>
                <a:lnTo>
                  <a:pt x="74" y="416"/>
                </a:lnTo>
                <a:lnTo>
                  <a:pt x="70" y="437"/>
                </a:lnTo>
                <a:lnTo>
                  <a:pt x="68" y="456"/>
                </a:lnTo>
                <a:lnTo>
                  <a:pt x="66" y="477"/>
                </a:lnTo>
                <a:lnTo>
                  <a:pt x="32" y="477"/>
                </a:lnTo>
                <a:lnTo>
                  <a:pt x="32" y="477"/>
                </a:lnTo>
                <a:lnTo>
                  <a:pt x="26" y="477"/>
                </a:lnTo>
                <a:lnTo>
                  <a:pt x="19" y="480"/>
                </a:lnTo>
                <a:lnTo>
                  <a:pt x="14" y="483"/>
                </a:lnTo>
                <a:lnTo>
                  <a:pt x="10" y="486"/>
                </a:lnTo>
                <a:lnTo>
                  <a:pt x="5" y="491"/>
                </a:lnTo>
                <a:lnTo>
                  <a:pt x="2" y="497"/>
                </a:lnTo>
                <a:lnTo>
                  <a:pt x="1" y="502"/>
                </a:lnTo>
                <a:lnTo>
                  <a:pt x="0" y="509"/>
                </a:lnTo>
                <a:lnTo>
                  <a:pt x="0" y="509"/>
                </a:lnTo>
                <a:lnTo>
                  <a:pt x="1" y="515"/>
                </a:lnTo>
                <a:lnTo>
                  <a:pt x="2" y="521"/>
                </a:lnTo>
                <a:lnTo>
                  <a:pt x="5" y="527"/>
                </a:lnTo>
                <a:lnTo>
                  <a:pt x="10" y="531"/>
                </a:lnTo>
                <a:lnTo>
                  <a:pt x="14" y="535"/>
                </a:lnTo>
                <a:lnTo>
                  <a:pt x="19" y="539"/>
                </a:lnTo>
                <a:lnTo>
                  <a:pt x="26" y="540"/>
                </a:lnTo>
                <a:lnTo>
                  <a:pt x="32" y="541"/>
                </a:lnTo>
                <a:lnTo>
                  <a:pt x="66" y="541"/>
                </a:lnTo>
                <a:lnTo>
                  <a:pt x="66" y="541"/>
                </a:lnTo>
                <a:lnTo>
                  <a:pt x="68" y="561"/>
                </a:lnTo>
                <a:lnTo>
                  <a:pt x="70" y="582"/>
                </a:lnTo>
                <a:lnTo>
                  <a:pt x="74" y="601"/>
                </a:lnTo>
                <a:lnTo>
                  <a:pt x="78" y="621"/>
                </a:lnTo>
                <a:lnTo>
                  <a:pt x="84" y="641"/>
                </a:lnTo>
                <a:lnTo>
                  <a:pt x="90" y="659"/>
                </a:lnTo>
                <a:lnTo>
                  <a:pt x="98" y="678"/>
                </a:lnTo>
                <a:lnTo>
                  <a:pt x="105" y="695"/>
                </a:lnTo>
                <a:lnTo>
                  <a:pt x="114" y="713"/>
                </a:lnTo>
                <a:lnTo>
                  <a:pt x="123" y="731"/>
                </a:lnTo>
                <a:lnTo>
                  <a:pt x="133" y="748"/>
                </a:lnTo>
                <a:lnTo>
                  <a:pt x="145" y="764"/>
                </a:lnTo>
                <a:lnTo>
                  <a:pt x="156" y="779"/>
                </a:lnTo>
                <a:lnTo>
                  <a:pt x="169" y="795"/>
                </a:lnTo>
                <a:lnTo>
                  <a:pt x="181" y="809"/>
                </a:lnTo>
                <a:lnTo>
                  <a:pt x="194" y="823"/>
                </a:lnTo>
                <a:lnTo>
                  <a:pt x="208" y="837"/>
                </a:lnTo>
                <a:lnTo>
                  <a:pt x="223" y="850"/>
                </a:lnTo>
                <a:lnTo>
                  <a:pt x="238" y="862"/>
                </a:lnTo>
                <a:lnTo>
                  <a:pt x="254" y="873"/>
                </a:lnTo>
                <a:lnTo>
                  <a:pt x="270" y="884"/>
                </a:lnTo>
                <a:lnTo>
                  <a:pt x="288" y="895"/>
                </a:lnTo>
                <a:lnTo>
                  <a:pt x="305" y="903"/>
                </a:lnTo>
                <a:lnTo>
                  <a:pt x="322" y="912"/>
                </a:lnTo>
                <a:lnTo>
                  <a:pt x="340" y="921"/>
                </a:lnTo>
                <a:lnTo>
                  <a:pt x="358" y="927"/>
                </a:lnTo>
                <a:lnTo>
                  <a:pt x="378" y="933"/>
                </a:lnTo>
                <a:lnTo>
                  <a:pt x="397" y="939"/>
                </a:lnTo>
                <a:lnTo>
                  <a:pt x="416" y="944"/>
                </a:lnTo>
                <a:lnTo>
                  <a:pt x="437" y="947"/>
                </a:lnTo>
                <a:lnTo>
                  <a:pt x="457" y="951"/>
                </a:lnTo>
                <a:lnTo>
                  <a:pt x="478" y="953"/>
                </a:lnTo>
                <a:lnTo>
                  <a:pt x="478" y="986"/>
                </a:lnTo>
                <a:lnTo>
                  <a:pt x="478" y="986"/>
                </a:lnTo>
                <a:lnTo>
                  <a:pt x="478" y="992"/>
                </a:lnTo>
                <a:lnTo>
                  <a:pt x="480" y="998"/>
                </a:lnTo>
                <a:lnTo>
                  <a:pt x="483" y="1003"/>
                </a:lnTo>
                <a:lnTo>
                  <a:pt x="486" y="1009"/>
                </a:lnTo>
                <a:lnTo>
                  <a:pt x="491" y="1012"/>
                </a:lnTo>
                <a:lnTo>
                  <a:pt x="497" y="1015"/>
                </a:lnTo>
                <a:lnTo>
                  <a:pt x="502" y="1017"/>
                </a:lnTo>
                <a:lnTo>
                  <a:pt x="509" y="1018"/>
                </a:lnTo>
                <a:lnTo>
                  <a:pt x="509" y="1018"/>
                </a:lnTo>
                <a:lnTo>
                  <a:pt x="515" y="1017"/>
                </a:lnTo>
                <a:lnTo>
                  <a:pt x="522" y="1015"/>
                </a:lnTo>
                <a:lnTo>
                  <a:pt x="527" y="1012"/>
                </a:lnTo>
                <a:lnTo>
                  <a:pt x="531" y="1009"/>
                </a:lnTo>
                <a:lnTo>
                  <a:pt x="535" y="1003"/>
                </a:lnTo>
                <a:lnTo>
                  <a:pt x="539" y="998"/>
                </a:lnTo>
                <a:lnTo>
                  <a:pt x="540" y="992"/>
                </a:lnTo>
                <a:lnTo>
                  <a:pt x="541" y="986"/>
                </a:lnTo>
                <a:lnTo>
                  <a:pt x="541" y="953"/>
                </a:lnTo>
                <a:lnTo>
                  <a:pt x="541" y="953"/>
                </a:lnTo>
                <a:lnTo>
                  <a:pt x="561" y="951"/>
                </a:lnTo>
                <a:lnTo>
                  <a:pt x="582" y="947"/>
                </a:lnTo>
                <a:lnTo>
                  <a:pt x="601" y="944"/>
                </a:lnTo>
                <a:lnTo>
                  <a:pt x="621" y="939"/>
                </a:lnTo>
                <a:lnTo>
                  <a:pt x="641" y="933"/>
                </a:lnTo>
                <a:lnTo>
                  <a:pt x="659" y="927"/>
                </a:lnTo>
                <a:lnTo>
                  <a:pt x="678" y="921"/>
                </a:lnTo>
                <a:lnTo>
                  <a:pt x="695" y="912"/>
                </a:lnTo>
                <a:lnTo>
                  <a:pt x="714" y="903"/>
                </a:lnTo>
                <a:lnTo>
                  <a:pt x="731" y="895"/>
                </a:lnTo>
                <a:lnTo>
                  <a:pt x="748" y="884"/>
                </a:lnTo>
                <a:lnTo>
                  <a:pt x="764" y="873"/>
                </a:lnTo>
                <a:lnTo>
                  <a:pt x="779" y="862"/>
                </a:lnTo>
                <a:lnTo>
                  <a:pt x="795" y="850"/>
                </a:lnTo>
                <a:lnTo>
                  <a:pt x="809" y="837"/>
                </a:lnTo>
                <a:lnTo>
                  <a:pt x="823" y="823"/>
                </a:lnTo>
                <a:lnTo>
                  <a:pt x="837" y="809"/>
                </a:lnTo>
                <a:lnTo>
                  <a:pt x="850" y="795"/>
                </a:lnTo>
                <a:lnTo>
                  <a:pt x="862" y="779"/>
                </a:lnTo>
                <a:lnTo>
                  <a:pt x="873" y="764"/>
                </a:lnTo>
                <a:lnTo>
                  <a:pt x="884" y="748"/>
                </a:lnTo>
                <a:lnTo>
                  <a:pt x="895" y="731"/>
                </a:lnTo>
                <a:lnTo>
                  <a:pt x="903" y="713"/>
                </a:lnTo>
                <a:lnTo>
                  <a:pt x="912" y="695"/>
                </a:lnTo>
                <a:lnTo>
                  <a:pt x="921" y="678"/>
                </a:lnTo>
                <a:lnTo>
                  <a:pt x="927" y="659"/>
                </a:lnTo>
                <a:lnTo>
                  <a:pt x="934" y="641"/>
                </a:lnTo>
                <a:lnTo>
                  <a:pt x="939" y="621"/>
                </a:lnTo>
                <a:lnTo>
                  <a:pt x="944" y="601"/>
                </a:lnTo>
                <a:lnTo>
                  <a:pt x="947" y="582"/>
                </a:lnTo>
                <a:lnTo>
                  <a:pt x="951" y="561"/>
                </a:lnTo>
                <a:lnTo>
                  <a:pt x="953" y="541"/>
                </a:lnTo>
                <a:lnTo>
                  <a:pt x="986" y="541"/>
                </a:lnTo>
                <a:lnTo>
                  <a:pt x="986" y="541"/>
                </a:lnTo>
                <a:lnTo>
                  <a:pt x="993" y="540"/>
                </a:lnTo>
                <a:lnTo>
                  <a:pt x="998" y="539"/>
                </a:lnTo>
                <a:lnTo>
                  <a:pt x="1003" y="535"/>
                </a:lnTo>
                <a:lnTo>
                  <a:pt x="1009" y="531"/>
                </a:lnTo>
                <a:lnTo>
                  <a:pt x="1012" y="527"/>
                </a:lnTo>
                <a:lnTo>
                  <a:pt x="1015" y="521"/>
                </a:lnTo>
                <a:lnTo>
                  <a:pt x="1017" y="515"/>
                </a:lnTo>
                <a:lnTo>
                  <a:pt x="1018" y="509"/>
                </a:lnTo>
                <a:lnTo>
                  <a:pt x="1018" y="509"/>
                </a:lnTo>
                <a:lnTo>
                  <a:pt x="1017" y="502"/>
                </a:lnTo>
                <a:lnTo>
                  <a:pt x="1015" y="497"/>
                </a:lnTo>
                <a:lnTo>
                  <a:pt x="1012" y="491"/>
                </a:lnTo>
                <a:lnTo>
                  <a:pt x="1009" y="486"/>
                </a:lnTo>
                <a:lnTo>
                  <a:pt x="1003" y="483"/>
                </a:lnTo>
                <a:lnTo>
                  <a:pt x="998" y="480"/>
                </a:lnTo>
                <a:lnTo>
                  <a:pt x="993" y="477"/>
                </a:lnTo>
                <a:lnTo>
                  <a:pt x="986" y="477"/>
                </a:lnTo>
                <a:lnTo>
                  <a:pt x="986" y="477"/>
                </a:lnTo>
                <a:close/>
                <a:moveTo>
                  <a:pt x="827" y="541"/>
                </a:moveTo>
                <a:lnTo>
                  <a:pt x="888" y="541"/>
                </a:lnTo>
                <a:lnTo>
                  <a:pt x="888" y="541"/>
                </a:lnTo>
                <a:lnTo>
                  <a:pt x="887" y="558"/>
                </a:lnTo>
                <a:lnTo>
                  <a:pt x="884" y="575"/>
                </a:lnTo>
                <a:lnTo>
                  <a:pt x="881" y="591"/>
                </a:lnTo>
                <a:lnTo>
                  <a:pt x="877" y="608"/>
                </a:lnTo>
                <a:lnTo>
                  <a:pt x="872" y="624"/>
                </a:lnTo>
                <a:lnTo>
                  <a:pt x="867" y="641"/>
                </a:lnTo>
                <a:lnTo>
                  <a:pt x="861" y="656"/>
                </a:lnTo>
                <a:lnTo>
                  <a:pt x="854" y="671"/>
                </a:lnTo>
                <a:lnTo>
                  <a:pt x="847" y="686"/>
                </a:lnTo>
                <a:lnTo>
                  <a:pt x="839" y="701"/>
                </a:lnTo>
                <a:lnTo>
                  <a:pt x="831" y="715"/>
                </a:lnTo>
                <a:lnTo>
                  <a:pt x="821" y="729"/>
                </a:lnTo>
                <a:lnTo>
                  <a:pt x="811" y="741"/>
                </a:lnTo>
                <a:lnTo>
                  <a:pt x="800" y="754"/>
                </a:lnTo>
                <a:lnTo>
                  <a:pt x="790" y="766"/>
                </a:lnTo>
                <a:lnTo>
                  <a:pt x="778" y="778"/>
                </a:lnTo>
                <a:lnTo>
                  <a:pt x="766" y="790"/>
                </a:lnTo>
                <a:lnTo>
                  <a:pt x="754" y="800"/>
                </a:lnTo>
                <a:lnTo>
                  <a:pt x="741" y="811"/>
                </a:lnTo>
                <a:lnTo>
                  <a:pt x="729" y="821"/>
                </a:lnTo>
                <a:lnTo>
                  <a:pt x="715" y="830"/>
                </a:lnTo>
                <a:lnTo>
                  <a:pt x="701" y="839"/>
                </a:lnTo>
                <a:lnTo>
                  <a:pt x="686" y="847"/>
                </a:lnTo>
                <a:lnTo>
                  <a:pt x="671" y="854"/>
                </a:lnTo>
                <a:lnTo>
                  <a:pt x="656" y="860"/>
                </a:lnTo>
                <a:lnTo>
                  <a:pt x="641" y="867"/>
                </a:lnTo>
                <a:lnTo>
                  <a:pt x="625" y="872"/>
                </a:lnTo>
                <a:lnTo>
                  <a:pt x="608" y="877"/>
                </a:lnTo>
                <a:lnTo>
                  <a:pt x="591" y="881"/>
                </a:lnTo>
                <a:lnTo>
                  <a:pt x="575" y="884"/>
                </a:lnTo>
                <a:lnTo>
                  <a:pt x="558" y="887"/>
                </a:lnTo>
                <a:lnTo>
                  <a:pt x="541" y="888"/>
                </a:lnTo>
                <a:lnTo>
                  <a:pt x="541" y="827"/>
                </a:lnTo>
                <a:lnTo>
                  <a:pt x="541" y="827"/>
                </a:lnTo>
                <a:lnTo>
                  <a:pt x="540" y="821"/>
                </a:lnTo>
                <a:lnTo>
                  <a:pt x="539" y="814"/>
                </a:lnTo>
                <a:lnTo>
                  <a:pt x="535" y="809"/>
                </a:lnTo>
                <a:lnTo>
                  <a:pt x="531" y="805"/>
                </a:lnTo>
                <a:lnTo>
                  <a:pt x="527" y="800"/>
                </a:lnTo>
                <a:lnTo>
                  <a:pt x="522" y="797"/>
                </a:lnTo>
                <a:lnTo>
                  <a:pt x="515" y="796"/>
                </a:lnTo>
                <a:lnTo>
                  <a:pt x="509" y="795"/>
                </a:lnTo>
                <a:lnTo>
                  <a:pt x="509" y="795"/>
                </a:lnTo>
                <a:lnTo>
                  <a:pt x="502" y="796"/>
                </a:lnTo>
                <a:lnTo>
                  <a:pt x="497" y="797"/>
                </a:lnTo>
                <a:lnTo>
                  <a:pt x="491" y="800"/>
                </a:lnTo>
                <a:lnTo>
                  <a:pt x="486" y="805"/>
                </a:lnTo>
                <a:lnTo>
                  <a:pt x="483" y="809"/>
                </a:lnTo>
                <a:lnTo>
                  <a:pt x="480" y="814"/>
                </a:lnTo>
                <a:lnTo>
                  <a:pt x="478" y="821"/>
                </a:lnTo>
                <a:lnTo>
                  <a:pt x="478" y="827"/>
                </a:lnTo>
                <a:lnTo>
                  <a:pt x="478" y="888"/>
                </a:lnTo>
                <a:lnTo>
                  <a:pt x="478" y="888"/>
                </a:lnTo>
                <a:lnTo>
                  <a:pt x="460" y="887"/>
                </a:lnTo>
                <a:lnTo>
                  <a:pt x="443" y="884"/>
                </a:lnTo>
                <a:lnTo>
                  <a:pt x="426" y="881"/>
                </a:lnTo>
                <a:lnTo>
                  <a:pt x="410" y="877"/>
                </a:lnTo>
                <a:lnTo>
                  <a:pt x="394" y="872"/>
                </a:lnTo>
                <a:lnTo>
                  <a:pt x="378" y="867"/>
                </a:lnTo>
                <a:lnTo>
                  <a:pt x="362" y="860"/>
                </a:lnTo>
                <a:lnTo>
                  <a:pt x="347" y="854"/>
                </a:lnTo>
                <a:lnTo>
                  <a:pt x="332" y="847"/>
                </a:lnTo>
                <a:lnTo>
                  <a:pt x="318" y="839"/>
                </a:lnTo>
                <a:lnTo>
                  <a:pt x="304" y="830"/>
                </a:lnTo>
                <a:lnTo>
                  <a:pt x="290" y="821"/>
                </a:lnTo>
                <a:lnTo>
                  <a:pt x="277" y="811"/>
                </a:lnTo>
                <a:lnTo>
                  <a:pt x="264" y="800"/>
                </a:lnTo>
                <a:lnTo>
                  <a:pt x="251" y="790"/>
                </a:lnTo>
                <a:lnTo>
                  <a:pt x="239" y="778"/>
                </a:lnTo>
                <a:lnTo>
                  <a:pt x="228" y="766"/>
                </a:lnTo>
                <a:lnTo>
                  <a:pt x="217" y="754"/>
                </a:lnTo>
                <a:lnTo>
                  <a:pt x="207" y="741"/>
                </a:lnTo>
                <a:lnTo>
                  <a:pt x="197" y="729"/>
                </a:lnTo>
                <a:lnTo>
                  <a:pt x="188" y="715"/>
                </a:lnTo>
                <a:lnTo>
                  <a:pt x="179" y="701"/>
                </a:lnTo>
                <a:lnTo>
                  <a:pt x="171" y="686"/>
                </a:lnTo>
                <a:lnTo>
                  <a:pt x="164" y="671"/>
                </a:lnTo>
                <a:lnTo>
                  <a:pt x="157" y="656"/>
                </a:lnTo>
                <a:lnTo>
                  <a:pt x="151" y="641"/>
                </a:lnTo>
                <a:lnTo>
                  <a:pt x="145" y="624"/>
                </a:lnTo>
                <a:lnTo>
                  <a:pt x="141" y="608"/>
                </a:lnTo>
                <a:lnTo>
                  <a:pt x="136" y="591"/>
                </a:lnTo>
                <a:lnTo>
                  <a:pt x="133" y="575"/>
                </a:lnTo>
                <a:lnTo>
                  <a:pt x="131" y="558"/>
                </a:lnTo>
                <a:lnTo>
                  <a:pt x="129" y="541"/>
                </a:lnTo>
                <a:lnTo>
                  <a:pt x="191" y="541"/>
                </a:lnTo>
                <a:lnTo>
                  <a:pt x="191" y="541"/>
                </a:lnTo>
                <a:lnTo>
                  <a:pt x="197" y="540"/>
                </a:lnTo>
                <a:lnTo>
                  <a:pt x="203" y="539"/>
                </a:lnTo>
                <a:lnTo>
                  <a:pt x="208" y="535"/>
                </a:lnTo>
                <a:lnTo>
                  <a:pt x="214" y="531"/>
                </a:lnTo>
                <a:lnTo>
                  <a:pt x="217" y="527"/>
                </a:lnTo>
                <a:lnTo>
                  <a:pt x="220" y="521"/>
                </a:lnTo>
                <a:lnTo>
                  <a:pt x="222" y="515"/>
                </a:lnTo>
                <a:lnTo>
                  <a:pt x="222" y="509"/>
                </a:lnTo>
                <a:lnTo>
                  <a:pt x="222" y="509"/>
                </a:lnTo>
                <a:lnTo>
                  <a:pt x="222" y="502"/>
                </a:lnTo>
                <a:lnTo>
                  <a:pt x="220" y="497"/>
                </a:lnTo>
                <a:lnTo>
                  <a:pt x="217" y="491"/>
                </a:lnTo>
                <a:lnTo>
                  <a:pt x="214" y="486"/>
                </a:lnTo>
                <a:lnTo>
                  <a:pt x="208" y="483"/>
                </a:lnTo>
                <a:lnTo>
                  <a:pt x="203" y="480"/>
                </a:lnTo>
                <a:lnTo>
                  <a:pt x="197" y="477"/>
                </a:lnTo>
                <a:lnTo>
                  <a:pt x="191" y="477"/>
                </a:lnTo>
                <a:lnTo>
                  <a:pt x="129" y="477"/>
                </a:lnTo>
                <a:lnTo>
                  <a:pt x="129" y="477"/>
                </a:lnTo>
                <a:lnTo>
                  <a:pt x="131" y="460"/>
                </a:lnTo>
                <a:lnTo>
                  <a:pt x="133" y="443"/>
                </a:lnTo>
                <a:lnTo>
                  <a:pt x="136" y="426"/>
                </a:lnTo>
                <a:lnTo>
                  <a:pt x="141" y="410"/>
                </a:lnTo>
                <a:lnTo>
                  <a:pt x="145" y="394"/>
                </a:lnTo>
                <a:lnTo>
                  <a:pt x="151" y="378"/>
                </a:lnTo>
                <a:lnTo>
                  <a:pt x="157" y="362"/>
                </a:lnTo>
                <a:lnTo>
                  <a:pt x="164" y="347"/>
                </a:lnTo>
                <a:lnTo>
                  <a:pt x="171" y="332"/>
                </a:lnTo>
                <a:lnTo>
                  <a:pt x="179" y="318"/>
                </a:lnTo>
                <a:lnTo>
                  <a:pt x="188" y="304"/>
                </a:lnTo>
                <a:lnTo>
                  <a:pt x="197" y="290"/>
                </a:lnTo>
                <a:lnTo>
                  <a:pt x="207" y="277"/>
                </a:lnTo>
                <a:lnTo>
                  <a:pt x="217" y="264"/>
                </a:lnTo>
                <a:lnTo>
                  <a:pt x="228" y="251"/>
                </a:lnTo>
                <a:lnTo>
                  <a:pt x="239" y="239"/>
                </a:lnTo>
                <a:lnTo>
                  <a:pt x="251" y="227"/>
                </a:lnTo>
                <a:lnTo>
                  <a:pt x="264" y="217"/>
                </a:lnTo>
                <a:lnTo>
                  <a:pt x="277" y="207"/>
                </a:lnTo>
                <a:lnTo>
                  <a:pt x="290" y="197"/>
                </a:lnTo>
                <a:lnTo>
                  <a:pt x="304" y="188"/>
                </a:lnTo>
                <a:lnTo>
                  <a:pt x="318" y="179"/>
                </a:lnTo>
                <a:lnTo>
                  <a:pt x="332" y="171"/>
                </a:lnTo>
                <a:lnTo>
                  <a:pt x="347" y="164"/>
                </a:lnTo>
                <a:lnTo>
                  <a:pt x="362" y="157"/>
                </a:lnTo>
                <a:lnTo>
                  <a:pt x="378" y="151"/>
                </a:lnTo>
                <a:lnTo>
                  <a:pt x="394" y="145"/>
                </a:lnTo>
                <a:lnTo>
                  <a:pt x="410" y="141"/>
                </a:lnTo>
                <a:lnTo>
                  <a:pt x="426" y="136"/>
                </a:lnTo>
                <a:lnTo>
                  <a:pt x="443" y="133"/>
                </a:lnTo>
                <a:lnTo>
                  <a:pt x="460" y="131"/>
                </a:lnTo>
                <a:lnTo>
                  <a:pt x="478" y="129"/>
                </a:lnTo>
                <a:lnTo>
                  <a:pt x="478" y="191"/>
                </a:lnTo>
                <a:lnTo>
                  <a:pt x="478" y="191"/>
                </a:lnTo>
                <a:lnTo>
                  <a:pt x="478" y="197"/>
                </a:lnTo>
                <a:lnTo>
                  <a:pt x="480" y="203"/>
                </a:lnTo>
                <a:lnTo>
                  <a:pt x="483" y="208"/>
                </a:lnTo>
                <a:lnTo>
                  <a:pt x="486" y="214"/>
                </a:lnTo>
                <a:lnTo>
                  <a:pt x="491" y="217"/>
                </a:lnTo>
                <a:lnTo>
                  <a:pt x="497" y="220"/>
                </a:lnTo>
                <a:lnTo>
                  <a:pt x="502" y="222"/>
                </a:lnTo>
                <a:lnTo>
                  <a:pt x="509" y="222"/>
                </a:lnTo>
                <a:lnTo>
                  <a:pt x="509" y="222"/>
                </a:lnTo>
                <a:lnTo>
                  <a:pt x="515" y="222"/>
                </a:lnTo>
                <a:lnTo>
                  <a:pt x="522" y="220"/>
                </a:lnTo>
                <a:lnTo>
                  <a:pt x="527" y="217"/>
                </a:lnTo>
                <a:lnTo>
                  <a:pt x="531" y="214"/>
                </a:lnTo>
                <a:lnTo>
                  <a:pt x="535" y="208"/>
                </a:lnTo>
                <a:lnTo>
                  <a:pt x="539" y="203"/>
                </a:lnTo>
                <a:lnTo>
                  <a:pt x="540" y="197"/>
                </a:lnTo>
                <a:lnTo>
                  <a:pt x="541" y="191"/>
                </a:lnTo>
                <a:lnTo>
                  <a:pt x="541" y="129"/>
                </a:lnTo>
                <a:lnTo>
                  <a:pt x="541" y="129"/>
                </a:lnTo>
                <a:lnTo>
                  <a:pt x="558" y="131"/>
                </a:lnTo>
                <a:lnTo>
                  <a:pt x="575" y="133"/>
                </a:lnTo>
                <a:lnTo>
                  <a:pt x="591" y="136"/>
                </a:lnTo>
                <a:lnTo>
                  <a:pt x="608" y="141"/>
                </a:lnTo>
                <a:lnTo>
                  <a:pt x="625" y="145"/>
                </a:lnTo>
                <a:lnTo>
                  <a:pt x="641" y="151"/>
                </a:lnTo>
                <a:lnTo>
                  <a:pt x="656" y="157"/>
                </a:lnTo>
                <a:lnTo>
                  <a:pt x="671" y="164"/>
                </a:lnTo>
                <a:lnTo>
                  <a:pt x="686" y="171"/>
                </a:lnTo>
                <a:lnTo>
                  <a:pt x="701" y="179"/>
                </a:lnTo>
                <a:lnTo>
                  <a:pt x="715" y="188"/>
                </a:lnTo>
                <a:lnTo>
                  <a:pt x="729" y="197"/>
                </a:lnTo>
                <a:lnTo>
                  <a:pt x="741" y="207"/>
                </a:lnTo>
                <a:lnTo>
                  <a:pt x="754" y="217"/>
                </a:lnTo>
                <a:lnTo>
                  <a:pt x="766" y="227"/>
                </a:lnTo>
                <a:lnTo>
                  <a:pt x="778" y="239"/>
                </a:lnTo>
                <a:lnTo>
                  <a:pt x="790" y="251"/>
                </a:lnTo>
                <a:lnTo>
                  <a:pt x="800" y="264"/>
                </a:lnTo>
                <a:lnTo>
                  <a:pt x="811" y="277"/>
                </a:lnTo>
                <a:lnTo>
                  <a:pt x="821" y="290"/>
                </a:lnTo>
                <a:lnTo>
                  <a:pt x="831" y="304"/>
                </a:lnTo>
                <a:lnTo>
                  <a:pt x="839" y="318"/>
                </a:lnTo>
                <a:lnTo>
                  <a:pt x="847" y="332"/>
                </a:lnTo>
                <a:lnTo>
                  <a:pt x="854" y="347"/>
                </a:lnTo>
                <a:lnTo>
                  <a:pt x="861" y="362"/>
                </a:lnTo>
                <a:lnTo>
                  <a:pt x="867" y="378"/>
                </a:lnTo>
                <a:lnTo>
                  <a:pt x="872" y="394"/>
                </a:lnTo>
                <a:lnTo>
                  <a:pt x="877" y="410"/>
                </a:lnTo>
                <a:lnTo>
                  <a:pt x="881" y="426"/>
                </a:lnTo>
                <a:lnTo>
                  <a:pt x="884" y="443"/>
                </a:lnTo>
                <a:lnTo>
                  <a:pt x="887" y="460"/>
                </a:lnTo>
                <a:lnTo>
                  <a:pt x="888" y="477"/>
                </a:lnTo>
                <a:lnTo>
                  <a:pt x="827" y="477"/>
                </a:lnTo>
                <a:lnTo>
                  <a:pt x="827" y="477"/>
                </a:lnTo>
                <a:lnTo>
                  <a:pt x="821" y="477"/>
                </a:lnTo>
                <a:lnTo>
                  <a:pt x="814" y="480"/>
                </a:lnTo>
                <a:lnTo>
                  <a:pt x="809" y="483"/>
                </a:lnTo>
                <a:lnTo>
                  <a:pt x="805" y="486"/>
                </a:lnTo>
                <a:lnTo>
                  <a:pt x="800" y="491"/>
                </a:lnTo>
                <a:lnTo>
                  <a:pt x="797" y="497"/>
                </a:lnTo>
                <a:lnTo>
                  <a:pt x="796" y="502"/>
                </a:lnTo>
                <a:lnTo>
                  <a:pt x="795" y="509"/>
                </a:lnTo>
                <a:lnTo>
                  <a:pt x="795" y="509"/>
                </a:lnTo>
                <a:lnTo>
                  <a:pt x="796" y="515"/>
                </a:lnTo>
                <a:lnTo>
                  <a:pt x="797" y="521"/>
                </a:lnTo>
                <a:lnTo>
                  <a:pt x="800" y="527"/>
                </a:lnTo>
                <a:lnTo>
                  <a:pt x="805" y="531"/>
                </a:lnTo>
                <a:lnTo>
                  <a:pt x="809" y="535"/>
                </a:lnTo>
                <a:lnTo>
                  <a:pt x="814" y="539"/>
                </a:lnTo>
                <a:lnTo>
                  <a:pt x="821" y="540"/>
                </a:lnTo>
                <a:lnTo>
                  <a:pt x="827" y="541"/>
                </a:lnTo>
                <a:lnTo>
                  <a:pt x="827" y="541"/>
                </a:lnTo>
                <a:close/>
                <a:moveTo>
                  <a:pt x="604" y="509"/>
                </a:moveTo>
                <a:lnTo>
                  <a:pt x="604" y="509"/>
                </a:lnTo>
                <a:lnTo>
                  <a:pt x="604" y="499"/>
                </a:lnTo>
                <a:lnTo>
                  <a:pt x="602" y="489"/>
                </a:lnTo>
                <a:lnTo>
                  <a:pt x="600" y="481"/>
                </a:lnTo>
                <a:lnTo>
                  <a:pt x="597" y="472"/>
                </a:lnTo>
                <a:lnTo>
                  <a:pt x="592" y="463"/>
                </a:lnTo>
                <a:lnTo>
                  <a:pt x="588" y="456"/>
                </a:lnTo>
                <a:lnTo>
                  <a:pt x="583" y="448"/>
                </a:lnTo>
                <a:lnTo>
                  <a:pt x="576" y="441"/>
                </a:lnTo>
                <a:lnTo>
                  <a:pt x="570" y="436"/>
                </a:lnTo>
                <a:lnTo>
                  <a:pt x="562" y="430"/>
                </a:lnTo>
                <a:lnTo>
                  <a:pt x="555" y="425"/>
                </a:lnTo>
                <a:lnTo>
                  <a:pt x="546" y="421"/>
                </a:lnTo>
                <a:lnTo>
                  <a:pt x="538" y="417"/>
                </a:lnTo>
                <a:lnTo>
                  <a:pt x="528" y="415"/>
                </a:lnTo>
                <a:lnTo>
                  <a:pt x="518" y="414"/>
                </a:lnTo>
                <a:lnTo>
                  <a:pt x="509" y="413"/>
                </a:lnTo>
                <a:lnTo>
                  <a:pt x="509" y="413"/>
                </a:lnTo>
                <a:lnTo>
                  <a:pt x="499" y="414"/>
                </a:lnTo>
                <a:lnTo>
                  <a:pt x="489" y="415"/>
                </a:lnTo>
                <a:lnTo>
                  <a:pt x="481" y="417"/>
                </a:lnTo>
                <a:lnTo>
                  <a:pt x="472" y="421"/>
                </a:lnTo>
                <a:lnTo>
                  <a:pt x="464" y="425"/>
                </a:lnTo>
                <a:lnTo>
                  <a:pt x="456" y="430"/>
                </a:lnTo>
                <a:lnTo>
                  <a:pt x="449" y="436"/>
                </a:lnTo>
                <a:lnTo>
                  <a:pt x="441" y="441"/>
                </a:lnTo>
                <a:lnTo>
                  <a:pt x="436" y="448"/>
                </a:lnTo>
                <a:lnTo>
                  <a:pt x="430" y="456"/>
                </a:lnTo>
                <a:lnTo>
                  <a:pt x="425" y="463"/>
                </a:lnTo>
                <a:lnTo>
                  <a:pt x="421" y="472"/>
                </a:lnTo>
                <a:lnTo>
                  <a:pt x="417" y="481"/>
                </a:lnTo>
                <a:lnTo>
                  <a:pt x="415" y="489"/>
                </a:lnTo>
                <a:lnTo>
                  <a:pt x="414" y="499"/>
                </a:lnTo>
                <a:lnTo>
                  <a:pt x="413" y="509"/>
                </a:lnTo>
                <a:lnTo>
                  <a:pt x="413" y="509"/>
                </a:lnTo>
                <a:lnTo>
                  <a:pt x="414" y="518"/>
                </a:lnTo>
                <a:lnTo>
                  <a:pt x="415" y="528"/>
                </a:lnTo>
                <a:lnTo>
                  <a:pt x="417" y="538"/>
                </a:lnTo>
                <a:lnTo>
                  <a:pt x="421" y="546"/>
                </a:lnTo>
                <a:lnTo>
                  <a:pt x="425" y="555"/>
                </a:lnTo>
                <a:lnTo>
                  <a:pt x="430" y="562"/>
                </a:lnTo>
                <a:lnTo>
                  <a:pt x="436" y="570"/>
                </a:lnTo>
                <a:lnTo>
                  <a:pt x="441" y="576"/>
                </a:lnTo>
                <a:lnTo>
                  <a:pt x="449" y="583"/>
                </a:lnTo>
                <a:lnTo>
                  <a:pt x="456" y="588"/>
                </a:lnTo>
                <a:lnTo>
                  <a:pt x="464" y="592"/>
                </a:lnTo>
                <a:lnTo>
                  <a:pt x="472" y="597"/>
                </a:lnTo>
                <a:lnTo>
                  <a:pt x="481" y="600"/>
                </a:lnTo>
                <a:lnTo>
                  <a:pt x="489" y="602"/>
                </a:lnTo>
                <a:lnTo>
                  <a:pt x="499" y="604"/>
                </a:lnTo>
                <a:lnTo>
                  <a:pt x="509" y="604"/>
                </a:lnTo>
                <a:lnTo>
                  <a:pt x="509" y="604"/>
                </a:lnTo>
                <a:lnTo>
                  <a:pt x="518" y="604"/>
                </a:lnTo>
                <a:lnTo>
                  <a:pt x="528" y="602"/>
                </a:lnTo>
                <a:lnTo>
                  <a:pt x="538" y="600"/>
                </a:lnTo>
                <a:lnTo>
                  <a:pt x="546" y="597"/>
                </a:lnTo>
                <a:lnTo>
                  <a:pt x="555" y="592"/>
                </a:lnTo>
                <a:lnTo>
                  <a:pt x="562" y="588"/>
                </a:lnTo>
                <a:lnTo>
                  <a:pt x="570" y="583"/>
                </a:lnTo>
                <a:lnTo>
                  <a:pt x="576" y="576"/>
                </a:lnTo>
                <a:lnTo>
                  <a:pt x="583" y="570"/>
                </a:lnTo>
                <a:lnTo>
                  <a:pt x="588" y="562"/>
                </a:lnTo>
                <a:lnTo>
                  <a:pt x="592" y="555"/>
                </a:lnTo>
                <a:lnTo>
                  <a:pt x="597" y="546"/>
                </a:lnTo>
                <a:lnTo>
                  <a:pt x="600" y="538"/>
                </a:lnTo>
                <a:lnTo>
                  <a:pt x="602" y="528"/>
                </a:lnTo>
                <a:lnTo>
                  <a:pt x="604" y="518"/>
                </a:lnTo>
                <a:lnTo>
                  <a:pt x="604" y="509"/>
                </a:lnTo>
                <a:lnTo>
                  <a:pt x="604" y="509"/>
                </a:lnTo>
                <a:close/>
                <a:moveTo>
                  <a:pt x="478" y="509"/>
                </a:moveTo>
                <a:lnTo>
                  <a:pt x="478" y="509"/>
                </a:lnTo>
                <a:lnTo>
                  <a:pt x="478" y="502"/>
                </a:lnTo>
                <a:lnTo>
                  <a:pt x="480" y="497"/>
                </a:lnTo>
                <a:lnTo>
                  <a:pt x="483" y="491"/>
                </a:lnTo>
                <a:lnTo>
                  <a:pt x="486" y="486"/>
                </a:lnTo>
                <a:lnTo>
                  <a:pt x="491" y="483"/>
                </a:lnTo>
                <a:lnTo>
                  <a:pt x="497" y="480"/>
                </a:lnTo>
                <a:lnTo>
                  <a:pt x="502" y="477"/>
                </a:lnTo>
                <a:lnTo>
                  <a:pt x="509" y="477"/>
                </a:lnTo>
                <a:lnTo>
                  <a:pt x="509" y="477"/>
                </a:lnTo>
                <a:lnTo>
                  <a:pt x="515" y="477"/>
                </a:lnTo>
                <a:lnTo>
                  <a:pt x="522" y="480"/>
                </a:lnTo>
                <a:lnTo>
                  <a:pt x="527" y="483"/>
                </a:lnTo>
                <a:lnTo>
                  <a:pt x="531" y="486"/>
                </a:lnTo>
                <a:lnTo>
                  <a:pt x="535" y="491"/>
                </a:lnTo>
                <a:lnTo>
                  <a:pt x="539" y="497"/>
                </a:lnTo>
                <a:lnTo>
                  <a:pt x="540" y="502"/>
                </a:lnTo>
                <a:lnTo>
                  <a:pt x="541" y="509"/>
                </a:lnTo>
                <a:lnTo>
                  <a:pt x="541" y="509"/>
                </a:lnTo>
                <a:lnTo>
                  <a:pt x="540" y="515"/>
                </a:lnTo>
                <a:lnTo>
                  <a:pt x="539" y="521"/>
                </a:lnTo>
                <a:lnTo>
                  <a:pt x="535" y="527"/>
                </a:lnTo>
                <a:lnTo>
                  <a:pt x="531" y="531"/>
                </a:lnTo>
                <a:lnTo>
                  <a:pt x="527" y="535"/>
                </a:lnTo>
                <a:lnTo>
                  <a:pt x="522" y="539"/>
                </a:lnTo>
                <a:lnTo>
                  <a:pt x="515" y="540"/>
                </a:lnTo>
                <a:lnTo>
                  <a:pt x="509" y="541"/>
                </a:lnTo>
                <a:lnTo>
                  <a:pt x="509" y="541"/>
                </a:lnTo>
                <a:lnTo>
                  <a:pt x="502" y="540"/>
                </a:lnTo>
                <a:lnTo>
                  <a:pt x="497" y="539"/>
                </a:lnTo>
                <a:lnTo>
                  <a:pt x="491" y="535"/>
                </a:lnTo>
                <a:lnTo>
                  <a:pt x="486" y="531"/>
                </a:lnTo>
                <a:lnTo>
                  <a:pt x="483" y="527"/>
                </a:lnTo>
                <a:lnTo>
                  <a:pt x="480" y="521"/>
                </a:lnTo>
                <a:lnTo>
                  <a:pt x="478" y="515"/>
                </a:lnTo>
                <a:lnTo>
                  <a:pt x="478" y="509"/>
                </a:lnTo>
                <a:lnTo>
                  <a:pt x="478" y="509"/>
                </a:lnTo>
                <a:close/>
                <a:moveTo>
                  <a:pt x="541" y="318"/>
                </a:moveTo>
                <a:lnTo>
                  <a:pt x="541" y="318"/>
                </a:lnTo>
                <a:lnTo>
                  <a:pt x="540" y="311"/>
                </a:lnTo>
                <a:lnTo>
                  <a:pt x="539" y="306"/>
                </a:lnTo>
                <a:lnTo>
                  <a:pt x="535" y="300"/>
                </a:lnTo>
                <a:lnTo>
                  <a:pt x="531" y="295"/>
                </a:lnTo>
                <a:lnTo>
                  <a:pt x="527" y="292"/>
                </a:lnTo>
                <a:lnTo>
                  <a:pt x="522" y="289"/>
                </a:lnTo>
                <a:lnTo>
                  <a:pt x="515" y="286"/>
                </a:lnTo>
                <a:lnTo>
                  <a:pt x="509" y="286"/>
                </a:lnTo>
                <a:lnTo>
                  <a:pt x="509" y="286"/>
                </a:lnTo>
                <a:lnTo>
                  <a:pt x="486" y="288"/>
                </a:lnTo>
                <a:lnTo>
                  <a:pt x="465" y="291"/>
                </a:lnTo>
                <a:lnTo>
                  <a:pt x="443" y="296"/>
                </a:lnTo>
                <a:lnTo>
                  <a:pt x="423" y="304"/>
                </a:lnTo>
                <a:lnTo>
                  <a:pt x="402" y="313"/>
                </a:lnTo>
                <a:lnTo>
                  <a:pt x="384" y="324"/>
                </a:lnTo>
                <a:lnTo>
                  <a:pt x="367" y="337"/>
                </a:lnTo>
                <a:lnTo>
                  <a:pt x="352" y="352"/>
                </a:lnTo>
                <a:lnTo>
                  <a:pt x="337" y="367"/>
                </a:lnTo>
                <a:lnTo>
                  <a:pt x="324" y="384"/>
                </a:lnTo>
                <a:lnTo>
                  <a:pt x="313" y="402"/>
                </a:lnTo>
                <a:lnTo>
                  <a:pt x="304" y="423"/>
                </a:lnTo>
                <a:lnTo>
                  <a:pt x="296" y="443"/>
                </a:lnTo>
                <a:lnTo>
                  <a:pt x="291" y="463"/>
                </a:lnTo>
                <a:lnTo>
                  <a:pt x="288" y="486"/>
                </a:lnTo>
                <a:lnTo>
                  <a:pt x="287" y="509"/>
                </a:lnTo>
                <a:lnTo>
                  <a:pt x="287" y="509"/>
                </a:lnTo>
                <a:lnTo>
                  <a:pt x="287" y="515"/>
                </a:lnTo>
                <a:lnTo>
                  <a:pt x="289" y="521"/>
                </a:lnTo>
                <a:lnTo>
                  <a:pt x="292" y="527"/>
                </a:lnTo>
                <a:lnTo>
                  <a:pt x="295" y="531"/>
                </a:lnTo>
                <a:lnTo>
                  <a:pt x="300" y="535"/>
                </a:lnTo>
                <a:lnTo>
                  <a:pt x="306" y="539"/>
                </a:lnTo>
                <a:lnTo>
                  <a:pt x="311" y="540"/>
                </a:lnTo>
                <a:lnTo>
                  <a:pt x="318" y="541"/>
                </a:lnTo>
                <a:lnTo>
                  <a:pt x="318" y="541"/>
                </a:lnTo>
                <a:lnTo>
                  <a:pt x="324" y="540"/>
                </a:lnTo>
                <a:lnTo>
                  <a:pt x="331" y="539"/>
                </a:lnTo>
                <a:lnTo>
                  <a:pt x="336" y="535"/>
                </a:lnTo>
                <a:lnTo>
                  <a:pt x="340" y="531"/>
                </a:lnTo>
                <a:lnTo>
                  <a:pt x="344" y="527"/>
                </a:lnTo>
                <a:lnTo>
                  <a:pt x="348" y="521"/>
                </a:lnTo>
                <a:lnTo>
                  <a:pt x="349" y="515"/>
                </a:lnTo>
                <a:lnTo>
                  <a:pt x="350" y="509"/>
                </a:lnTo>
                <a:lnTo>
                  <a:pt x="350" y="509"/>
                </a:lnTo>
                <a:lnTo>
                  <a:pt x="351" y="492"/>
                </a:lnTo>
                <a:lnTo>
                  <a:pt x="353" y="476"/>
                </a:lnTo>
                <a:lnTo>
                  <a:pt x="357" y="461"/>
                </a:lnTo>
                <a:lnTo>
                  <a:pt x="363" y="447"/>
                </a:lnTo>
                <a:lnTo>
                  <a:pt x="369" y="433"/>
                </a:lnTo>
                <a:lnTo>
                  <a:pt x="377" y="420"/>
                </a:lnTo>
                <a:lnTo>
                  <a:pt x="386" y="408"/>
                </a:lnTo>
                <a:lnTo>
                  <a:pt x="397" y="396"/>
                </a:lnTo>
                <a:lnTo>
                  <a:pt x="408" y="386"/>
                </a:lnTo>
                <a:lnTo>
                  <a:pt x="420" y="377"/>
                </a:lnTo>
                <a:lnTo>
                  <a:pt x="434" y="369"/>
                </a:lnTo>
                <a:lnTo>
                  <a:pt x="447" y="363"/>
                </a:lnTo>
                <a:lnTo>
                  <a:pt x="461" y="357"/>
                </a:lnTo>
                <a:lnTo>
                  <a:pt x="476" y="353"/>
                </a:lnTo>
                <a:lnTo>
                  <a:pt x="493" y="351"/>
                </a:lnTo>
                <a:lnTo>
                  <a:pt x="509" y="350"/>
                </a:lnTo>
                <a:lnTo>
                  <a:pt x="509" y="350"/>
                </a:lnTo>
                <a:lnTo>
                  <a:pt x="515" y="349"/>
                </a:lnTo>
                <a:lnTo>
                  <a:pt x="522" y="348"/>
                </a:lnTo>
                <a:lnTo>
                  <a:pt x="527" y="344"/>
                </a:lnTo>
                <a:lnTo>
                  <a:pt x="531" y="340"/>
                </a:lnTo>
                <a:lnTo>
                  <a:pt x="535" y="336"/>
                </a:lnTo>
                <a:lnTo>
                  <a:pt x="539" y="330"/>
                </a:lnTo>
                <a:lnTo>
                  <a:pt x="540" y="324"/>
                </a:lnTo>
                <a:lnTo>
                  <a:pt x="541" y="318"/>
                </a:lnTo>
                <a:lnTo>
                  <a:pt x="541" y="318"/>
                </a:lnTo>
                <a:close/>
                <a:moveTo>
                  <a:pt x="700" y="477"/>
                </a:moveTo>
                <a:lnTo>
                  <a:pt x="700" y="477"/>
                </a:lnTo>
                <a:lnTo>
                  <a:pt x="693" y="477"/>
                </a:lnTo>
                <a:lnTo>
                  <a:pt x="688" y="480"/>
                </a:lnTo>
                <a:lnTo>
                  <a:pt x="682" y="483"/>
                </a:lnTo>
                <a:lnTo>
                  <a:pt x="677" y="486"/>
                </a:lnTo>
                <a:lnTo>
                  <a:pt x="674" y="491"/>
                </a:lnTo>
                <a:lnTo>
                  <a:pt x="671" y="497"/>
                </a:lnTo>
                <a:lnTo>
                  <a:pt x="669" y="502"/>
                </a:lnTo>
                <a:lnTo>
                  <a:pt x="667" y="509"/>
                </a:lnTo>
                <a:lnTo>
                  <a:pt x="667" y="509"/>
                </a:lnTo>
                <a:lnTo>
                  <a:pt x="667" y="525"/>
                </a:lnTo>
                <a:lnTo>
                  <a:pt x="664" y="541"/>
                </a:lnTo>
                <a:lnTo>
                  <a:pt x="661" y="556"/>
                </a:lnTo>
                <a:lnTo>
                  <a:pt x="656" y="571"/>
                </a:lnTo>
                <a:lnTo>
                  <a:pt x="649" y="585"/>
                </a:lnTo>
                <a:lnTo>
                  <a:pt x="641" y="598"/>
                </a:lnTo>
                <a:lnTo>
                  <a:pt x="632" y="609"/>
                </a:lnTo>
                <a:lnTo>
                  <a:pt x="621" y="621"/>
                </a:lnTo>
                <a:lnTo>
                  <a:pt x="609" y="632"/>
                </a:lnTo>
                <a:lnTo>
                  <a:pt x="598" y="641"/>
                </a:lnTo>
                <a:lnTo>
                  <a:pt x="585" y="649"/>
                </a:lnTo>
                <a:lnTo>
                  <a:pt x="571" y="656"/>
                </a:lnTo>
                <a:lnTo>
                  <a:pt x="556" y="661"/>
                </a:lnTo>
                <a:lnTo>
                  <a:pt x="541" y="664"/>
                </a:lnTo>
                <a:lnTo>
                  <a:pt x="525" y="667"/>
                </a:lnTo>
                <a:lnTo>
                  <a:pt x="509" y="667"/>
                </a:lnTo>
                <a:lnTo>
                  <a:pt x="509" y="667"/>
                </a:lnTo>
                <a:lnTo>
                  <a:pt x="502" y="668"/>
                </a:lnTo>
                <a:lnTo>
                  <a:pt x="497" y="671"/>
                </a:lnTo>
                <a:lnTo>
                  <a:pt x="491" y="674"/>
                </a:lnTo>
                <a:lnTo>
                  <a:pt x="486" y="677"/>
                </a:lnTo>
                <a:lnTo>
                  <a:pt x="483" y="682"/>
                </a:lnTo>
                <a:lnTo>
                  <a:pt x="480" y="688"/>
                </a:lnTo>
                <a:lnTo>
                  <a:pt x="478" y="693"/>
                </a:lnTo>
                <a:lnTo>
                  <a:pt x="478" y="700"/>
                </a:lnTo>
                <a:lnTo>
                  <a:pt x="478" y="700"/>
                </a:lnTo>
                <a:lnTo>
                  <a:pt x="478" y="706"/>
                </a:lnTo>
                <a:lnTo>
                  <a:pt x="480" y="712"/>
                </a:lnTo>
                <a:lnTo>
                  <a:pt x="483" y="718"/>
                </a:lnTo>
                <a:lnTo>
                  <a:pt x="486" y="722"/>
                </a:lnTo>
                <a:lnTo>
                  <a:pt x="491" y="726"/>
                </a:lnTo>
                <a:lnTo>
                  <a:pt x="497" y="729"/>
                </a:lnTo>
                <a:lnTo>
                  <a:pt x="502" y="731"/>
                </a:lnTo>
                <a:lnTo>
                  <a:pt x="509" y="732"/>
                </a:lnTo>
                <a:lnTo>
                  <a:pt x="509" y="732"/>
                </a:lnTo>
                <a:lnTo>
                  <a:pt x="531" y="731"/>
                </a:lnTo>
                <a:lnTo>
                  <a:pt x="554" y="727"/>
                </a:lnTo>
                <a:lnTo>
                  <a:pt x="575" y="721"/>
                </a:lnTo>
                <a:lnTo>
                  <a:pt x="596" y="713"/>
                </a:lnTo>
                <a:lnTo>
                  <a:pt x="615" y="705"/>
                </a:lnTo>
                <a:lnTo>
                  <a:pt x="633" y="693"/>
                </a:lnTo>
                <a:lnTo>
                  <a:pt x="650" y="680"/>
                </a:lnTo>
                <a:lnTo>
                  <a:pt x="666" y="666"/>
                </a:lnTo>
                <a:lnTo>
                  <a:pt x="680" y="650"/>
                </a:lnTo>
                <a:lnTo>
                  <a:pt x="693" y="633"/>
                </a:lnTo>
                <a:lnTo>
                  <a:pt x="705" y="615"/>
                </a:lnTo>
                <a:lnTo>
                  <a:pt x="714" y="595"/>
                </a:lnTo>
                <a:lnTo>
                  <a:pt x="721" y="575"/>
                </a:lnTo>
                <a:lnTo>
                  <a:pt x="728" y="554"/>
                </a:lnTo>
                <a:lnTo>
                  <a:pt x="731" y="531"/>
                </a:lnTo>
                <a:lnTo>
                  <a:pt x="732" y="509"/>
                </a:lnTo>
                <a:lnTo>
                  <a:pt x="732" y="509"/>
                </a:lnTo>
                <a:lnTo>
                  <a:pt x="731" y="502"/>
                </a:lnTo>
                <a:lnTo>
                  <a:pt x="729" y="497"/>
                </a:lnTo>
                <a:lnTo>
                  <a:pt x="726" y="491"/>
                </a:lnTo>
                <a:lnTo>
                  <a:pt x="722" y="486"/>
                </a:lnTo>
                <a:lnTo>
                  <a:pt x="718" y="483"/>
                </a:lnTo>
                <a:lnTo>
                  <a:pt x="712" y="480"/>
                </a:lnTo>
                <a:lnTo>
                  <a:pt x="706" y="477"/>
                </a:lnTo>
                <a:lnTo>
                  <a:pt x="700" y="477"/>
                </a:lnTo>
                <a:lnTo>
                  <a:pt x="700" y="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682000" y="4134498"/>
            <a:ext cx="828000" cy="828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52"/>
          <p:cNvSpPr>
            <a:spLocks noEditPoints="1"/>
          </p:cNvSpPr>
          <p:nvPr/>
        </p:nvSpPr>
        <p:spPr bwMode="auto">
          <a:xfrm>
            <a:off x="5934075" y="4411973"/>
            <a:ext cx="323850" cy="273050"/>
          </a:xfrm>
          <a:custGeom>
            <a:avLst/>
            <a:gdLst>
              <a:gd name="T0" fmla="*/ 392 w 1017"/>
              <a:gd name="T1" fmla="*/ 364 h 858"/>
              <a:gd name="T2" fmla="*/ 352 w 1017"/>
              <a:gd name="T3" fmla="*/ 304 h 858"/>
              <a:gd name="T4" fmla="*/ 336 w 1017"/>
              <a:gd name="T5" fmla="*/ 259 h 858"/>
              <a:gd name="T6" fmla="*/ 295 w 1017"/>
              <a:gd name="T7" fmla="*/ 264 h 858"/>
              <a:gd name="T8" fmla="*/ 293 w 1017"/>
              <a:gd name="T9" fmla="*/ 333 h 858"/>
              <a:gd name="T10" fmla="*/ 369 w 1017"/>
              <a:gd name="T11" fmla="*/ 426 h 858"/>
              <a:gd name="T12" fmla="*/ 457 w 1017"/>
              <a:gd name="T13" fmla="*/ 442 h 858"/>
              <a:gd name="T14" fmla="*/ 476 w 1017"/>
              <a:gd name="T15" fmla="*/ 406 h 858"/>
              <a:gd name="T16" fmla="*/ 445 w 1017"/>
              <a:gd name="T17" fmla="*/ 380 h 858"/>
              <a:gd name="T18" fmla="*/ 813 w 1017"/>
              <a:gd name="T19" fmla="*/ 511 h 858"/>
              <a:gd name="T20" fmla="*/ 793 w 1017"/>
              <a:gd name="T21" fmla="*/ 592 h 858"/>
              <a:gd name="T22" fmla="*/ 710 w 1017"/>
              <a:gd name="T23" fmla="*/ 660 h 858"/>
              <a:gd name="T24" fmla="*/ 645 w 1017"/>
              <a:gd name="T25" fmla="*/ 677 h 858"/>
              <a:gd name="T26" fmla="*/ 642 w 1017"/>
              <a:gd name="T27" fmla="*/ 716 h 858"/>
              <a:gd name="T28" fmla="*/ 709 w 1017"/>
              <a:gd name="T29" fmla="*/ 727 h 858"/>
              <a:gd name="T30" fmla="*/ 839 w 1017"/>
              <a:gd name="T31" fmla="*/ 639 h 858"/>
              <a:gd name="T32" fmla="*/ 873 w 1017"/>
              <a:gd name="T33" fmla="*/ 518 h 858"/>
              <a:gd name="T34" fmla="*/ 842 w 1017"/>
              <a:gd name="T35" fmla="*/ 492 h 858"/>
              <a:gd name="T36" fmla="*/ 645 w 1017"/>
              <a:gd name="T37" fmla="*/ 81 h 858"/>
              <a:gd name="T38" fmla="*/ 490 w 1017"/>
              <a:gd name="T39" fmla="*/ 3 h 858"/>
              <a:gd name="T40" fmla="*/ 373 w 1017"/>
              <a:gd name="T41" fmla="*/ 8 h 858"/>
              <a:gd name="T42" fmla="*/ 273 w 1017"/>
              <a:gd name="T43" fmla="*/ 56 h 858"/>
              <a:gd name="T44" fmla="*/ 201 w 1017"/>
              <a:gd name="T45" fmla="*/ 137 h 858"/>
              <a:gd name="T46" fmla="*/ 162 w 1017"/>
              <a:gd name="T47" fmla="*/ 242 h 858"/>
              <a:gd name="T48" fmla="*/ 169 w 1017"/>
              <a:gd name="T49" fmla="*/ 363 h 858"/>
              <a:gd name="T50" fmla="*/ 59 w 1017"/>
              <a:gd name="T51" fmla="*/ 441 h 858"/>
              <a:gd name="T52" fmla="*/ 0 w 1017"/>
              <a:gd name="T53" fmla="*/ 583 h 858"/>
              <a:gd name="T54" fmla="*/ 19 w 1017"/>
              <a:gd name="T55" fmla="*/ 702 h 858"/>
              <a:gd name="T56" fmla="*/ 155 w 1017"/>
              <a:gd name="T57" fmla="*/ 838 h 858"/>
              <a:gd name="T58" fmla="*/ 699 w 1017"/>
              <a:gd name="T59" fmla="*/ 858 h 858"/>
              <a:gd name="T60" fmla="*/ 786 w 1017"/>
              <a:gd name="T61" fmla="*/ 842 h 858"/>
              <a:gd name="T62" fmla="*/ 895 w 1017"/>
              <a:gd name="T63" fmla="*/ 783 h 858"/>
              <a:gd name="T64" fmla="*/ 973 w 1017"/>
              <a:gd name="T65" fmla="*/ 689 h 858"/>
              <a:gd name="T66" fmla="*/ 1014 w 1017"/>
              <a:gd name="T67" fmla="*/ 573 h 858"/>
              <a:gd name="T68" fmla="*/ 1012 w 1017"/>
              <a:gd name="T69" fmla="*/ 460 h 858"/>
              <a:gd name="T70" fmla="*/ 967 w 1017"/>
              <a:gd name="T71" fmla="*/ 346 h 858"/>
              <a:gd name="T72" fmla="*/ 886 w 1017"/>
              <a:gd name="T73" fmla="*/ 258 h 858"/>
              <a:gd name="T74" fmla="*/ 777 w 1017"/>
              <a:gd name="T75" fmla="*/ 203 h 858"/>
              <a:gd name="T76" fmla="*/ 692 w 1017"/>
              <a:gd name="T77" fmla="*/ 795 h 858"/>
              <a:gd name="T78" fmla="*/ 147 w 1017"/>
              <a:gd name="T79" fmla="*/ 761 h 858"/>
              <a:gd name="T80" fmla="*/ 67 w 1017"/>
              <a:gd name="T81" fmla="*/ 642 h 858"/>
              <a:gd name="T82" fmla="*/ 80 w 1017"/>
              <a:gd name="T83" fmla="*/ 523 h 858"/>
              <a:gd name="T84" fmla="*/ 169 w 1017"/>
              <a:gd name="T85" fmla="*/ 432 h 858"/>
              <a:gd name="T86" fmla="*/ 239 w 1017"/>
              <a:gd name="T87" fmla="*/ 400 h 858"/>
              <a:gd name="T88" fmla="*/ 226 w 1017"/>
              <a:gd name="T89" fmla="*/ 330 h 858"/>
              <a:gd name="T90" fmla="*/ 249 w 1017"/>
              <a:gd name="T91" fmla="*/ 180 h 858"/>
              <a:gd name="T92" fmla="*/ 379 w 1017"/>
              <a:gd name="T93" fmla="*/ 73 h 858"/>
              <a:gd name="T94" fmla="*/ 518 w 1017"/>
              <a:gd name="T95" fmla="*/ 75 h 858"/>
              <a:gd name="T96" fmla="*/ 630 w 1017"/>
              <a:gd name="T97" fmla="*/ 163 h 858"/>
              <a:gd name="T98" fmla="*/ 667 w 1017"/>
              <a:gd name="T99" fmla="*/ 244 h 858"/>
              <a:gd name="T100" fmla="*/ 718 w 1017"/>
              <a:gd name="T101" fmla="*/ 256 h 858"/>
              <a:gd name="T102" fmla="*/ 858 w 1017"/>
              <a:gd name="T103" fmla="*/ 318 h 858"/>
              <a:gd name="T104" fmla="*/ 948 w 1017"/>
              <a:gd name="T105" fmla="*/ 471 h 858"/>
              <a:gd name="T106" fmla="*/ 948 w 1017"/>
              <a:gd name="T107" fmla="*/ 577 h 858"/>
              <a:gd name="T108" fmla="*/ 842 w 1017"/>
              <a:gd name="T109" fmla="*/ 743 h 858"/>
              <a:gd name="T110" fmla="*/ 697 w 1017"/>
              <a:gd name="T111" fmla="*/ 794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7" h="858">
                <a:moveTo>
                  <a:pt x="445" y="380"/>
                </a:moveTo>
                <a:lnTo>
                  <a:pt x="445" y="380"/>
                </a:lnTo>
                <a:lnTo>
                  <a:pt x="436" y="380"/>
                </a:lnTo>
                <a:lnTo>
                  <a:pt x="426" y="379"/>
                </a:lnTo>
                <a:lnTo>
                  <a:pt x="416" y="376"/>
                </a:lnTo>
                <a:lnTo>
                  <a:pt x="408" y="373"/>
                </a:lnTo>
                <a:lnTo>
                  <a:pt x="399" y="370"/>
                </a:lnTo>
                <a:lnTo>
                  <a:pt x="392" y="364"/>
                </a:lnTo>
                <a:lnTo>
                  <a:pt x="384" y="359"/>
                </a:lnTo>
                <a:lnTo>
                  <a:pt x="378" y="353"/>
                </a:lnTo>
                <a:lnTo>
                  <a:pt x="371" y="346"/>
                </a:lnTo>
                <a:lnTo>
                  <a:pt x="366" y="339"/>
                </a:lnTo>
                <a:lnTo>
                  <a:pt x="360" y="331"/>
                </a:lnTo>
                <a:lnTo>
                  <a:pt x="357" y="323"/>
                </a:lnTo>
                <a:lnTo>
                  <a:pt x="354" y="314"/>
                </a:lnTo>
                <a:lnTo>
                  <a:pt x="352" y="304"/>
                </a:lnTo>
                <a:lnTo>
                  <a:pt x="350" y="296"/>
                </a:lnTo>
                <a:lnTo>
                  <a:pt x="350" y="285"/>
                </a:lnTo>
                <a:lnTo>
                  <a:pt x="350" y="285"/>
                </a:lnTo>
                <a:lnTo>
                  <a:pt x="349" y="280"/>
                </a:lnTo>
                <a:lnTo>
                  <a:pt x="346" y="273"/>
                </a:lnTo>
                <a:lnTo>
                  <a:pt x="344" y="268"/>
                </a:lnTo>
                <a:lnTo>
                  <a:pt x="340" y="264"/>
                </a:lnTo>
                <a:lnTo>
                  <a:pt x="336" y="259"/>
                </a:lnTo>
                <a:lnTo>
                  <a:pt x="330" y="256"/>
                </a:lnTo>
                <a:lnTo>
                  <a:pt x="324" y="254"/>
                </a:lnTo>
                <a:lnTo>
                  <a:pt x="317" y="254"/>
                </a:lnTo>
                <a:lnTo>
                  <a:pt x="317" y="254"/>
                </a:lnTo>
                <a:lnTo>
                  <a:pt x="311" y="254"/>
                </a:lnTo>
                <a:lnTo>
                  <a:pt x="306" y="256"/>
                </a:lnTo>
                <a:lnTo>
                  <a:pt x="299" y="259"/>
                </a:lnTo>
                <a:lnTo>
                  <a:pt x="295" y="264"/>
                </a:lnTo>
                <a:lnTo>
                  <a:pt x="291" y="268"/>
                </a:lnTo>
                <a:lnTo>
                  <a:pt x="289" y="273"/>
                </a:lnTo>
                <a:lnTo>
                  <a:pt x="286" y="280"/>
                </a:lnTo>
                <a:lnTo>
                  <a:pt x="285" y="285"/>
                </a:lnTo>
                <a:lnTo>
                  <a:pt x="285" y="285"/>
                </a:lnTo>
                <a:lnTo>
                  <a:pt x="286" y="302"/>
                </a:lnTo>
                <a:lnTo>
                  <a:pt x="289" y="317"/>
                </a:lnTo>
                <a:lnTo>
                  <a:pt x="293" y="333"/>
                </a:lnTo>
                <a:lnTo>
                  <a:pt x="298" y="347"/>
                </a:lnTo>
                <a:lnTo>
                  <a:pt x="305" y="361"/>
                </a:lnTo>
                <a:lnTo>
                  <a:pt x="313" y="374"/>
                </a:lnTo>
                <a:lnTo>
                  <a:pt x="322" y="387"/>
                </a:lnTo>
                <a:lnTo>
                  <a:pt x="332" y="398"/>
                </a:lnTo>
                <a:lnTo>
                  <a:pt x="343" y="408"/>
                </a:lnTo>
                <a:lnTo>
                  <a:pt x="356" y="417"/>
                </a:lnTo>
                <a:lnTo>
                  <a:pt x="369" y="426"/>
                </a:lnTo>
                <a:lnTo>
                  <a:pt x="383" y="432"/>
                </a:lnTo>
                <a:lnTo>
                  <a:pt x="398" y="437"/>
                </a:lnTo>
                <a:lnTo>
                  <a:pt x="413" y="442"/>
                </a:lnTo>
                <a:lnTo>
                  <a:pt x="428" y="444"/>
                </a:lnTo>
                <a:lnTo>
                  <a:pt x="445" y="445"/>
                </a:lnTo>
                <a:lnTo>
                  <a:pt x="445" y="445"/>
                </a:lnTo>
                <a:lnTo>
                  <a:pt x="452" y="444"/>
                </a:lnTo>
                <a:lnTo>
                  <a:pt x="457" y="442"/>
                </a:lnTo>
                <a:lnTo>
                  <a:pt x="462" y="439"/>
                </a:lnTo>
                <a:lnTo>
                  <a:pt x="468" y="435"/>
                </a:lnTo>
                <a:lnTo>
                  <a:pt x="471" y="431"/>
                </a:lnTo>
                <a:lnTo>
                  <a:pt x="474" y="426"/>
                </a:lnTo>
                <a:lnTo>
                  <a:pt x="476" y="419"/>
                </a:lnTo>
                <a:lnTo>
                  <a:pt x="476" y="413"/>
                </a:lnTo>
                <a:lnTo>
                  <a:pt x="476" y="413"/>
                </a:lnTo>
                <a:lnTo>
                  <a:pt x="476" y="406"/>
                </a:lnTo>
                <a:lnTo>
                  <a:pt x="474" y="401"/>
                </a:lnTo>
                <a:lnTo>
                  <a:pt x="471" y="394"/>
                </a:lnTo>
                <a:lnTo>
                  <a:pt x="468" y="390"/>
                </a:lnTo>
                <a:lnTo>
                  <a:pt x="462" y="386"/>
                </a:lnTo>
                <a:lnTo>
                  <a:pt x="457" y="384"/>
                </a:lnTo>
                <a:lnTo>
                  <a:pt x="452" y="382"/>
                </a:lnTo>
                <a:lnTo>
                  <a:pt x="445" y="380"/>
                </a:lnTo>
                <a:lnTo>
                  <a:pt x="445" y="380"/>
                </a:lnTo>
                <a:close/>
                <a:moveTo>
                  <a:pt x="842" y="492"/>
                </a:moveTo>
                <a:lnTo>
                  <a:pt x="842" y="492"/>
                </a:lnTo>
                <a:lnTo>
                  <a:pt x="836" y="493"/>
                </a:lnTo>
                <a:lnTo>
                  <a:pt x="830" y="494"/>
                </a:lnTo>
                <a:lnTo>
                  <a:pt x="825" y="497"/>
                </a:lnTo>
                <a:lnTo>
                  <a:pt x="820" y="502"/>
                </a:lnTo>
                <a:lnTo>
                  <a:pt x="816" y="506"/>
                </a:lnTo>
                <a:lnTo>
                  <a:pt x="813" y="511"/>
                </a:lnTo>
                <a:lnTo>
                  <a:pt x="811" y="518"/>
                </a:lnTo>
                <a:lnTo>
                  <a:pt x="811" y="524"/>
                </a:lnTo>
                <a:lnTo>
                  <a:pt x="811" y="524"/>
                </a:lnTo>
                <a:lnTo>
                  <a:pt x="810" y="538"/>
                </a:lnTo>
                <a:lnTo>
                  <a:pt x="808" y="553"/>
                </a:lnTo>
                <a:lnTo>
                  <a:pt x="805" y="566"/>
                </a:lnTo>
                <a:lnTo>
                  <a:pt x="799" y="580"/>
                </a:lnTo>
                <a:lnTo>
                  <a:pt x="793" y="592"/>
                </a:lnTo>
                <a:lnTo>
                  <a:pt x="786" y="604"/>
                </a:lnTo>
                <a:lnTo>
                  <a:pt x="778" y="615"/>
                </a:lnTo>
                <a:lnTo>
                  <a:pt x="768" y="625"/>
                </a:lnTo>
                <a:lnTo>
                  <a:pt x="758" y="635"/>
                </a:lnTo>
                <a:lnTo>
                  <a:pt x="748" y="642"/>
                </a:lnTo>
                <a:lnTo>
                  <a:pt x="736" y="650"/>
                </a:lnTo>
                <a:lnTo>
                  <a:pt x="723" y="656"/>
                </a:lnTo>
                <a:lnTo>
                  <a:pt x="710" y="660"/>
                </a:lnTo>
                <a:lnTo>
                  <a:pt x="696" y="664"/>
                </a:lnTo>
                <a:lnTo>
                  <a:pt x="682" y="667"/>
                </a:lnTo>
                <a:lnTo>
                  <a:pt x="667" y="667"/>
                </a:lnTo>
                <a:lnTo>
                  <a:pt x="667" y="667"/>
                </a:lnTo>
                <a:lnTo>
                  <a:pt x="661" y="668"/>
                </a:lnTo>
                <a:lnTo>
                  <a:pt x="655" y="670"/>
                </a:lnTo>
                <a:lnTo>
                  <a:pt x="650" y="672"/>
                </a:lnTo>
                <a:lnTo>
                  <a:pt x="645" y="677"/>
                </a:lnTo>
                <a:lnTo>
                  <a:pt x="642" y="681"/>
                </a:lnTo>
                <a:lnTo>
                  <a:pt x="638" y="686"/>
                </a:lnTo>
                <a:lnTo>
                  <a:pt x="636" y="693"/>
                </a:lnTo>
                <a:lnTo>
                  <a:pt x="635" y="699"/>
                </a:lnTo>
                <a:lnTo>
                  <a:pt x="635" y="699"/>
                </a:lnTo>
                <a:lnTo>
                  <a:pt x="636" y="706"/>
                </a:lnTo>
                <a:lnTo>
                  <a:pt x="638" y="711"/>
                </a:lnTo>
                <a:lnTo>
                  <a:pt x="642" y="716"/>
                </a:lnTo>
                <a:lnTo>
                  <a:pt x="645" y="722"/>
                </a:lnTo>
                <a:lnTo>
                  <a:pt x="650" y="725"/>
                </a:lnTo>
                <a:lnTo>
                  <a:pt x="655" y="728"/>
                </a:lnTo>
                <a:lnTo>
                  <a:pt x="661" y="730"/>
                </a:lnTo>
                <a:lnTo>
                  <a:pt x="667" y="730"/>
                </a:lnTo>
                <a:lnTo>
                  <a:pt x="667" y="730"/>
                </a:lnTo>
                <a:lnTo>
                  <a:pt x="689" y="729"/>
                </a:lnTo>
                <a:lnTo>
                  <a:pt x="709" y="727"/>
                </a:lnTo>
                <a:lnTo>
                  <a:pt x="728" y="722"/>
                </a:lnTo>
                <a:lnTo>
                  <a:pt x="748" y="714"/>
                </a:lnTo>
                <a:lnTo>
                  <a:pt x="766" y="706"/>
                </a:lnTo>
                <a:lnTo>
                  <a:pt x="783" y="696"/>
                </a:lnTo>
                <a:lnTo>
                  <a:pt x="799" y="683"/>
                </a:lnTo>
                <a:lnTo>
                  <a:pt x="813" y="670"/>
                </a:lnTo>
                <a:lnTo>
                  <a:pt x="827" y="655"/>
                </a:lnTo>
                <a:lnTo>
                  <a:pt x="839" y="639"/>
                </a:lnTo>
                <a:lnTo>
                  <a:pt x="850" y="623"/>
                </a:lnTo>
                <a:lnTo>
                  <a:pt x="858" y="605"/>
                </a:lnTo>
                <a:lnTo>
                  <a:pt x="865" y="585"/>
                </a:lnTo>
                <a:lnTo>
                  <a:pt x="870" y="566"/>
                </a:lnTo>
                <a:lnTo>
                  <a:pt x="873" y="545"/>
                </a:lnTo>
                <a:lnTo>
                  <a:pt x="874" y="524"/>
                </a:lnTo>
                <a:lnTo>
                  <a:pt x="874" y="524"/>
                </a:lnTo>
                <a:lnTo>
                  <a:pt x="873" y="518"/>
                </a:lnTo>
                <a:lnTo>
                  <a:pt x="871" y="511"/>
                </a:lnTo>
                <a:lnTo>
                  <a:pt x="869" y="506"/>
                </a:lnTo>
                <a:lnTo>
                  <a:pt x="865" y="502"/>
                </a:lnTo>
                <a:lnTo>
                  <a:pt x="860" y="497"/>
                </a:lnTo>
                <a:lnTo>
                  <a:pt x="855" y="494"/>
                </a:lnTo>
                <a:lnTo>
                  <a:pt x="849" y="493"/>
                </a:lnTo>
                <a:lnTo>
                  <a:pt x="842" y="492"/>
                </a:lnTo>
                <a:lnTo>
                  <a:pt x="842" y="492"/>
                </a:lnTo>
                <a:close/>
                <a:moveTo>
                  <a:pt x="716" y="192"/>
                </a:moveTo>
                <a:lnTo>
                  <a:pt x="716" y="192"/>
                </a:lnTo>
                <a:lnTo>
                  <a:pt x="707" y="171"/>
                </a:lnTo>
                <a:lnTo>
                  <a:pt x="697" y="151"/>
                </a:lnTo>
                <a:lnTo>
                  <a:pt x="686" y="132"/>
                </a:lnTo>
                <a:lnTo>
                  <a:pt x="674" y="113"/>
                </a:lnTo>
                <a:lnTo>
                  <a:pt x="660" y="96"/>
                </a:lnTo>
                <a:lnTo>
                  <a:pt x="645" y="81"/>
                </a:lnTo>
                <a:lnTo>
                  <a:pt x="629" y="66"/>
                </a:lnTo>
                <a:lnTo>
                  <a:pt x="611" y="52"/>
                </a:lnTo>
                <a:lnTo>
                  <a:pt x="593" y="40"/>
                </a:lnTo>
                <a:lnTo>
                  <a:pt x="574" y="30"/>
                </a:lnTo>
                <a:lnTo>
                  <a:pt x="554" y="21"/>
                </a:lnTo>
                <a:lnTo>
                  <a:pt x="533" y="14"/>
                </a:lnTo>
                <a:lnTo>
                  <a:pt x="512" y="7"/>
                </a:lnTo>
                <a:lnTo>
                  <a:pt x="490" y="3"/>
                </a:lnTo>
                <a:lnTo>
                  <a:pt x="468" y="1"/>
                </a:lnTo>
                <a:lnTo>
                  <a:pt x="445" y="0"/>
                </a:lnTo>
                <a:lnTo>
                  <a:pt x="445" y="0"/>
                </a:lnTo>
                <a:lnTo>
                  <a:pt x="430" y="0"/>
                </a:lnTo>
                <a:lnTo>
                  <a:pt x="415" y="1"/>
                </a:lnTo>
                <a:lnTo>
                  <a:pt x="401" y="3"/>
                </a:lnTo>
                <a:lnTo>
                  <a:pt x="387" y="5"/>
                </a:lnTo>
                <a:lnTo>
                  <a:pt x="373" y="8"/>
                </a:lnTo>
                <a:lnTo>
                  <a:pt x="359" y="12"/>
                </a:lnTo>
                <a:lnTo>
                  <a:pt x="346" y="17"/>
                </a:lnTo>
                <a:lnTo>
                  <a:pt x="334" y="22"/>
                </a:lnTo>
                <a:lnTo>
                  <a:pt x="321" y="27"/>
                </a:lnTo>
                <a:lnTo>
                  <a:pt x="309" y="34"/>
                </a:lnTo>
                <a:lnTo>
                  <a:pt x="296" y="40"/>
                </a:lnTo>
                <a:lnTo>
                  <a:pt x="285" y="48"/>
                </a:lnTo>
                <a:lnTo>
                  <a:pt x="273" y="56"/>
                </a:lnTo>
                <a:lnTo>
                  <a:pt x="263" y="65"/>
                </a:lnTo>
                <a:lnTo>
                  <a:pt x="252" y="74"/>
                </a:lnTo>
                <a:lnTo>
                  <a:pt x="242" y="83"/>
                </a:lnTo>
                <a:lnTo>
                  <a:pt x="233" y="93"/>
                </a:lnTo>
                <a:lnTo>
                  <a:pt x="224" y="104"/>
                </a:lnTo>
                <a:lnTo>
                  <a:pt x="216" y="114"/>
                </a:lnTo>
                <a:lnTo>
                  <a:pt x="207" y="125"/>
                </a:lnTo>
                <a:lnTo>
                  <a:pt x="201" y="137"/>
                </a:lnTo>
                <a:lnTo>
                  <a:pt x="193" y="149"/>
                </a:lnTo>
                <a:lnTo>
                  <a:pt x="187" y="162"/>
                </a:lnTo>
                <a:lnTo>
                  <a:pt x="181" y="174"/>
                </a:lnTo>
                <a:lnTo>
                  <a:pt x="176" y="187"/>
                </a:lnTo>
                <a:lnTo>
                  <a:pt x="172" y="200"/>
                </a:lnTo>
                <a:lnTo>
                  <a:pt x="167" y="214"/>
                </a:lnTo>
                <a:lnTo>
                  <a:pt x="164" y="228"/>
                </a:lnTo>
                <a:lnTo>
                  <a:pt x="162" y="242"/>
                </a:lnTo>
                <a:lnTo>
                  <a:pt x="160" y="256"/>
                </a:lnTo>
                <a:lnTo>
                  <a:pt x="159" y="271"/>
                </a:lnTo>
                <a:lnTo>
                  <a:pt x="159" y="285"/>
                </a:lnTo>
                <a:lnTo>
                  <a:pt x="159" y="285"/>
                </a:lnTo>
                <a:lnTo>
                  <a:pt x="159" y="305"/>
                </a:lnTo>
                <a:lnTo>
                  <a:pt x="161" y="325"/>
                </a:lnTo>
                <a:lnTo>
                  <a:pt x="165" y="344"/>
                </a:lnTo>
                <a:lnTo>
                  <a:pt x="169" y="363"/>
                </a:lnTo>
                <a:lnTo>
                  <a:pt x="169" y="363"/>
                </a:lnTo>
                <a:lnTo>
                  <a:pt x="151" y="371"/>
                </a:lnTo>
                <a:lnTo>
                  <a:pt x="133" y="379"/>
                </a:lnTo>
                <a:lnTo>
                  <a:pt x="117" y="389"/>
                </a:lnTo>
                <a:lnTo>
                  <a:pt x="101" y="401"/>
                </a:lnTo>
                <a:lnTo>
                  <a:pt x="86" y="413"/>
                </a:lnTo>
                <a:lnTo>
                  <a:pt x="72" y="427"/>
                </a:lnTo>
                <a:lnTo>
                  <a:pt x="59" y="441"/>
                </a:lnTo>
                <a:lnTo>
                  <a:pt x="47" y="456"/>
                </a:lnTo>
                <a:lnTo>
                  <a:pt x="36" y="472"/>
                </a:lnTo>
                <a:lnTo>
                  <a:pt x="27" y="489"/>
                </a:lnTo>
                <a:lnTo>
                  <a:pt x="19" y="507"/>
                </a:lnTo>
                <a:lnTo>
                  <a:pt x="12" y="525"/>
                </a:lnTo>
                <a:lnTo>
                  <a:pt x="6" y="544"/>
                </a:lnTo>
                <a:lnTo>
                  <a:pt x="3" y="564"/>
                </a:lnTo>
                <a:lnTo>
                  <a:pt x="0" y="583"/>
                </a:lnTo>
                <a:lnTo>
                  <a:pt x="0" y="604"/>
                </a:lnTo>
                <a:lnTo>
                  <a:pt x="0" y="604"/>
                </a:lnTo>
                <a:lnTo>
                  <a:pt x="0" y="617"/>
                </a:lnTo>
                <a:lnTo>
                  <a:pt x="1" y="629"/>
                </a:lnTo>
                <a:lnTo>
                  <a:pt x="2" y="642"/>
                </a:lnTo>
                <a:lnTo>
                  <a:pt x="4" y="655"/>
                </a:lnTo>
                <a:lnTo>
                  <a:pt x="11" y="679"/>
                </a:lnTo>
                <a:lnTo>
                  <a:pt x="19" y="702"/>
                </a:lnTo>
                <a:lnTo>
                  <a:pt x="30" y="725"/>
                </a:lnTo>
                <a:lnTo>
                  <a:pt x="43" y="745"/>
                </a:lnTo>
                <a:lnTo>
                  <a:pt x="58" y="766"/>
                </a:lnTo>
                <a:lnTo>
                  <a:pt x="74" y="784"/>
                </a:lnTo>
                <a:lnTo>
                  <a:pt x="92" y="800"/>
                </a:lnTo>
                <a:lnTo>
                  <a:pt x="111" y="815"/>
                </a:lnTo>
                <a:lnTo>
                  <a:pt x="133" y="827"/>
                </a:lnTo>
                <a:lnTo>
                  <a:pt x="155" y="838"/>
                </a:lnTo>
                <a:lnTo>
                  <a:pt x="178" y="846"/>
                </a:lnTo>
                <a:lnTo>
                  <a:pt x="203" y="853"/>
                </a:lnTo>
                <a:lnTo>
                  <a:pt x="216" y="855"/>
                </a:lnTo>
                <a:lnTo>
                  <a:pt x="228" y="857"/>
                </a:lnTo>
                <a:lnTo>
                  <a:pt x="241" y="858"/>
                </a:lnTo>
                <a:lnTo>
                  <a:pt x="254" y="858"/>
                </a:lnTo>
                <a:lnTo>
                  <a:pt x="699" y="858"/>
                </a:lnTo>
                <a:lnTo>
                  <a:pt x="699" y="858"/>
                </a:lnTo>
                <a:lnTo>
                  <a:pt x="704" y="858"/>
                </a:lnTo>
                <a:lnTo>
                  <a:pt x="708" y="857"/>
                </a:lnTo>
                <a:lnTo>
                  <a:pt x="708" y="857"/>
                </a:lnTo>
                <a:lnTo>
                  <a:pt x="724" y="855"/>
                </a:lnTo>
                <a:lnTo>
                  <a:pt x="740" y="853"/>
                </a:lnTo>
                <a:lnTo>
                  <a:pt x="756" y="849"/>
                </a:lnTo>
                <a:lnTo>
                  <a:pt x="771" y="846"/>
                </a:lnTo>
                <a:lnTo>
                  <a:pt x="786" y="842"/>
                </a:lnTo>
                <a:lnTo>
                  <a:pt x="801" y="836"/>
                </a:lnTo>
                <a:lnTo>
                  <a:pt x="815" y="830"/>
                </a:lnTo>
                <a:lnTo>
                  <a:pt x="829" y="824"/>
                </a:lnTo>
                <a:lnTo>
                  <a:pt x="843" y="817"/>
                </a:lnTo>
                <a:lnTo>
                  <a:pt x="857" y="810"/>
                </a:lnTo>
                <a:lnTo>
                  <a:pt x="870" y="801"/>
                </a:lnTo>
                <a:lnTo>
                  <a:pt x="882" y="792"/>
                </a:lnTo>
                <a:lnTo>
                  <a:pt x="895" y="783"/>
                </a:lnTo>
                <a:lnTo>
                  <a:pt x="907" y="773"/>
                </a:lnTo>
                <a:lnTo>
                  <a:pt x="917" y="762"/>
                </a:lnTo>
                <a:lnTo>
                  <a:pt x="928" y="752"/>
                </a:lnTo>
                <a:lnTo>
                  <a:pt x="938" y="740"/>
                </a:lnTo>
                <a:lnTo>
                  <a:pt x="947" y="728"/>
                </a:lnTo>
                <a:lnTo>
                  <a:pt x="957" y="715"/>
                </a:lnTo>
                <a:lnTo>
                  <a:pt x="966" y="702"/>
                </a:lnTo>
                <a:lnTo>
                  <a:pt x="973" y="689"/>
                </a:lnTo>
                <a:lnTo>
                  <a:pt x="981" y="677"/>
                </a:lnTo>
                <a:lnTo>
                  <a:pt x="987" y="663"/>
                </a:lnTo>
                <a:lnTo>
                  <a:pt x="993" y="648"/>
                </a:lnTo>
                <a:lnTo>
                  <a:pt x="999" y="634"/>
                </a:lnTo>
                <a:lnTo>
                  <a:pt x="1003" y="619"/>
                </a:lnTo>
                <a:lnTo>
                  <a:pt x="1007" y="604"/>
                </a:lnTo>
                <a:lnTo>
                  <a:pt x="1011" y="589"/>
                </a:lnTo>
                <a:lnTo>
                  <a:pt x="1014" y="573"/>
                </a:lnTo>
                <a:lnTo>
                  <a:pt x="1016" y="556"/>
                </a:lnTo>
                <a:lnTo>
                  <a:pt x="1017" y="540"/>
                </a:lnTo>
                <a:lnTo>
                  <a:pt x="1017" y="524"/>
                </a:lnTo>
                <a:lnTo>
                  <a:pt x="1017" y="524"/>
                </a:lnTo>
                <a:lnTo>
                  <a:pt x="1017" y="508"/>
                </a:lnTo>
                <a:lnTo>
                  <a:pt x="1016" y="492"/>
                </a:lnTo>
                <a:lnTo>
                  <a:pt x="1014" y="476"/>
                </a:lnTo>
                <a:lnTo>
                  <a:pt x="1012" y="460"/>
                </a:lnTo>
                <a:lnTo>
                  <a:pt x="1008" y="445"/>
                </a:lnTo>
                <a:lnTo>
                  <a:pt x="1004" y="430"/>
                </a:lnTo>
                <a:lnTo>
                  <a:pt x="1000" y="415"/>
                </a:lnTo>
                <a:lnTo>
                  <a:pt x="995" y="401"/>
                </a:lnTo>
                <a:lnTo>
                  <a:pt x="988" y="387"/>
                </a:lnTo>
                <a:lnTo>
                  <a:pt x="982" y="373"/>
                </a:lnTo>
                <a:lnTo>
                  <a:pt x="974" y="359"/>
                </a:lnTo>
                <a:lnTo>
                  <a:pt x="967" y="346"/>
                </a:lnTo>
                <a:lnTo>
                  <a:pt x="958" y="333"/>
                </a:lnTo>
                <a:lnTo>
                  <a:pt x="949" y="321"/>
                </a:lnTo>
                <a:lnTo>
                  <a:pt x="940" y="310"/>
                </a:lnTo>
                <a:lnTo>
                  <a:pt x="930" y="299"/>
                </a:lnTo>
                <a:lnTo>
                  <a:pt x="920" y="287"/>
                </a:lnTo>
                <a:lnTo>
                  <a:pt x="909" y="277"/>
                </a:lnTo>
                <a:lnTo>
                  <a:pt x="898" y="267"/>
                </a:lnTo>
                <a:lnTo>
                  <a:pt x="886" y="258"/>
                </a:lnTo>
                <a:lnTo>
                  <a:pt x="873" y="250"/>
                </a:lnTo>
                <a:lnTo>
                  <a:pt x="861" y="241"/>
                </a:lnTo>
                <a:lnTo>
                  <a:pt x="848" y="233"/>
                </a:lnTo>
                <a:lnTo>
                  <a:pt x="835" y="226"/>
                </a:lnTo>
                <a:lnTo>
                  <a:pt x="821" y="220"/>
                </a:lnTo>
                <a:lnTo>
                  <a:pt x="807" y="213"/>
                </a:lnTo>
                <a:lnTo>
                  <a:pt x="792" y="208"/>
                </a:lnTo>
                <a:lnTo>
                  <a:pt x="777" y="203"/>
                </a:lnTo>
                <a:lnTo>
                  <a:pt x="762" y="199"/>
                </a:lnTo>
                <a:lnTo>
                  <a:pt x="747" y="196"/>
                </a:lnTo>
                <a:lnTo>
                  <a:pt x="731" y="194"/>
                </a:lnTo>
                <a:lnTo>
                  <a:pt x="716" y="192"/>
                </a:lnTo>
                <a:lnTo>
                  <a:pt x="716" y="192"/>
                </a:lnTo>
                <a:close/>
                <a:moveTo>
                  <a:pt x="697" y="794"/>
                </a:moveTo>
                <a:lnTo>
                  <a:pt x="697" y="794"/>
                </a:lnTo>
                <a:lnTo>
                  <a:pt x="692" y="795"/>
                </a:lnTo>
                <a:lnTo>
                  <a:pt x="254" y="795"/>
                </a:lnTo>
                <a:lnTo>
                  <a:pt x="254" y="795"/>
                </a:lnTo>
                <a:lnTo>
                  <a:pt x="235" y="794"/>
                </a:lnTo>
                <a:lnTo>
                  <a:pt x="216" y="790"/>
                </a:lnTo>
                <a:lnTo>
                  <a:pt x="197" y="786"/>
                </a:lnTo>
                <a:lnTo>
                  <a:pt x="180" y="780"/>
                </a:lnTo>
                <a:lnTo>
                  <a:pt x="163" y="771"/>
                </a:lnTo>
                <a:lnTo>
                  <a:pt x="147" y="761"/>
                </a:lnTo>
                <a:lnTo>
                  <a:pt x="133" y="751"/>
                </a:lnTo>
                <a:lnTo>
                  <a:pt x="119" y="739"/>
                </a:lnTo>
                <a:lnTo>
                  <a:pt x="107" y="725"/>
                </a:lnTo>
                <a:lnTo>
                  <a:pt x="95" y="710"/>
                </a:lnTo>
                <a:lnTo>
                  <a:pt x="86" y="695"/>
                </a:lnTo>
                <a:lnTo>
                  <a:pt x="78" y="678"/>
                </a:lnTo>
                <a:lnTo>
                  <a:pt x="72" y="660"/>
                </a:lnTo>
                <a:lnTo>
                  <a:pt x="67" y="642"/>
                </a:lnTo>
                <a:lnTo>
                  <a:pt x="64" y="623"/>
                </a:lnTo>
                <a:lnTo>
                  <a:pt x="63" y="604"/>
                </a:lnTo>
                <a:lnTo>
                  <a:pt x="63" y="604"/>
                </a:lnTo>
                <a:lnTo>
                  <a:pt x="64" y="586"/>
                </a:lnTo>
                <a:lnTo>
                  <a:pt x="66" y="570"/>
                </a:lnTo>
                <a:lnTo>
                  <a:pt x="70" y="554"/>
                </a:lnTo>
                <a:lnTo>
                  <a:pt x="75" y="538"/>
                </a:lnTo>
                <a:lnTo>
                  <a:pt x="80" y="523"/>
                </a:lnTo>
                <a:lnTo>
                  <a:pt x="88" y="509"/>
                </a:lnTo>
                <a:lnTo>
                  <a:pt x="96" y="495"/>
                </a:lnTo>
                <a:lnTo>
                  <a:pt x="106" y="482"/>
                </a:lnTo>
                <a:lnTo>
                  <a:pt x="117" y="471"/>
                </a:lnTo>
                <a:lnTo>
                  <a:pt x="129" y="460"/>
                </a:lnTo>
                <a:lnTo>
                  <a:pt x="142" y="449"/>
                </a:lnTo>
                <a:lnTo>
                  <a:pt x="155" y="441"/>
                </a:lnTo>
                <a:lnTo>
                  <a:pt x="169" y="432"/>
                </a:lnTo>
                <a:lnTo>
                  <a:pt x="184" y="426"/>
                </a:lnTo>
                <a:lnTo>
                  <a:pt x="201" y="420"/>
                </a:lnTo>
                <a:lnTo>
                  <a:pt x="217" y="416"/>
                </a:lnTo>
                <a:lnTo>
                  <a:pt x="217" y="416"/>
                </a:lnTo>
                <a:lnTo>
                  <a:pt x="223" y="414"/>
                </a:lnTo>
                <a:lnTo>
                  <a:pt x="229" y="411"/>
                </a:lnTo>
                <a:lnTo>
                  <a:pt x="235" y="406"/>
                </a:lnTo>
                <a:lnTo>
                  <a:pt x="239" y="400"/>
                </a:lnTo>
                <a:lnTo>
                  <a:pt x="239" y="400"/>
                </a:lnTo>
                <a:lnTo>
                  <a:pt x="241" y="393"/>
                </a:lnTo>
                <a:lnTo>
                  <a:pt x="242" y="387"/>
                </a:lnTo>
                <a:lnTo>
                  <a:pt x="242" y="379"/>
                </a:lnTo>
                <a:lnTo>
                  <a:pt x="240" y="373"/>
                </a:lnTo>
                <a:lnTo>
                  <a:pt x="240" y="373"/>
                </a:lnTo>
                <a:lnTo>
                  <a:pt x="232" y="351"/>
                </a:lnTo>
                <a:lnTo>
                  <a:pt x="226" y="330"/>
                </a:lnTo>
                <a:lnTo>
                  <a:pt x="223" y="308"/>
                </a:lnTo>
                <a:lnTo>
                  <a:pt x="222" y="285"/>
                </a:lnTo>
                <a:lnTo>
                  <a:pt x="222" y="285"/>
                </a:lnTo>
                <a:lnTo>
                  <a:pt x="223" y="262"/>
                </a:lnTo>
                <a:lnTo>
                  <a:pt x="226" y="241"/>
                </a:lnTo>
                <a:lnTo>
                  <a:pt x="232" y="220"/>
                </a:lnTo>
                <a:lnTo>
                  <a:pt x="239" y="199"/>
                </a:lnTo>
                <a:lnTo>
                  <a:pt x="249" y="180"/>
                </a:lnTo>
                <a:lnTo>
                  <a:pt x="261" y="162"/>
                </a:lnTo>
                <a:lnTo>
                  <a:pt x="273" y="144"/>
                </a:lnTo>
                <a:lnTo>
                  <a:pt x="287" y="128"/>
                </a:lnTo>
                <a:lnTo>
                  <a:pt x="304" y="113"/>
                </a:lnTo>
                <a:lnTo>
                  <a:pt x="321" y="100"/>
                </a:lnTo>
                <a:lnTo>
                  <a:pt x="339" y="90"/>
                </a:lnTo>
                <a:lnTo>
                  <a:pt x="358" y="80"/>
                </a:lnTo>
                <a:lnTo>
                  <a:pt x="379" y="73"/>
                </a:lnTo>
                <a:lnTo>
                  <a:pt x="400" y="67"/>
                </a:lnTo>
                <a:lnTo>
                  <a:pt x="422" y="64"/>
                </a:lnTo>
                <a:lnTo>
                  <a:pt x="445" y="63"/>
                </a:lnTo>
                <a:lnTo>
                  <a:pt x="445" y="63"/>
                </a:lnTo>
                <a:lnTo>
                  <a:pt x="463" y="64"/>
                </a:lnTo>
                <a:lnTo>
                  <a:pt x="482" y="66"/>
                </a:lnTo>
                <a:lnTo>
                  <a:pt x="500" y="70"/>
                </a:lnTo>
                <a:lnTo>
                  <a:pt x="518" y="75"/>
                </a:lnTo>
                <a:lnTo>
                  <a:pt x="534" y="82"/>
                </a:lnTo>
                <a:lnTo>
                  <a:pt x="551" y="90"/>
                </a:lnTo>
                <a:lnTo>
                  <a:pt x="566" y="99"/>
                </a:lnTo>
                <a:lnTo>
                  <a:pt x="581" y="110"/>
                </a:lnTo>
                <a:lnTo>
                  <a:pt x="595" y="121"/>
                </a:lnTo>
                <a:lnTo>
                  <a:pt x="607" y="134"/>
                </a:lnTo>
                <a:lnTo>
                  <a:pt x="619" y="148"/>
                </a:lnTo>
                <a:lnTo>
                  <a:pt x="630" y="163"/>
                </a:lnTo>
                <a:lnTo>
                  <a:pt x="639" y="178"/>
                </a:lnTo>
                <a:lnTo>
                  <a:pt x="648" y="195"/>
                </a:lnTo>
                <a:lnTo>
                  <a:pt x="654" y="212"/>
                </a:lnTo>
                <a:lnTo>
                  <a:pt x="660" y="230"/>
                </a:lnTo>
                <a:lnTo>
                  <a:pt x="660" y="230"/>
                </a:lnTo>
                <a:lnTo>
                  <a:pt x="662" y="236"/>
                </a:lnTo>
                <a:lnTo>
                  <a:pt x="664" y="240"/>
                </a:lnTo>
                <a:lnTo>
                  <a:pt x="667" y="244"/>
                </a:lnTo>
                <a:lnTo>
                  <a:pt x="672" y="247"/>
                </a:lnTo>
                <a:lnTo>
                  <a:pt x="676" y="250"/>
                </a:lnTo>
                <a:lnTo>
                  <a:pt x="680" y="252"/>
                </a:lnTo>
                <a:lnTo>
                  <a:pt x="684" y="254"/>
                </a:lnTo>
                <a:lnTo>
                  <a:pt x="690" y="254"/>
                </a:lnTo>
                <a:lnTo>
                  <a:pt x="690" y="254"/>
                </a:lnTo>
                <a:lnTo>
                  <a:pt x="704" y="255"/>
                </a:lnTo>
                <a:lnTo>
                  <a:pt x="718" y="256"/>
                </a:lnTo>
                <a:lnTo>
                  <a:pt x="731" y="258"/>
                </a:lnTo>
                <a:lnTo>
                  <a:pt x="743" y="260"/>
                </a:lnTo>
                <a:lnTo>
                  <a:pt x="756" y="264"/>
                </a:lnTo>
                <a:lnTo>
                  <a:pt x="769" y="268"/>
                </a:lnTo>
                <a:lnTo>
                  <a:pt x="794" y="277"/>
                </a:lnTo>
                <a:lnTo>
                  <a:pt x="816" y="288"/>
                </a:lnTo>
                <a:lnTo>
                  <a:pt x="839" y="302"/>
                </a:lnTo>
                <a:lnTo>
                  <a:pt x="858" y="318"/>
                </a:lnTo>
                <a:lnTo>
                  <a:pt x="878" y="335"/>
                </a:lnTo>
                <a:lnTo>
                  <a:pt x="895" y="354"/>
                </a:lnTo>
                <a:lnTo>
                  <a:pt x="910" y="375"/>
                </a:lnTo>
                <a:lnTo>
                  <a:pt x="923" y="397"/>
                </a:lnTo>
                <a:lnTo>
                  <a:pt x="933" y="420"/>
                </a:lnTo>
                <a:lnTo>
                  <a:pt x="942" y="445"/>
                </a:lnTo>
                <a:lnTo>
                  <a:pt x="945" y="458"/>
                </a:lnTo>
                <a:lnTo>
                  <a:pt x="948" y="471"/>
                </a:lnTo>
                <a:lnTo>
                  <a:pt x="951" y="483"/>
                </a:lnTo>
                <a:lnTo>
                  <a:pt x="953" y="496"/>
                </a:lnTo>
                <a:lnTo>
                  <a:pt x="954" y="510"/>
                </a:lnTo>
                <a:lnTo>
                  <a:pt x="954" y="524"/>
                </a:lnTo>
                <a:lnTo>
                  <a:pt x="954" y="524"/>
                </a:lnTo>
                <a:lnTo>
                  <a:pt x="954" y="537"/>
                </a:lnTo>
                <a:lnTo>
                  <a:pt x="953" y="551"/>
                </a:lnTo>
                <a:lnTo>
                  <a:pt x="948" y="577"/>
                </a:lnTo>
                <a:lnTo>
                  <a:pt x="942" y="601"/>
                </a:lnTo>
                <a:lnTo>
                  <a:pt x="933" y="626"/>
                </a:lnTo>
                <a:lnTo>
                  <a:pt x="924" y="649"/>
                </a:lnTo>
                <a:lnTo>
                  <a:pt x="911" y="670"/>
                </a:lnTo>
                <a:lnTo>
                  <a:pt x="896" y="691"/>
                </a:lnTo>
                <a:lnTo>
                  <a:pt x="880" y="710"/>
                </a:lnTo>
                <a:lnTo>
                  <a:pt x="861" y="727"/>
                </a:lnTo>
                <a:lnTo>
                  <a:pt x="842" y="743"/>
                </a:lnTo>
                <a:lnTo>
                  <a:pt x="821" y="757"/>
                </a:lnTo>
                <a:lnTo>
                  <a:pt x="798" y="769"/>
                </a:lnTo>
                <a:lnTo>
                  <a:pt x="775" y="779"/>
                </a:lnTo>
                <a:lnTo>
                  <a:pt x="750" y="786"/>
                </a:lnTo>
                <a:lnTo>
                  <a:pt x="724" y="791"/>
                </a:lnTo>
                <a:lnTo>
                  <a:pt x="711" y="792"/>
                </a:lnTo>
                <a:lnTo>
                  <a:pt x="697" y="794"/>
                </a:lnTo>
                <a:lnTo>
                  <a:pt x="697" y="7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072660" y="4134498"/>
            <a:ext cx="828000" cy="828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Freeform 98"/>
          <p:cNvSpPr>
            <a:spLocks noEditPoints="1"/>
          </p:cNvSpPr>
          <p:nvPr/>
        </p:nvSpPr>
        <p:spPr bwMode="auto">
          <a:xfrm>
            <a:off x="2325529" y="4386573"/>
            <a:ext cx="322263" cy="323850"/>
          </a:xfrm>
          <a:custGeom>
            <a:avLst/>
            <a:gdLst>
              <a:gd name="T0" fmla="*/ 580 w 1017"/>
              <a:gd name="T1" fmla="*/ 688 h 1018"/>
              <a:gd name="T2" fmla="*/ 668 w 1017"/>
              <a:gd name="T3" fmla="*/ 640 h 1018"/>
              <a:gd name="T4" fmla="*/ 738 w 1017"/>
              <a:gd name="T5" fmla="*/ 559 h 1018"/>
              <a:gd name="T6" fmla="*/ 782 w 1017"/>
              <a:gd name="T7" fmla="*/ 453 h 1018"/>
              <a:gd name="T8" fmla="*/ 795 w 1017"/>
              <a:gd name="T9" fmla="*/ 349 h 1018"/>
              <a:gd name="T10" fmla="*/ 778 w 1017"/>
              <a:gd name="T11" fmla="*/ 229 h 1018"/>
              <a:gd name="T12" fmla="*/ 730 w 1017"/>
              <a:gd name="T13" fmla="*/ 127 h 1018"/>
              <a:gd name="T14" fmla="*/ 657 w 1017"/>
              <a:gd name="T15" fmla="*/ 51 h 1018"/>
              <a:gd name="T16" fmla="*/ 567 w 1017"/>
              <a:gd name="T17" fmla="*/ 7 h 1018"/>
              <a:gd name="T18" fmla="*/ 480 w 1017"/>
              <a:gd name="T19" fmla="*/ 2 h 1018"/>
              <a:gd name="T20" fmla="*/ 384 w 1017"/>
              <a:gd name="T21" fmla="*/ 34 h 1018"/>
              <a:gd name="T22" fmla="*/ 304 w 1017"/>
              <a:gd name="T23" fmla="*/ 105 h 1018"/>
              <a:gd name="T24" fmla="*/ 255 w 1017"/>
              <a:gd name="T25" fmla="*/ 187 h 1018"/>
              <a:gd name="T26" fmla="*/ 225 w 1017"/>
              <a:gd name="T27" fmla="*/ 299 h 1018"/>
              <a:gd name="T28" fmla="*/ 225 w 1017"/>
              <a:gd name="T29" fmla="*/ 403 h 1018"/>
              <a:gd name="T30" fmla="*/ 256 w 1017"/>
              <a:gd name="T31" fmla="*/ 517 h 1018"/>
              <a:gd name="T32" fmla="*/ 317 w 1017"/>
              <a:gd name="T33" fmla="*/ 609 h 1018"/>
              <a:gd name="T34" fmla="*/ 397 w 1017"/>
              <a:gd name="T35" fmla="*/ 672 h 1018"/>
              <a:gd name="T36" fmla="*/ 494 w 1017"/>
              <a:gd name="T37" fmla="*/ 699 h 1018"/>
              <a:gd name="T38" fmla="*/ 543 w 1017"/>
              <a:gd name="T39" fmla="*/ 67 h 1018"/>
              <a:gd name="T40" fmla="*/ 633 w 1017"/>
              <a:gd name="T41" fmla="*/ 112 h 1018"/>
              <a:gd name="T42" fmla="*/ 721 w 1017"/>
              <a:gd name="T43" fmla="*/ 265 h 1018"/>
              <a:gd name="T44" fmla="*/ 721 w 1017"/>
              <a:gd name="T45" fmla="*/ 435 h 1018"/>
              <a:gd name="T46" fmla="*/ 633 w 1017"/>
              <a:gd name="T47" fmla="*/ 588 h 1018"/>
              <a:gd name="T48" fmla="*/ 543 w 1017"/>
              <a:gd name="T49" fmla="*/ 633 h 1018"/>
              <a:gd name="T50" fmla="*/ 474 w 1017"/>
              <a:gd name="T51" fmla="*/ 633 h 1018"/>
              <a:gd name="T52" fmla="*/ 384 w 1017"/>
              <a:gd name="T53" fmla="*/ 588 h 1018"/>
              <a:gd name="T54" fmla="*/ 296 w 1017"/>
              <a:gd name="T55" fmla="*/ 435 h 1018"/>
              <a:gd name="T56" fmla="*/ 296 w 1017"/>
              <a:gd name="T57" fmla="*/ 265 h 1018"/>
              <a:gd name="T58" fmla="*/ 384 w 1017"/>
              <a:gd name="T59" fmla="*/ 112 h 1018"/>
              <a:gd name="T60" fmla="*/ 474 w 1017"/>
              <a:gd name="T61" fmla="*/ 67 h 1018"/>
              <a:gd name="T62" fmla="*/ 725 w 1017"/>
              <a:gd name="T63" fmla="*/ 637 h 1018"/>
              <a:gd name="T64" fmla="*/ 700 w 1017"/>
              <a:gd name="T65" fmla="*/ 668 h 1018"/>
              <a:gd name="T66" fmla="*/ 719 w 1017"/>
              <a:gd name="T67" fmla="*/ 697 h 1018"/>
              <a:gd name="T68" fmla="*/ 818 w 1017"/>
              <a:gd name="T69" fmla="*/ 717 h 1018"/>
              <a:gd name="T70" fmla="*/ 927 w 1017"/>
              <a:gd name="T71" fmla="*/ 816 h 1018"/>
              <a:gd name="T72" fmla="*/ 953 w 1017"/>
              <a:gd name="T73" fmla="*/ 929 h 1018"/>
              <a:gd name="T74" fmla="*/ 922 w 1017"/>
              <a:gd name="T75" fmla="*/ 954 h 1018"/>
              <a:gd name="T76" fmla="*/ 69 w 1017"/>
              <a:gd name="T77" fmla="*/ 941 h 1018"/>
              <a:gd name="T78" fmla="*/ 73 w 1017"/>
              <a:gd name="T79" fmla="*/ 856 h 1018"/>
              <a:gd name="T80" fmla="*/ 162 w 1017"/>
              <a:gd name="T81" fmla="*/ 738 h 1018"/>
              <a:gd name="T82" fmla="*/ 285 w 1017"/>
              <a:gd name="T83" fmla="*/ 700 h 1018"/>
              <a:gd name="T84" fmla="*/ 318 w 1017"/>
              <a:gd name="T85" fmla="*/ 674 h 1018"/>
              <a:gd name="T86" fmla="*/ 304 w 1017"/>
              <a:gd name="T87" fmla="*/ 641 h 1018"/>
              <a:gd name="T88" fmla="*/ 243 w 1017"/>
              <a:gd name="T89" fmla="*/ 639 h 1018"/>
              <a:gd name="T90" fmla="*/ 149 w 1017"/>
              <a:gd name="T91" fmla="*/ 670 h 1018"/>
              <a:gd name="T92" fmla="*/ 74 w 1017"/>
              <a:gd name="T93" fmla="*/ 730 h 1018"/>
              <a:gd name="T94" fmla="*/ 23 w 1017"/>
              <a:gd name="T95" fmla="*/ 811 h 1018"/>
              <a:gd name="T96" fmla="*/ 0 w 1017"/>
              <a:gd name="T97" fmla="*/ 907 h 1018"/>
              <a:gd name="T98" fmla="*/ 11 w 1017"/>
              <a:gd name="T99" fmla="*/ 967 h 1018"/>
              <a:gd name="T100" fmla="*/ 58 w 1017"/>
              <a:gd name="T101" fmla="*/ 1010 h 1018"/>
              <a:gd name="T102" fmla="*/ 931 w 1017"/>
              <a:gd name="T103" fmla="*/ 1017 h 1018"/>
              <a:gd name="T104" fmla="*/ 989 w 1017"/>
              <a:gd name="T105" fmla="*/ 990 h 1018"/>
              <a:gd name="T106" fmla="*/ 1017 w 1017"/>
              <a:gd name="T107" fmla="*/ 932 h 1018"/>
              <a:gd name="T108" fmla="*/ 1009 w 1017"/>
              <a:gd name="T109" fmla="*/ 850 h 1018"/>
              <a:gd name="T110" fmla="*/ 969 w 1017"/>
              <a:gd name="T111" fmla="*/ 762 h 1018"/>
              <a:gd name="T112" fmla="*/ 902 w 1017"/>
              <a:gd name="T113" fmla="*/ 693 h 1018"/>
              <a:gd name="T114" fmla="*/ 817 w 1017"/>
              <a:gd name="T115" fmla="*/ 649 h 1018"/>
              <a:gd name="T116" fmla="*/ 731 w 1017"/>
              <a:gd name="T117" fmla="*/ 636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7" h="1018">
                <a:moveTo>
                  <a:pt x="509" y="700"/>
                </a:moveTo>
                <a:lnTo>
                  <a:pt x="509" y="700"/>
                </a:lnTo>
                <a:lnTo>
                  <a:pt x="524" y="699"/>
                </a:lnTo>
                <a:lnTo>
                  <a:pt x="538" y="698"/>
                </a:lnTo>
                <a:lnTo>
                  <a:pt x="553" y="696"/>
                </a:lnTo>
                <a:lnTo>
                  <a:pt x="567" y="693"/>
                </a:lnTo>
                <a:lnTo>
                  <a:pt x="580" y="688"/>
                </a:lnTo>
                <a:lnTo>
                  <a:pt x="593" y="684"/>
                </a:lnTo>
                <a:lnTo>
                  <a:pt x="607" y="679"/>
                </a:lnTo>
                <a:lnTo>
                  <a:pt x="620" y="672"/>
                </a:lnTo>
                <a:lnTo>
                  <a:pt x="633" y="665"/>
                </a:lnTo>
                <a:lnTo>
                  <a:pt x="645" y="657"/>
                </a:lnTo>
                <a:lnTo>
                  <a:pt x="657" y="649"/>
                </a:lnTo>
                <a:lnTo>
                  <a:pt x="668" y="640"/>
                </a:lnTo>
                <a:lnTo>
                  <a:pt x="680" y="630"/>
                </a:lnTo>
                <a:lnTo>
                  <a:pt x="691" y="620"/>
                </a:lnTo>
                <a:lnTo>
                  <a:pt x="701" y="609"/>
                </a:lnTo>
                <a:lnTo>
                  <a:pt x="711" y="597"/>
                </a:lnTo>
                <a:lnTo>
                  <a:pt x="720" y="585"/>
                </a:lnTo>
                <a:lnTo>
                  <a:pt x="730" y="573"/>
                </a:lnTo>
                <a:lnTo>
                  <a:pt x="738" y="559"/>
                </a:lnTo>
                <a:lnTo>
                  <a:pt x="746" y="546"/>
                </a:lnTo>
                <a:lnTo>
                  <a:pt x="753" y="531"/>
                </a:lnTo>
                <a:lnTo>
                  <a:pt x="761" y="517"/>
                </a:lnTo>
                <a:lnTo>
                  <a:pt x="766" y="502"/>
                </a:lnTo>
                <a:lnTo>
                  <a:pt x="773" y="486"/>
                </a:lnTo>
                <a:lnTo>
                  <a:pt x="778" y="470"/>
                </a:lnTo>
                <a:lnTo>
                  <a:pt x="782" y="453"/>
                </a:lnTo>
                <a:lnTo>
                  <a:pt x="785" y="437"/>
                </a:lnTo>
                <a:lnTo>
                  <a:pt x="789" y="420"/>
                </a:lnTo>
                <a:lnTo>
                  <a:pt x="792" y="403"/>
                </a:lnTo>
                <a:lnTo>
                  <a:pt x="793" y="386"/>
                </a:lnTo>
                <a:lnTo>
                  <a:pt x="794" y="368"/>
                </a:lnTo>
                <a:lnTo>
                  <a:pt x="795" y="349"/>
                </a:lnTo>
                <a:lnTo>
                  <a:pt x="795" y="349"/>
                </a:lnTo>
                <a:lnTo>
                  <a:pt x="794" y="332"/>
                </a:lnTo>
                <a:lnTo>
                  <a:pt x="793" y="314"/>
                </a:lnTo>
                <a:lnTo>
                  <a:pt x="792" y="297"/>
                </a:lnTo>
                <a:lnTo>
                  <a:pt x="789" y="280"/>
                </a:lnTo>
                <a:lnTo>
                  <a:pt x="785" y="262"/>
                </a:lnTo>
                <a:lnTo>
                  <a:pt x="782" y="246"/>
                </a:lnTo>
                <a:lnTo>
                  <a:pt x="778" y="229"/>
                </a:lnTo>
                <a:lnTo>
                  <a:pt x="773" y="214"/>
                </a:lnTo>
                <a:lnTo>
                  <a:pt x="766" y="198"/>
                </a:lnTo>
                <a:lnTo>
                  <a:pt x="761" y="183"/>
                </a:lnTo>
                <a:lnTo>
                  <a:pt x="753" y="168"/>
                </a:lnTo>
                <a:lnTo>
                  <a:pt x="746" y="154"/>
                </a:lnTo>
                <a:lnTo>
                  <a:pt x="738" y="140"/>
                </a:lnTo>
                <a:lnTo>
                  <a:pt x="730" y="127"/>
                </a:lnTo>
                <a:lnTo>
                  <a:pt x="720" y="114"/>
                </a:lnTo>
                <a:lnTo>
                  <a:pt x="711" y="103"/>
                </a:lnTo>
                <a:lnTo>
                  <a:pt x="701" y="91"/>
                </a:lnTo>
                <a:lnTo>
                  <a:pt x="691" y="80"/>
                </a:lnTo>
                <a:lnTo>
                  <a:pt x="679" y="69"/>
                </a:lnTo>
                <a:lnTo>
                  <a:pt x="668" y="60"/>
                </a:lnTo>
                <a:lnTo>
                  <a:pt x="657" y="51"/>
                </a:lnTo>
                <a:lnTo>
                  <a:pt x="645" y="43"/>
                </a:lnTo>
                <a:lnTo>
                  <a:pt x="633" y="35"/>
                </a:lnTo>
                <a:lnTo>
                  <a:pt x="620" y="27"/>
                </a:lnTo>
                <a:lnTo>
                  <a:pt x="607" y="21"/>
                </a:lnTo>
                <a:lnTo>
                  <a:pt x="593" y="16"/>
                </a:lnTo>
                <a:lnTo>
                  <a:pt x="580" y="11"/>
                </a:lnTo>
                <a:lnTo>
                  <a:pt x="567" y="7"/>
                </a:lnTo>
                <a:lnTo>
                  <a:pt x="553" y="4"/>
                </a:lnTo>
                <a:lnTo>
                  <a:pt x="538" y="2"/>
                </a:lnTo>
                <a:lnTo>
                  <a:pt x="524" y="1"/>
                </a:lnTo>
                <a:lnTo>
                  <a:pt x="509" y="0"/>
                </a:lnTo>
                <a:lnTo>
                  <a:pt x="509" y="0"/>
                </a:lnTo>
                <a:lnTo>
                  <a:pt x="494" y="1"/>
                </a:lnTo>
                <a:lnTo>
                  <a:pt x="480" y="2"/>
                </a:lnTo>
                <a:lnTo>
                  <a:pt x="466" y="4"/>
                </a:lnTo>
                <a:lnTo>
                  <a:pt x="452" y="7"/>
                </a:lnTo>
                <a:lnTo>
                  <a:pt x="438" y="10"/>
                </a:lnTo>
                <a:lnTo>
                  <a:pt x="424" y="16"/>
                </a:lnTo>
                <a:lnTo>
                  <a:pt x="411" y="21"/>
                </a:lnTo>
                <a:lnTo>
                  <a:pt x="397" y="27"/>
                </a:lnTo>
                <a:lnTo>
                  <a:pt x="384" y="34"/>
                </a:lnTo>
                <a:lnTo>
                  <a:pt x="372" y="43"/>
                </a:lnTo>
                <a:lnTo>
                  <a:pt x="359" y="51"/>
                </a:lnTo>
                <a:lnTo>
                  <a:pt x="348" y="60"/>
                </a:lnTo>
                <a:lnTo>
                  <a:pt x="336" y="70"/>
                </a:lnTo>
                <a:lnTo>
                  <a:pt x="325" y="81"/>
                </a:lnTo>
                <a:lnTo>
                  <a:pt x="314" y="93"/>
                </a:lnTo>
                <a:lnTo>
                  <a:pt x="304" y="105"/>
                </a:lnTo>
                <a:lnTo>
                  <a:pt x="304" y="105"/>
                </a:lnTo>
                <a:lnTo>
                  <a:pt x="294" y="118"/>
                </a:lnTo>
                <a:lnTo>
                  <a:pt x="285" y="130"/>
                </a:lnTo>
                <a:lnTo>
                  <a:pt x="277" y="144"/>
                </a:lnTo>
                <a:lnTo>
                  <a:pt x="269" y="158"/>
                </a:lnTo>
                <a:lnTo>
                  <a:pt x="262" y="172"/>
                </a:lnTo>
                <a:lnTo>
                  <a:pt x="255" y="187"/>
                </a:lnTo>
                <a:lnTo>
                  <a:pt x="249" y="202"/>
                </a:lnTo>
                <a:lnTo>
                  <a:pt x="244" y="217"/>
                </a:lnTo>
                <a:lnTo>
                  <a:pt x="238" y="233"/>
                </a:lnTo>
                <a:lnTo>
                  <a:pt x="234" y="250"/>
                </a:lnTo>
                <a:lnTo>
                  <a:pt x="231" y="266"/>
                </a:lnTo>
                <a:lnTo>
                  <a:pt x="227" y="282"/>
                </a:lnTo>
                <a:lnTo>
                  <a:pt x="225" y="299"/>
                </a:lnTo>
                <a:lnTo>
                  <a:pt x="223" y="315"/>
                </a:lnTo>
                <a:lnTo>
                  <a:pt x="223" y="332"/>
                </a:lnTo>
                <a:lnTo>
                  <a:pt x="222" y="349"/>
                </a:lnTo>
                <a:lnTo>
                  <a:pt x="222" y="349"/>
                </a:lnTo>
                <a:lnTo>
                  <a:pt x="223" y="368"/>
                </a:lnTo>
                <a:lnTo>
                  <a:pt x="224" y="386"/>
                </a:lnTo>
                <a:lnTo>
                  <a:pt x="225" y="403"/>
                </a:lnTo>
                <a:lnTo>
                  <a:pt x="229" y="420"/>
                </a:lnTo>
                <a:lnTo>
                  <a:pt x="232" y="437"/>
                </a:lnTo>
                <a:lnTo>
                  <a:pt x="235" y="453"/>
                </a:lnTo>
                <a:lnTo>
                  <a:pt x="239" y="470"/>
                </a:lnTo>
                <a:lnTo>
                  <a:pt x="245" y="486"/>
                </a:lnTo>
                <a:lnTo>
                  <a:pt x="251" y="502"/>
                </a:lnTo>
                <a:lnTo>
                  <a:pt x="256" y="517"/>
                </a:lnTo>
                <a:lnTo>
                  <a:pt x="264" y="531"/>
                </a:lnTo>
                <a:lnTo>
                  <a:pt x="271" y="546"/>
                </a:lnTo>
                <a:lnTo>
                  <a:pt x="279" y="559"/>
                </a:lnTo>
                <a:lnTo>
                  <a:pt x="288" y="573"/>
                </a:lnTo>
                <a:lnTo>
                  <a:pt x="297" y="585"/>
                </a:lnTo>
                <a:lnTo>
                  <a:pt x="306" y="597"/>
                </a:lnTo>
                <a:lnTo>
                  <a:pt x="317" y="609"/>
                </a:lnTo>
                <a:lnTo>
                  <a:pt x="326" y="620"/>
                </a:lnTo>
                <a:lnTo>
                  <a:pt x="337" y="630"/>
                </a:lnTo>
                <a:lnTo>
                  <a:pt x="349" y="640"/>
                </a:lnTo>
                <a:lnTo>
                  <a:pt x="361" y="649"/>
                </a:lnTo>
                <a:lnTo>
                  <a:pt x="372" y="657"/>
                </a:lnTo>
                <a:lnTo>
                  <a:pt x="384" y="665"/>
                </a:lnTo>
                <a:lnTo>
                  <a:pt x="397" y="672"/>
                </a:lnTo>
                <a:lnTo>
                  <a:pt x="410" y="679"/>
                </a:lnTo>
                <a:lnTo>
                  <a:pt x="424" y="684"/>
                </a:lnTo>
                <a:lnTo>
                  <a:pt x="437" y="688"/>
                </a:lnTo>
                <a:lnTo>
                  <a:pt x="451" y="693"/>
                </a:lnTo>
                <a:lnTo>
                  <a:pt x="465" y="696"/>
                </a:lnTo>
                <a:lnTo>
                  <a:pt x="480" y="698"/>
                </a:lnTo>
                <a:lnTo>
                  <a:pt x="494" y="699"/>
                </a:lnTo>
                <a:lnTo>
                  <a:pt x="509" y="700"/>
                </a:lnTo>
                <a:lnTo>
                  <a:pt x="509" y="700"/>
                </a:lnTo>
                <a:close/>
                <a:moveTo>
                  <a:pt x="509" y="64"/>
                </a:moveTo>
                <a:lnTo>
                  <a:pt x="509" y="64"/>
                </a:lnTo>
                <a:lnTo>
                  <a:pt x="520" y="64"/>
                </a:lnTo>
                <a:lnTo>
                  <a:pt x="531" y="65"/>
                </a:lnTo>
                <a:lnTo>
                  <a:pt x="543" y="67"/>
                </a:lnTo>
                <a:lnTo>
                  <a:pt x="554" y="69"/>
                </a:lnTo>
                <a:lnTo>
                  <a:pt x="564" y="73"/>
                </a:lnTo>
                <a:lnTo>
                  <a:pt x="575" y="77"/>
                </a:lnTo>
                <a:lnTo>
                  <a:pt x="585" y="81"/>
                </a:lnTo>
                <a:lnTo>
                  <a:pt x="596" y="87"/>
                </a:lnTo>
                <a:lnTo>
                  <a:pt x="615" y="98"/>
                </a:lnTo>
                <a:lnTo>
                  <a:pt x="633" y="112"/>
                </a:lnTo>
                <a:lnTo>
                  <a:pt x="650" y="129"/>
                </a:lnTo>
                <a:lnTo>
                  <a:pt x="666" y="148"/>
                </a:lnTo>
                <a:lnTo>
                  <a:pt x="680" y="168"/>
                </a:lnTo>
                <a:lnTo>
                  <a:pt x="693" y="190"/>
                </a:lnTo>
                <a:lnTo>
                  <a:pt x="704" y="213"/>
                </a:lnTo>
                <a:lnTo>
                  <a:pt x="714" y="239"/>
                </a:lnTo>
                <a:lnTo>
                  <a:pt x="721" y="265"/>
                </a:lnTo>
                <a:lnTo>
                  <a:pt x="726" y="293"/>
                </a:lnTo>
                <a:lnTo>
                  <a:pt x="730" y="320"/>
                </a:lnTo>
                <a:lnTo>
                  <a:pt x="731" y="349"/>
                </a:lnTo>
                <a:lnTo>
                  <a:pt x="731" y="349"/>
                </a:lnTo>
                <a:lnTo>
                  <a:pt x="730" y="379"/>
                </a:lnTo>
                <a:lnTo>
                  <a:pt x="726" y="407"/>
                </a:lnTo>
                <a:lnTo>
                  <a:pt x="721" y="435"/>
                </a:lnTo>
                <a:lnTo>
                  <a:pt x="714" y="461"/>
                </a:lnTo>
                <a:lnTo>
                  <a:pt x="704" y="486"/>
                </a:lnTo>
                <a:lnTo>
                  <a:pt x="693" y="509"/>
                </a:lnTo>
                <a:lnTo>
                  <a:pt x="680" y="532"/>
                </a:lnTo>
                <a:lnTo>
                  <a:pt x="666" y="552"/>
                </a:lnTo>
                <a:lnTo>
                  <a:pt x="650" y="570"/>
                </a:lnTo>
                <a:lnTo>
                  <a:pt x="633" y="588"/>
                </a:lnTo>
                <a:lnTo>
                  <a:pt x="615" y="602"/>
                </a:lnTo>
                <a:lnTo>
                  <a:pt x="596" y="613"/>
                </a:lnTo>
                <a:lnTo>
                  <a:pt x="585" y="619"/>
                </a:lnTo>
                <a:lnTo>
                  <a:pt x="575" y="623"/>
                </a:lnTo>
                <a:lnTo>
                  <a:pt x="564" y="627"/>
                </a:lnTo>
                <a:lnTo>
                  <a:pt x="554" y="630"/>
                </a:lnTo>
                <a:lnTo>
                  <a:pt x="543" y="633"/>
                </a:lnTo>
                <a:lnTo>
                  <a:pt x="531" y="635"/>
                </a:lnTo>
                <a:lnTo>
                  <a:pt x="520" y="636"/>
                </a:lnTo>
                <a:lnTo>
                  <a:pt x="509" y="636"/>
                </a:lnTo>
                <a:lnTo>
                  <a:pt x="509" y="636"/>
                </a:lnTo>
                <a:lnTo>
                  <a:pt x="497" y="636"/>
                </a:lnTo>
                <a:lnTo>
                  <a:pt x="486" y="635"/>
                </a:lnTo>
                <a:lnTo>
                  <a:pt x="474" y="633"/>
                </a:lnTo>
                <a:lnTo>
                  <a:pt x="464" y="630"/>
                </a:lnTo>
                <a:lnTo>
                  <a:pt x="453" y="627"/>
                </a:lnTo>
                <a:lnTo>
                  <a:pt x="442" y="623"/>
                </a:lnTo>
                <a:lnTo>
                  <a:pt x="432" y="619"/>
                </a:lnTo>
                <a:lnTo>
                  <a:pt x="422" y="613"/>
                </a:lnTo>
                <a:lnTo>
                  <a:pt x="402" y="602"/>
                </a:lnTo>
                <a:lnTo>
                  <a:pt x="384" y="588"/>
                </a:lnTo>
                <a:lnTo>
                  <a:pt x="367" y="570"/>
                </a:lnTo>
                <a:lnTo>
                  <a:pt x="351" y="552"/>
                </a:lnTo>
                <a:lnTo>
                  <a:pt x="337" y="532"/>
                </a:lnTo>
                <a:lnTo>
                  <a:pt x="324" y="509"/>
                </a:lnTo>
                <a:lnTo>
                  <a:pt x="313" y="486"/>
                </a:lnTo>
                <a:lnTo>
                  <a:pt x="304" y="461"/>
                </a:lnTo>
                <a:lnTo>
                  <a:pt x="296" y="435"/>
                </a:lnTo>
                <a:lnTo>
                  <a:pt x="291" y="407"/>
                </a:lnTo>
                <a:lnTo>
                  <a:pt x="288" y="379"/>
                </a:lnTo>
                <a:lnTo>
                  <a:pt x="285" y="349"/>
                </a:lnTo>
                <a:lnTo>
                  <a:pt x="285" y="349"/>
                </a:lnTo>
                <a:lnTo>
                  <a:pt x="288" y="320"/>
                </a:lnTo>
                <a:lnTo>
                  <a:pt x="291" y="293"/>
                </a:lnTo>
                <a:lnTo>
                  <a:pt x="296" y="265"/>
                </a:lnTo>
                <a:lnTo>
                  <a:pt x="304" y="239"/>
                </a:lnTo>
                <a:lnTo>
                  <a:pt x="313" y="213"/>
                </a:lnTo>
                <a:lnTo>
                  <a:pt x="324" y="190"/>
                </a:lnTo>
                <a:lnTo>
                  <a:pt x="337" y="168"/>
                </a:lnTo>
                <a:lnTo>
                  <a:pt x="351" y="148"/>
                </a:lnTo>
                <a:lnTo>
                  <a:pt x="367" y="129"/>
                </a:lnTo>
                <a:lnTo>
                  <a:pt x="384" y="112"/>
                </a:lnTo>
                <a:lnTo>
                  <a:pt x="402" y="98"/>
                </a:lnTo>
                <a:lnTo>
                  <a:pt x="422" y="87"/>
                </a:lnTo>
                <a:lnTo>
                  <a:pt x="432" y="81"/>
                </a:lnTo>
                <a:lnTo>
                  <a:pt x="442" y="77"/>
                </a:lnTo>
                <a:lnTo>
                  <a:pt x="453" y="73"/>
                </a:lnTo>
                <a:lnTo>
                  <a:pt x="464" y="69"/>
                </a:lnTo>
                <a:lnTo>
                  <a:pt x="474" y="67"/>
                </a:lnTo>
                <a:lnTo>
                  <a:pt x="486" y="65"/>
                </a:lnTo>
                <a:lnTo>
                  <a:pt x="497" y="64"/>
                </a:lnTo>
                <a:lnTo>
                  <a:pt x="509" y="64"/>
                </a:lnTo>
                <a:lnTo>
                  <a:pt x="509" y="64"/>
                </a:lnTo>
                <a:close/>
                <a:moveTo>
                  <a:pt x="731" y="636"/>
                </a:moveTo>
                <a:lnTo>
                  <a:pt x="731" y="636"/>
                </a:lnTo>
                <a:lnTo>
                  <a:pt x="725" y="637"/>
                </a:lnTo>
                <a:lnTo>
                  <a:pt x="719" y="639"/>
                </a:lnTo>
                <a:lnTo>
                  <a:pt x="714" y="641"/>
                </a:lnTo>
                <a:lnTo>
                  <a:pt x="709" y="645"/>
                </a:lnTo>
                <a:lnTo>
                  <a:pt x="705" y="650"/>
                </a:lnTo>
                <a:lnTo>
                  <a:pt x="702" y="655"/>
                </a:lnTo>
                <a:lnTo>
                  <a:pt x="700" y="662"/>
                </a:lnTo>
                <a:lnTo>
                  <a:pt x="700" y="668"/>
                </a:lnTo>
                <a:lnTo>
                  <a:pt x="700" y="668"/>
                </a:lnTo>
                <a:lnTo>
                  <a:pt x="700" y="674"/>
                </a:lnTo>
                <a:lnTo>
                  <a:pt x="702" y="680"/>
                </a:lnTo>
                <a:lnTo>
                  <a:pt x="705" y="685"/>
                </a:lnTo>
                <a:lnTo>
                  <a:pt x="709" y="691"/>
                </a:lnTo>
                <a:lnTo>
                  <a:pt x="714" y="694"/>
                </a:lnTo>
                <a:lnTo>
                  <a:pt x="719" y="697"/>
                </a:lnTo>
                <a:lnTo>
                  <a:pt x="725" y="699"/>
                </a:lnTo>
                <a:lnTo>
                  <a:pt x="731" y="700"/>
                </a:lnTo>
                <a:lnTo>
                  <a:pt x="731" y="700"/>
                </a:lnTo>
                <a:lnTo>
                  <a:pt x="754" y="701"/>
                </a:lnTo>
                <a:lnTo>
                  <a:pt x="776" y="705"/>
                </a:lnTo>
                <a:lnTo>
                  <a:pt x="797" y="710"/>
                </a:lnTo>
                <a:lnTo>
                  <a:pt x="818" y="717"/>
                </a:lnTo>
                <a:lnTo>
                  <a:pt x="837" y="727"/>
                </a:lnTo>
                <a:lnTo>
                  <a:pt x="855" y="738"/>
                </a:lnTo>
                <a:lnTo>
                  <a:pt x="872" y="751"/>
                </a:lnTo>
                <a:lnTo>
                  <a:pt x="888" y="765"/>
                </a:lnTo>
                <a:lnTo>
                  <a:pt x="903" y="781"/>
                </a:lnTo>
                <a:lnTo>
                  <a:pt x="915" y="798"/>
                </a:lnTo>
                <a:lnTo>
                  <a:pt x="927" y="816"/>
                </a:lnTo>
                <a:lnTo>
                  <a:pt x="937" y="835"/>
                </a:lnTo>
                <a:lnTo>
                  <a:pt x="944" y="856"/>
                </a:lnTo>
                <a:lnTo>
                  <a:pt x="950" y="877"/>
                </a:lnTo>
                <a:lnTo>
                  <a:pt x="953" y="900"/>
                </a:lnTo>
                <a:lnTo>
                  <a:pt x="954" y="922"/>
                </a:lnTo>
                <a:lnTo>
                  <a:pt x="954" y="922"/>
                </a:lnTo>
                <a:lnTo>
                  <a:pt x="953" y="929"/>
                </a:lnTo>
                <a:lnTo>
                  <a:pt x="952" y="935"/>
                </a:lnTo>
                <a:lnTo>
                  <a:pt x="949" y="941"/>
                </a:lnTo>
                <a:lnTo>
                  <a:pt x="944" y="945"/>
                </a:lnTo>
                <a:lnTo>
                  <a:pt x="940" y="949"/>
                </a:lnTo>
                <a:lnTo>
                  <a:pt x="935" y="951"/>
                </a:lnTo>
                <a:lnTo>
                  <a:pt x="928" y="953"/>
                </a:lnTo>
                <a:lnTo>
                  <a:pt x="922" y="954"/>
                </a:lnTo>
                <a:lnTo>
                  <a:pt x="96" y="954"/>
                </a:lnTo>
                <a:lnTo>
                  <a:pt x="96" y="954"/>
                </a:lnTo>
                <a:lnTo>
                  <a:pt x="89" y="953"/>
                </a:lnTo>
                <a:lnTo>
                  <a:pt x="83" y="951"/>
                </a:lnTo>
                <a:lnTo>
                  <a:pt x="77" y="949"/>
                </a:lnTo>
                <a:lnTo>
                  <a:pt x="73" y="945"/>
                </a:lnTo>
                <a:lnTo>
                  <a:pt x="69" y="941"/>
                </a:lnTo>
                <a:lnTo>
                  <a:pt x="65" y="935"/>
                </a:lnTo>
                <a:lnTo>
                  <a:pt x="64" y="929"/>
                </a:lnTo>
                <a:lnTo>
                  <a:pt x="63" y="922"/>
                </a:lnTo>
                <a:lnTo>
                  <a:pt x="63" y="922"/>
                </a:lnTo>
                <a:lnTo>
                  <a:pt x="64" y="900"/>
                </a:lnTo>
                <a:lnTo>
                  <a:pt x="68" y="877"/>
                </a:lnTo>
                <a:lnTo>
                  <a:pt x="73" y="856"/>
                </a:lnTo>
                <a:lnTo>
                  <a:pt x="81" y="835"/>
                </a:lnTo>
                <a:lnTo>
                  <a:pt x="90" y="816"/>
                </a:lnTo>
                <a:lnTo>
                  <a:pt x="101" y="798"/>
                </a:lnTo>
                <a:lnTo>
                  <a:pt x="114" y="781"/>
                </a:lnTo>
                <a:lnTo>
                  <a:pt x="129" y="765"/>
                </a:lnTo>
                <a:lnTo>
                  <a:pt x="145" y="751"/>
                </a:lnTo>
                <a:lnTo>
                  <a:pt x="162" y="738"/>
                </a:lnTo>
                <a:lnTo>
                  <a:pt x="180" y="727"/>
                </a:lnTo>
                <a:lnTo>
                  <a:pt x="200" y="717"/>
                </a:lnTo>
                <a:lnTo>
                  <a:pt x="220" y="710"/>
                </a:lnTo>
                <a:lnTo>
                  <a:pt x="241" y="705"/>
                </a:lnTo>
                <a:lnTo>
                  <a:pt x="263" y="701"/>
                </a:lnTo>
                <a:lnTo>
                  <a:pt x="285" y="700"/>
                </a:lnTo>
                <a:lnTo>
                  <a:pt x="285" y="700"/>
                </a:lnTo>
                <a:lnTo>
                  <a:pt x="292" y="699"/>
                </a:lnTo>
                <a:lnTo>
                  <a:pt x="298" y="697"/>
                </a:lnTo>
                <a:lnTo>
                  <a:pt x="304" y="694"/>
                </a:lnTo>
                <a:lnTo>
                  <a:pt x="308" y="691"/>
                </a:lnTo>
                <a:lnTo>
                  <a:pt x="312" y="685"/>
                </a:lnTo>
                <a:lnTo>
                  <a:pt x="315" y="680"/>
                </a:lnTo>
                <a:lnTo>
                  <a:pt x="318" y="674"/>
                </a:lnTo>
                <a:lnTo>
                  <a:pt x="318" y="668"/>
                </a:lnTo>
                <a:lnTo>
                  <a:pt x="318" y="668"/>
                </a:lnTo>
                <a:lnTo>
                  <a:pt x="318" y="662"/>
                </a:lnTo>
                <a:lnTo>
                  <a:pt x="315" y="655"/>
                </a:lnTo>
                <a:lnTo>
                  <a:pt x="312" y="650"/>
                </a:lnTo>
                <a:lnTo>
                  <a:pt x="308" y="645"/>
                </a:lnTo>
                <a:lnTo>
                  <a:pt x="304" y="641"/>
                </a:lnTo>
                <a:lnTo>
                  <a:pt x="298" y="639"/>
                </a:lnTo>
                <a:lnTo>
                  <a:pt x="292" y="637"/>
                </a:lnTo>
                <a:lnTo>
                  <a:pt x="285" y="636"/>
                </a:lnTo>
                <a:lnTo>
                  <a:pt x="285" y="636"/>
                </a:lnTo>
                <a:lnTo>
                  <a:pt x="271" y="637"/>
                </a:lnTo>
                <a:lnTo>
                  <a:pt x="256" y="638"/>
                </a:lnTo>
                <a:lnTo>
                  <a:pt x="243" y="639"/>
                </a:lnTo>
                <a:lnTo>
                  <a:pt x="229" y="642"/>
                </a:lnTo>
                <a:lnTo>
                  <a:pt x="215" y="645"/>
                </a:lnTo>
                <a:lnTo>
                  <a:pt x="201" y="649"/>
                </a:lnTo>
                <a:lnTo>
                  <a:pt x="188" y="653"/>
                </a:lnTo>
                <a:lnTo>
                  <a:pt x="175" y="658"/>
                </a:lnTo>
                <a:lnTo>
                  <a:pt x="162" y="665"/>
                </a:lnTo>
                <a:lnTo>
                  <a:pt x="149" y="670"/>
                </a:lnTo>
                <a:lnTo>
                  <a:pt x="137" y="678"/>
                </a:lnTo>
                <a:lnTo>
                  <a:pt x="126" y="685"/>
                </a:lnTo>
                <a:lnTo>
                  <a:pt x="115" y="693"/>
                </a:lnTo>
                <a:lnTo>
                  <a:pt x="104" y="701"/>
                </a:lnTo>
                <a:lnTo>
                  <a:pt x="93" y="711"/>
                </a:lnTo>
                <a:lnTo>
                  <a:pt x="84" y="720"/>
                </a:lnTo>
                <a:lnTo>
                  <a:pt x="74" y="730"/>
                </a:lnTo>
                <a:lnTo>
                  <a:pt x="65" y="740"/>
                </a:lnTo>
                <a:lnTo>
                  <a:pt x="57" y="751"/>
                </a:lnTo>
                <a:lnTo>
                  <a:pt x="48" y="762"/>
                </a:lnTo>
                <a:lnTo>
                  <a:pt x="41" y="774"/>
                </a:lnTo>
                <a:lnTo>
                  <a:pt x="34" y="786"/>
                </a:lnTo>
                <a:lnTo>
                  <a:pt x="28" y="798"/>
                </a:lnTo>
                <a:lnTo>
                  <a:pt x="23" y="811"/>
                </a:lnTo>
                <a:lnTo>
                  <a:pt x="17" y="824"/>
                </a:lnTo>
                <a:lnTo>
                  <a:pt x="13" y="838"/>
                </a:lnTo>
                <a:lnTo>
                  <a:pt x="9" y="850"/>
                </a:lnTo>
                <a:lnTo>
                  <a:pt x="5" y="864"/>
                </a:lnTo>
                <a:lnTo>
                  <a:pt x="3" y="878"/>
                </a:lnTo>
                <a:lnTo>
                  <a:pt x="1" y="893"/>
                </a:lnTo>
                <a:lnTo>
                  <a:pt x="0" y="907"/>
                </a:lnTo>
                <a:lnTo>
                  <a:pt x="0" y="922"/>
                </a:lnTo>
                <a:lnTo>
                  <a:pt x="0" y="922"/>
                </a:lnTo>
                <a:lnTo>
                  <a:pt x="0" y="932"/>
                </a:lnTo>
                <a:lnTo>
                  <a:pt x="2" y="942"/>
                </a:lnTo>
                <a:lnTo>
                  <a:pt x="4" y="950"/>
                </a:lnTo>
                <a:lnTo>
                  <a:pt x="8" y="960"/>
                </a:lnTo>
                <a:lnTo>
                  <a:pt x="11" y="967"/>
                </a:lnTo>
                <a:lnTo>
                  <a:pt x="16" y="976"/>
                </a:lnTo>
                <a:lnTo>
                  <a:pt x="21" y="983"/>
                </a:lnTo>
                <a:lnTo>
                  <a:pt x="28" y="990"/>
                </a:lnTo>
                <a:lnTo>
                  <a:pt x="34" y="996"/>
                </a:lnTo>
                <a:lnTo>
                  <a:pt x="42" y="1002"/>
                </a:lnTo>
                <a:lnTo>
                  <a:pt x="49" y="1006"/>
                </a:lnTo>
                <a:lnTo>
                  <a:pt x="58" y="1010"/>
                </a:lnTo>
                <a:lnTo>
                  <a:pt x="67" y="1014"/>
                </a:lnTo>
                <a:lnTo>
                  <a:pt x="76" y="1016"/>
                </a:lnTo>
                <a:lnTo>
                  <a:pt x="86" y="1017"/>
                </a:lnTo>
                <a:lnTo>
                  <a:pt x="96" y="1018"/>
                </a:lnTo>
                <a:lnTo>
                  <a:pt x="922" y="1018"/>
                </a:lnTo>
                <a:lnTo>
                  <a:pt x="922" y="1018"/>
                </a:lnTo>
                <a:lnTo>
                  <a:pt x="931" y="1017"/>
                </a:lnTo>
                <a:lnTo>
                  <a:pt x="941" y="1016"/>
                </a:lnTo>
                <a:lnTo>
                  <a:pt x="951" y="1014"/>
                </a:lnTo>
                <a:lnTo>
                  <a:pt x="959" y="1010"/>
                </a:lnTo>
                <a:lnTo>
                  <a:pt x="968" y="1006"/>
                </a:lnTo>
                <a:lnTo>
                  <a:pt x="975" y="1002"/>
                </a:lnTo>
                <a:lnTo>
                  <a:pt x="983" y="996"/>
                </a:lnTo>
                <a:lnTo>
                  <a:pt x="989" y="990"/>
                </a:lnTo>
                <a:lnTo>
                  <a:pt x="996" y="983"/>
                </a:lnTo>
                <a:lnTo>
                  <a:pt x="1001" y="976"/>
                </a:lnTo>
                <a:lnTo>
                  <a:pt x="1006" y="967"/>
                </a:lnTo>
                <a:lnTo>
                  <a:pt x="1010" y="960"/>
                </a:lnTo>
                <a:lnTo>
                  <a:pt x="1013" y="950"/>
                </a:lnTo>
                <a:lnTo>
                  <a:pt x="1015" y="942"/>
                </a:lnTo>
                <a:lnTo>
                  <a:pt x="1017" y="932"/>
                </a:lnTo>
                <a:lnTo>
                  <a:pt x="1017" y="922"/>
                </a:lnTo>
                <a:lnTo>
                  <a:pt x="1017" y="922"/>
                </a:lnTo>
                <a:lnTo>
                  <a:pt x="1017" y="907"/>
                </a:lnTo>
                <a:lnTo>
                  <a:pt x="1016" y="893"/>
                </a:lnTo>
                <a:lnTo>
                  <a:pt x="1014" y="878"/>
                </a:lnTo>
                <a:lnTo>
                  <a:pt x="1012" y="864"/>
                </a:lnTo>
                <a:lnTo>
                  <a:pt x="1009" y="850"/>
                </a:lnTo>
                <a:lnTo>
                  <a:pt x="1004" y="838"/>
                </a:lnTo>
                <a:lnTo>
                  <a:pt x="1000" y="824"/>
                </a:lnTo>
                <a:lnTo>
                  <a:pt x="995" y="811"/>
                </a:lnTo>
                <a:lnTo>
                  <a:pt x="989" y="798"/>
                </a:lnTo>
                <a:lnTo>
                  <a:pt x="983" y="786"/>
                </a:lnTo>
                <a:lnTo>
                  <a:pt x="976" y="774"/>
                </a:lnTo>
                <a:lnTo>
                  <a:pt x="969" y="762"/>
                </a:lnTo>
                <a:lnTo>
                  <a:pt x="960" y="751"/>
                </a:lnTo>
                <a:lnTo>
                  <a:pt x="952" y="740"/>
                </a:lnTo>
                <a:lnTo>
                  <a:pt x="943" y="730"/>
                </a:lnTo>
                <a:lnTo>
                  <a:pt x="933" y="720"/>
                </a:lnTo>
                <a:lnTo>
                  <a:pt x="924" y="711"/>
                </a:lnTo>
                <a:lnTo>
                  <a:pt x="913" y="701"/>
                </a:lnTo>
                <a:lnTo>
                  <a:pt x="902" y="693"/>
                </a:lnTo>
                <a:lnTo>
                  <a:pt x="892" y="685"/>
                </a:lnTo>
                <a:lnTo>
                  <a:pt x="880" y="678"/>
                </a:lnTo>
                <a:lnTo>
                  <a:pt x="868" y="670"/>
                </a:lnTo>
                <a:lnTo>
                  <a:pt x="855" y="665"/>
                </a:lnTo>
                <a:lnTo>
                  <a:pt x="842" y="658"/>
                </a:lnTo>
                <a:lnTo>
                  <a:pt x="829" y="653"/>
                </a:lnTo>
                <a:lnTo>
                  <a:pt x="817" y="649"/>
                </a:lnTo>
                <a:lnTo>
                  <a:pt x="803" y="645"/>
                </a:lnTo>
                <a:lnTo>
                  <a:pt x="789" y="642"/>
                </a:lnTo>
                <a:lnTo>
                  <a:pt x="775" y="639"/>
                </a:lnTo>
                <a:lnTo>
                  <a:pt x="761" y="638"/>
                </a:lnTo>
                <a:lnTo>
                  <a:pt x="746" y="637"/>
                </a:lnTo>
                <a:lnTo>
                  <a:pt x="731" y="636"/>
                </a:lnTo>
                <a:lnTo>
                  <a:pt x="731" y="6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9291340" y="4134498"/>
            <a:ext cx="828000" cy="828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Freeform 110"/>
          <p:cNvSpPr>
            <a:spLocks noEditPoints="1"/>
          </p:cNvSpPr>
          <p:nvPr/>
        </p:nvSpPr>
        <p:spPr bwMode="auto">
          <a:xfrm>
            <a:off x="9543415" y="4386573"/>
            <a:ext cx="323850" cy="323850"/>
          </a:xfrm>
          <a:custGeom>
            <a:avLst/>
            <a:gdLst>
              <a:gd name="T0" fmla="*/ 279 w 1017"/>
              <a:gd name="T1" fmla="*/ 354 h 1017"/>
              <a:gd name="T2" fmla="*/ 241 w 1017"/>
              <a:gd name="T3" fmla="*/ 577 h 1017"/>
              <a:gd name="T4" fmla="*/ 453 w 1017"/>
              <a:gd name="T5" fmla="*/ 779 h 1017"/>
              <a:gd name="T6" fmla="*/ 703 w 1017"/>
              <a:gd name="T7" fmla="*/ 702 h 1017"/>
              <a:gd name="T8" fmla="*/ 779 w 1017"/>
              <a:gd name="T9" fmla="*/ 452 h 1017"/>
              <a:gd name="T10" fmla="*/ 563 w 1017"/>
              <a:gd name="T11" fmla="*/ 238 h 1017"/>
              <a:gd name="T12" fmla="*/ 322 w 1017"/>
              <a:gd name="T13" fmla="*/ 609 h 1017"/>
              <a:gd name="T14" fmla="*/ 426 w 1017"/>
              <a:gd name="T15" fmla="*/ 312 h 1017"/>
              <a:gd name="T16" fmla="*/ 711 w 1017"/>
              <a:gd name="T17" fmla="*/ 445 h 1017"/>
              <a:gd name="T18" fmla="*/ 550 w 1017"/>
              <a:gd name="T19" fmla="*/ 716 h 1017"/>
              <a:gd name="T20" fmla="*/ 913 w 1017"/>
              <a:gd name="T21" fmla="*/ 533 h 1017"/>
              <a:gd name="T22" fmla="*/ 972 w 1017"/>
              <a:gd name="T23" fmla="*/ 421 h 1017"/>
              <a:gd name="T24" fmla="*/ 985 w 1017"/>
              <a:gd name="T25" fmla="*/ 290 h 1017"/>
              <a:gd name="T26" fmla="*/ 883 w 1017"/>
              <a:gd name="T27" fmla="*/ 246 h 1017"/>
              <a:gd name="T28" fmla="*/ 770 w 1017"/>
              <a:gd name="T29" fmla="*/ 190 h 1017"/>
              <a:gd name="T30" fmla="*/ 788 w 1017"/>
              <a:gd name="T31" fmla="*/ 73 h 1017"/>
              <a:gd name="T32" fmla="*/ 611 w 1017"/>
              <a:gd name="T33" fmla="*/ 5 h 1017"/>
              <a:gd name="T34" fmla="*/ 533 w 1017"/>
              <a:gd name="T35" fmla="*/ 104 h 1017"/>
              <a:gd name="T36" fmla="*/ 422 w 1017"/>
              <a:gd name="T37" fmla="*/ 44 h 1017"/>
              <a:gd name="T38" fmla="*/ 291 w 1017"/>
              <a:gd name="T39" fmla="*/ 32 h 1017"/>
              <a:gd name="T40" fmla="*/ 247 w 1017"/>
              <a:gd name="T41" fmla="*/ 134 h 1017"/>
              <a:gd name="T42" fmla="*/ 190 w 1017"/>
              <a:gd name="T43" fmla="*/ 245 h 1017"/>
              <a:gd name="T44" fmla="*/ 73 w 1017"/>
              <a:gd name="T45" fmla="*/ 227 h 1017"/>
              <a:gd name="T46" fmla="*/ 5 w 1017"/>
              <a:gd name="T47" fmla="*/ 404 h 1017"/>
              <a:gd name="T48" fmla="*/ 104 w 1017"/>
              <a:gd name="T49" fmla="*/ 484 h 1017"/>
              <a:gd name="T50" fmla="*/ 44 w 1017"/>
              <a:gd name="T51" fmla="*/ 594 h 1017"/>
              <a:gd name="T52" fmla="*/ 32 w 1017"/>
              <a:gd name="T53" fmla="*/ 725 h 1017"/>
              <a:gd name="T54" fmla="*/ 134 w 1017"/>
              <a:gd name="T55" fmla="*/ 770 h 1017"/>
              <a:gd name="T56" fmla="*/ 246 w 1017"/>
              <a:gd name="T57" fmla="*/ 826 h 1017"/>
              <a:gd name="T58" fmla="*/ 227 w 1017"/>
              <a:gd name="T59" fmla="*/ 943 h 1017"/>
              <a:gd name="T60" fmla="*/ 400 w 1017"/>
              <a:gd name="T61" fmla="*/ 1014 h 1017"/>
              <a:gd name="T62" fmla="*/ 468 w 1017"/>
              <a:gd name="T63" fmla="*/ 918 h 1017"/>
              <a:gd name="T64" fmla="*/ 588 w 1017"/>
              <a:gd name="T65" fmla="*/ 957 h 1017"/>
              <a:gd name="T66" fmla="*/ 691 w 1017"/>
              <a:gd name="T67" fmla="*/ 999 h 1017"/>
              <a:gd name="T68" fmla="*/ 776 w 1017"/>
              <a:gd name="T69" fmla="*/ 898 h 1017"/>
              <a:gd name="T70" fmla="*/ 811 w 1017"/>
              <a:gd name="T71" fmla="*/ 776 h 1017"/>
              <a:gd name="T72" fmla="*/ 937 w 1017"/>
              <a:gd name="T73" fmla="*/ 790 h 1017"/>
              <a:gd name="T74" fmla="*/ 1014 w 1017"/>
              <a:gd name="T75" fmla="*/ 618 h 1017"/>
              <a:gd name="T76" fmla="*/ 816 w 1017"/>
              <a:gd name="T77" fmla="*/ 707 h 1017"/>
              <a:gd name="T78" fmla="*/ 702 w 1017"/>
              <a:gd name="T79" fmla="*/ 852 h 1017"/>
              <a:gd name="T80" fmla="*/ 596 w 1017"/>
              <a:gd name="T81" fmla="*/ 873 h 1017"/>
              <a:gd name="T82" fmla="*/ 411 w 1017"/>
              <a:gd name="T83" fmla="*/ 881 h 1017"/>
              <a:gd name="T84" fmla="*/ 313 w 1017"/>
              <a:gd name="T85" fmla="*/ 840 h 1017"/>
              <a:gd name="T86" fmla="*/ 161 w 1017"/>
              <a:gd name="T87" fmla="*/ 701 h 1017"/>
              <a:gd name="T88" fmla="*/ 143 w 1017"/>
              <a:gd name="T89" fmla="*/ 596 h 1017"/>
              <a:gd name="T90" fmla="*/ 136 w 1017"/>
              <a:gd name="T91" fmla="*/ 411 h 1017"/>
              <a:gd name="T92" fmla="*/ 176 w 1017"/>
              <a:gd name="T93" fmla="*/ 314 h 1017"/>
              <a:gd name="T94" fmla="*/ 314 w 1017"/>
              <a:gd name="T95" fmla="*/ 165 h 1017"/>
              <a:gd name="T96" fmla="*/ 420 w 1017"/>
              <a:gd name="T97" fmla="*/ 142 h 1017"/>
              <a:gd name="T98" fmla="*/ 605 w 1017"/>
              <a:gd name="T99" fmla="*/ 136 h 1017"/>
              <a:gd name="T100" fmla="*/ 703 w 1017"/>
              <a:gd name="T101" fmla="*/ 176 h 1017"/>
              <a:gd name="T102" fmla="*/ 855 w 1017"/>
              <a:gd name="T103" fmla="*/ 314 h 1017"/>
              <a:gd name="T104" fmla="*/ 873 w 1017"/>
              <a:gd name="T105" fmla="*/ 420 h 1017"/>
              <a:gd name="T106" fmla="*/ 881 w 1017"/>
              <a:gd name="T107" fmla="*/ 605 h 1017"/>
              <a:gd name="T108" fmla="*/ 449 w 1017"/>
              <a:gd name="T109" fmla="*/ 369 h 1017"/>
              <a:gd name="T110" fmla="*/ 375 w 1017"/>
              <a:gd name="T111" fmla="*/ 580 h 1017"/>
              <a:gd name="T112" fmla="*/ 592 w 1017"/>
              <a:gd name="T113" fmla="*/ 633 h 1017"/>
              <a:gd name="T114" fmla="*/ 624 w 1017"/>
              <a:gd name="T115" fmla="*/ 412 h 1017"/>
              <a:gd name="T116" fmla="*/ 454 w 1017"/>
              <a:gd name="T117" fmla="*/ 531 h 1017"/>
              <a:gd name="T118" fmla="*/ 563 w 1017"/>
              <a:gd name="T119" fmla="*/ 485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7" h="1017">
                <a:moveTo>
                  <a:pt x="508" y="231"/>
                </a:moveTo>
                <a:lnTo>
                  <a:pt x="508" y="231"/>
                </a:lnTo>
                <a:lnTo>
                  <a:pt x="493" y="232"/>
                </a:lnTo>
                <a:lnTo>
                  <a:pt x="479" y="234"/>
                </a:lnTo>
                <a:lnTo>
                  <a:pt x="466" y="235"/>
                </a:lnTo>
                <a:lnTo>
                  <a:pt x="453" y="238"/>
                </a:lnTo>
                <a:lnTo>
                  <a:pt x="439" y="241"/>
                </a:lnTo>
                <a:lnTo>
                  <a:pt x="426" y="244"/>
                </a:lnTo>
                <a:lnTo>
                  <a:pt x="413" y="249"/>
                </a:lnTo>
                <a:lnTo>
                  <a:pt x="401" y="254"/>
                </a:lnTo>
                <a:lnTo>
                  <a:pt x="388" y="259"/>
                </a:lnTo>
                <a:lnTo>
                  <a:pt x="376" y="266"/>
                </a:lnTo>
                <a:lnTo>
                  <a:pt x="365" y="272"/>
                </a:lnTo>
                <a:lnTo>
                  <a:pt x="354" y="279"/>
                </a:lnTo>
                <a:lnTo>
                  <a:pt x="332" y="295"/>
                </a:lnTo>
                <a:lnTo>
                  <a:pt x="313" y="313"/>
                </a:lnTo>
                <a:lnTo>
                  <a:pt x="295" y="332"/>
                </a:lnTo>
                <a:lnTo>
                  <a:pt x="279" y="354"/>
                </a:lnTo>
                <a:lnTo>
                  <a:pt x="272" y="364"/>
                </a:lnTo>
                <a:lnTo>
                  <a:pt x="266" y="376"/>
                </a:lnTo>
                <a:lnTo>
                  <a:pt x="260" y="388"/>
                </a:lnTo>
                <a:lnTo>
                  <a:pt x="254" y="401"/>
                </a:lnTo>
                <a:lnTo>
                  <a:pt x="249" y="413"/>
                </a:lnTo>
                <a:lnTo>
                  <a:pt x="244" y="426"/>
                </a:lnTo>
                <a:lnTo>
                  <a:pt x="241" y="438"/>
                </a:lnTo>
                <a:lnTo>
                  <a:pt x="238" y="452"/>
                </a:lnTo>
                <a:lnTo>
                  <a:pt x="235" y="466"/>
                </a:lnTo>
                <a:lnTo>
                  <a:pt x="234" y="479"/>
                </a:lnTo>
                <a:lnTo>
                  <a:pt x="233" y="493"/>
                </a:lnTo>
                <a:lnTo>
                  <a:pt x="232" y="508"/>
                </a:lnTo>
                <a:lnTo>
                  <a:pt x="232" y="508"/>
                </a:lnTo>
                <a:lnTo>
                  <a:pt x="233" y="522"/>
                </a:lnTo>
                <a:lnTo>
                  <a:pt x="234" y="536"/>
                </a:lnTo>
                <a:lnTo>
                  <a:pt x="235" y="550"/>
                </a:lnTo>
                <a:lnTo>
                  <a:pt x="238" y="563"/>
                </a:lnTo>
                <a:lnTo>
                  <a:pt x="241" y="577"/>
                </a:lnTo>
                <a:lnTo>
                  <a:pt x="244" y="590"/>
                </a:lnTo>
                <a:lnTo>
                  <a:pt x="249" y="603"/>
                </a:lnTo>
                <a:lnTo>
                  <a:pt x="254" y="616"/>
                </a:lnTo>
                <a:lnTo>
                  <a:pt x="260" y="627"/>
                </a:lnTo>
                <a:lnTo>
                  <a:pt x="266" y="639"/>
                </a:lnTo>
                <a:lnTo>
                  <a:pt x="272" y="651"/>
                </a:lnTo>
                <a:lnTo>
                  <a:pt x="279" y="662"/>
                </a:lnTo>
                <a:lnTo>
                  <a:pt x="295" y="683"/>
                </a:lnTo>
                <a:lnTo>
                  <a:pt x="313" y="702"/>
                </a:lnTo>
                <a:lnTo>
                  <a:pt x="332" y="721"/>
                </a:lnTo>
                <a:lnTo>
                  <a:pt x="354" y="737"/>
                </a:lnTo>
                <a:lnTo>
                  <a:pt x="376" y="751"/>
                </a:lnTo>
                <a:lnTo>
                  <a:pt x="388" y="756"/>
                </a:lnTo>
                <a:lnTo>
                  <a:pt x="401" y="763"/>
                </a:lnTo>
                <a:lnTo>
                  <a:pt x="413" y="767"/>
                </a:lnTo>
                <a:lnTo>
                  <a:pt x="426" y="771"/>
                </a:lnTo>
                <a:lnTo>
                  <a:pt x="439" y="775"/>
                </a:lnTo>
                <a:lnTo>
                  <a:pt x="453" y="779"/>
                </a:lnTo>
                <a:lnTo>
                  <a:pt x="466" y="781"/>
                </a:lnTo>
                <a:lnTo>
                  <a:pt x="479" y="783"/>
                </a:lnTo>
                <a:lnTo>
                  <a:pt x="493" y="784"/>
                </a:lnTo>
                <a:lnTo>
                  <a:pt x="508" y="784"/>
                </a:lnTo>
                <a:lnTo>
                  <a:pt x="508" y="784"/>
                </a:lnTo>
                <a:lnTo>
                  <a:pt x="522" y="784"/>
                </a:lnTo>
                <a:lnTo>
                  <a:pt x="536" y="783"/>
                </a:lnTo>
                <a:lnTo>
                  <a:pt x="550" y="781"/>
                </a:lnTo>
                <a:lnTo>
                  <a:pt x="563" y="779"/>
                </a:lnTo>
                <a:lnTo>
                  <a:pt x="577" y="775"/>
                </a:lnTo>
                <a:lnTo>
                  <a:pt x="590" y="771"/>
                </a:lnTo>
                <a:lnTo>
                  <a:pt x="603" y="767"/>
                </a:lnTo>
                <a:lnTo>
                  <a:pt x="616" y="763"/>
                </a:lnTo>
                <a:lnTo>
                  <a:pt x="628" y="756"/>
                </a:lnTo>
                <a:lnTo>
                  <a:pt x="639" y="751"/>
                </a:lnTo>
                <a:lnTo>
                  <a:pt x="662" y="737"/>
                </a:lnTo>
                <a:lnTo>
                  <a:pt x="683" y="721"/>
                </a:lnTo>
                <a:lnTo>
                  <a:pt x="703" y="702"/>
                </a:lnTo>
                <a:lnTo>
                  <a:pt x="721" y="683"/>
                </a:lnTo>
                <a:lnTo>
                  <a:pt x="737" y="662"/>
                </a:lnTo>
                <a:lnTo>
                  <a:pt x="751" y="639"/>
                </a:lnTo>
                <a:lnTo>
                  <a:pt x="756" y="627"/>
                </a:lnTo>
                <a:lnTo>
                  <a:pt x="763" y="616"/>
                </a:lnTo>
                <a:lnTo>
                  <a:pt x="767" y="603"/>
                </a:lnTo>
                <a:lnTo>
                  <a:pt x="771" y="590"/>
                </a:lnTo>
                <a:lnTo>
                  <a:pt x="776" y="577"/>
                </a:lnTo>
                <a:lnTo>
                  <a:pt x="779" y="563"/>
                </a:lnTo>
                <a:lnTo>
                  <a:pt x="781" y="550"/>
                </a:lnTo>
                <a:lnTo>
                  <a:pt x="782" y="536"/>
                </a:lnTo>
                <a:lnTo>
                  <a:pt x="783" y="522"/>
                </a:lnTo>
                <a:lnTo>
                  <a:pt x="784" y="508"/>
                </a:lnTo>
                <a:lnTo>
                  <a:pt x="784" y="508"/>
                </a:lnTo>
                <a:lnTo>
                  <a:pt x="783" y="493"/>
                </a:lnTo>
                <a:lnTo>
                  <a:pt x="782" y="479"/>
                </a:lnTo>
                <a:lnTo>
                  <a:pt x="781" y="466"/>
                </a:lnTo>
                <a:lnTo>
                  <a:pt x="779" y="452"/>
                </a:lnTo>
                <a:lnTo>
                  <a:pt x="776" y="438"/>
                </a:lnTo>
                <a:lnTo>
                  <a:pt x="771" y="426"/>
                </a:lnTo>
                <a:lnTo>
                  <a:pt x="767" y="413"/>
                </a:lnTo>
                <a:lnTo>
                  <a:pt x="763" y="401"/>
                </a:lnTo>
                <a:lnTo>
                  <a:pt x="756" y="388"/>
                </a:lnTo>
                <a:lnTo>
                  <a:pt x="751" y="376"/>
                </a:lnTo>
                <a:lnTo>
                  <a:pt x="737" y="354"/>
                </a:lnTo>
                <a:lnTo>
                  <a:pt x="721" y="332"/>
                </a:lnTo>
                <a:lnTo>
                  <a:pt x="703" y="313"/>
                </a:lnTo>
                <a:lnTo>
                  <a:pt x="683" y="295"/>
                </a:lnTo>
                <a:lnTo>
                  <a:pt x="662" y="279"/>
                </a:lnTo>
                <a:lnTo>
                  <a:pt x="639" y="266"/>
                </a:lnTo>
                <a:lnTo>
                  <a:pt x="628" y="259"/>
                </a:lnTo>
                <a:lnTo>
                  <a:pt x="616" y="254"/>
                </a:lnTo>
                <a:lnTo>
                  <a:pt x="603" y="249"/>
                </a:lnTo>
                <a:lnTo>
                  <a:pt x="590" y="244"/>
                </a:lnTo>
                <a:lnTo>
                  <a:pt x="577" y="241"/>
                </a:lnTo>
                <a:lnTo>
                  <a:pt x="563" y="238"/>
                </a:lnTo>
                <a:lnTo>
                  <a:pt x="550" y="235"/>
                </a:lnTo>
                <a:lnTo>
                  <a:pt x="536" y="234"/>
                </a:lnTo>
                <a:lnTo>
                  <a:pt x="522" y="232"/>
                </a:lnTo>
                <a:lnTo>
                  <a:pt x="508" y="231"/>
                </a:lnTo>
                <a:lnTo>
                  <a:pt x="508" y="231"/>
                </a:lnTo>
                <a:close/>
                <a:moveTo>
                  <a:pt x="508" y="721"/>
                </a:moveTo>
                <a:lnTo>
                  <a:pt x="508" y="721"/>
                </a:lnTo>
                <a:lnTo>
                  <a:pt x="486" y="720"/>
                </a:lnTo>
                <a:lnTo>
                  <a:pt x="466" y="716"/>
                </a:lnTo>
                <a:lnTo>
                  <a:pt x="445" y="711"/>
                </a:lnTo>
                <a:lnTo>
                  <a:pt x="426" y="704"/>
                </a:lnTo>
                <a:lnTo>
                  <a:pt x="407" y="695"/>
                </a:lnTo>
                <a:lnTo>
                  <a:pt x="389" y="684"/>
                </a:lnTo>
                <a:lnTo>
                  <a:pt x="373" y="671"/>
                </a:lnTo>
                <a:lnTo>
                  <a:pt x="358" y="658"/>
                </a:lnTo>
                <a:lnTo>
                  <a:pt x="344" y="642"/>
                </a:lnTo>
                <a:lnTo>
                  <a:pt x="332" y="626"/>
                </a:lnTo>
                <a:lnTo>
                  <a:pt x="322" y="609"/>
                </a:lnTo>
                <a:lnTo>
                  <a:pt x="312" y="591"/>
                </a:lnTo>
                <a:lnTo>
                  <a:pt x="306" y="570"/>
                </a:lnTo>
                <a:lnTo>
                  <a:pt x="300" y="550"/>
                </a:lnTo>
                <a:lnTo>
                  <a:pt x="297" y="530"/>
                </a:lnTo>
                <a:lnTo>
                  <a:pt x="296" y="508"/>
                </a:lnTo>
                <a:lnTo>
                  <a:pt x="296" y="508"/>
                </a:lnTo>
                <a:lnTo>
                  <a:pt x="297" y="486"/>
                </a:lnTo>
                <a:lnTo>
                  <a:pt x="300" y="465"/>
                </a:lnTo>
                <a:lnTo>
                  <a:pt x="306" y="445"/>
                </a:lnTo>
                <a:lnTo>
                  <a:pt x="312" y="426"/>
                </a:lnTo>
                <a:lnTo>
                  <a:pt x="322" y="406"/>
                </a:lnTo>
                <a:lnTo>
                  <a:pt x="332" y="389"/>
                </a:lnTo>
                <a:lnTo>
                  <a:pt x="344" y="373"/>
                </a:lnTo>
                <a:lnTo>
                  <a:pt x="358" y="358"/>
                </a:lnTo>
                <a:lnTo>
                  <a:pt x="373" y="344"/>
                </a:lnTo>
                <a:lnTo>
                  <a:pt x="389" y="332"/>
                </a:lnTo>
                <a:lnTo>
                  <a:pt x="407" y="322"/>
                </a:lnTo>
                <a:lnTo>
                  <a:pt x="426" y="312"/>
                </a:lnTo>
                <a:lnTo>
                  <a:pt x="445" y="305"/>
                </a:lnTo>
                <a:lnTo>
                  <a:pt x="466" y="300"/>
                </a:lnTo>
                <a:lnTo>
                  <a:pt x="486" y="297"/>
                </a:lnTo>
                <a:lnTo>
                  <a:pt x="508" y="296"/>
                </a:lnTo>
                <a:lnTo>
                  <a:pt x="508" y="296"/>
                </a:lnTo>
                <a:lnTo>
                  <a:pt x="530" y="297"/>
                </a:lnTo>
                <a:lnTo>
                  <a:pt x="550" y="300"/>
                </a:lnTo>
                <a:lnTo>
                  <a:pt x="571" y="305"/>
                </a:lnTo>
                <a:lnTo>
                  <a:pt x="591" y="312"/>
                </a:lnTo>
                <a:lnTo>
                  <a:pt x="609" y="322"/>
                </a:lnTo>
                <a:lnTo>
                  <a:pt x="626" y="332"/>
                </a:lnTo>
                <a:lnTo>
                  <a:pt x="643" y="344"/>
                </a:lnTo>
                <a:lnTo>
                  <a:pt x="658" y="358"/>
                </a:lnTo>
                <a:lnTo>
                  <a:pt x="672" y="373"/>
                </a:lnTo>
                <a:lnTo>
                  <a:pt x="684" y="389"/>
                </a:lnTo>
                <a:lnTo>
                  <a:pt x="695" y="406"/>
                </a:lnTo>
                <a:lnTo>
                  <a:pt x="704" y="426"/>
                </a:lnTo>
                <a:lnTo>
                  <a:pt x="711" y="445"/>
                </a:lnTo>
                <a:lnTo>
                  <a:pt x="717" y="465"/>
                </a:lnTo>
                <a:lnTo>
                  <a:pt x="720" y="486"/>
                </a:lnTo>
                <a:lnTo>
                  <a:pt x="721" y="508"/>
                </a:lnTo>
                <a:lnTo>
                  <a:pt x="721" y="508"/>
                </a:lnTo>
                <a:lnTo>
                  <a:pt x="720" y="530"/>
                </a:lnTo>
                <a:lnTo>
                  <a:pt x="717" y="550"/>
                </a:lnTo>
                <a:lnTo>
                  <a:pt x="711" y="570"/>
                </a:lnTo>
                <a:lnTo>
                  <a:pt x="704" y="591"/>
                </a:lnTo>
                <a:lnTo>
                  <a:pt x="695" y="609"/>
                </a:lnTo>
                <a:lnTo>
                  <a:pt x="684" y="626"/>
                </a:lnTo>
                <a:lnTo>
                  <a:pt x="672" y="642"/>
                </a:lnTo>
                <a:lnTo>
                  <a:pt x="658" y="658"/>
                </a:lnTo>
                <a:lnTo>
                  <a:pt x="643" y="671"/>
                </a:lnTo>
                <a:lnTo>
                  <a:pt x="626" y="684"/>
                </a:lnTo>
                <a:lnTo>
                  <a:pt x="609" y="695"/>
                </a:lnTo>
                <a:lnTo>
                  <a:pt x="591" y="704"/>
                </a:lnTo>
                <a:lnTo>
                  <a:pt x="571" y="711"/>
                </a:lnTo>
                <a:lnTo>
                  <a:pt x="550" y="716"/>
                </a:lnTo>
                <a:lnTo>
                  <a:pt x="530" y="720"/>
                </a:lnTo>
                <a:lnTo>
                  <a:pt x="508" y="721"/>
                </a:lnTo>
                <a:lnTo>
                  <a:pt x="508" y="721"/>
                </a:lnTo>
                <a:close/>
                <a:moveTo>
                  <a:pt x="989" y="598"/>
                </a:moveTo>
                <a:lnTo>
                  <a:pt x="989" y="598"/>
                </a:lnTo>
                <a:lnTo>
                  <a:pt x="981" y="596"/>
                </a:lnTo>
                <a:lnTo>
                  <a:pt x="972" y="594"/>
                </a:lnTo>
                <a:lnTo>
                  <a:pt x="964" y="591"/>
                </a:lnTo>
                <a:lnTo>
                  <a:pt x="957" y="588"/>
                </a:lnTo>
                <a:lnTo>
                  <a:pt x="950" y="583"/>
                </a:lnTo>
                <a:lnTo>
                  <a:pt x="944" y="579"/>
                </a:lnTo>
                <a:lnTo>
                  <a:pt x="938" y="574"/>
                </a:lnTo>
                <a:lnTo>
                  <a:pt x="932" y="567"/>
                </a:lnTo>
                <a:lnTo>
                  <a:pt x="927" y="562"/>
                </a:lnTo>
                <a:lnTo>
                  <a:pt x="923" y="554"/>
                </a:lnTo>
                <a:lnTo>
                  <a:pt x="918" y="548"/>
                </a:lnTo>
                <a:lnTo>
                  <a:pt x="915" y="540"/>
                </a:lnTo>
                <a:lnTo>
                  <a:pt x="913" y="533"/>
                </a:lnTo>
                <a:lnTo>
                  <a:pt x="911" y="524"/>
                </a:lnTo>
                <a:lnTo>
                  <a:pt x="910" y="517"/>
                </a:lnTo>
                <a:lnTo>
                  <a:pt x="909" y="508"/>
                </a:lnTo>
                <a:lnTo>
                  <a:pt x="909" y="508"/>
                </a:lnTo>
                <a:lnTo>
                  <a:pt x="910" y="500"/>
                </a:lnTo>
                <a:lnTo>
                  <a:pt x="911" y="491"/>
                </a:lnTo>
                <a:lnTo>
                  <a:pt x="913" y="484"/>
                </a:lnTo>
                <a:lnTo>
                  <a:pt x="915" y="475"/>
                </a:lnTo>
                <a:lnTo>
                  <a:pt x="918" y="469"/>
                </a:lnTo>
                <a:lnTo>
                  <a:pt x="923" y="461"/>
                </a:lnTo>
                <a:lnTo>
                  <a:pt x="927" y="455"/>
                </a:lnTo>
                <a:lnTo>
                  <a:pt x="932" y="448"/>
                </a:lnTo>
                <a:lnTo>
                  <a:pt x="938" y="442"/>
                </a:lnTo>
                <a:lnTo>
                  <a:pt x="944" y="437"/>
                </a:lnTo>
                <a:lnTo>
                  <a:pt x="950" y="432"/>
                </a:lnTo>
                <a:lnTo>
                  <a:pt x="957" y="428"/>
                </a:lnTo>
                <a:lnTo>
                  <a:pt x="964" y="425"/>
                </a:lnTo>
                <a:lnTo>
                  <a:pt x="972" y="421"/>
                </a:lnTo>
                <a:lnTo>
                  <a:pt x="981" y="419"/>
                </a:lnTo>
                <a:lnTo>
                  <a:pt x="989" y="418"/>
                </a:lnTo>
                <a:lnTo>
                  <a:pt x="989" y="418"/>
                </a:lnTo>
                <a:lnTo>
                  <a:pt x="996" y="416"/>
                </a:lnTo>
                <a:lnTo>
                  <a:pt x="1001" y="414"/>
                </a:lnTo>
                <a:lnTo>
                  <a:pt x="1006" y="410"/>
                </a:lnTo>
                <a:lnTo>
                  <a:pt x="1011" y="404"/>
                </a:lnTo>
                <a:lnTo>
                  <a:pt x="1011" y="404"/>
                </a:lnTo>
                <a:lnTo>
                  <a:pt x="1014" y="399"/>
                </a:lnTo>
                <a:lnTo>
                  <a:pt x="1016" y="392"/>
                </a:lnTo>
                <a:lnTo>
                  <a:pt x="1017" y="385"/>
                </a:lnTo>
                <a:lnTo>
                  <a:pt x="1016" y="378"/>
                </a:lnTo>
                <a:lnTo>
                  <a:pt x="1016" y="378"/>
                </a:lnTo>
                <a:lnTo>
                  <a:pt x="1011" y="360"/>
                </a:lnTo>
                <a:lnTo>
                  <a:pt x="1005" y="343"/>
                </a:lnTo>
                <a:lnTo>
                  <a:pt x="999" y="325"/>
                </a:lnTo>
                <a:lnTo>
                  <a:pt x="992" y="308"/>
                </a:lnTo>
                <a:lnTo>
                  <a:pt x="985" y="290"/>
                </a:lnTo>
                <a:lnTo>
                  <a:pt x="976" y="273"/>
                </a:lnTo>
                <a:lnTo>
                  <a:pt x="968" y="257"/>
                </a:lnTo>
                <a:lnTo>
                  <a:pt x="958" y="240"/>
                </a:lnTo>
                <a:lnTo>
                  <a:pt x="958" y="240"/>
                </a:lnTo>
                <a:lnTo>
                  <a:pt x="955" y="235"/>
                </a:lnTo>
                <a:lnTo>
                  <a:pt x="949" y="230"/>
                </a:lnTo>
                <a:lnTo>
                  <a:pt x="943" y="227"/>
                </a:lnTo>
                <a:lnTo>
                  <a:pt x="937" y="225"/>
                </a:lnTo>
                <a:lnTo>
                  <a:pt x="937" y="225"/>
                </a:lnTo>
                <a:lnTo>
                  <a:pt x="930" y="225"/>
                </a:lnTo>
                <a:lnTo>
                  <a:pt x="924" y="226"/>
                </a:lnTo>
                <a:lnTo>
                  <a:pt x="917" y="228"/>
                </a:lnTo>
                <a:lnTo>
                  <a:pt x="912" y="231"/>
                </a:lnTo>
                <a:lnTo>
                  <a:pt x="912" y="231"/>
                </a:lnTo>
                <a:lnTo>
                  <a:pt x="904" y="237"/>
                </a:lnTo>
                <a:lnTo>
                  <a:pt x="898" y="240"/>
                </a:lnTo>
                <a:lnTo>
                  <a:pt x="890" y="243"/>
                </a:lnTo>
                <a:lnTo>
                  <a:pt x="883" y="246"/>
                </a:lnTo>
                <a:lnTo>
                  <a:pt x="874" y="249"/>
                </a:lnTo>
                <a:lnTo>
                  <a:pt x="867" y="250"/>
                </a:lnTo>
                <a:lnTo>
                  <a:pt x="858" y="250"/>
                </a:lnTo>
                <a:lnTo>
                  <a:pt x="851" y="250"/>
                </a:lnTo>
                <a:lnTo>
                  <a:pt x="842" y="249"/>
                </a:lnTo>
                <a:lnTo>
                  <a:pt x="835" y="248"/>
                </a:lnTo>
                <a:lnTo>
                  <a:pt x="826" y="245"/>
                </a:lnTo>
                <a:lnTo>
                  <a:pt x="819" y="242"/>
                </a:lnTo>
                <a:lnTo>
                  <a:pt x="811" y="239"/>
                </a:lnTo>
                <a:lnTo>
                  <a:pt x="805" y="235"/>
                </a:lnTo>
                <a:lnTo>
                  <a:pt x="798" y="229"/>
                </a:lnTo>
                <a:lnTo>
                  <a:pt x="792" y="224"/>
                </a:lnTo>
                <a:lnTo>
                  <a:pt x="792" y="224"/>
                </a:lnTo>
                <a:lnTo>
                  <a:pt x="786" y="217"/>
                </a:lnTo>
                <a:lnTo>
                  <a:pt x="781" y="211"/>
                </a:lnTo>
                <a:lnTo>
                  <a:pt x="777" y="205"/>
                </a:lnTo>
                <a:lnTo>
                  <a:pt x="773" y="197"/>
                </a:lnTo>
                <a:lnTo>
                  <a:pt x="770" y="190"/>
                </a:lnTo>
                <a:lnTo>
                  <a:pt x="768" y="182"/>
                </a:lnTo>
                <a:lnTo>
                  <a:pt x="766" y="173"/>
                </a:lnTo>
                <a:lnTo>
                  <a:pt x="766" y="166"/>
                </a:lnTo>
                <a:lnTo>
                  <a:pt x="765" y="157"/>
                </a:lnTo>
                <a:lnTo>
                  <a:pt x="766" y="150"/>
                </a:lnTo>
                <a:lnTo>
                  <a:pt x="767" y="141"/>
                </a:lnTo>
                <a:lnTo>
                  <a:pt x="769" y="134"/>
                </a:lnTo>
                <a:lnTo>
                  <a:pt x="772" y="126"/>
                </a:lnTo>
                <a:lnTo>
                  <a:pt x="776" y="119"/>
                </a:lnTo>
                <a:lnTo>
                  <a:pt x="780" y="111"/>
                </a:lnTo>
                <a:lnTo>
                  <a:pt x="784" y="105"/>
                </a:lnTo>
                <a:lnTo>
                  <a:pt x="784" y="105"/>
                </a:lnTo>
                <a:lnTo>
                  <a:pt x="787" y="98"/>
                </a:lnTo>
                <a:lnTo>
                  <a:pt x="791" y="92"/>
                </a:lnTo>
                <a:lnTo>
                  <a:pt x="791" y="86"/>
                </a:lnTo>
                <a:lnTo>
                  <a:pt x="791" y="79"/>
                </a:lnTo>
                <a:lnTo>
                  <a:pt x="791" y="79"/>
                </a:lnTo>
                <a:lnTo>
                  <a:pt x="788" y="73"/>
                </a:lnTo>
                <a:lnTo>
                  <a:pt x="785" y="66"/>
                </a:lnTo>
                <a:lnTo>
                  <a:pt x="781" y="62"/>
                </a:lnTo>
                <a:lnTo>
                  <a:pt x="776" y="58"/>
                </a:lnTo>
                <a:lnTo>
                  <a:pt x="776" y="58"/>
                </a:lnTo>
                <a:lnTo>
                  <a:pt x="760" y="48"/>
                </a:lnTo>
                <a:lnTo>
                  <a:pt x="742" y="39"/>
                </a:lnTo>
                <a:lnTo>
                  <a:pt x="726" y="32"/>
                </a:lnTo>
                <a:lnTo>
                  <a:pt x="709" y="24"/>
                </a:lnTo>
                <a:lnTo>
                  <a:pt x="691" y="17"/>
                </a:lnTo>
                <a:lnTo>
                  <a:pt x="674" y="10"/>
                </a:lnTo>
                <a:lnTo>
                  <a:pt x="655" y="5"/>
                </a:lnTo>
                <a:lnTo>
                  <a:pt x="637" y="1"/>
                </a:lnTo>
                <a:lnTo>
                  <a:pt x="637" y="1"/>
                </a:lnTo>
                <a:lnTo>
                  <a:pt x="631" y="0"/>
                </a:lnTo>
                <a:lnTo>
                  <a:pt x="624" y="0"/>
                </a:lnTo>
                <a:lnTo>
                  <a:pt x="618" y="2"/>
                </a:lnTo>
                <a:lnTo>
                  <a:pt x="611" y="5"/>
                </a:lnTo>
                <a:lnTo>
                  <a:pt x="611" y="5"/>
                </a:lnTo>
                <a:lnTo>
                  <a:pt x="606" y="9"/>
                </a:lnTo>
                <a:lnTo>
                  <a:pt x="603" y="15"/>
                </a:lnTo>
                <a:lnTo>
                  <a:pt x="600" y="20"/>
                </a:lnTo>
                <a:lnTo>
                  <a:pt x="597" y="28"/>
                </a:lnTo>
                <a:lnTo>
                  <a:pt x="597" y="28"/>
                </a:lnTo>
                <a:lnTo>
                  <a:pt x="596" y="35"/>
                </a:lnTo>
                <a:lnTo>
                  <a:pt x="594" y="44"/>
                </a:lnTo>
                <a:lnTo>
                  <a:pt x="591" y="51"/>
                </a:lnTo>
                <a:lnTo>
                  <a:pt x="588" y="59"/>
                </a:lnTo>
                <a:lnTo>
                  <a:pt x="584" y="66"/>
                </a:lnTo>
                <a:lnTo>
                  <a:pt x="579" y="73"/>
                </a:lnTo>
                <a:lnTo>
                  <a:pt x="574" y="78"/>
                </a:lnTo>
                <a:lnTo>
                  <a:pt x="567" y="84"/>
                </a:lnTo>
                <a:lnTo>
                  <a:pt x="562" y="89"/>
                </a:lnTo>
                <a:lnTo>
                  <a:pt x="555" y="93"/>
                </a:lnTo>
                <a:lnTo>
                  <a:pt x="548" y="97"/>
                </a:lnTo>
                <a:lnTo>
                  <a:pt x="541" y="101"/>
                </a:lnTo>
                <a:lnTo>
                  <a:pt x="533" y="104"/>
                </a:lnTo>
                <a:lnTo>
                  <a:pt x="525" y="105"/>
                </a:lnTo>
                <a:lnTo>
                  <a:pt x="516" y="106"/>
                </a:lnTo>
                <a:lnTo>
                  <a:pt x="508" y="107"/>
                </a:lnTo>
                <a:lnTo>
                  <a:pt x="508" y="107"/>
                </a:lnTo>
                <a:lnTo>
                  <a:pt x="500" y="106"/>
                </a:lnTo>
                <a:lnTo>
                  <a:pt x="491" y="105"/>
                </a:lnTo>
                <a:lnTo>
                  <a:pt x="484" y="104"/>
                </a:lnTo>
                <a:lnTo>
                  <a:pt x="475" y="101"/>
                </a:lnTo>
                <a:lnTo>
                  <a:pt x="468" y="97"/>
                </a:lnTo>
                <a:lnTo>
                  <a:pt x="461" y="93"/>
                </a:lnTo>
                <a:lnTo>
                  <a:pt x="455" y="89"/>
                </a:lnTo>
                <a:lnTo>
                  <a:pt x="448" y="84"/>
                </a:lnTo>
                <a:lnTo>
                  <a:pt x="442" y="78"/>
                </a:lnTo>
                <a:lnTo>
                  <a:pt x="438" y="73"/>
                </a:lnTo>
                <a:lnTo>
                  <a:pt x="432" y="66"/>
                </a:lnTo>
                <a:lnTo>
                  <a:pt x="428" y="59"/>
                </a:lnTo>
                <a:lnTo>
                  <a:pt x="425" y="51"/>
                </a:lnTo>
                <a:lnTo>
                  <a:pt x="422" y="44"/>
                </a:lnTo>
                <a:lnTo>
                  <a:pt x="419" y="35"/>
                </a:lnTo>
                <a:lnTo>
                  <a:pt x="418" y="28"/>
                </a:lnTo>
                <a:lnTo>
                  <a:pt x="418" y="28"/>
                </a:lnTo>
                <a:lnTo>
                  <a:pt x="416" y="20"/>
                </a:lnTo>
                <a:lnTo>
                  <a:pt x="414" y="15"/>
                </a:lnTo>
                <a:lnTo>
                  <a:pt x="410" y="9"/>
                </a:lnTo>
                <a:lnTo>
                  <a:pt x="404" y="5"/>
                </a:lnTo>
                <a:lnTo>
                  <a:pt x="404" y="5"/>
                </a:lnTo>
                <a:lnTo>
                  <a:pt x="398" y="2"/>
                </a:lnTo>
                <a:lnTo>
                  <a:pt x="393" y="0"/>
                </a:lnTo>
                <a:lnTo>
                  <a:pt x="385" y="0"/>
                </a:lnTo>
                <a:lnTo>
                  <a:pt x="379" y="1"/>
                </a:lnTo>
                <a:lnTo>
                  <a:pt x="379" y="1"/>
                </a:lnTo>
                <a:lnTo>
                  <a:pt x="360" y="5"/>
                </a:lnTo>
                <a:lnTo>
                  <a:pt x="342" y="10"/>
                </a:lnTo>
                <a:lnTo>
                  <a:pt x="325" y="17"/>
                </a:lnTo>
                <a:lnTo>
                  <a:pt x="308" y="24"/>
                </a:lnTo>
                <a:lnTo>
                  <a:pt x="291" y="32"/>
                </a:lnTo>
                <a:lnTo>
                  <a:pt x="273" y="39"/>
                </a:lnTo>
                <a:lnTo>
                  <a:pt x="257" y="48"/>
                </a:lnTo>
                <a:lnTo>
                  <a:pt x="240" y="58"/>
                </a:lnTo>
                <a:lnTo>
                  <a:pt x="240" y="58"/>
                </a:lnTo>
                <a:lnTo>
                  <a:pt x="235" y="62"/>
                </a:lnTo>
                <a:lnTo>
                  <a:pt x="231" y="66"/>
                </a:lnTo>
                <a:lnTo>
                  <a:pt x="227" y="73"/>
                </a:lnTo>
                <a:lnTo>
                  <a:pt x="225" y="79"/>
                </a:lnTo>
                <a:lnTo>
                  <a:pt x="225" y="79"/>
                </a:lnTo>
                <a:lnTo>
                  <a:pt x="225" y="86"/>
                </a:lnTo>
                <a:lnTo>
                  <a:pt x="226" y="92"/>
                </a:lnTo>
                <a:lnTo>
                  <a:pt x="228" y="98"/>
                </a:lnTo>
                <a:lnTo>
                  <a:pt x="232" y="105"/>
                </a:lnTo>
                <a:lnTo>
                  <a:pt x="232" y="105"/>
                </a:lnTo>
                <a:lnTo>
                  <a:pt x="237" y="111"/>
                </a:lnTo>
                <a:lnTo>
                  <a:pt x="240" y="119"/>
                </a:lnTo>
                <a:lnTo>
                  <a:pt x="244" y="126"/>
                </a:lnTo>
                <a:lnTo>
                  <a:pt x="247" y="134"/>
                </a:lnTo>
                <a:lnTo>
                  <a:pt x="249" y="141"/>
                </a:lnTo>
                <a:lnTo>
                  <a:pt x="250" y="150"/>
                </a:lnTo>
                <a:lnTo>
                  <a:pt x="251" y="157"/>
                </a:lnTo>
                <a:lnTo>
                  <a:pt x="251" y="166"/>
                </a:lnTo>
                <a:lnTo>
                  <a:pt x="250" y="173"/>
                </a:lnTo>
                <a:lnTo>
                  <a:pt x="248" y="182"/>
                </a:lnTo>
                <a:lnTo>
                  <a:pt x="246" y="190"/>
                </a:lnTo>
                <a:lnTo>
                  <a:pt x="243" y="197"/>
                </a:lnTo>
                <a:lnTo>
                  <a:pt x="239" y="205"/>
                </a:lnTo>
                <a:lnTo>
                  <a:pt x="235" y="211"/>
                </a:lnTo>
                <a:lnTo>
                  <a:pt x="231" y="217"/>
                </a:lnTo>
                <a:lnTo>
                  <a:pt x="224" y="224"/>
                </a:lnTo>
                <a:lnTo>
                  <a:pt x="224" y="224"/>
                </a:lnTo>
                <a:lnTo>
                  <a:pt x="219" y="229"/>
                </a:lnTo>
                <a:lnTo>
                  <a:pt x="211" y="235"/>
                </a:lnTo>
                <a:lnTo>
                  <a:pt x="205" y="239"/>
                </a:lnTo>
                <a:lnTo>
                  <a:pt x="197" y="242"/>
                </a:lnTo>
                <a:lnTo>
                  <a:pt x="190" y="245"/>
                </a:lnTo>
                <a:lnTo>
                  <a:pt x="182" y="248"/>
                </a:lnTo>
                <a:lnTo>
                  <a:pt x="174" y="249"/>
                </a:lnTo>
                <a:lnTo>
                  <a:pt x="166" y="250"/>
                </a:lnTo>
                <a:lnTo>
                  <a:pt x="158" y="250"/>
                </a:lnTo>
                <a:lnTo>
                  <a:pt x="150" y="250"/>
                </a:lnTo>
                <a:lnTo>
                  <a:pt x="141" y="249"/>
                </a:lnTo>
                <a:lnTo>
                  <a:pt x="134" y="246"/>
                </a:lnTo>
                <a:lnTo>
                  <a:pt x="125" y="243"/>
                </a:lnTo>
                <a:lnTo>
                  <a:pt x="118" y="240"/>
                </a:lnTo>
                <a:lnTo>
                  <a:pt x="111" y="237"/>
                </a:lnTo>
                <a:lnTo>
                  <a:pt x="104" y="231"/>
                </a:lnTo>
                <a:lnTo>
                  <a:pt x="104" y="231"/>
                </a:lnTo>
                <a:lnTo>
                  <a:pt x="99" y="228"/>
                </a:lnTo>
                <a:lnTo>
                  <a:pt x="92" y="226"/>
                </a:lnTo>
                <a:lnTo>
                  <a:pt x="86" y="225"/>
                </a:lnTo>
                <a:lnTo>
                  <a:pt x="79" y="225"/>
                </a:lnTo>
                <a:lnTo>
                  <a:pt x="79" y="225"/>
                </a:lnTo>
                <a:lnTo>
                  <a:pt x="73" y="227"/>
                </a:lnTo>
                <a:lnTo>
                  <a:pt x="66" y="230"/>
                </a:lnTo>
                <a:lnTo>
                  <a:pt x="62" y="235"/>
                </a:lnTo>
                <a:lnTo>
                  <a:pt x="58" y="240"/>
                </a:lnTo>
                <a:lnTo>
                  <a:pt x="58" y="240"/>
                </a:lnTo>
                <a:lnTo>
                  <a:pt x="48" y="257"/>
                </a:lnTo>
                <a:lnTo>
                  <a:pt x="40" y="273"/>
                </a:lnTo>
                <a:lnTo>
                  <a:pt x="32" y="290"/>
                </a:lnTo>
                <a:lnTo>
                  <a:pt x="25" y="308"/>
                </a:lnTo>
                <a:lnTo>
                  <a:pt x="17" y="325"/>
                </a:lnTo>
                <a:lnTo>
                  <a:pt x="11" y="343"/>
                </a:lnTo>
                <a:lnTo>
                  <a:pt x="5" y="360"/>
                </a:lnTo>
                <a:lnTo>
                  <a:pt x="1" y="378"/>
                </a:lnTo>
                <a:lnTo>
                  <a:pt x="1" y="378"/>
                </a:lnTo>
                <a:lnTo>
                  <a:pt x="0" y="385"/>
                </a:lnTo>
                <a:lnTo>
                  <a:pt x="0" y="392"/>
                </a:lnTo>
                <a:lnTo>
                  <a:pt x="2" y="399"/>
                </a:lnTo>
                <a:lnTo>
                  <a:pt x="5" y="404"/>
                </a:lnTo>
                <a:lnTo>
                  <a:pt x="5" y="404"/>
                </a:lnTo>
                <a:lnTo>
                  <a:pt x="10" y="410"/>
                </a:lnTo>
                <a:lnTo>
                  <a:pt x="15" y="414"/>
                </a:lnTo>
                <a:lnTo>
                  <a:pt x="20" y="416"/>
                </a:lnTo>
                <a:lnTo>
                  <a:pt x="28" y="418"/>
                </a:lnTo>
                <a:lnTo>
                  <a:pt x="28" y="418"/>
                </a:lnTo>
                <a:lnTo>
                  <a:pt x="35" y="419"/>
                </a:lnTo>
                <a:lnTo>
                  <a:pt x="44" y="421"/>
                </a:lnTo>
                <a:lnTo>
                  <a:pt x="51" y="425"/>
                </a:lnTo>
                <a:lnTo>
                  <a:pt x="59" y="428"/>
                </a:lnTo>
                <a:lnTo>
                  <a:pt x="66" y="432"/>
                </a:lnTo>
                <a:lnTo>
                  <a:pt x="73" y="437"/>
                </a:lnTo>
                <a:lnTo>
                  <a:pt x="78" y="442"/>
                </a:lnTo>
                <a:lnTo>
                  <a:pt x="85" y="448"/>
                </a:lnTo>
                <a:lnTo>
                  <a:pt x="89" y="455"/>
                </a:lnTo>
                <a:lnTo>
                  <a:pt x="93" y="461"/>
                </a:lnTo>
                <a:lnTo>
                  <a:pt x="97" y="469"/>
                </a:lnTo>
                <a:lnTo>
                  <a:pt x="101" y="475"/>
                </a:lnTo>
                <a:lnTo>
                  <a:pt x="104" y="484"/>
                </a:lnTo>
                <a:lnTo>
                  <a:pt x="105" y="491"/>
                </a:lnTo>
                <a:lnTo>
                  <a:pt x="106" y="500"/>
                </a:lnTo>
                <a:lnTo>
                  <a:pt x="107" y="508"/>
                </a:lnTo>
                <a:lnTo>
                  <a:pt x="107" y="508"/>
                </a:lnTo>
                <a:lnTo>
                  <a:pt x="106" y="517"/>
                </a:lnTo>
                <a:lnTo>
                  <a:pt x="105" y="524"/>
                </a:lnTo>
                <a:lnTo>
                  <a:pt x="104" y="533"/>
                </a:lnTo>
                <a:lnTo>
                  <a:pt x="101" y="540"/>
                </a:lnTo>
                <a:lnTo>
                  <a:pt x="97" y="548"/>
                </a:lnTo>
                <a:lnTo>
                  <a:pt x="93" y="554"/>
                </a:lnTo>
                <a:lnTo>
                  <a:pt x="89" y="562"/>
                </a:lnTo>
                <a:lnTo>
                  <a:pt x="85" y="567"/>
                </a:lnTo>
                <a:lnTo>
                  <a:pt x="78" y="574"/>
                </a:lnTo>
                <a:lnTo>
                  <a:pt x="73" y="579"/>
                </a:lnTo>
                <a:lnTo>
                  <a:pt x="66" y="583"/>
                </a:lnTo>
                <a:lnTo>
                  <a:pt x="59" y="588"/>
                </a:lnTo>
                <a:lnTo>
                  <a:pt x="51" y="591"/>
                </a:lnTo>
                <a:lnTo>
                  <a:pt x="44" y="594"/>
                </a:lnTo>
                <a:lnTo>
                  <a:pt x="35" y="596"/>
                </a:lnTo>
                <a:lnTo>
                  <a:pt x="28" y="598"/>
                </a:lnTo>
                <a:lnTo>
                  <a:pt x="28" y="598"/>
                </a:lnTo>
                <a:lnTo>
                  <a:pt x="20" y="599"/>
                </a:lnTo>
                <a:lnTo>
                  <a:pt x="15" y="603"/>
                </a:lnTo>
                <a:lnTo>
                  <a:pt x="10" y="606"/>
                </a:lnTo>
                <a:lnTo>
                  <a:pt x="5" y="611"/>
                </a:lnTo>
                <a:lnTo>
                  <a:pt x="5" y="611"/>
                </a:lnTo>
                <a:lnTo>
                  <a:pt x="2" y="618"/>
                </a:lnTo>
                <a:lnTo>
                  <a:pt x="0" y="624"/>
                </a:lnTo>
                <a:lnTo>
                  <a:pt x="0" y="631"/>
                </a:lnTo>
                <a:lnTo>
                  <a:pt x="1" y="637"/>
                </a:lnTo>
                <a:lnTo>
                  <a:pt x="1" y="637"/>
                </a:lnTo>
                <a:lnTo>
                  <a:pt x="5" y="655"/>
                </a:lnTo>
                <a:lnTo>
                  <a:pt x="11" y="673"/>
                </a:lnTo>
                <a:lnTo>
                  <a:pt x="17" y="691"/>
                </a:lnTo>
                <a:lnTo>
                  <a:pt x="25" y="708"/>
                </a:lnTo>
                <a:lnTo>
                  <a:pt x="32" y="725"/>
                </a:lnTo>
                <a:lnTo>
                  <a:pt x="40" y="742"/>
                </a:lnTo>
                <a:lnTo>
                  <a:pt x="48" y="759"/>
                </a:lnTo>
                <a:lnTo>
                  <a:pt x="58" y="775"/>
                </a:lnTo>
                <a:lnTo>
                  <a:pt x="58" y="775"/>
                </a:lnTo>
                <a:lnTo>
                  <a:pt x="62" y="781"/>
                </a:lnTo>
                <a:lnTo>
                  <a:pt x="66" y="785"/>
                </a:lnTo>
                <a:lnTo>
                  <a:pt x="73" y="788"/>
                </a:lnTo>
                <a:lnTo>
                  <a:pt x="79" y="790"/>
                </a:lnTo>
                <a:lnTo>
                  <a:pt x="79" y="790"/>
                </a:lnTo>
                <a:lnTo>
                  <a:pt x="86" y="790"/>
                </a:lnTo>
                <a:lnTo>
                  <a:pt x="92" y="790"/>
                </a:lnTo>
                <a:lnTo>
                  <a:pt x="99" y="788"/>
                </a:lnTo>
                <a:lnTo>
                  <a:pt x="104" y="784"/>
                </a:lnTo>
                <a:lnTo>
                  <a:pt x="104" y="784"/>
                </a:lnTo>
                <a:lnTo>
                  <a:pt x="111" y="780"/>
                </a:lnTo>
                <a:lnTo>
                  <a:pt x="118" y="775"/>
                </a:lnTo>
                <a:lnTo>
                  <a:pt x="125" y="772"/>
                </a:lnTo>
                <a:lnTo>
                  <a:pt x="134" y="770"/>
                </a:lnTo>
                <a:lnTo>
                  <a:pt x="141" y="768"/>
                </a:lnTo>
                <a:lnTo>
                  <a:pt x="150" y="767"/>
                </a:lnTo>
                <a:lnTo>
                  <a:pt x="158" y="766"/>
                </a:lnTo>
                <a:lnTo>
                  <a:pt x="166" y="766"/>
                </a:lnTo>
                <a:lnTo>
                  <a:pt x="174" y="767"/>
                </a:lnTo>
                <a:lnTo>
                  <a:pt x="182" y="768"/>
                </a:lnTo>
                <a:lnTo>
                  <a:pt x="190" y="770"/>
                </a:lnTo>
                <a:lnTo>
                  <a:pt x="197" y="773"/>
                </a:lnTo>
                <a:lnTo>
                  <a:pt x="205" y="776"/>
                </a:lnTo>
                <a:lnTo>
                  <a:pt x="211" y="781"/>
                </a:lnTo>
                <a:lnTo>
                  <a:pt x="219" y="786"/>
                </a:lnTo>
                <a:lnTo>
                  <a:pt x="224" y="791"/>
                </a:lnTo>
                <a:lnTo>
                  <a:pt x="224" y="791"/>
                </a:lnTo>
                <a:lnTo>
                  <a:pt x="231" y="798"/>
                </a:lnTo>
                <a:lnTo>
                  <a:pt x="235" y="804"/>
                </a:lnTo>
                <a:lnTo>
                  <a:pt x="239" y="812"/>
                </a:lnTo>
                <a:lnTo>
                  <a:pt x="243" y="818"/>
                </a:lnTo>
                <a:lnTo>
                  <a:pt x="246" y="826"/>
                </a:lnTo>
                <a:lnTo>
                  <a:pt x="248" y="834"/>
                </a:lnTo>
                <a:lnTo>
                  <a:pt x="250" y="842"/>
                </a:lnTo>
                <a:lnTo>
                  <a:pt x="251" y="849"/>
                </a:lnTo>
                <a:lnTo>
                  <a:pt x="251" y="858"/>
                </a:lnTo>
                <a:lnTo>
                  <a:pt x="250" y="866"/>
                </a:lnTo>
                <a:lnTo>
                  <a:pt x="249" y="874"/>
                </a:lnTo>
                <a:lnTo>
                  <a:pt x="247" y="882"/>
                </a:lnTo>
                <a:lnTo>
                  <a:pt x="244" y="890"/>
                </a:lnTo>
                <a:lnTo>
                  <a:pt x="240" y="898"/>
                </a:lnTo>
                <a:lnTo>
                  <a:pt x="237" y="904"/>
                </a:lnTo>
                <a:lnTo>
                  <a:pt x="232" y="912"/>
                </a:lnTo>
                <a:lnTo>
                  <a:pt x="232" y="912"/>
                </a:lnTo>
                <a:lnTo>
                  <a:pt x="228" y="917"/>
                </a:lnTo>
                <a:lnTo>
                  <a:pt x="226" y="923"/>
                </a:lnTo>
                <a:lnTo>
                  <a:pt x="225" y="930"/>
                </a:lnTo>
                <a:lnTo>
                  <a:pt x="225" y="936"/>
                </a:lnTo>
                <a:lnTo>
                  <a:pt x="225" y="936"/>
                </a:lnTo>
                <a:lnTo>
                  <a:pt x="227" y="943"/>
                </a:lnTo>
                <a:lnTo>
                  <a:pt x="231" y="949"/>
                </a:lnTo>
                <a:lnTo>
                  <a:pt x="235" y="955"/>
                </a:lnTo>
                <a:lnTo>
                  <a:pt x="240" y="958"/>
                </a:lnTo>
                <a:lnTo>
                  <a:pt x="240" y="958"/>
                </a:lnTo>
                <a:lnTo>
                  <a:pt x="257" y="967"/>
                </a:lnTo>
                <a:lnTo>
                  <a:pt x="273" y="976"/>
                </a:lnTo>
                <a:lnTo>
                  <a:pt x="291" y="985"/>
                </a:lnTo>
                <a:lnTo>
                  <a:pt x="308" y="992"/>
                </a:lnTo>
                <a:lnTo>
                  <a:pt x="325" y="999"/>
                </a:lnTo>
                <a:lnTo>
                  <a:pt x="342" y="1005"/>
                </a:lnTo>
                <a:lnTo>
                  <a:pt x="360" y="1010"/>
                </a:lnTo>
                <a:lnTo>
                  <a:pt x="379" y="1016"/>
                </a:lnTo>
                <a:lnTo>
                  <a:pt x="379" y="1016"/>
                </a:lnTo>
                <a:lnTo>
                  <a:pt x="386" y="1017"/>
                </a:lnTo>
                <a:lnTo>
                  <a:pt x="386" y="1017"/>
                </a:lnTo>
                <a:lnTo>
                  <a:pt x="391" y="1016"/>
                </a:lnTo>
                <a:lnTo>
                  <a:pt x="396" y="1015"/>
                </a:lnTo>
                <a:lnTo>
                  <a:pt x="400" y="1014"/>
                </a:lnTo>
                <a:lnTo>
                  <a:pt x="404" y="1010"/>
                </a:lnTo>
                <a:lnTo>
                  <a:pt x="404" y="1010"/>
                </a:lnTo>
                <a:lnTo>
                  <a:pt x="410" y="1006"/>
                </a:lnTo>
                <a:lnTo>
                  <a:pt x="414" y="1001"/>
                </a:lnTo>
                <a:lnTo>
                  <a:pt x="416" y="995"/>
                </a:lnTo>
                <a:lnTo>
                  <a:pt x="418" y="989"/>
                </a:lnTo>
                <a:lnTo>
                  <a:pt x="418" y="989"/>
                </a:lnTo>
                <a:lnTo>
                  <a:pt x="419" y="980"/>
                </a:lnTo>
                <a:lnTo>
                  <a:pt x="422" y="972"/>
                </a:lnTo>
                <a:lnTo>
                  <a:pt x="425" y="964"/>
                </a:lnTo>
                <a:lnTo>
                  <a:pt x="428" y="957"/>
                </a:lnTo>
                <a:lnTo>
                  <a:pt x="432" y="950"/>
                </a:lnTo>
                <a:lnTo>
                  <a:pt x="438" y="944"/>
                </a:lnTo>
                <a:lnTo>
                  <a:pt x="442" y="937"/>
                </a:lnTo>
                <a:lnTo>
                  <a:pt x="448" y="932"/>
                </a:lnTo>
                <a:lnTo>
                  <a:pt x="455" y="927"/>
                </a:lnTo>
                <a:lnTo>
                  <a:pt x="461" y="922"/>
                </a:lnTo>
                <a:lnTo>
                  <a:pt x="468" y="918"/>
                </a:lnTo>
                <a:lnTo>
                  <a:pt x="475" y="915"/>
                </a:lnTo>
                <a:lnTo>
                  <a:pt x="484" y="913"/>
                </a:lnTo>
                <a:lnTo>
                  <a:pt x="491" y="911"/>
                </a:lnTo>
                <a:lnTo>
                  <a:pt x="500" y="910"/>
                </a:lnTo>
                <a:lnTo>
                  <a:pt x="508" y="910"/>
                </a:lnTo>
                <a:lnTo>
                  <a:pt x="508" y="910"/>
                </a:lnTo>
                <a:lnTo>
                  <a:pt x="516" y="910"/>
                </a:lnTo>
                <a:lnTo>
                  <a:pt x="525" y="911"/>
                </a:lnTo>
                <a:lnTo>
                  <a:pt x="533" y="913"/>
                </a:lnTo>
                <a:lnTo>
                  <a:pt x="541" y="915"/>
                </a:lnTo>
                <a:lnTo>
                  <a:pt x="548" y="918"/>
                </a:lnTo>
                <a:lnTo>
                  <a:pt x="555" y="922"/>
                </a:lnTo>
                <a:lnTo>
                  <a:pt x="562" y="927"/>
                </a:lnTo>
                <a:lnTo>
                  <a:pt x="567" y="932"/>
                </a:lnTo>
                <a:lnTo>
                  <a:pt x="574" y="937"/>
                </a:lnTo>
                <a:lnTo>
                  <a:pt x="579" y="944"/>
                </a:lnTo>
                <a:lnTo>
                  <a:pt x="584" y="950"/>
                </a:lnTo>
                <a:lnTo>
                  <a:pt x="588" y="957"/>
                </a:lnTo>
                <a:lnTo>
                  <a:pt x="591" y="964"/>
                </a:lnTo>
                <a:lnTo>
                  <a:pt x="594" y="972"/>
                </a:lnTo>
                <a:lnTo>
                  <a:pt x="596" y="980"/>
                </a:lnTo>
                <a:lnTo>
                  <a:pt x="597" y="989"/>
                </a:lnTo>
                <a:lnTo>
                  <a:pt x="597" y="989"/>
                </a:lnTo>
                <a:lnTo>
                  <a:pt x="600" y="995"/>
                </a:lnTo>
                <a:lnTo>
                  <a:pt x="603" y="1001"/>
                </a:lnTo>
                <a:lnTo>
                  <a:pt x="606" y="1006"/>
                </a:lnTo>
                <a:lnTo>
                  <a:pt x="611" y="1010"/>
                </a:lnTo>
                <a:lnTo>
                  <a:pt x="611" y="1010"/>
                </a:lnTo>
                <a:lnTo>
                  <a:pt x="618" y="1014"/>
                </a:lnTo>
                <a:lnTo>
                  <a:pt x="624" y="1016"/>
                </a:lnTo>
                <a:lnTo>
                  <a:pt x="631" y="1017"/>
                </a:lnTo>
                <a:lnTo>
                  <a:pt x="637" y="1016"/>
                </a:lnTo>
                <a:lnTo>
                  <a:pt x="637" y="1016"/>
                </a:lnTo>
                <a:lnTo>
                  <a:pt x="655" y="1010"/>
                </a:lnTo>
                <a:lnTo>
                  <a:pt x="674" y="1005"/>
                </a:lnTo>
                <a:lnTo>
                  <a:pt x="691" y="999"/>
                </a:lnTo>
                <a:lnTo>
                  <a:pt x="708" y="992"/>
                </a:lnTo>
                <a:lnTo>
                  <a:pt x="725" y="985"/>
                </a:lnTo>
                <a:lnTo>
                  <a:pt x="742" y="976"/>
                </a:lnTo>
                <a:lnTo>
                  <a:pt x="760" y="967"/>
                </a:lnTo>
                <a:lnTo>
                  <a:pt x="776" y="958"/>
                </a:lnTo>
                <a:lnTo>
                  <a:pt x="776" y="958"/>
                </a:lnTo>
                <a:lnTo>
                  <a:pt x="781" y="955"/>
                </a:lnTo>
                <a:lnTo>
                  <a:pt x="785" y="949"/>
                </a:lnTo>
                <a:lnTo>
                  <a:pt x="788" y="944"/>
                </a:lnTo>
                <a:lnTo>
                  <a:pt x="791" y="936"/>
                </a:lnTo>
                <a:lnTo>
                  <a:pt x="791" y="936"/>
                </a:lnTo>
                <a:lnTo>
                  <a:pt x="791" y="930"/>
                </a:lnTo>
                <a:lnTo>
                  <a:pt x="791" y="923"/>
                </a:lnTo>
                <a:lnTo>
                  <a:pt x="787" y="917"/>
                </a:lnTo>
                <a:lnTo>
                  <a:pt x="784" y="912"/>
                </a:lnTo>
                <a:lnTo>
                  <a:pt x="784" y="912"/>
                </a:lnTo>
                <a:lnTo>
                  <a:pt x="780" y="904"/>
                </a:lnTo>
                <a:lnTo>
                  <a:pt x="776" y="898"/>
                </a:lnTo>
                <a:lnTo>
                  <a:pt x="772" y="890"/>
                </a:lnTo>
                <a:lnTo>
                  <a:pt x="769" y="882"/>
                </a:lnTo>
                <a:lnTo>
                  <a:pt x="767" y="874"/>
                </a:lnTo>
                <a:lnTo>
                  <a:pt x="766" y="866"/>
                </a:lnTo>
                <a:lnTo>
                  <a:pt x="765" y="858"/>
                </a:lnTo>
                <a:lnTo>
                  <a:pt x="766" y="849"/>
                </a:lnTo>
                <a:lnTo>
                  <a:pt x="766" y="842"/>
                </a:lnTo>
                <a:lnTo>
                  <a:pt x="768" y="834"/>
                </a:lnTo>
                <a:lnTo>
                  <a:pt x="770" y="826"/>
                </a:lnTo>
                <a:lnTo>
                  <a:pt x="773" y="818"/>
                </a:lnTo>
                <a:lnTo>
                  <a:pt x="777" y="812"/>
                </a:lnTo>
                <a:lnTo>
                  <a:pt x="781" y="804"/>
                </a:lnTo>
                <a:lnTo>
                  <a:pt x="786" y="798"/>
                </a:lnTo>
                <a:lnTo>
                  <a:pt x="792" y="791"/>
                </a:lnTo>
                <a:lnTo>
                  <a:pt x="792" y="791"/>
                </a:lnTo>
                <a:lnTo>
                  <a:pt x="798" y="786"/>
                </a:lnTo>
                <a:lnTo>
                  <a:pt x="805" y="781"/>
                </a:lnTo>
                <a:lnTo>
                  <a:pt x="811" y="776"/>
                </a:lnTo>
                <a:lnTo>
                  <a:pt x="819" y="773"/>
                </a:lnTo>
                <a:lnTo>
                  <a:pt x="826" y="770"/>
                </a:lnTo>
                <a:lnTo>
                  <a:pt x="835" y="768"/>
                </a:lnTo>
                <a:lnTo>
                  <a:pt x="842" y="767"/>
                </a:lnTo>
                <a:lnTo>
                  <a:pt x="851" y="766"/>
                </a:lnTo>
                <a:lnTo>
                  <a:pt x="858" y="766"/>
                </a:lnTo>
                <a:lnTo>
                  <a:pt x="867" y="767"/>
                </a:lnTo>
                <a:lnTo>
                  <a:pt x="874" y="768"/>
                </a:lnTo>
                <a:lnTo>
                  <a:pt x="883" y="770"/>
                </a:lnTo>
                <a:lnTo>
                  <a:pt x="890" y="772"/>
                </a:lnTo>
                <a:lnTo>
                  <a:pt x="898" y="775"/>
                </a:lnTo>
                <a:lnTo>
                  <a:pt x="904" y="780"/>
                </a:lnTo>
                <a:lnTo>
                  <a:pt x="912" y="784"/>
                </a:lnTo>
                <a:lnTo>
                  <a:pt x="912" y="784"/>
                </a:lnTo>
                <a:lnTo>
                  <a:pt x="917" y="788"/>
                </a:lnTo>
                <a:lnTo>
                  <a:pt x="924" y="790"/>
                </a:lnTo>
                <a:lnTo>
                  <a:pt x="930" y="790"/>
                </a:lnTo>
                <a:lnTo>
                  <a:pt x="937" y="790"/>
                </a:lnTo>
                <a:lnTo>
                  <a:pt x="937" y="790"/>
                </a:lnTo>
                <a:lnTo>
                  <a:pt x="943" y="788"/>
                </a:lnTo>
                <a:lnTo>
                  <a:pt x="949" y="785"/>
                </a:lnTo>
                <a:lnTo>
                  <a:pt x="955" y="781"/>
                </a:lnTo>
                <a:lnTo>
                  <a:pt x="958" y="775"/>
                </a:lnTo>
                <a:lnTo>
                  <a:pt x="958" y="775"/>
                </a:lnTo>
                <a:lnTo>
                  <a:pt x="968" y="759"/>
                </a:lnTo>
                <a:lnTo>
                  <a:pt x="976" y="742"/>
                </a:lnTo>
                <a:lnTo>
                  <a:pt x="985" y="725"/>
                </a:lnTo>
                <a:lnTo>
                  <a:pt x="992" y="708"/>
                </a:lnTo>
                <a:lnTo>
                  <a:pt x="999" y="691"/>
                </a:lnTo>
                <a:lnTo>
                  <a:pt x="1005" y="673"/>
                </a:lnTo>
                <a:lnTo>
                  <a:pt x="1011" y="655"/>
                </a:lnTo>
                <a:lnTo>
                  <a:pt x="1016" y="637"/>
                </a:lnTo>
                <a:lnTo>
                  <a:pt x="1016" y="637"/>
                </a:lnTo>
                <a:lnTo>
                  <a:pt x="1017" y="631"/>
                </a:lnTo>
                <a:lnTo>
                  <a:pt x="1016" y="624"/>
                </a:lnTo>
                <a:lnTo>
                  <a:pt x="1014" y="618"/>
                </a:lnTo>
                <a:lnTo>
                  <a:pt x="1011" y="611"/>
                </a:lnTo>
                <a:lnTo>
                  <a:pt x="1011" y="611"/>
                </a:lnTo>
                <a:lnTo>
                  <a:pt x="1006" y="606"/>
                </a:lnTo>
                <a:lnTo>
                  <a:pt x="1001" y="603"/>
                </a:lnTo>
                <a:lnTo>
                  <a:pt x="996" y="599"/>
                </a:lnTo>
                <a:lnTo>
                  <a:pt x="989" y="598"/>
                </a:lnTo>
                <a:lnTo>
                  <a:pt x="989" y="598"/>
                </a:lnTo>
                <a:close/>
                <a:moveTo>
                  <a:pt x="919" y="715"/>
                </a:moveTo>
                <a:lnTo>
                  <a:pt x="919" y="715"/>
                </a:lnTo>
                <a:lnTo>
                  <a:pt x="908" y="711"/>
                </a:lnTo>
                <a:lnTo>
                  <a:pt x="897" y="707"/>
                </a:lnTo>
                <a:lnTo>
                  <a:pt x="885" y="705"/>
                </a:lnTo>
                <a:lnTo>
                  <a:pt x="874" y="702"/>
                </a:lnTo>
                <a:lnTo>
                  <a:pt x="863" y="702"/>
                </a:lnTo>
                <a:lnTo>
                  <a:pt x="851" y="702"/>
                </a:lnTo>
                <a:lnTo>
                  <a:pt x="840" y="702"/>
                </a:lnTo>
                <a:lnTo>
                  <a:pt x="828" y="705"/>
                </a:lnTo>
                <a:lnTo>
                  <a:pt x="816" y="707"/>
                </a:lnTo>
                <a:lnTo>
                  <a:pt x="806" y="710"/>
                </a:lnTo>
                <a:lnTo>
                  <a:pt x="795" y="714"/>
                </a:lnTo>
                <a:lnTo>
                  <a:pt x="784" y="720"/>
                </a:lnTo>
                <a:lnTo>
                  <a:pt x="775" y="725"/>
                </a:lnTo>
                <a:lnTo>
                  <a:pt x="765" y="731"/>
                </a:lnTo>
                <a:lnTo>
                  <a:pt x="755" y="739"/>
                </a:lnTo>
                <a:lnTo>
                  <a:pt x="747" y="746"/>
                </a:lnTo>
                <a:lnTo>
                  <a:pt x="747" y="746"/>
                </a:lnTo>
                <a:lnTo>
                  <a:pt x="738" y="755"/>
                </a:lnTo>
                <a:lnTo>
                  <a:pt x="732" y="765"/>
                </a:lnTo>
                <a:lnTo>
                  <a:pt x="724" y="774"/>
                </a:lnTo>
                <a:lnTo>
                  <a:pt x="719" y="785"/>
                </a:lnTo>
                <a:lnTo>
                  <a:pt x="714" y="796"/>
                </a:lnTo>
                <a:lnTo>
                  <a:pt x="710" y="807"/>
                </a:lnTo>
                <a:lnTo>
                  <a:pt x="707" y="817"/>
                </a:lnTo>
                <a:lnTo>
                  <a:pt x="704" y="828"/>
                </a:lnTo>
                <a:lnTo>
                  <a:pt x="703" y="840"/>
                </a:lnTo>
                <a:lnTo>
                  <a:pt x="702" y="852"/>
                </a:lnTo>
                <a:lnTo>
                  <a:pt x="702" y="862"/>
                </a:lnTo>
                <a:lnTo>
                  <a:pt x="703" y="874"/>
                </a:lnTo>
                <a:lnTo>
                  <a:pt x="705" y="886"/>
                </a:lnTo>
                <a:lnTo>
                  <a:pt x="707" y="897"/>
                </a:lnTo>
                <a:lnTo>
                  <a:pt x="711" y="907"/>
                </a:lnTo>
                <a:lnTo>
                  <a:pt x="716" y="919"/>
                </a:lnTo>
                <a:lnTo>
                  <a:pt x="716" y="919"/>
                </a:lnTo>
                <a:lnTo>
                  <a:pt x="684" y="933"/>
                </a:lnTo>
                <a:lnTo>
                  <a:pt x="652" y="945"/>
                </a:lnTo>
                <a:lnTo>
                  <a:pt x="652" y="945"/>
                </a:lnTo>
                <a:lnTo>
                  <a:pt x="648" y="934"/>
                </a:lnTo>
                <a:lnTo>
                  <a:pt x="643" y="923"/>
                </a:lnTo>
                <a:lnTo>
                  <a:pt x="636" y="914"/>
                </a:lnTo>
                <a:lnTo>
                  <a:pt x="630" y="904"/>
                </a:lnTo>
                <a:lnTo>
                  <a:pt x="622" y="896"/>
                </a:lnTo>
                <a:lnTo>
                  <a:pt x="614" y="888"/>
                </a:lnTo>
                <a:lnTo>
                  <a:pt x="605" y="881"/>
                </a:lnTo>
                <a:lnTo>
                  <a:pt x="596" y="873"/>
                </a:lnTo>
                <a:lnTo>
                  <a:pt x="587" y="867"/>
                </a:lnTo>
                <a:lnTo>
                  <a:pt x="576" y="861"/>
                </a:lnTo>
                <a:lnTo>
                  <a:pt x="565" y="857"/>
                </a:lnTo>
                <a:lnTo>
                  <a:pt x="555" y="853"/>
                </a:lnTo>
                <a:lnTo>
                  <a:pt x="544" y="849"/>
                </a:lnTo>
                <a:lnTo>
                  <a:pt x="532" y="847"/>
                </a:lnTo>
                <a:lnTo>
                  <a:pt x="520" y="846"/>
                </a:lnTo>
                <a:lnTo>
                  <a:pt x="508" y="845"/>
                </a:lnTo>
                <a:lnTo>
                  <a:pt x="508" y="845"/>
                </a:lnTo>
                <a:lnTo>
                  <a:pt x="496" y="846"/>
                </a:lnTo>
                <a:lnTo>
                  <a:pt x="484" y="847"/>
                </a:lnTo>
                <a:lnTo>
                  <a:pt x="473" y="849"/>
                </a:lnTo>
                <a:lnTo>
                  <a:pt x="461" y="853"/>
                </a:lnTo>
                <a:lnTo>
                  <a:pt x="450" y="857"/>
                </a:lnTo>
                <a:lnTo>
                  <a:pt x="440" y="861"/>
                </a:lnTo>
                <a:lnTo>
                  <a:pt x="430" y="867"/>
                </a:lnTo>
                <a:lnTo>
                  <a:pt x="420" y="873"/>
                </a:lnTo>
                <a:lnTo>
                  <a:pt x="411" y="881"/>
                </a:lnTo>
                <a:lnTo>
                  <a:pt x="402" y="888"/>
                </a:lnTo>
                <a:lnTo>
                  <a:pt x="395" y="896"/>
                </a:lnTo>
                <a:lnTo>
                  <a:pt x="387" y="904"/>
                </a:lnTo>
                <a:lnTo>
                  <a:pt x="380" y="914"/>
                </a:lnTo>
                <a:lnTo>
                  <a:pt x="374" y="923"/>
                </a:lnTo>
                <a:lnTo>
                  <a:pt x="369" y="934"/>
                </a:lnTo>
                <a:lnTo>
                  <a:pt x="364" y="945"/>
                </a:lnTo>
                <a:lnTo>
                  <a:pt x="364" y="945"/>
                </a:lnTo>
                <a:lnTo>
                  <a:pt x="331" y="933"/>
                </a:lnTo>
                <a:lnTo>
                  <a:pt x="301" y="919"/>
                </a:lnTo>
                <a:lnTo>
                  <a:pt x="301" y="919"/>
                </a:lnTo>
                <a:lnTo>
                  <a:pt x="306" y="907"/>
                </a:lnTo>
                <a:lnTo>
                  <a:pt x="309" y="897"/>
                </a:lnTo>
                <a:lnTo>
                  <a:pt x="311" y="886"/>
                </a:lnTo>
                <a:lnTo>
                  <a:pt x="313" y="874"/>
                </a:lnTo>
                <a:lnTo>
                  <a:pt x="314" y="862"/>
                </a:lnTo>
                <a:lnTo>
                  <a:pt x="314" y="852"/>
                </a:lnTo>
                <a:lnTo>
                  <a:pt x="313" y="840"/>
                </a:lnTo>
                <a:lnTo>
                  <a:pt x="312" y="828"/>
                </a:lnTo>
                <a:lnTo>
                  <a:pt x="310" y="817"/>
                </a:lnTo>
                <a:lnTo>
                  <a:pt x="307" y="807"/>
                </a:lnTo>
                <a:lnTo>
                  <a:pt x="302" y="796"/>
                </a:lnTo>
                <a:lnTo>
                  <a:pt x="297" y="785"/>
                </a:lnTo>
                <a:lnTo>
                  <a:pt x="292" y="774"/>
                </a:lnTo>
                <a:lnTo>
                  <a:pt x="285" y="765"/>
                </a:lnTo>
                <a:lnTo>
                  <a:pt x="278" y="755"/>
                </a:lnTo>
                <a:lnTo>
                  <a:pt x="269" y="746"/>
                </a:lnTo>
                <a:lnTo>
                  <a:pt x="269" y="746"/>
                </a:lnTo>
                <a:lnTo>
                  <a:pt x="258" y="737"/>
                </a:lnTo>
                <a:lnTo>
                  <a:pt x="246" y="727"/>
                </a:lnTo>
                <a:lnTo>
                  <a:pt x="233" y="720"/>
                </a:lnTo>
                <a:lnTo>
                  <a:pt x="220" y="713"/>
                </a:lnTo>
                <a:lnTo>
                  <a:pt x="206" y="708"/>
                </a:lnTo>
                <a:lnTo>
                  <a:pt x="191" y="705"/>
                </a:lnTo>
                <a:lnTo>
                  <a:pt x="176" y="702"/>
                </a:lnTo>
                <a:lnTo>
                  <a:pt x="161" y="701"/>
                </a:lnTo>
                <a:lnTo>
                  <a:pt x="161" y="701"/>
                </a:lnTo>
                <a:lnTo>
                  <a:pt x="145" y="702"/>
                </a:lnTo>
                <a:lnTo>
                  <a:pt x="128" y="705"/>
                </a:lnTo>
                <a:lnTo>
                  <a:pt x="113" y="709"/>
                </a:lnTo>
                <a:lnTo>
                  <a:pt x="97" y="715"/>
                </a:lnTo>
                <a:lnTo>
                  <a:pt x="97" y="715"/>
                </a:lnTo>
                <a:lnTo>
                  <a:pt x="90" y="699"/>
                </a:lnTo>
                <a:lnTo>
                  <a:pt x="82" y="684"/>
                </a:lnTo>
                <a:lnTo>
                  <a:pt x="71" y="652"/>
                </a:lnTo>
                <a:lnTo>
                  <a:pt x="71" y="652"/>
                </a:lnTo>
                <a:lnTo>
                  <a:pt x="81" y="648"/>
                </a:lnTo>
                <a:lnTo>
                  <a:pt x="92" y="642"/>
                </a:lnTo>
                <a:lnTo>
                  <a:pt x="102" y="636"/>
                </a:lnTo>
                <a:lnTo>
                  <a:pt x="111" y="629"/>
                </a:lnTo>
                <a:lnTo>
                  <a:pt x="120" y="622"/>
                </a:lnTo>
                <a:lnTo>
                  <a:pt x="129" y="613"/>
                </a:lnTo>
                <a:lnTo>
                  <a:pt x="136" y="605"/>
                </a:lnTo>
                <a:lnTo>
                  <a:pt x="143" y="596"/>
                </a:lnTo>
                <a:lnTo>
                  <a:pt x="149" y="587"/>
                </a:lnTo>
                <a:lnTo>
                  <a:pt x="154" y="576"/>
                </a:lnTo>
                <a:lnTo>
                  <a:pt x="160" y="565"/>
                </a:lnTo>
                <a:lnTo>
                  <a:pt x="163" y="554"/>
                </a:lnTo>
                <a:lnTo>
                  <a:pt x="166" y="544"/>
                </a:lnTo>
                <a:lnTo>
                  <a:pt x="168" y="532"/>
                </a:lnTo>
                <a:lnTo>
                  <a:pt x="170" y="520"/>
                </a:lnTo>
                <a:lnTo>
                  <a:pt x="170" y="508"/>
                </a:lnTo>
                <a:lnTo>
                  <a:pt x="170" y="508"/>
                </a:lnTo>
                <a:lnTo>
                  <a:pt x="170" y="495"/>
                </a:lnTo>
                <a:lnTo>
                  <a:pt x="168" y="484"/>
                </a:lnTo>
                <a:lnTo>
                  <a:pt x="166" y="473"/>
                </a:lnTo>
                <a:lnTo>
                  <a:pt x="163" y="461"/>
                </a:lnTo>
                <a:lnTo>
                  <a:pt x="160" y="450"/>
                </a:lnTo>
                <a:lnTo>
                  <a:pt x="154" y="440"/>
                </a:lnTo>
                <a:lnTo>
                  <a:pt x="149" y="430"/>
                </a:lnTo>
                <a:lnTo>
                  <a:pt x="143" y="420"/>
                </a:lnTo>
                <a:lnTo>
                  <a:pt x="136" y="411"/>
                </a:lnTo>
                <a:lnTo>
                  <a:pt x="129" y="402"/>
                </a:lnTo>
                <a:lnTo>
                  <a:pt x="120" y="395"/>
                </a:lnTo>
                <a:lnTo>
                  <a:pt x="111" y="387"/>
                </a:lnTo>
                <a:lnTo>
                  <a:pt x="102" y="379"/>
                </a:lnTo>
                <a:lnTo>
                  <a:pt x="92" y="374"/>
                </a:lnTo>
                <a:lnTo>
                  <a:pt x="81" y="369"/>
                </a:lnTo>
                <a:lnTo>
                  <a:pt x="71" y="363"/>
                </a:lnTo>
                <a:lnTo>
                  <a:pt x="71" y="363"/>
                </a:lnTo>
                <a:lnTo>
                  <a:pt x="82" y="332"/>
                </a:lnTo>
                <a:lnTo>
                  <a:pt x="90" y="316"/>
                </a:lnTo>
                <a:lnTo>
                  <a:pt x="97" y="301"/>
                </a:lnTo>
                <a:lnTo>
                  <a:pt x="97" y="301"/>
                </a:lnTo>
                <a:lnTo>
                  <a:pt x="113" y="307"/>
                </a:lnTo>
                <a:lnTo>
                  <a:pt x="129" y="311"/>
                </a:lnTo>
                <a:lnTo>
                  <a:pt x="145" y="313"/>
                </a:lnTo>
                <a:lnTo>
                  <a:pt x="161" y="314"/>
                </a:lnTo>
                <a:lnTo>
                  <a:pt x="161" y="314"/>
                </a:lnTo>
                <a:lnTo>
                  <a:pt x="176" y="314"/>
                </a:lnTo>
                <a:lnTo>
                  <a:pt x="191" y="311"/>
                </a:lnTo>
                <a:lnTo>
                  <a:pt x="206" y="308"/>
                </a:lnTo>
                <a:lnTo>
                  <a:pt x="220" y="302"/>
                </a:lnTo>
                <a:lnTo>
                  <a:pt x="233" y="296"/>
                </a:lnTo>
                <a:lnTo>
                  <a:pt x="246" y="288"/>
                </a:lnTo>
                <a:lnTo>
                  <a:pt x="258" y="280"/>
                </a:lnTo>
                <a:lnTo>
                  <a:pt x="269" y="269"/>
                </a:lnTo>
                <a:lnTo>
                  <a:pt x="269" y="269"/>
                </a:lnTo>
                <a:lnTo>
                  <a:pt x="278" y="260"/>
                </a:lnTo>
                <a:lnTo>
                  <a:pt x="285" y="251"/>
                </a:lnTo>
                <a:lnTo>
                  <a:pt x="292" y="241"/>
                </a:lnTo>
                <a:lnTo>
                  <a:pt x="297" y="231"/>
                </a:lnTo>
                <a:lnTo>
                  <a:pt x="302" y="221"/>
                </a:lnTo>
                <a:lnTo>
                  <a:pt x="307" y="210"/>
                </a:lnTo>
                <a:lnTo>
                  <a:pt x="310" y="198"/>
                </a:lnTo>
                <a:lnTo>
                  <a:pt x="312" y="187"/>
                </a:lnTo>
                <a:lnTo>
                  <a:pt x="313" y="176"/>
                </a:lnTo>
                <a:lnTo>
                  <a:pt x="314" y="165"/>
                </a:lnTo>
                <a:lnTo>
                  <a:pt x="314" y="153"/>
                </a:lnTo>
                <a:lnTo>
                  <a:pt x="313" y="141"/>
                </a:lnTo>
                <a:lnTo>
                  <a:pt x="311" y="131"/>
                </a:lnTo>
                <a:lnTo>
                  <a:pt x="309" y="119"/>
                </a:lnTo>
                <a:lnTo>
                  <a:pt x="306" y="108"/>
                </a:lnTo>
                <a:lnTo>
                  <a:pt x="301" y="97"/>
                </a:lnTo>
                <a:lnTo>
                  <a:pt x="301" y="97"/>
                </a:lnTo>
                <a:lnTo>
                  <a:pt x="331" y="82"/>
                </a:lnTo>
                <a:lnTo>
                  <a:pt x="364" y="70"/>
                </a:lnTo>
                <a:lnTo>
                  <a:pt x="364" y="70"/>
                </a:lnTo>
                <a:lnTo>
                  <a:pt x="369" y="81"/>
                </a:lnTo>
                <a:lnTo>
                  <a:pt x="374" y="92"/>
                </a:lnTo>
                <a:lnTo>
                  <a:pt x="380" y="102"/>
                </a:lnTo>
                <a:lnTo>
                  <a:pt x="387" y="111"/>
                </a:lnTo>
                <a:lnTo>
                  <a:pt x="395" y="120"/>
                </a:lnTo>
                <a:lnTo>
                  <a:pt x="402" y="128"/>
                </a:lnTo>
                <a:lnTo>
                  <a:pt x="411" y="136"/>
                </a:lnTo>
                <a:lnTo>
                  <a:pt x="420" y="142"/>
                </a:lnTo>
                <a:lnTo>
                  <a:pt x="430" y="149"/>
                </a:lnTo>
                <a:lnTo>
                  <a:pt x="440" y="154"/>
                </a:lnTo>
                <a:lnTo>
                  <a:pt x="450" y="160"/>
                </a:lnTo>
                <a:lnTo>
                  <a:pt x="461" y="163"/>
                </a:lnTo>
                <a:lnTo>
                  <a:pt x="473" y="166"/>
                </a:lnTo>
                <a:lnTo>
                  <a:pt x="484" y="168"/>
                </a:lnTo>
                <a:lnTo>
                  <a:pt x="496" y="170"/>
                </a:lnTo>
                <a:lnTo>
                  <a:pt x="508" y="170"/>
                </a:lnTo>
                <a:lnTo>
                  <a:pt x="508" y="170"/>
                </a:lnTo>
                <a:lnTo>
                  <a:pt x="520" y="170"/>
                </a:lnTo>
                <a:lnTo>
                  <a:pt x="532" y="168"/>
                </a:lnTo>
                <a:lnTo>
                  <a:pt x="544" y="166"/>
                </a:lnTo>
                <a:lnTo>
                  <a:pt x="555" y="163"/>
                </a:lnTo>
                <a:lnTo>
                  <a:pt x="565" y="160"/>
                </a:lnTo>
                <a:lnTo>
                  <a:pt x="576" y="154"/>
                </a:lnTo>
                <a:lnTo>
                  <a:pt x="587" y="149"/>
                </a:lnTo>
                <a:lnTo>
                  <a:pt x="596" y="142"/>
                </a:lnTo>
                <a:lnTo>
                  <a:pt x="605" y="136"/>
                </a:lnTo>
                <a:lnTo>
                  <a:pt x="614" y="128"/>
                </a:lnTo>
                <a:lnTo>
                  <a:pt x="622" y="120"/>
                </a:lnTo>
                <a:lnTo>
                  <a:pt x="630" y="111"/>
                </a:lnTo>
                <a:lnTo>
                  <a:pt x="636" y="102"/>
                </a:lnTo>
                <a:lnTo>
                  <a:pt x="643" y="92"/>
                </a:lnTo>
                <a:lnTo>
                  <a:pt x="648" y="81"/>
                </a:lnTo>
                <a:lnTo>
                  <a:pt x="652" y="70"/>
                </a:lnTo>
                <a:lnTo>
                  <a:pt x="652" y="70"/>
                </a:lnTo>
                <a:lnTo>
                  <a:pt x="684" y="82"/>
                </a:lnTo>
                <a:lnTo>
                  <a:pt x="716" y="97"/>
                </a:lnTo>
                <a:lnTo>
                  <a:pt x="716" y="97"/>
                </a:lnTo>
                <a:lnTo>
                  <a:pt x="711" y="108"/>
                </a:lnTo>
                <a:lnTo>
                  <a:pt x="707" y="119"/>
                </a:lnTo>
                <a:lnTo>
                  <a:pt x="705" y="131"/>
                </a:lnTo>
                <a:lnTo>
                  <a:pt x="703" y="141"/>
                </a:lnTo>
                <a:lnTo>
                  <a:pt x="702" y="153"/>
                </a:lnTo>
                <a:lnTo>
                  <a:pt x="702" y="165"/>
                </a:lnTo>
                <a:lnTo>
                  <a:pt x="703" y="176"/>
                </a:lnTo>
                <a:lnTo>
                  <a:pt x="704" y="187"/>
                </a:lnTo>
                <a:lnTo>
                  <a:pt x="707" y="198"/>
                </a:lnTo>
                <a:lnTo>
                  <a:pt x="710" y="210"/>
                </a:lnTo>
                <a:lnTo>
                  <a:pt x="713" y="221"/>
                </a:lnTo>
                <a:lnTo>
                  <a:pt x="719" y="231"/>
                </a:lnTo>
                <a:lnTo>
                  <a:pt x="724" y="241"/>
                </a:lnTo>
                <a:lnTo>
                  <a:pt x="732" y="251"/>
                </a:lnTo>
                <a:lnTo>
                  <a:pt x="738" y="260"/>
                </a:lnTo>
                <a:lnTo>
                  <a:pt x="747" y="269"/>
                </a:lnTo>
                <a:lnTo>
                  <a:pt x="747" y="269"/>
                </a:lnTo>
                <a:lnTo>
                  <a:pt x="758" y="280"/>
                </a:lnTo>
                <a:lnTo>
                  <a:pt x="770" y="288"/>
                </a:lnTo>
                <a:lnTo>
                  <a:pt x="783" y="296"/>
                </a:lnTo>
                <a:lnTo>
                  <a:pt x="797" y="302"/>
                </a:lnTo>
                <a:lnTo>
                  <a:pt x="811" y="308"/>
                </a:lnTo>
                <a:lnTo>
                  <a:pt x="825" y="311"/>
                </a:lnTo>
                <a:lnTo>
                  <a:pt x="840" y="314"/>
                </a:lnTo>
                <a:lnTo>
                  <a:pt x="855" y="314"/>
                </a:lnTo>
                <a:lnTo>
                  <a:pt x="855" y="314"/>
                </a:lnTo>
                <a:lnTo>
                  <a:pt x="872" y="313"/>
                </a:lnTo>
                <a:lnTo>
                  <a:pt x="888" y="311"/>
                </a:lnTo>
                <a:lnTo>
                  <a:pt x="903" y="307"/>
                </a:lnTo>
                <a:lnTo>
                  <a:pt x="919" y="301"/>
                </a:lnTo>
                <a:lnTo>
                  <a:pt x="919" y="301"/>
                </a:lnTo>
                <a:lnTo>
                  <a:pt x="933" y="332"/>
                </a:lnTo>
                <a:lnTo>
                  <a:pt x="940" y="347"/>
                </a:lnTo>
                <a:lnTo>
                  <a:pt x="945" y="363"/>
                </a:lnTo>
                <a:lnTo>
                  <a:pt x="945" y="363"/>
                </a:lnTo>
                <a:lnTo>
                  <a:pt x="934" y="369"/>
                </a:lnTo>
                <a:lnTo>
                  <a:pt x="924" y="374"/>
                </a:lnTo>
                <a:lnTo>
                  <a:pt x="914" y="379"/>
                </a:lnTo>
                <a:lnTo>
                  <a:pt x="904" y="387"/>
                </a:lnTo>
                <a:lnTo>
                  <a:pt x="896" y="395"/>
                </a:lnTo>
                <a:lnTo>
                  <a:pt x="888" y="402"/>
                </a:lnTo>
                <a:lnTo>
                  <a:pt x="881" y="411"/>
                </a:lnTo>
                <a:lnTo>
                  <a:pt x="873" y="420"/>
                </a:lnTo>
                <a:lnTo>
                  <a:pt x="867" y="430"/>
                </a:lnTo>
                <a:lnTo>
                  <a:pt x="861" y="440"/>
                </a:lnTo>
                <a:lnTo>
                  <a:pt x="857" y="450"/>
                </a:lnTo>
                <a:lnTo>
                  <a:pt x="853" y="461"/>
                </a:lnTo>
                <a:lnTo>
                  <a:pt x="850" y="473"/>
                </a:lnTo>
                <a:lnTo>
                  <a:pt x="847" y="484"/>
                </a:lnTo>
                <a:lnTo>
                  <a:pt x="846" y="495"/>
                </a:lnTo>
                <a:lnTo>
                  <a:pt x="845" y="508"/>
                </a:lnTo>
                <a:lnTo>
                  <a:pt x="845" y="508"/>
                </a:lnTo>
                <a:lnTo>
                  <a:pt x="846" y="520"/>
                </a:lnTo>
                <a:lnTo>
                  <a:pt x="847" y="532"/>
                </a:lnTo>
                <a:lnTo>
                  <a:pt x="850" y="544"/>
                </a:lnTo>
                <a:lnTo>
                  <a:pt x="853" y="554"/>
                </a:lnTo>
                <a:lnTo>
                  <a:pt x="857" y="565"/>
                </a:lnTo>
                <a:lnTo>
                  <a:pt x="861" y="576"/>
                </a:lnTo>
                <a:lnTo>
                  <a:pt x="867" y="587"/>
                </a:lnTo>
                <a:lnTo>
                  <a:pt x="873" y="596"/>
                </a:lnTo>
                <a:lnTo>
                  <a:pt x="881" y="605"/>
                </a:lnTo>
                <a:lnTo>
                  <a:pt x="888" y="613"/>
                </a:lnTo>
                <a:lnTo>
                  <a:pt x="896" y="622"/>
                </a:lnTo>
                <a:lnTo>
                  <a:pt x="904" y="629"/>
                </a:lnTo>
                <a:lnTo>
                  <a:pt x="914" y="636"/>
                </a:lnTo>
                <a:lnTo>
                  <a:pt x="924" y="642"/>
                </a:lnTo>
                <a:lnTo>
                  <a:pt x="934" y="648"/>
                </a:lnTo>
                <a:lnTo>
                  <a:pt x="945" y="652"/>
                </a:lnTo>
                <a:lnTo>
                  <a:pt x="945" y="652"/>
                </a:lnTo>
                <a:lnTo>
                  <a:pt x="933" y="684"/>
                </a:lnTo>
                <a:lnTo>
                  <a:pt x="927" y="699"/>
                </a:lnTo>
                <a:lnTo>
                  <a:pt x="919" y="715"/>
                </a:lnTo>
                <a:lnTo>
                  <a:pt x="919" y="715"/>
                </a:lnTo>
                <a:close/>
                <a:moveTo>
                  <a:pt x="508" y="357"/>
                </a:moveTo>
                <a:lnTo>
                  <a:pt x="508" y="357"/>
                </a:lnTo>
                <a:lnTo>
                  <a:pt x="492" y="358"/>
                </a:lnTo>
                <a:lnTo>
                  <a:pt x="477" y="360"/>
                </a:lnTo>
                <a:lnTo>
                  <a:pt x="463" y="363"/>
                </a:lnTo>
                <a:lnTo>
                  <a:pt x="449" y="369"/>
                </a:lnTo>
                <a:lnTo>
                  <a:pt x="437" y="375"/>
                </a:lnTo>
                <a:lnTo>
                  <a:pt x="424" y="383"/>
                </a:lnTo>
                <a:lnTo>
                  <a:pt x="412" y="391"/>
                </a:lnTo>
                <a:lnTo>
                  <a:pt x="401" y="401"/>
                </a:lnTo>
                <a:lnTo>
                  <a:pt x="391" y="412"/>
                </a:lnTo>
                <a:lnTo>
                  <a:pt x="383" y="423"/>
                </a:lnTo>
                <a:lnTo>
                  <a:pt x="375" y="436"/>
                </a:lnTo>
                <a:lnTo>
                  <a:pt x="369" y="449"/>
                </a:lnTo>
                <a:lnTo>
                  <a:pt x="364" y="463"/>
                </a:lnTo>
                <a:lnTo>
                  <a:pt x="360" y="477"/>
                </a:lnTo>
                <a:lnTo>
                  <a:pt x="358" y="492"/>
                </a:lnTo>
                <a:lnTo>
                  <a:pt x="357" y="508"/>
                </a:lnTo>
                <a:lnTo>
                  <a:pt x="357" y="508"/>
                </a:lnTo>
                <a:lnTo>
                  <a:pt x="358" y="523"/>
                </a:lnTo>
                <a:lnTo>
                  <a:pt x="360" y="538"/>
                </a:lnTo>
                <a:lnTo>
                  <a:pt x="364" y="552"/>
                </a:lnTo>
                <a:lnTo>
                  <a:pt x="369" y="566"/>
                </a:lnTo>
                <a:lnTo>
                  <a:pt x="375" y="580"/>
                </a:lnTo>
                <a:lnTo>
                  <a:pt x="383" y="592"/>
                </a:lnTo>
                <a:lnTo>
                  <a:pt x="391" y="604"/>
                </a:lnTo>
                <a:lnTo>
                  <a:pt x="401" y="614"/>
                </a:lnTo>
                <a:lnTo>
                  <a:pt x="412" y="624"/>
                </a:lnTo>
                <a:lnTo>
                  <a:pt x="424" y="633"/>
                </a:lnTo>
                <a:lnTo>
                  <a:pt x="437" y="640"/>
                </a:lnTo>
                <a:lnTo>
                  <a:pt x="449" y="647"/>
                </a:lnTo>
                <a:lnTo>
                  <a:pt x="463" y="652"/>
                </a:lnTo>
                <a:lnTo>
                  <a:pt x="477" y="655"/>
                </a:lnTo>
                <a:lnTo>
                  <a:pt x="492" y="657"/>
                </a:lnTo>
                <a:lnTo>
                  <a:pt x="508" y="658"/>
                </a:lnTo>
                <a:lnTo>
                  <a:pt x="508" y="658"/>
                </a:lnTo>
                <a:lnTo>
                  <a:pt x="523" y="657"/>
                </a:lnTo>
                <a:lnTo>
                  <a:pt x="538" y="655"/>
                </a:lnTo>
                <a:lnTo>
                  <a:pt x="552" y="652"/>
                </a:lnTo>
                <a:lnTo>
                  <a:pt x="566" y="647"/>
                </a:lnTo>
                <a:lnTo>
                  <a:pt x="580" y="640"/>
                </a:lnTo>
                <a:lnTo>
                  <a:pt x="592" y="633"/>
                </a:lnTo>
                <a:lnTo>
                  <a:pt x="604" y="624"/>
                </a:lnTo>
                <a:lnTo>
                  <a:pt x="615" y="614"/>
                </a:lnTo>
                <a:lnTo>
                  <a:pt x="624" y="604"/>
                </a:lnTo>
                <a:lnTo>
                  <a:pt x="633" y="592"/>
                </a:lnTo>
                <a:lnTo>
                  <a:pt x="640" y="580"/>
                </a:lnTo>
                <a:lnTo>
                  <a:pt x="647" y="566"/>
                </a:lnTo>
                <a:lnTo>
                  <a:pt x="652" y="552"/>
                </a:lnTo>
                <a:lnTo>
                  <a:pt x="655" y="538"/>
                </a:lnTo>
                <a:lnTo>
                  <a:pt x="658" y="523"/>
                </a:lnTo>
                <a:lnTo>
                  <a:pt x="659" y="508"/>
                </a:lnTo>
                <a:lnTo>
                  <a:pt x="659" y="508"/>
                </a:lnTo>
                <a:lnTo>
                  <a:pt x="658" y="492"/>
                </a:lnTo>
                <a:lnTo>
                  <a:pt x="655" y="477"/>
                </a:lnTo>
                <a:lnTo>
                  <a:pt x="652" y="463"/>
                </a:lnTo>
                <a:lnTo>
                  <a:pt x="647" y="449"/>
                </a:lnTo>
                <a:lnTo>
                  <a:pt x="640" y="436"/>
                </a:lnTo>
                <a:lnTo>
                  <a:pt x="633" y="423"/>
                </a:lnTo>
                <a:lnTo>
                  <a:pt x="624" y="412"/>
                </a:lnTo>
                <a:lnTo>
                  <a:pt x="615" y="401"/>
                </a:lnTo>
                <a:lnTo>
                  <a:pt x="604" y="391"/>
                </a:lnTo>
                <a:lnTo>
                  <a:pt x="592" y="383"/>
                </a:lnTo>
                <a:lnTo>
                  <a:pt x="580" y="375"/>
                </a:lnTo>
                <a:lnTo>
                  <a:pt x="566" y="369"/>
                </a:lnTo>
                <a:lnTo>
                  <a:pt x="552" y="363"/>
                </a:lnTo>
                <a:lnTo>
                  <a:pt x="538" y="360"/>
                </a:lnTo>
                <a:lnTo>
                  <a:pt x="523" y="358"/>
                </a:lnTo>
                <a:lnTo>
                  <a:pt x="508" y="357"/>
                </a:lnTo>
                <a:lnTo>
                  <a:pt x="508" y="357"/>
                </a:lnTo>
                <a:close/>
                <a:moveTo>
                  <a:pt x="508" y="567"/>
                </a:moveTo>
                <a:lnTo>
                  <a:pt x="508" y="567"/>
                </a:lnTo>
                <a:lnTo>
                  <a:pt x="496" y="566"/>
                </a:lnTo>
                <a:lnTo>
                  <a:pt x="485" y="563"/>
                </a:lnTo>
                <a:lnTo>
                  <a:pt x="475" y="558"/>
                </a:lnTo>
                <a:lnTo>
                  <a:pt x="466" y="550"/>
                </a:lnTo>
                <a:lnTo>
                  <a:pt x="459" y="541"/>
                </a:lnTo>
                <a:lnTo>
                  <a:pt x="454" y="531"/>
                </a:lnTo>
                <a:lnTo>
                  <a:pt x="449" y="520"/>
                </a:lnTo>
                <a:lnTo>
                  <a:pt x="448" y="508"/>
                </a:lnTo>
                <a:lnTo>
                  <a:pt x="448" y="508"/>
                </a:lnTo>
                <a:lnTo>
                  <a:pt x="449" y="495"/>
                </a:lnTo>
                <a:lnTo>
                  <a:pt x="454" y="485"/>
                </a:lnTo>
                <a:lnTo>
                  <a:pt x="459" y="475"/>
                </a:lnTo>
                <a:lnTo>
                  <a:pt x="466" y="465"/>
                </a:lnTo>
                <a:lnTo>
                  <a:pt x="475" y="459"/>
                </a:lnTo>
                <a:lnTo>
                  <a:pt x="485" y="454"/>
                </a:lnTo>
                <a:lnTo>
                  <a:pt x="496" y="449"/>
                </a:lnTo>
                <a:lnTo>
                  <a:pt x="508" y="448"/>
                </a:lnTo>
                <a:lnTo>
                  <a:pt x="508" y="448"/>
                </a:lnTo>
                <a:lnTo>
                  <a:pt x="520" y="449"/>
                </a:lnTo>
                <a:lnTo>
                  <a:pt x="531" y="454"/>
                </a:lnTo>
                <a:lnTo>
                  <a:pt x="542" y="459"/>
                </a:lnTo>
                <a:lnTo>
                  <a:pt x="550" y="465"/>
                </a:lnTo>
                <a:lnTo>
                  <a:pt x="558" y="475"/>
                </a:lnTo>
                <a:lnTo>
                  <a:pt x="563" y="485"/>
                </a:lnTo>
                <a:lnTo>
                  <a:pt x="566" y="495"/>
                </a:lnTo>
                <a:lnTo>
                  <a:pt x="567" y="508"/>
                </a:lnTo>
                <a:lnTo>
                  <a:pt x="567" y="508"/>
                </a:lnTo>
                <a:lnTo>
                  <a:pt x="566" y="520"/>
                </a:lnTo>
                <a:lnTo>
                  <a:pt x="563" y="531"/>
                </a:lnTo>
                <a:lnTo>
                  <a:pt x="558" y="541"/>
                </a:lnTo>
                <a:lnTo>
                  <a:pt x="550" y="550"/>
                </a:lnTo>
                <a:lnTo>
                  <a:pt x="542" y="558"/>
                </a:lnTo>
                <a:lnTo>
                  <a:pt x="531" y="563"/>
                </a:lnTo>
                <a:lnTo>
                  <a:pt x="520" y="566"/>
                </a:lnTo>
                <a:lnTo>
                  <a:pt x="508" y="567"/>
                </a:lnTo>
                <a:lnTo>
                  <a:pt x="508" y="5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072660" y="1901798"/>
            <a:ext cx="828000" cy="82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Freeform 115"/>
          <p:cNvSpPr>
            <a:spLocks noEditPoints="1"/>
          </p:cNvSpPr>
          <p:nvPr/>
        </p:nvSpPr>
        <p:spPr bwMode="auto">
          <a:xfrm>
            <a:off x="2324735" y="2154667"/>
            <a:ext cx="323850" cy="322263"/>
          </a:xfrm>
          <a:custGeom>
            <a:avLst/>
            <a:gdLst>
              <a:gd name="T0" fmla="*/ 789 w 1018"/>
              <a:gd name="T1" fmla="*/ 69 h 1017"/>
              <a:gd name="T2" fmla="*/ 765 w 1018"/>
              <a:gd name="T3" fmla="*/ 25 h 1017"/>
              <a:gd name="T4" fmla="*/ 719 w 1018"/>
              <a:gd name="T5" fmla="*/ 1 h 1017"/>
              <a:gd name="T6" fmla="*/ 73 w 1018"/>
              <a:gd name="T7" fmla="*/ 1 h 1017"/>
              <a:gd name="T8" fmla="*/ 27 w 1018"/>
              <a:gd name="T9" fmla="*/ 25 h 1017"/>
              <a:gd name="T10" fmla="*/ 2 w 1018"/>
              <a:gd name="T11" fmla="*/ 69 h 1017"/>
              <a:gd name="T12" fmla="*/ 2 w 1018"/>
              <a:gd name="T13" fmla="*/ 716 h 1017"/>
              <a:gd name="T14" fmla="*/ 28 w 1018"/>
              <a:gd name="T15" fmla="*/ 766 h 1017"/>
              <a:gd name="T16" fmla="*/ 67 w 1018"/>
              <a:gd name="T17" fmla="*/ 789 h 1017"/>
              <a:gd name="T18" fmla="*/ 115 w 1018"/>
              <a:gd name="T19" fmla="*/ 791 h 1017"/>
              <a:gd name="T20" fmla="*/ 163 w 1018"/>
              <a:gd name="T21" fmla="*/ 766 h 1017"/>
              <a:gd name="T22" fmla="*/ 263 w 1018"/>
              <a:gd name="T23" fmla="*/ 745 h 1017"/>
              <a:gd name="T24" fmla="*/ 589 w 1018"/>
              <a:gd name="T25" fmla="*/ 763 h 1017"/>
              <a:gd name="T26" fmla="*/ 634 w 1018"/>
              <a:gd name="T27" fmla="*/ 777 h 1017"/>
              <a:gd name="T28" fmla="*/ 870 w 1018"/>
              <a:gd name="T29" fmla="*/ 1001 h 1017"/>
              <a:gd name="T30" fmla="*/ 923 w 1018"/>
              <a:gd name="T31" fmla="*/ 1017 h 1017"/>
              <a:gd name="T32" fmla="*/ 968 w 1018"/>
              <a:gd name="T33" fmla="*/ 1006 h 1017"/>
              <a:gd name="T34" fmla="*/ 1002 w 1018"/>
              <a:gd name="T35" fmla="*/ 975 h 1017"/>
              <a:gd name="T36" fmla="*/ 1018 w 1018"/>
              <a:gd name="T37" fmla="*/ 921 h 1017"/>
              <a:gd name="T38" fmla="*/ 1011 w 1018"/>
              <a:gd name="T39" fmla="*/ 276 h 1017"/>
              <a:gd name="T40" fmla="*/ 977 w 1018"/>
              <a:gd name="T41" fmla="*/ 238 h 1017"/>
              <a:gd name="T42" fmla="*/ 927 w 1018"/>
              <a:gd name="T43" fmla="*/ 223 h 1017"/>
              <a:gd name="T44" fmla="*/ 102 w 1018"/>
              <a:gd name="T45" fmla="*/ 729 h 1017"/>
              <a:gd name="T46" fmla="*/ 73 w 1018"/>
              <a:gd name="T47" fmla="*/ 721 h 1017"/>
              <a:gd name="T48" fmla="*/ 64 w 1018"/>
              <a:gd name="T49" fmla="*/ 86 h 1017"/>
              <a:gd name="T50" fmla="*/ 80 w 1018"/>
              <a:gd name="T51" fmla="*/ 65 h 1017"/>
              <a:gd name="T52" fmla="*/ 711 w 1018"/>
              <a:gd name="T53" fmla="*/ 65 h 1017"/>
              <a:gd name="T54" fmla="*/ 727 w 1018"/>
              <a:gd name="T55" fmla="*/ 86 h 1017"/>
              <a:gd name="T56" fmla="*/ 720 w 1018"/>
              <a:gd name="T57" fmla="*/ 470 h 1017"/>
              <a:gd name="T58" fmla="*/ 429 w 1018"/>
              <a:gd name="T59" fmla="*/ 476 h 1017"/>
              <a:gd name="T60" fmla="*/ 350 w 1018"/>
              <a:gd name="T61" fmla="*/ 501 h 1017"/>
              <a:gd name="T62" fmla="*/ 954 w 1018"/>
              <a:gd name="T63" fmla="*/ 928 h 1017"/>
              <a:gd name="T64" fmla="*/ 934 w 1018"/>
              <a:gd name="T65" fmla="*/ 951 h 1017"/>
              <a:gd name="T66" fmla="*/ 900 w 1018"/>
              <a:gd name="T67" fmla="*/ 944 h 1017"/>
              <a:gd name="T68" fmla="*/ 645 w 1018"/>
              <a:gd name="T69" fmla="*/ 711 h 1017"/>
              <a:gd name="T70" fmla="*/ 318 w 1018"/>
              <a:gd name="T71" fmla="*/ 700 h 1017"/>
              <a:gd name="T72" fmla="*/ 293 w 1018"/>
              <a:gd name="T73" fmla="*/ 685 h 1017"/>
              <a:gd name="T74" fmla="*/ 379 w 1018"/>
              <a:gd name="T75" fmla="*/ 557 h 1017"/>
              <a:gd name="T76" fmla="*/ 420 w 1018"/>
              <a:gd name="T77" fmla="*/ 540 h 1017"/>
              <a:gd name="T78" fmla="*/ 727 w 1018"/>
              <a:gd name="T79" fmla="*/ 536 h 1017"/>
              <a:gd name="T80" fmla="*/ 770 w 1018"/>
              <a:gd name="T81" fmla="*/ 508 h 1017"/>
              <a:gd name="T82" fmla="*/ 791 w 1018"/>
              <a:gd name="T83" fmla="*/ 461 h 1017"/>
              <a:gd name="T84" fmla="*/ 938 w 1018"/>
              <a:gd name="T85" fmla="*/ 288 h 1017"/>
              <a:gd name="T86" fmla="*/ 955 w 1018"/>
              <a:gd name="T87" fmla="*/ 311 h 1017"/>
              <a:gd name="T88" fmla="*/ 425 w 1018"/>
              <a:gd name="T89" fmla="*/ 373 h 1017"/>
              <a:gd name="T90" fmla="*/ 445 w 1018"/>
              <a:gd name="T91" fmla="*/ 333 h 1017"/>
              <a:gd name="T92" fmla="*/ 416 w 1018"/>
              <a:gd name="T93" fmla="*/ 289 h 1017"/>
              <a:gd name="T94" fmla="*/ 371 w 1018"/>
              <a:gd name="T95" fmla="*/ 294 h 1017"/>
              <a:gd name="T96" fmla="*/ 350 w 1018"/>
              <a:gd name="T97" fmla="*/ 333 h 1017"/>
              <a:gd name="T98" fmla="*/ 380 w 1018"/>
              <a:gd name="T99" fmla="*/ 377 h 1017"/>
              <a:gd name="T100" fmla="*/ 197 w 1018"/>
              <a:gd name="T101" fmla="*/ 286 h 1017"/>
              <a:gd name="T102" fmla="*/ 160 w 1018"/>
              <a:gd name="T103" fmla="*/ 324 h 1017"/>
              <a:gd name="T104" fmla="*/ 174 w 1018"/>
              <a:gd name="T105" fmla="*/ 367 h 1017"/>
              <a:gd name="T106" fmla="*/ 217 w 1018"/>
              <a:gd name="T107" fmla="*/ 380 h 1017"/>
              <a:gd name="T108" fmla="*/ 254 w 1018"/>
              <a:gd name="T109" fmla="*/ 343 h 1017"/>
              <a:gd name="T110" fmla="*/ 240 w 1018"/>
              <a:gd name="T111" fmla="*/ 300 h 1017"/>
              <a:gd name="T112" fmla="*/ 589 w 1018"/>
              <a:gd name="T113" fmla="*/ 380 h 1017"/>
              <a:gd name="T114" fmla="*/ 629 w 1018"/>
              <a:gd name="T115" fmla="*/ 360 h 1017"/>
              <a:gd name="T116" fmla="*/ 633 w 1018"/>
              <a:gd name="T117" fmla="*/ 315 h 1017"/>
              <a:gd name="T118" fmla="*/ 589 w 1018"/>
              <a:gd name="T119" fmla="*/ 286 h 1017"/>
              <a:gd name="T120" fmla="*/ 549 w 1018"/>
              <a:gd name="T121" fmla="*/ 306 h 1017"/>
              <a:gd name="T122" fmla="*/ 545 w 1018"/>
              <a:gd name="T123" fmla="*/ 351 h 1017"/>
              <a:gd name="T124" fmla="*/ 589 w 1018"/>
              <a:gd name="T125" fmla="*/ 38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8" h="1017">
                <a:moveTo>
                  <a:pt x="927" y="223"/>
                </a:moveTo>
                <a:lnTo>
                  <a:pt x="792" y="223"/>
                </a:lnTo>
                <a:lnTo>
                  <a:pt x="792" y="86"/>
                </a:lnTo>
                <a:lnTo>
                  <a:pt x="792" y="86"/>
                </a:lnTo>
                <a:lnTo>
                  <a:pt x="791" y="78"/>
                </a:lnTo>
                <a:lnTo>
                  <a:pt x="789" y="69"/>
                </a:lnTo>
                <a:lnTo>
                  <a:pt x="787" y="61"/>
                </a:lnTo>
                <a:lnTo>
                  <a:pt x="784" y="53"/>
                </a:lnTo>
                <a:lnTo>
                  <a:pt x="780" y="45"/>
                </a:lnTo>
                <a:lnTo>
                  <a:pt x="776" y="38"/>
                </a:lnTo>
                <a:lnTo>
                  <a:pt x="770" y="31"/>
                </a:lnTo>
                <a:lnTo>
                  <a:pt x="765" y="25"/>
                </a:lnTo>
                <a:lnTo>
                  <a:pt x="758" y="19"/>
                </a:lnTo>
                <a:lnTo>
                  <a:pt x="751" y="15"/>
                </a:lnTo>
                <a:lnTo>
                  <a:pt x="743" y="10"/>
                </a:lnTo>
                <a:lnTo>
                  <a:pt x="736" y="6"/>
                </a:lnTo>
                <a:lnTo>
                  <a:pt x="727" y="3"/>
                </a:lnTo>
                <a:lnTo>
                  <a:pt x="719" y="1"/>
                </a:lnTo>
                <a:lnTo>
                  <a:pt x="709" y="0"/>
                </a:lnTo>
                <a:lnTo>
                  <a:pt x="699" y="0"/>
                </a:lnTo>
                <a:lnTo>
                  <a:pt x="92" y="0"/>
                </a:lnTo>
                <a:lnTo>
                  <a:pt x="92" y="0"/>
                </a:lnTo>
                <a:lnTo>
                  <a:pt x="82" y="0"/>
                </a:lnTo>
                <a:lnTo>
                  <a:pt x="73" y="1"/>
                </a:lnTo>
                <a:lnTo>
                  <a:pt x="64" y="3"/>
                </a:lnTo>
                <a:lnTo>
                  <a:pt x="56" y="6"/>
                </a:lnTo>
                <a:lnTo>
                  <a:pt x="48" y="10"/>
                </a:lnTo>
                <a:lnTo>
                  <a:pt x="41" y="15"/>
                </a:lnTo>
                <a:lnTo>
                  <a:pt x="33" y="19"/>
                </a:lnTo>
                <a:lnTo>
                  <a:pt x="27" y="25"/>
                </a:lnTo>
                <a:lnTo>
                  <a:pt x="21" y="31"/>
                </a:lnTo>
                <a:lnTo>
                  <a:pt x="16" y="38"/>
                </a:lnTo>
                <a:lnTo>
                  <a:pt x="12" y="45"/>
                </a:lnTo>
                <a:lnTo>
                  <a:pt x="7" y="53"/>
                </a:lnTo>
                <a:lnTo>
                  <a:pt x="4" y="61"/>
                </a:lnTo>
                <a:lnTo>
                  <a:pt x="2" y="69"/>
                </a:lnTo>
                <a:lnTo>
                  <a:pt x="1" y="78"/>
                </a:lnTo>
                <a:lnTo>
                  <a:pt x="0" y="86"/>
                </a:lnTo>
                <a:lnTo>
                  <a:pt x="0" y="698"/>
                </a:lnTo>
                <a:lnTo>
                  <a:pt x="0" y="698"/>
                </a:lnTo>
                <a:lnTo>
                  <a:pt x="1" y="708"/>
                </a:lnTo>
                <a:lnTo>
                  <a:pt x="2" y="716"/>
                </a:lnTo>
                <a:lnTo>
                  <a:pt x="4" y="726"/>
                </a:lnTo>
                <a:lnTo>
                  <a:pt x="7" y="735"/>
                </a:lnTo>
                <a:lnTo>
                  <a:pt x="12" y="743"/>
                </a:lnTo>
                <a:lnTo>
                  <a:pt x="16" y="751"/>
                </a:lnTo>
                <a:lnTo>
                  <a:pt x="21" y="758"/>
                </a:lnTo>
                <a:lnTo>
                  <a:pt x="28" y="766"/>
                </a:lnTo>
                <a:lnTo>
                  <a:pt x="28" y="766"/>
                </a:lnTo>
                <a:lnTo>
                  <a:pt x="35" y="772"/>
                </a:lnTo>
                <a:lnTo>
                  <a:pt x="43" y="777"/>
                </a:lnTo>
                <a:lnTo>
                  <a:pt x="51" y="782"/>
                </a:lnTo>
                <a:lnTo>
                  <a:pt x="59" y="786"/>
                </a:lnTo>
                <a:lnTo>
                  <a:pt x="67" y="789"/>
                </a:lnTo>
                <a:lnTo>
                  <a:pt x="77" y="791"/>
                </a:lnTo>
                <a:lnTo>
                  <a:pt x="87" y="792"/>
                </a:lnTo>
                <a:lnTo>
                  <a:pt x="95" y="794"/>
                </a:lnTo>
                <a:lnTo>
                  <a:pt x="95" y="794"/>
                </a:lnTo>
                <a:lnTo>
                  <a:pt x="105" y="792"/>
                </a:lnTo>
                <a:lnTo>
                  <a:pt x="115" y="791"/>
                </a:lnTo>
                <a:lnTo>
                  <a:pt x="123" y="789"/>
                </a:lnTo>
                <a:lnTo>
                  <a:pt x="132" y="786"/>
                </a:lnTo>
                <a:lnTo>
                  <a:pt x="140" y="783"/>
                </a:lnTo>
                <a:lnTo>
                  <a:pt x="148" y="777"/>
                </a:lnTo>
                <a:lnTo>
                  <a:pt x="155" y="772"/>
                </a:lnTo>
                <a:lnTo>
                  <a:pt x="163" y="766"/>
                </a:lnTo>
                <a:lnTo>
                  <a:pt x="230" y="700"/>
                </a:lnTo>
                <a:lnTo>
                  <a:pt x="230" y="700"/>
                </a:lnTo>
                <a:lnTo>
                  <a:pt x="236" y="713"/>
                </a:lnTo>
                <a:lnTo>
                  <a:pt x="243" y="726"/>
                </a:lnTo>
                <a:lnTo>
                  <a:pt x="252" y="737"/>
                </a:lnTo>
                <a:lnTo>
                  <a:pt x="263" y="745"/>
                </a:lnTo>
                <a:lnTo>
                  <a:pt x="276" y="753"/>
                </a:lnTo>
                <a:lnTo>
                  <a:pt x="288" y="759"/>
                </a:lnTo>
                <a:lnTo>
                  <a:pt x="303" y="762"/>
                </a:lnTo>
                <a:lnTo>
                  <a:pt x="318" y="763"/>
                </a:lnTo>
                <a:lnTo>
                  <a:pt x="589" y="763"/>
                </a:lnTo>
                <a:lnTo>
                  <a:pt x="589" y="763"/>
                </a:lnTo>
                <a:lnTo>
                  <a:pt x="597" y="763"/>
                </a:lnTo>
                <a:lnTo>
                  <a:pt x="605" y="765"/>
                </a:lnTo>
                <a:lnTo>
                  <a:pt x="612" y="767"/>
                </a:lnTo>
                <a:lnTo>
                  <a:pt x="620" y="770"/>
                </a:lnTo>
                <a:lnTo>
                  <a:pt x="626" y="773"/>
                </a:lnTo>
                <a:lnTo>
                  <a:pt x="634" y="777"/>
                </a:lnTo>
                <a:lnTo>
                  <a:pt x="640" y="782"/>
                </a:lnTo>
                <a:lnTo>
                  <a:pt x="646" y="787"/>
                </a:lnTo>
                <a:lnTo>
                  <a:pt x="855" y="989"/>
                </a:lnTo>
                <a:lnTo>
                  <a:pt x="855" y="989"/>
                </a:lnTo>
                <a:lnTo>
                  <a:pt x="862" y="995"/>
                </a:lnTo>
                <a:lnTo>
                  <a:pt x="870" y="1001"/>
                </a:lnTo>
                <a:lnTo>
                  <a:pt x="877" y="1006"/>
                </a:lnTo>
                <a:lnTo>
                  <a:pt x="886" y="1010"/>
                </a:lnTo>
                <a:lnTo>
                  <a:pt x="895" y="1012"/>
                </a:lnTo>
                <a:lnTo>
                  <a:pt x="903" y="1016"/>
                </a:lnTo>
                <a:lnTo>
                  <a:pt x="913" y="1017"/>
                </a:lnTo>
                <a:lnTo>
                  <a:pt x="923" y="1017"/>
                </a:lnTo>
                <a:lnTo>
                  <a:pt x="923" y="1017"/>
                </a:lnTo>
                <a:lnTo>
                  <a:pt x="932" y="1017"/>
                </a:lnTo>
                <a:lnTo>
                  <a:pt x="941" y="1016"/>
                </a:lnTo>
                <a:lnTo>
                  <a:pt x="950" y="1012"/>
                </a:lnTo>
                <a:lnTo>
                  <a:pt x="959" y="1010"/>
                </a:lnTo>
                <a:lnTo>
                  <a:pt x="968" y="1006"/>
                </a:lnTo>
                <a:lnTo>
                  <a:pt x="975" y="1001"/>
                </a:lnTo>
                <a:lnTo>
                  <a:pt x="983" y="995"/>
                </a:lnTo>
                <a:lnTo>
                  <a:pt x="990" y="989"/>
                </a:lnTo>
                <a:lnTo>
                  <a:pt x="990" y="989"/>
                </a:lnTo>
                <a:lnTo>
                  <a:pt x="997" y="982"/>
                </a:lnTo>
                <a:lnTo>
                  <a:pt x="1002" y="975"/>
                </a:lnTo>
                <a:lnTo>
                  <a:pt x="1006" y="966"/>
                </a:lnTo>
                <a:lnTo>
                  <a:pt x="1011" y="958"/>
                </a:lnTo>
                <a:lnTo>
                  <a:pt x="1014" y="949"/>
                </a:lnTo>
                <a:lnTo>
                  <a:pt x="1016" y="941"/>
                </a:lnTo>
                <a:lnTo>
                  <a:pt x="1017" y="931"/>
                </a:lnTo>
                <a:lnTo>
                  <a:pt x="1018" y="921"/>
                </a:lnTo>
                <a:lnTo>
                  <a:pt x="1018" y="311"/>
                </a:lnTo>
                <a:lnTo>
                  <a:pt x="1018" y="311"/>
                </a:lnTo>
                <a:lnTo>
                  <a:pt x="1017" y="301"/>
                </a:lnTo>
                <a:lnTo>
                  <a:pt x="1016" y="292"/>
                </a:lnTo>
                <a:lnTo>
                  <a:pt x="1014" y="284"/>
                </a:lnTo>
                <a:lnTo>
                  <a:pt x="1011" y="276"/>
                </a:lnTo>
                <a:lnTo>
                  <a:pt x="1007" y="269"/>
                </a:lnTo>
                <a:lnTo>
                  <a:pt x="1002" y="261"/>
                </a:lnTo>
                <a:lnTo>
                  <a:pt x="997" y="255"/>
                </a:lnTo>
                <a:lnTo>
                  <a:pt x="991" y="248"/>
                </a:lnTo>
                <a:lnTo>
                  <a:pt x="985" y="243"/>
                </a:lnTo>
                <a:lnTo>
                  <a:pt x="977" y="238"/>
                </a:lnTo>
                <a:lnTo>
                  <a:pt x="970" y="233"/>
                </a:lnTo>
                <a:lnTo>
                  <a:pt x="962" y="230"/>
                </a:lnTo>
                <a:lnTo>
                  <a:pt x="954" y="227"/>
                </a:lnTo>
                <a:lnTo>
                  <a:pt x="945" y="225"/>
                </a:lnTo>
                <a:lnTo>
                  <a:pt x="935" y="224"/>
                </a:lnTo>
                <a:lnTo>
                  <a:pt x="927" y="223"/>
                </a:lnTo>
                <a:lnTo>
                  <a:pt x="927" y="223"/>
                </a:lnTo>
                <a:close/>
                <a:moveTo>
                  <a:pt x="118" y="721"/>
                </a:moveTo>
                <a:lnTo>
                  <a:pt x="118" y="721"/>
                </a:lnTo>
                <a:lnTo>
                  <a:pt x="114" y="725"/>
                </a:lnTo>
                <a:lnTo>
                  <a:pt x="108" y="727"/>
                </a:lnTo>
                <a:lnTo>
                  <a:pt x="102" y="729"/>
                </a:lnTo>
                <a:lnTo>
                  <a:pt x="95" y="729"/>
                </a:lnTo>
                <a:lnTo>
                  <a:pt x="90" y="729"/>
                </a:lnTo>
                <a:lnTo>
                  <a:pt x="83" y="727"/>
                </a:lnTo>
                <a:lnTo>
                  <a:pt x="78" y="725"/>
                </a:lnTo>
                <a:lnTo>
                  <a:pt x="73" y="721"/>
                </a:lnTo>
                <a:lnTo>
                  <a:pt x="73" y="721"/>
                </a:lnTo>
                <a:lnTo>
                  <a:pt x="70" y="715"/>
                </a:lnTo>
                <a:lnTo>
                  <a:pt x="66" y="710"/>
                </a:lnTo>
                <a:lnTo>
                  <a:pt x="64" y="704"/>
                </a:lnTo>
                <a:lnTo>
                  <a:pt x="64" y="698"/>
                </a:lnTo>
                <a:lnTo>
                  <a:pt x="64" y="86"/>
                </a:lnTo>
                <a:lnTo>
                  <a:pt x="64" y="86"/>
                </a:lnTo>
                <a:lnTo>
                  <a:pt x="64" y="82"/>
                </a:lnTo>
                <a:lnTo>
                  <a:pt x="66" y="78"/>
                </a:lnTo>
                <a:lnTo>
                  <a:pt x="68" y="74"/>
                </a:lnTo>
                <a:lnTo>
                  <a:pt x="72" y="70"/>
                </a:lnTo>
                <a:lnTo>
                  <a:pt x="76" y="67"/>
                </a:lnTo>
                <a:lnTo>
                  <a:pt x="80" y="65"/>
                </a:lnTo>
                <a:lnTo>
                  <a:pt x="86" y="63"/>
                </a:lnTo>
                <a:lnTo>
                  <a:pt x="92" y="63"/>
                </a:lnTo>
                <a:lnTo>
                  <a:pt x="699" y="63"/>
                </a:lnTo>
                <a:lnTo>
                  <a:pt x="699" y="63"/>
                </a:lnTo>
                <a:lnTo>
                  <a:pt x="706" y="63"/>
                </a:lnTo>
                <a:lnTo>
                  <a:pt x="711" y="65"/>
                </a:lnTo>
                <a:lnTo>
                  <a:pt x="715" y="67"/>
                </a:lnTo>
                <a:lnTo>
                  <a:pt x="720" y="70"/>
                </a:lnTo>
                <a:lnTo>
                  <a:pt x="723" y="74"/>
                </a:lnTo>
                <a:lnTo>
                  <a:pt x="725" y="78"/>
                </a:lnTo>
                <a:lnTo>
                  <a:pt x="727" y="82"/>
                </a:lnTo>
                <a:lnTo>
                  <a:pt x="727" y="86"/>
                </a:lnTo>
                <a:lnTo>
                  <a:pt x="727" y="452"/>
                </a:lnTo>
                <a:lnTo>
                  <a:pt x="727" y="452"/>
                </a:lnTo>
                <a:lnTo>
                  <a:pt x="727" y="458"/>
                </a:lnTo>
                <a:lnTo>
                  <a:pt x="725" y="462"/>
                </a:lnTo>
                <a:lnTo>
                  <a:pt x="723" y="466"/>
                </a:lnTo>
                <a:lnTo>
                  <a:pt x="720" y="470"/>
                </a:lnTo>
                <a:lnTo>
                  <a:pt x="715" y="473"/>
                </a:lnTo>
                <a:lnTo>
                  <a:pt x="711" y="475"/>
                </a:lnTo>
                <a:lnTo>
                  <a:pt x="706" y="476"/>
                </a:lnTo>
                <a:lnTo>
                  <a:pt x="699" y="476"/>
                </a:lnTo>
                <a:lnTo>
                  <a:pt x="429" y="476"/>
                </a:lnTo>
                <a:lnTo>
                  <a:pt x="429" y="476"/>
                </a:lnTo>
                <a:lnTo>
                  <a:pt x="415" y="477"/>
                </a:lnTo>
                <a:lnTo>
                  <a:pt x="401" y="479"/>
                </a:lnTo>
                <a:lnTo>
                  <a:pt x="387" y="482"/>
                </a:lnTo>
                <a:lnTo>
                  <a:pt x="374" y="487"/>
                </a:lnTo>
                <a:lnTo>
                  <a:pt x="361" y="493"/>
                </a:lnTo>
                <a:lnTo>
                  <a:pt x="350" y="501"/>
                </a:lnTo>
                <a:lnTo>
                  <a:pt x="339" y="508"/>
                </a:lnTo>
                <a:lnTo>
                  <a:pt x="328" y="518"/>
                </a:lnTo>
                <a:lnTo>
                  <a:pt x="118" y="721"/>
                </a:lnTo>
                <a:close/>
                <a:moveTo>
                  <a:pt x="955" y="921"/>
                </a:moveTo>
                <a:lnTo>
                  <a:pt x="955" y="921"/>
                </a:lnTo>
                <a:lnTo>
                  <a:pt x="954" y="928"/>
                </a:lnTo>
                <a:lnTo>
                  <a:pt x="951" y="934"/>
                </a:lnTo>
                <a:lnTo>
                  <a:pt x="949" y="939"/>
                </a:lnTo>
                <a:lnTo>
                  <a:pt x="945" y="944"/>
                </a:lnTo>
                <a:lnTo>
                  <a:pt x="945" y="944"/>
                </a:lnTo>
                <a:lnTo>
                  <a:pt x="940" y="948"/>
                </a:lnTo>
                <a:lnTo>
                  <a:pt x="934" y="951"/>
                </a:lnTo>
                <a:lnTo>
                  <a:pt x="929" y="952"/>
                </a:lnTo>
                <a:lnTo>
                  <a:pt x="923" y="953"/>
                </a:lnTo>
                <a:lnTo>
                  <a:pt x="916" y="952"/>
                </a:lnTo>
                <a:lnTo>
                  <a:pt x="911" y="951"/>
                </a:lnTo>
                <a:lnTo>
                  <a:pt x="904" y="948"/>
                </a:lnTo>
                <a:lnTo>
                  <a:pt x="900" y="944"/>
                </a:lnTo>
                <a:lnTo>
                  <a:pt x="691" y="742"/>
                </a:lnTo>
                <a:lnTo>
                  <a:pt x="691" y="742"/>
                </a:lnTo>
                <a:lnTo>
                  <a:pt x="680" y="732"/>
                </a:lnTo>
                <a:lnTo>
                  <a:pt x="668" y="724"/>
                </a:lnTo>
                <a:lnTo>
                  <a:pt x="656" y="716"/>
                </a:lnTo>
                <a:lnTo>
                  <a:pt x="645" y="711"/>
                </a:lnTo>
                <a:lnTo>
                  <a:pt x="631" y="706"/>
                </a:lnTo>
                <a:lnTo>
                  <a:pt x="618" y="702"/>
                </a:lnTo>
                <a:lnTo>
                  <a:pt x="604" y="700"/>
                </a:lnTo>
                <a:lnTo>
                  <a:pt x="589" y="700"/>
                </a:lnTo>
                <a:lnTo>
                  <a:pt x="318" y="700"/>
                </a:lnTo>
                <a:lnTo>
                  <a:pt x="318" y="700"/>
                </a:lnTo>
                <a:lnTo>
                  <a:pt x="313" y="699"/>
                </a:lnTo>
                <a:lnTo>
                  <a:pt x="308" y="698"/>
                </a:lnTo>
                <a:lnTo>
                  <a:pt x="302" y="696"/>
                </a:lnTo>
                <a:lnTo>
                  <a:pt x="298" y="693"/>
                </a:lnTo>
                <a:lnTo>
                  <a:pt x="295" y="689"/>
                </a:lnTo>
                <a:lnTo>
                  <a:pt x="293" y="685"/>
                </a:lnTo>
                <a:lnTo>
                  <a:pt x="291" y="681"/>
                </a:lnTo>
                <a:lnTo>
                  <a:pt x="291" y="677"/>
                </a:lnTo>
                <a:lnTo>
                  <a:pt x="291" y="642"/>
                </a:lnTo>
                <a:lnTo>
                  <a:pt x="372" y="563"/>
                </a:lnTo>
                <a:lnTo>
                  <a:pt x="372" y="563"/>
                </a:lnTo>
                <a:lnTo>
                  <a:pt x="379" y="557"/>
                </a:lnTo>
                <a:lnTo>
                  <a:pt x="385" y="553"/>
                </a:lnTo>
                <a:lnTo>
                  <a:pt x="391" y="549"/>
                </a:lnTo>
                <a:lnTo>
                  <a:pt x="398" y="546"/>
                </a:lnTo>
                <a:lnTo>
                  <a:pt x="405" y="544"/>
                </a:lnTo>
                <a:lnTo>
                  <a:pt x="413" y="541"/>
                </a:lnTo>
                <a:lnTo>
                  <a:pt x="420" y="540"/>
                </a:lnTo>
                <a:lnTo>
                  <a:pt x="429" y="540"/>
                </a:lnTo>
                <a:lnTo>
                  <a:pt x="699" y="540"/>
                </a:lnTo>
                <a:lnTo>
                  <a:pt x="699" y="540"/>
                </a:lnTo>
                <a:lnTo>
                  <a:pt x="709" y="539"/>
                </a:lnTo>
                <a:lnTo>
                  <a:pt x="719" y="538"/>
                </a:lnTo>
                <a:lnTo>
                  <a:pt x="727" y="536"/>
                </a:lnTo>
                <a:lnTo>
                  <a:pt x="736" y="533"/>
                </a:lnTo>
                <a:lnTo>
                  <a:pt x="743" y="530"/>
                </a:lnTo>
                <a:lnTo>
                  <a:pt x="751" y="525"/>
                </a:lnTo>
                <a:lnTo>
                  <a:pt x="758" y="520"/>
                </a:lnTo>
                <a:lnTo>
                  <a:pt x="765" y="515"/>
                </a:lnTo>
                <a:lnTo>
                  <a:pt x="770" y="508"/>
                </a:lnTo>
                <a:lnTo>
                  <a:pt x="776" y="502"/>
                </a:lnTo>
                <a:lnTo>
                  <a:pt x="780" y="494"/>
                </a:lnTo>
                <a:lnTo>
                  <a:pt x="784" y="487"/>
                </a:lnTo>
                <a:lnTo>
                  <a:pt x="787" y="478"/>
                </a:lnTo>
                <a:lnTo>
                  <a:pt x="789" y="471"/>
                </a:lnTo>
                <a:lnTo>
                  <a:pt x="791" y="461"/>
                </a:lnTo>
                <a:lnTo>
                  <a:pt x="792" y="452"/>
                </a:lnTo>
                <a:lnTo>
                  <a:pt x="792" y="286"/>
                </a:lnTo>
                <a:lnTo>
                  <a:pt x="927" y="286"/>
                </a:lnTo>
                <a:lnTo>
                  <a:pt x="927" y="286"/>
                </a:lnTo>
                <a:lnTo>
                  <a:pt x="932" y="287"/>
                </a:lnTo>
                <a:lnTo>
                  <a:pt x="938" y="288"/>
                </a:lnTo>
                <a:lnTo>
                  <a:pt x="942" y="290"/>
                </a:lnTo>
                <a:lnTo>
                  <a:pt x="946" y="294"/>
                </a:lnTo>
                <a:lnTo>
                  <a:pt x="949" y="297"/>
                </a:lnTo>
                <a:lnTo>
                  <a:pt x="953" y="301"/>
                </a:lnTo>
                <a:lnTo>
                  <a:pt x="954" y="305"/>
                </a:lnTo>
                <a:lnTo>
                  <a:pt x="955" y="311"/>
                </a:lnTo>
                <a:lnTo>
                  <a:pt x="955" y="921"/>
                </a:lnTo>
                <a:close/>
                <a:moveTo>
                  <a:pt x="398" y="380"/>
                </a:moveTo>
                <a:lnTo>
                  <a:pt x="398" y="380"/>
                </a:lnTo>
                <a:lnTo>
                  <a:pt x="408" y="380"/>
                </a:lnTo>
                <a:lnTo>
                  <a:pt x="416" y="377"/>
                </a:lnTo>
                <a:lnTo>
                  <a:pt x="425" y="373"/>
                </a:lnTo>
                <a:lnTo>
                  <a:pt x="431" y="367"/>
                </a:lnTo>
                <a:lnTo>
                  <a:pt x="438" y="360"/>
                </a:lnTo>
                <a:lnTo>
                  <a:pt x="442" y="351"/>
                </a:lnTo>
                <a:lnTo>
                  <a:pt x="444" y="343"/>
                </a:lnTo>
                <a:lnTo>
                  <a:pt x="445" y="333"/>
                </a:lnTo>
                <a:lnTo>
                  <a:pt x="445" y="333"/>
                </a:lnTo>
                <a:lnTo>
                  <a:pt x="444" y="324"/>
                </a:lnTo>
                <a:lnTo>
                  <a:pt x="442" y="315"/>
                </a:lnTo>
                <a:lnTo>
                  <a:pt x="438" y="306"/>
                </a:lnTo>
                <a:lnTo>
                  <a:pt x="431" y="300"/>
                </a:lnTo>
                <a:lnTo>
                  <a:pt x="425" y="294"/>
                </a:lnTo>
                <a:lnTo>
                  <a:pt x="416" y="289"/>
                </a:lnTo>
                <a:lnTo>
                  <a:pt x="408" y="286"/>
                </a:lnTo>
                <a:lnTo>
                  <a:pt x="398" y="286"/>
                </a:lnTo>
                <a:lnTo>
                  <a:pt x="398" y="286"/>
                </a:lnTo>
                <a:lnTo>
                  <a:pt x="388" y="286"/>
                </a:lnTo>
                <a:lnTo>
                  <a:pt x="380" y="289"/>
                </a:lnTo>
                <a:lnTo>
                  <a:pt x="371" y="294"/>
                </a:lnTo>
                <a:lnTo>
                  <a:pt x="364" y="300"/>
                </a:lnTo>
                <a:lnTo>
                  <a:pt x="358" y="306"/>
                </a:lnTo>
                <a:lnTo>
                  <a:pt x="354" y="315"/>
                </a:lnTo>
                <a:lnTo>
                  <a:pt x="351" y="324"/>
                </a:lnTo>
                <a:lnTo>
                  <a:pt x="350" y="333"/>
                </a:lnTo>
                <a:lnTo>
                  <a:pt x="350" y="333"/>
                </a:lnTo>
                <a:lnTo>
                  <a:pt x="351" y="343"/>
                </a:lnTo>
                <a:lnTo>
                  <a:pt x="354" y="351"/>
                </a:lnTo>
                <a:lnTo>
                  <a:pt x="358" y="360"/>
                </a:lnTo>
                <a:lnTo>
                  <a:pt x="364" y="367"/>
                </a:lnTo>
                <a:lnTo>
                  <a:pt x="371" y="373"/>
                </a:lnTo>
                <a:lnTo>
                  <a:pt x="380" y="377"/>
                </a:lnTo>
                <a:lnTo>
                  <a:pt x="388" y="380"/>
                </a:lnTo>
                <a:lnTo>
                  <a:pt x="398" y="380"/>
                </a:lnTo>
                <a:lnTo>
                  <a:pt x="398" y="380"/>
                </a:lnTo>
                <a:close/>
                <a:moveTo>
                  <a:pt x="207" y="286"/>
                </a:moveTo>
                <a:lnTo>
                  <a:pt x="207" y="286"/>
                </a:lnTo>
                <a:lnTo>
                  <a:pt x="197" y="286"/>
                </a:lnTo>
                <a:lnTo>
                  <a:pt x="189" y="289"/>
                </a:lnTo>
                <a:lnTo>
                  <a:pt x="180" y="294"/>
                </a:lnTo>
                <a:lnTo>
                  <a:pt x="174" y="300"/>
                </a:lnTo>
                <a:lnTo>
                  <a:pt x="167" y="306"/>
                </a:lnTo>
                <a:lnTo>
                  <a:pt x="163" y="315"/>
                </a:lnTo>
                <a:lnTo>
                  <a:pt x="160" y="324"/>
                </a:lnTo>
                <a:lnTo>
                  <a:pt x="160" y="333"/>
                </a:lnTo>
                <a:lnTo>
                  <a:pt x="160" y="333"/>
                </a:lnTo>
                <a:lnTo>
                  <a:pt x="160" y="343"/>
                </a:lnTo>
                <a:lnTo>
                  <a:pt x="163" y="351"/>
                </a:lnTo>
                <a:lnTo>
                  <a:pt x="167" y="360"/>
                </a:lnTo>
                <a:lnTo>
                  <a:pt x="174" y="367"/>
                </a:lnTo>
                <a:lnTo>
                  <a:pt x="180" y="373"/>
                </a:lnTo>
                <a:lnTo>
                  <a:pt x="189" y="377"/>
                </a:lnTo>
                <a:lnTo>
                  <a:pt x="197" y="380"/>
                </a:lnTo>
                <a:lnTo>
                  <a:pt x="207" y="380"/>
                </a:lnTo>
                <a:lnTo>
                  <a:pt x="207" y="380"/>
                </a:lnTo>
                <a:lnTo>
                  <a:pt x="217" y="380"/>
                </a:lnTo>
                <a:lnTo>
                  <a:pt x="225" y="377"/>
                </a:lnTo>
                <a:lnTo>
                  <a:pt x="234" y="373"/>
                </a:lnTo>
                <a:lnTo>
                  <a:pt x="240" y="367"/>
                </a:lnTo>
                <a:lnTo>
                  <a:pt x="247" y="360"/>
                </a:lnTo>
                <a:lnTo>
                  <a:pt x="251" y="351"/>
                </a:lnTo>
                <a:lnTo>
                  <a:pt x="254" y="343"/>
                </a:lnTo>
                <a:lnTo>
                  <a:pt x="254" y="333"/>
                </a:lnTo>
                <a:lnTo>
                  <a:pt x="254" y="333"/>
                </a:lnTo>
                <a:lnTo>
                  <a:pt x="254" y="324"/>
                </a:lnTo>
                <a:lnTo>
                  <a:pt x="251" y="315"/>
                </a:lnTo>
                <a:lnTo>
                  <a:pt x="247" y="306"/>
                </a:lnTo>
                <a:lnTo>
                  <a:pt x="240" y="300"/>
                </a:lnTo>
                <a:lnTo>
                  <a:pt x="234" y="294"/>
                </a:lnTo>
                <a:lnTo>
                  <a:pt x="225" y="289"/>
                </a:lnTo>
                <a:lnTo>
                  <a:pt x="217" y="286"/>
                </a:lnTo>
                <a:lnTo>
                  <a:pt x="207" y="286"/>
                </a:lnTo>
                <a:lnTo>
                  <a:pt x="207" y="286"/>
                </a:lnTo>
                <a:close/>
                <a:moveTo>
                  <a:pt x="589" y="380"/>
                </a:moveTo>
                <a:lnTo>
                  <a:pt x="589" y="380"/>
                </a:lnTo>
                <a:lnTo>
                  <a:pt x="598" y="380"/>
                </a:lnTo>
                <a:lnTo>
                  <a:pt x="607" y="377"/>
                </a:lnTo>
                <a:lnTo>
                  <a:pt x="616" y="373"/>
                </a:lnTo>
                <a:lnTo>
                  <a:pt x="622" y="367"/>
                </a:lnTo>
                <a:lnTo>
                  <a:pt x="629" y="360"/>
                </a:lnTo>
                <a:lnTo>
                  <a:pt x="633" y="351"/>
                </a:lnTo>
                <a:lnTo>
                  <a:pt x="635" y="343"/>
                </a:lnTo>
                <a:lnTo>
                  <a:pt x="636" y="333"/>
                </a:lnTo>
                <a:lnTo>
                  <a:pt x="636" y="333"/>
                </a:lnTo>
                <a:lnTo>
                  <a:pt x="635" y="324"/>
                </a:lnTo>
                <a:lnTo>
                  <a:pt x="633" y="315"/>
                </a:lnTo>
                <a:lnTo>
                  <a:pt x="629" y="306"/>
                </a:lnTo>
                <a:lnTo>
                  <a:pt x="622" y="300"/>
                </a:lnTo>
                <a:lnTo>
                  <a:pt x="616" y="294"/>
                </a:lnTo>
                <a:lnTo>
                  <a:pt x="607" y="289"/>
                </a:lnTo>
                <a:lnTo>
                  <a:pt x="598" y="286"/>
                </a:lnTo>
                <a:lnTo>
                  <a:pt x="589" y="286"/>
                </a:lnTo>
                <a:lnTo>
                  <a:pt x="589" y="286"/>
                </a:lnTo>
                <a:lnTo>
                  <a:pt x="579" y="286"/>
                </a:lnTo>
                <a:lnTo>
                  <a:pt x="570" y="289"/>
                </a:lnTo>
                <a:lnTo>
                  <a:pt x="562" y="294"/>
                </a:lnTo>
                <a:lnTo>
                  <a:pt x="554" y="300"/>
                </a:lnTo>
                <a:lnTo>
                  <a:pt x="549" y="306"/>
                </a:lnTo>
                <a:lnTo>
                  <a:pt x="545" y="315"/>
                </a:lnTo>
                <a:lnTo>
                  <a:pt x="542" y="324"/>
                </a:lnTo>
                <a:lnTo>
                  <a:pt x="541" y="333"/>
                </a:lnTo>
                <a:lnTo>
                  <a:pt x="541" y="333"/>
                </a:lnTo>
                <a:lnTo>
                  <a:pt x="542" y="343"/>
                </a:lnTo>
                <a:lnTo>
                  <a:pt x="545" y="351"/>
                </a:lnTo>
                <a:lnTo>
                  <a:pt x="549" y="360"/>
                </a:lnTo>
                <a:lnTo>
                  <a:pt x="554" y="367"/>
                </a:lnTo>
                <a:lnTo>
                  <a:pt x="562" y="373"/>
                </a:lnTo>
                <a:lnTo>
                  <a:pt x="570" y="377"/>
                </a:lnTo>
                <a:lnTo>
                  <a:pt x="579" y="380"/>
                </a:lnTo>
                <a:lnTo>
                  <a:pt x="589" y="380"/>
                </a:lnTo>
                <a:lnTo>
                  <a:pt x="589" y="3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7" name="原创设计师QQ：598969553           _26"/>
          <p:cNvSpPr/>
          <p:nvPr/>
        </p:nvSpPr>
        <p:spPr>
          <a:xfrm>
            <a:off x="1158622" y="5104875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原创设计师QQ：598969553           _26"/>
          <p:cNvSpPr/>
          <p:nvPr/>
        </p:nvSpPr>
        <p:spPr>
          <a:xfrm>
            <a:off x="4767962" y="5104875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原创设计师QQ：598969553           _26"/>
          <p:cNvSpPr/>
          <p:nvPr/>
        </p:nvSpPr>
        <p:spPr>
          <a:xfrm>
            <a:off x="8377302" y="5104875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原创设计师QQ：598969553           _26"/>
          <p:cNvSpPr/>
          <p:nvPr/>
        </p:nvSpPr>
        <p:spPr>
          <a:xfrm>
            <a:off x="1158622" y="2879690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原创设计师QQ：598969553           _26"/>
          <p:cNvSpPr/>
          <p:nvPr/>
        </p:nvSpPr>
        <p:spPr>
          <a:xfrm>
            <a:off x="4767962" y="2879690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原创设计师QQ：598969553           _26"/>
          <p:cNvSpPr/>
          <p:nvPr/>
        </p:nvSpPr>
        <p:spPr>
          <a:xfrm>
            <a:off x="8377302" y="2879690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2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668702"/>
      </p:ext>
    </p:extLst>
  </p:cSld>
  <p:clrMapOvr>
    <a:masterClrMapping/>
  </p:clrMapOvr>
  <p:transition spd="slow" advClick="0" advTm="4000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 that you use the</a:t>
            </a:r>
            <a:endParaRPr lang="zh-CN" altLang="en-US" dirty="0"/>
          </a:p>
        </p:txBody>
      </p:sp>
      <p:cxnSp>
        <p:nvCxnSpPr>
          <p:cNvPr id="6" name="原创设计师QQ：598969553           _3"/>
          <p:cNvCxnSpPr/>
          <p:nvPr/>
        </p:nvCxnSpPr>
        <p:spPr>
          <a:xfrm>
            <a:off x="0" y="3851954"/>
            <a:ext cx="11999862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原创设计师QQ：598969553           _4"/>
          <p:cNvSpPr/>
          <p:nvPr/>
        </p:nvSpPr>
        <p:spPr>
          <a:xfrm>
            <a:off x="1414687" y="3347898"/>
            <a:ext cx="1008112" cy="1008112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sp>
        <p:nvSpPr>
          <p:cNvPr id="8" name="原创设计师QQ：598969553           _5"/>
          <p:cNvSpPr/>
          <p:nvPr/>
        </p:nvSpPr>
        <p:spPr>
          <a:xfrm>
            <a:off x="3085272" y="3347898"/>
            <a:ext cx="1008112" cy="1008112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sp>
        <p:nvSpPr>
          <p:cNvPr id="9" name="原创设计师QQ：598969553           _6"/>
          <p:cNvSpPr/>
          <p:nvPr/>
        </p:nvSpPr>
        <p:spPr>
          <a:xfrm>
            <a:off x="4755857" y="3347898"/>
            <a:ext cx="1008112" cy="1008112"/>
          </a:xfrm>
          <a:prstGeom prst="ellipse">
            <a:avLst/>
          </a:prstGeom>
          <a:solidFill>
            <a:schemeClr val="accent3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sp>
        <p:nvSpPr>
          <p:cNvPr id="10" name="原创设计师QQ：598969553           _7"/>
          <p:cNvSpPr/>
          <p:nvPr/>
        </p:nvSpPr>
        <p:spPr>
          <a:xfrm>
            <a:off x="6426442" y="3347898"/>
            <a:ext cx="1008112" cy="1008112"/>
          </a:xfrm>
          <a:prstGeom prst="ellipse">
            <a:avLst/>
          </a:prstGeom>
          <a:solidFill>
            <a:schemeClr val="accent4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sp>
        <p:nvSpPr>
          <p:cNvPr id="11" name="原创设计师QQ：598969553           _8"/>
          <p:cNvSpPr/>
          <p:nvPr/>
        </p:nvSpPr>
        <p:spPr>
          <a:xfrm>
            <a:off x="8097027" y="3347898"/>
            <a:ext cx="1008112" cy="1008112"/>
          </a:xfrm>
          <a:prstGeom prst="ellipse">
            <a:avLst/>
          </a:prstGeom>
          <a:solidFill>
            <a:schemeClr val="accent5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sp>
        <p:nvSpPr>
          <p:cNvPr id="12" name="原创设计师QQ：598969553           _9"/>
          <p:cNvSpPr/>
          <p:nvPr/>
        </p:nvSpPr>
        <p:spPr>
          <a:xfrm>
            <a:off x="9767614" y="3347898"/>
            <a:ext cx="1008112" cy="1008112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cxnSp>
        <p:nvCxnSpPr>
          <p:cNvPr id="13" name="原创设计师QQ：598969553           _10"/>
          <p:cNvCxnSpPr/>
          <p:nvPr/>
        </p:nvCxnSpPr>
        <p:spPr>
          <a:xfrm rot="5400000" flipH="1" flipV="1">
            <a:off x="1836808" y="2597572"/>
            <a:ext cx="760950" cy="652156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原创设计师QQ：598969553           _11"/>
          <p:cNvCxnSpPr/>
          <p:nvPr/>
        </p:nvCxnSpPr>
        <p:spPr>
          <a:xfrm rot="16200000" flipH="1">
            <a:off x="3520362" y="4410262"/>
            <a:ext cx="758916" cy="650413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原创设计师QQ：598969553           _12"/>
          <p:cNvCxnSpPr/>
          <p:nvPr/>
        </p:nvCxnSpPr>
        <p:spPr>
          <a:xfrm rot="5400000" flipH="1" flipV="1">
            <a:off x="5215250" y="2597572"/>
            <a:ext cx="760950" cy="652156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原创设计师QQ：598969553           _13"/>
          <p:cNvCxnSpPr/>
          <p:nvPr/>
        </p:nvCxnSpPr>
        <p:spPr>
          <a:xfrm rot="16200000" flipH="1">
            <a:off x="6861532" y="4410262"/>
            <a:ext cx="758918" cy="650415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原创设计师QQ：598969553           _14"/>
          <p:cNvCxnSpPr/>
          <p:nvPr/>
        </p:nvCxnSpPr>
        <p:spPr>
          <a:xfrm rot="5400000" flipH="1" flipV="1">
            <a:off x="8503362" y="2597572"/>
            <a:ext cx="760950" cy="652156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原创设计师QQ：598969553           _15"/>
          <p:cNvCxnSpPr/>
          <p:nvPr/>
        </p:nvCxnSpPr>
        <p:spPr>
          <a:xfrm rot="16200000" flipH="1">
            <a:off x="10217419" y="4410263"/>
            <a:ext cx="758919" cy="650416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原创设计师QQ：598969553           _16"/>
          <p:cNvSpPr/>
          <p:nvPr/>
        </p:nvSpPr>
        <p:spPr>
          <a:xfrm>
            <a:off x="7931839" y="1662862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原创设计师QQ：598969553           _17"/>
          <p:cNvSpPr/>
          <p:nvPr/>
        </p:nvSpPr>
        <p:spPr>
          <a:xfrm>
            <a:off x="9644011" y="5242725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原创设计师QQ：598969553           _18"/>
          <p:cNvSpPr/>
          <p:nvPr/>
        </p:nvSpPr>
        <p:spPr>
          <a:xfrm>
            <a:off x="6288123" y="5242725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原创设计师QQ：598969553           _19"/>
          <p:cNvSpPr/>
          <p:nvPr/>
        </p:nvSpPr>
        <p:spPr>
          <a:xfrm>
            <a:off x="2932235" y="5242725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原创设计师QQ：598969553           _20"/>
          <p:cNvSpPr/>
          <p:nvPr/>
        </p:nvSpPr>
        <p:spPr>
          <a:xfrm>
            <a:off x="4684840" y="1662862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原创设计师QQ：598969553           _21"/>
          <p:cNvSpPr/>
          <p:nvPr/>
        </p:nvSpPr>
        <p:spPr>
          <a:xfrm>
            <a:off x="1265285" y="1662862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638726"/>
      </p:ext>
    </p:extLst>
  </p:cSld>
  <p:clrMapOvr>
    <a:masterClrMapping/>
  </p:clrMapOvr>
  <p:transition spd="slow" advClick="0" advTm="4000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 that you use the</a:t>
            </a:r>
            <a:endParaRPr lang="zh-CN" altLang="en-US" dirty="0"/>
          </a:p>
        </p:txBody>
      </p:sp>
      <p:grpSp>
        <p:nvGrpSpPr>
          <p:cNvPr id="6" name="Group 21"/>
          <p:cNvGrpSpPr/>
          <p:nvPr/>
        </p:nvGrpSpPr>
        <p:grpSpPr>
          <a:xfrm>
            <a:off x="3868529" y="2113816"/>
            <a:ext cx="1240451" cy="288800"/>
            <a:chOff x="2901397" y="1460250"/>
            <a:chExt cx="930338" cy="220268"/>
          </a:xfrm>
        </p:grpSpPr>
        <p:cxnSp>
          <p:nvCxnSpPr>
            <p:cNvPr id="7" name="Straight Connector 22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23"/>
            <p:cNvCxnSpPr/>
            <p:nvPr/>
          </p:nvCxnSpPr>
          <p:spPr>
            <a:xfrm flipH="1">
              <a:off x="2901397" y="1463917"/>
              <a:ext cx="6912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24"/>
          <p:cNvGrpSpPr/>
          <p:nvPr/>
        </p:nvGrpSpPr>
        <p:grpSpPr>
          <a:xfrm flipH="1">
            <a:off x="6996273" y="2108925"/>
            <a:ext cx="1240451" cy="293691"/>
            <a:chOff x="2901397" y="1460250"/>
            <a:chExt cx="930338" cy="220268"/>
          </a:xfrm>
        </p:grpSpPr>
        <p:cxnSp>
          <p:nvCxnSpPr>
            <p:cNvPr id="10" name="Straight Connector 25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26"/>
            <p:cNvCxnSpPr/>
            <p:nvPr/>
          </p:nvCxnSpPr>
          <p:spPr>
            <a:xfrm flipH="1">
              <a:off x="2901397" y="1463918"/>
              <a:ext cx="6912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27"/>
          <p:cNvGrpSpPr/>
          <p:nvPr/>
        </p:nvGrpSpPr>
        <p:grpSpPr>
          <a:xfrm flipV="1">
            <a:off x="3868529" y="5401986"/>
            <a:ext cx="1240451" cy="288800"/>
            <a:chOff x="2901397" y="1460250"/>
            <a:chExt cx="930338" cy="220268"/>
          </a:xfrm>
        </p:grpSpPr>
        <p:cxnSp>
          <p:nvCxnSpPr>
            <p:cNvPr id="13" name="Straight Connector 28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29"/>
            <p:cNvCxnSpPr/>
            <p:nvPr/>
          </p:nvCxnSpPr>
          <p:spPr>
            <a:xfrm flipH="1">
              <a:off x="2901397" y="1463917"/>
              <a:ext cx="6912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30"/>
          <p:cNvGrpSpPr/>
          <p:nvPr/>
        </p:nvGrpSpPr>
        <p:grpSpPr>
          <a:xfrm flipH="1" flipV="1">
            <a:off x="6996273" y="5447896"/>
            <a:ext cx="1240451" cy="293691"/>
            <a:chOff x="2901397" y="1460250"/>
            <a:chExt cx="930338" cy="220268"/>
          </a:xfrm>
        </p:grpSpPr>
        <p:cxnSp>
          <p:nvCxnSpPr>
            <p:cNvPr id="16" name="Straight Connector 31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32"/>
            <p:cNvCxnSpPr/>
            <p:nvPr/>
          </p:nvCxnSpPr>
          <p:spPr>
            <a:xfrm flipH="1">
              <a:off x="2901397" y="1463918"/>
              <a:ext cx="6912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Connector 33"/>
          <p:cNvCxnSpPr/>
          <p:nvPr/>
        </p:nvCxnSpPr>
        <p:spPr>
          <a:xfrm flipH="1">
            <a:off x="3690166" y="3898162"/>
            <a:ext cx="614169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34"/>
          <p:cNvCxnSpPr/>
          <p:nvPr/>
        </p:nvCxnSpPr>
        <p:spPr>
          <a:xfrm flipH="1">
            <a:off x="7887666" y="3898162"/>
            <a:ext cx="614169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35"/>
          <p:cNvGrpSpPr/>
          <p:nvPr/>
        </p:nvGrpSpPr>
        <p:grpSpPr>
          <a:xfrm>
            <a:off x="4567913" y="2108926"/>
            <a:ext cx="1488968" cy="1332492"/>
            <a:chOff x="4567913" y="1947001"/>
            <a:chExt cx="1488968" cy="1332492"/>
          </a:xfrm>
        </p:grpSpPr>
        <p:sp>
          <p:nvSpPr>
            <p:cNvPr id="21" name="Freeform 64"/>
            <p:cNvSpPr>
              <a:spLocks/>
            </p:cNvSpPr>
            <p:nvPr/>
          </p:nvSpPr>
          <p:spPr bwMode="auto">
            <a:xfrm>
              <a:off x="4567913" y="1947001"/>
              <a:ext cx="1488968" cy="1332492"/>
            </a:xfrm>
            <a:custGeom>
              <a:avLst/>
              <a:gdLst/>
              <a:ahLst/>
              <a:cxnLst>
                <a:cxn ang="0">
                  <a:pos x="330" y="184"/>
                </a:cxn>
                <a:cxn ang="0">
                  <a:pos x="330" y="32"/>
                </a:cxn>
                <a:cxn ang="0">
                  <a:pos x="257" y="18"/>
                </a:cxn>
                <a:cxn ang="0">
                  <a:pos x="33" y="152"/>
                </a:cxn>
                <a:cxn ang="0">
                  <a:pos x="28" y="206"/>
                </a:cxn>
                <a:cxn ang="0">
                  <a:pos x="168" y="287"/>
                </a:cxn>
                <a:cxn ang="0">
                  <a:pos x="206" y="286"/>
                </a:cxn>
                <a:cxn ang="0">
                  <a:pos x="289" y="233"/>
                </a:cxn>
                <a:cxn ang="0">
                  <a:pos x="330" y="184"/>
                </a:cxn>
              </a:cxnLst>
              <a:rect l="0" t="0" r="r" b="b"/>
              <a:pathLst>
                <a:path w="335" h="299">
                  <a:moveTo>
                    <a:pt x="330" y="184"/>
                  </a:moveTo>
                  <a:cubicBezTo>
                    <a:pt x="330" y="159"/>
                    <a:pt x="330" y="32"/>
                    <a:pt x="330" y="32"/>
                  </a:cubicBezTo>
                  <a:cubicBezTo>
                    <a:pt x="330" y="32"/>
                    <a:pt x="335" y="0"/>
                    <a:pt x="257" y="18"/>
                  </a:cubicBezTo>
                  <a:cubicBezTo>
                    <a:pt x="180" y="35"/>
                    <a:pt x="96" y="74"/>
                    <a:pt x="33" y="152"/>
                  </a:cubicBezTo>
                  <a:cubicBezTo>
                    <a:pt x="25" y="163"/>
                    <a:pt x="0" y="190"/>
                    <a:pt x="28" y="206"/>
                  </a:cubicBezTo>
                  <a:cubicBezTo>
                    <a:pt x="57" y="222"/>
                    <a:pt x="168" y="287"/>
                    <a:pt x="168" y="287"/>
                  </a:cubicBezTo>
                  <a:cubicBezTo>
                    <a:pt x="168" y="287"/>
                    <a:pt x="189" y="299"/>
                    <a:pt x="206" y="286"/>
                  </a:cubicBezTo>
                  <a:cubicBezTo>
                    <a:pt x="222" y="272"/>
                    <a:pt x="257" y="244"/>
                    <a:pt x="289" y="233"/>
                  </a:cubicBezTo>
                  <a:cubicBezTo>
                    <a:pt x="319" y="224"/>
                    <a:pt x="331" y="226"/>
                    <a:pt x="330" y="184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154"/>
            <p:cNvSpPr>
              <a:spLocks noChangeArrowheads="1"/>
            </p:cNvSpPr>
            <p:nvPr/>
          </p:nvSpPr>
          <p:spPr bwMode="auto">
            <a:xfrm>
              <a:off x="5300173" y="2465272"/>
              <a:ext cx="309705" cy="420584"/>
            </a:xfrm>
            <a:custGeom>
              <a:avLst/>
              <a:gdLst>
                <a:gd name="T0" fmla="*/ 346 w 355"/>
                <a:gd name="T1" fmla="*/ 132 h 487"/>
                <a:gd name="T2" fmla="*/ 346 w 355"/>
                <a:gd name="T3" fmla="*/ 132 h 487"/>
                <a:gd name="T4" fmla="*/ 116 w 355"/>
                <a:gd name="T5" fmla="*/ 17 h 487"/>
                <a:gd name="T6" fmla="*/ 9 w 355"/>
                <a:gd name="T7" fmla="*/ 53 h 487"/>
                <a:gd name="T8" fmla="*/ 0 w 355"/>
                <a:gd name="T9" fmla="*/ 79 h 487"/>
                <a:gd name="T10" fmla="*/ 9 w 355"/>
                <a:gd name="T11" fmla="*/ 345 h 487"/>
                <a:gd name="T12" fmla="*/ 18 w 355"/>
                <a:gd name="T13" fmla="*/ 363 h 487"/>
                <a:gd name="T14" fmla="*/ 222 w 355"/>
                <a:gd name="T15" fmla="*/ 486 h 487"/>
                <a:gd name="T16" fmla="*/ 231 w 355"/>
                <a:gd name="T17" fmla="*/ 486 h 487"/>
                <a:gd name="T18" fmla="*/ 240 w 355"/>
                <a:gd name="T19" fmla="*/ 486 h 487"/>
                <a:gd name="T20" fmla="*/ 248 w 355"/>
                <a:gd name="T21" fmla="*/ 478 h 487"/>
                <a:gd name="T22" fmla="*/ 248 w 355"/>
                <a:gd name="T23" fmla="*/ 203 h 487"/>
                <a:gd name="T24" fmla="*/ 240 w 355"/>
                <a:gd name="T25" fmla="*/ 185 h 487"/>
                <a:gd name="T26" fmla="*/ 44 w 355"/>
                <a:gd name="T27" fmla="*/ 70 h 487"/>
                <a:gd name="T28" fmla="*/ 71 w 355"/>
                <a:gd name="T29" fmla="*/ 53 h 487"/>
                <a:gd name="T30" fmla="*/ 107 w 355"/>
                <a:gd name="T31" fmla="*/ 44 h 487"/>
                <a:gd name="T32" fmla="*/ 301 w 355"/>
                <a:gd name="T33" fmla="*/ 150 h 487"/>
                <a:gd name="T34" fmla="*/ 310 w 355"/>
                <a:gd name="T35" fmla="*/ 159 h 487"/>
                <a:gd name="T36" fmla="*/ 310 w 355"/>
                <a:gd name="T37" fmla="*/ 425 h 487"/>
                <a:gd name="T38" fmla="*/ 328 w 355"/>
                <a:gd name="T39" fmla="*/ 442 h 487"/>
                <a:gd name="T40" fmla="*/ 354 w 355"/>
                <a:gd name="T41" fmla="*/ 425 h 487"/>
                <a:gd name="T42" fmla="*/ 354 w 355"/>
                <a:gd name="T43" fmla="*/ 141 h 487"/>
                <a:gd name="T44" fmla="*/ 346 w 355"/>
                <a:gd name="T45" fmla="*/ 132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23" name="Group 38"/>
          <p:cNvGrpSpPr/>
          <p:nvPr/>
        </p:nvGrpSpPr>
        <p:grpSpPr>
          <a:xfrm>
            <a:off x="4291635" y="3047781"/>
            <a:ext cx="1092888" cy="1716347"/>
            <a:chOff x="4291635" y="2885856"/>
            <a:chExt cx="1092888" cy="1716347"/>
          </a:xfrm>
        </p:grpSpPr>
        <p:sp>
          <p:nvSpPr>
            <p:cNvPr id="24" name="Freeform 62"/>
            <p:cNvSpPr>
              <a:spLocks/>
            </p:cNvSpPr>
            <p:nvPr/>
          </p:nvSpPr>
          <p:spPr bwMode="auto">
            <a:xfrm>
              <a:off x="4291635" y="2885856"/>
              <a:ext cx="1092888" cy="1716347"/>
            </a:xfrm>
            <a:custGeom>
              <a:avLst/>
              <a:gdLst/>
              <a:ahLst/>
              <a:cxnLst>
                <a:cxn ang="0">
                  <a:pos x="209" y="93"/>
                </a:cxn>
                <a:cxn ang="0">
                  <a:pos x="75" y="20"/>
                </a:cxn>
                <a:cxn ang="0">
                  <a:pos x="27" y="77"/>
                </a:cxn>
                <a:cxn ang="0">
                  <a:pos x="38" y="338"/>
                </a:cxn>
                <a:cxn ang="0">
                  <a:pos x="83" y="368"/>
                </a:cxn>
                <a:cxn ang="0">
                  <a:pos x="221" y="284"/>
                </a:cxn>
                <a:cxn ang="0">
                  <a:pos x="238" y="250"/>
                </a:cxn>
                <a:cxn ang="0">
                  <a:pos x="232" y="152"/>
                </a:cxn>
                <a:cxn ang="0">
                  <a:pos x="209" y="93"/>
                </a:cxn>
              </a:cxnLst>
              <a:rect l="0" t="0" r="r" b="b"/>
              <a:pathLst>
                <a:path w="246" h="385">
                  <a:moveTo>
                    <a:pt x="209" y="93"/>
                  </a:moveTo>
                  <a:cubicBezTo>
                    <a:pt x="187" y="81"/>
                    <a:pt x="75" y="20"/>
                    <a:pt x="75" y="20"/>
                  </a:cubicBezTo>
                  <a:cubicBezTo>
                    <a:pt x="75" y="20"/>
                    <a:pt x="49" y="0"/>
                    <a:pt x="27" y="77"/>
                  </a:cubicBezTo>
                  <a:cubicBezTo>
                    <a:pt x="6" y="153"/>
                    <a:pt x="0" y="245"/>
                    <a:pt x="38" y="338"/>
                  </a:cubicBezTo>
                  <a:cubicBezTo>
                    <a:pt x="43" y="350"/>
                    <a:pt x="56" y="385"/>
                    <a:pt x="83" y="368"/>
                  </a:cubicBezTo>
                  <a:cubicBezTo>
                    <a:pt x="110" y="351"/>
                    <a:pt x="221" y="284"/>
                    <a:pt x="221" y="284"/>
                  </a:cubicBezTo>
                  <a:cubicBezTo>
                    <a:pt x="221" y="284"/>
                    <a:pt x="242" y="271"/>
                    <a:pt x="238" y="250"/>
                  </a:cubicBezTo>
                  <a:cubicBezTo>
                    <a:pt x="234" y="229"/>
                    <a:pt x="226" y="186"/>
                    <a:pt x="232" y="152"/>
                  </a:cubicBezTo>
                  <a:cubicBezTo>
                    <a:pt x="238" y="122"/>
                    <a:pt x="246" y="112"/>
                    <a:pt x="209" y="93"/>
                  </a:cubicBez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124"/>
            <p:cNvSpPr>
              <a:spLocks noChangeArrowheads="1"/>
            </p:cNvSpPr>
            <p:nvPr/>
          </p:nvSpPr>
          <p:spPr bwMode="auto">
            <a:xfrm>
              <a:off x="4627776" y="3615446"/>
              <a:ext cx="377650" cy="364739"/>
            </a:xfrm>
            <a:custGeom>
              <a:avLst/>
              <a:gdLst>
                <a:gd name="T0" fmla="*/ 79 w 515"/>
                <a:gd name="T1" fmla="*/ 337 h 498"/>
                <a:gd name="T2" fmla="*/ 79 w 515"/>
                <a:gd name="T3" fmla="*/ 337 h 498"/>
                <a:gd name="T4" fmla="*/ 18 w 515"/>
                <a:gd name="T5" fmla="*/ 470 h 498"/>
                <a:gd name="T6" fmla="*/ 169 w 515"/>
                <a:gd name="T7" fmla="*/ 434 h 498"/>
                <a:gd name="T8" fmla="*/ 160 w 515"/>
                <a:gd name="T9" fmla="*/ 346 h 498"/>
                <a:gd name="T10" fmla="*/ 79 w 515"/>
                <a:gd name="T11" fmla="*/ 337 h 498"/>
                <a:gd name="T12" fmla="*/ 496 w 515"/>
                <a:gd name="T13" fmla="*/ 18 h 498"/>
                <a:gd name="T14" fmla="*/ 496 w 515"/>
                <a:gd name="T15" fmla="*/ 18 h 498"/>
                <a:gd name="T16" fmla="*/ 195 w 515"/>
                <a:gd name="T17" fmla="*/ 231 h 498"/>
                <a:gd name="T18" fmla="*/ 141 w 515"/>
                <a:gd name="T19" fmla="*/ 293 h 498"/>
                <a:gd name="T20" fmla="*/ 150 w 515"/>
                <a:gd name="T21" fmla="*/ 301 h 498"/>
                <a:gd name="T22" fmla="*/ 186 w 515"/>
                <a:gd name="T23" fmla="*/ 328 h 498"/>
                <a:gd name="T24" fmla="*/ 204 w 515"/>
                <a:gd name="T25" fmla="*/ 354 h 498"/>
                <a:gd name="T26" fmla="*/ 213 w 515"/>
                <a:gd name="T27" fmla="*/ 363 h 498"/>
                <a:gd name="T28" fmla="*/ 275 w 515"/>
                <a:gd name="T29" fmla="*/ 310 h 498"/>
                <a:gd name="T30" fmla="*/ 496 w 515"/>
                <a:gd name="T31" fmla="*/ 1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5" h="498">
                  <a:moveTo>
                    <a:pt x="79" y="337"/>
                  </a:moveTo>
                  <a:lnTo>
                    <a:pt x="79" y="337"/>
                  </a:lnTo>
                  <a:cubicBezTo>
                    <a:pt x="44" y="372"/>
                    <a:pt x="71" y="416"/>
                    <a:pt x="18" y="470"/>
                  </a:cubicBezTo>
                  <a:cubicBezTo>
                    <a:pt x="0" y="497"/>
                    <a:pt x="116" y="487"/>
                    <a:pt x="169" y="434"/>
                  </a:cubicBezTo>
                  <a:cubicBezTo>
                    <a:pt x="195" y="407"/>
                    <a:pt x="186" y="372"/>
                    <a:pt x="160" y="346"/>
                  </a:cubicBezTo>
                  <a:cubicBezTo>
                    <a:pt x="132" y="319"/>
                    <a:pt x="97" y="319"/>
                    <a:pt x="79" y="337"/>
                  </a:cubicBezTo>
                  <a:close/>
                  <a:moveTo>
                    <a:pt x="496" y="18"/>
                  </a:moveTo>
                  <a:lnTo>
                    <a:pt x="496" y="18"/>
                  </a:lnTo>
                  <a:cubicBezTo>
                    <a:pt x="479" y="0"/>
                    <a:pt x="257" y="168"/>
                    <a:pt x="195" y="231"/>
                  </a:cubicBezTo>
                  <a:cubicBezTo>
                    <a:pt x="169" y="266"/>
                    <a:pt x="160" y="284"/>
                    <a:pt x="141" y="293"/>
                  </a:cubicBezTo>
                  <a:cubicBezTo>
                    <a:pt x="141" y="301"/>
                    <a:pt x="150" y="301"/>
                    <a:pt x="150" y="301"/>
                  </a:cubicBezTo>
                  <a:cubicBezTo>
                    <a:pt x="160" y="310"/>
                    <a:pt x="169" y="310"/>
                    <a:pt x="186" y="328"/>
                  </a:cubicBezTo>
                  <a:cubicBezTo>
                    <a:pt x="195" y="337"/>
                    <a:pt x="204" y="346"/>
                    <a:pt x="204" y="354"/>
                  </a:cubicBezTo>
                  <a:cubicBezTo>
                    <a:pt x="204" y="363"/>
                    <a:pt x="213" y="363"/>
                    <a:pt x="213" y="363"/>
                  </a:cubicBezTo>
                  <a:cubicBezTo>
                    <a:pt x="230" y="354"/>
                    <a:pt x="248" y="337"/>
                    <a:pt x="275" y="310"/>
                  </a:cubicBezTo>
                  <a:cubicBezTo>
                    <a:pt x="336" y="248"/>
                    <a:pt x="514" y="35"/>
                    <a:pt x="496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26" name="Group 41"/>
          <p:cNvGrpSpPr/>
          <p:nvPr/>
        </p:nvGrpSpPr>
        <p:grpSpPr>
          <a:xfrm>
            <a:off x="4553244" y="4358270"/>
            <a:ext cx="1493859" cy="1344716"/>
            <a:chOff x="4553244" y="4196345"/>
            <a:chExt cx="1493859" cy="1344716"/>
          </a:xfrm>
        </p:grpSpPr>
        <p:sp>
          <p:nvSpPr>
            <p:cNvPr id="27" name="Freeform 61"/>
            <p:cNvSpPr>
              <a:spLocks/>
            </p:cNvSpPr>
            <p:nvPr/>
          </p:nvSpPr>
          <p:spPr bwMode="auto">
            <a:xfrm>
              <a:off x="4553244" y="4196345"/>
              <a:ext cx="1493859" cy="1344716"/>
            </a:xfrm>
            <a:custGeom>
              <a:avLst/>
              <a:gdLst/>
              <a:ahLst/>
              <a:cxnLst>
                <a:cxn ang="0">
                  <a:pos x="161" y="22"/>
                </a:cxn>
                <a:cxn ang="0">
                  <a:pos x="31" y="100"/>
                </a:cxn>
                <a:cxn ang="0">
                  <a:pos x="56" y="171"/>
                </a:cxn>
                <a:cxn ang="0">
                  <a:pos x="287" y="293"/>
                </a:cxn>
                <a:cxn ang="0">
                  <a:pos x="335" y="270"/>
                </a:cxn>
                <a:cxn ang="0">
                  <a:pos x="332" y="108"/>
                </a:cxn>
                <a:cxn ang="0">
                  <a:pos x="312" y="77"/>
                </a:cxn>
                <a:cxn ang="0">
                  <a:pos x="224" y="32"/>
                </a:cxn>
                <a:cxn ang="0">
                  <a:pos x="161" y="22"/>
                </a:cxn>
              </a:cxnLst>
              <a:rect l="0" t="0" r="r" b="b"/>
              <a:pathLst>
                <a:path w="336" h="302">
                  <a:moveTo>
                    <a:pt x="161" y="22"/>
                  </a:moveTo>
                  <a:cubicBezTo>
                    <a:pt x="140" y="35"/>
                    <a:pt x="31" y="100"/>
                    <a:pt x="31" y="100"/>
                  </a:cubicBezTo>
                  <a:cubicBezTo>
                    <a:pt x="31" y="100"/>
                    <a:pt x="0" y="113"/>
                    <a:pt x="56" y="171"/>
                  </a:cubicBezTo>
                  <a:cubicBezTo>
                    <a:pt x="111" y="228"/>
                    <a:pt x="187" y="280"/>
                    <a:pt x="287" y="293"/>
                  </a:cubicBezTo>
                  <a:cubicBezTo>
                    <a:pt x="300" y="295"/>
                    <a:pt x="336" y="302"/>
                    <a:pt x="335" y="270"/>
                  </a:cubicBezTo>
                  <a:cubicBezTo>
                    <a:pt x="334" y="237"/>
                    <a:pt x="332" y="108"/>
                    <a:pt x="332" y="108"/>
                  </a:cubicBezTo>
                  <a:cubicBezTo>
                    <a:pt x="332" y="108"/>
                    <a:pt x="332" y="84"/>
                    <a:pt x="312" y="77"/>
                  </a:cubicBezTo>
                  <a:cubicBezTo>
                    <a:pt x="292" y="70"/>
                    <a:pt x="250" y="54"/>
                    <a:pt x="224" y="32"/>
                  </a:cubicBezTo>
                  <a:cubicBezTo>
                    <a:pt x="201" y="12"/>
                    <a:pt x="196" y="0"/>
                    <a:pt x="161" y="22"/>
                  </a:cubicBezTo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116"/>
            <p:cNvSpPr>
              <a:spLocks noChangeArrowheads="1"/>
            </p:cNvSpPr>
            <p:nvPr/>
          </p:nvSpPr>
          <p:spPr bwMode="auto">
            <a:xfrm>
              <a:off x="5239213" y="4686290"/>
              <a:ext cx="370665" cy="385342"/>
            </a:xfrm>
            <a:custGeom>
              <a:avLst/>
              <a:gdLst>
                <a:gd name="T0" fmla="*/ 400 w 445"/>
                <a:gd name="T1" fmla="*/ 159 h 462"/>
                <a:gd name="T2" fmla="*/ 400 w 445"/>
                <a:gd name="T3" fmla="*/ 159 h 462"/>
                <a:gd name="T4" fmla="*/ 266 w 445"/>
                <a:gd name="T5" fmla="*/ 8 h 462"/>
                <a:gd name="T6" fmla="*/ 36 w 445"/>
                <a:gd name="T7" fmla="*/ 248 h 462"/>
                <a:gd name="T8" fmla="*/ 9 w 445"/>
                <a:gd name="T9" fmla="*/ 319 h 462"/>
                <a:gd name="T10" fmla="*/ 81 w 445"/>
                <a:gd name="T11" fmla="*/ 355 h 462"/>
                <a:gd name="T12" fmla="*/ 98 w 445"/>
                <a:gd name="T13" fmla="*/ 346 h 462"/>
                <a:gd name="T14" fmla="*/ 134 w 445"/>
                <a:gd name="T15" fmla="*/ 372 h 462"/>
                <a:gd name="T16" fmla="*/ 160 w 445"/>
                <a:gd name="T17" fmla="*/ 434 h 462"/>
                <a:gd name="T18" fmla="*/ 187 w 445"/>
                <a:gd name="T19" fmla="*/ 452 h 462"/>
                <a:gd name="T20" fmla="*/ 240 w 445"/>
                <a:gd name="T21" fmla="*/ 434 h 462"/>
                <a:gd name="T22" fmla="*/ 249 w 445"/>
                <a:gd name="T23" fmla="*/ 416 h 462"/>
                <a:gd name="T24" fmla="*/ 231 w 445"/>
                <a:gd name="T25" fmla="*/ 390 h 462"/>
                <a:gd name="T26" fmla="*/ 204 w 445"/>
                <a:gd name="T27" fmla="*/ 337 h 462"/>
                <a:gd name="T28" fmla="*/ 231 w 445"/>
                <a:gd name="T29" fmla="*/ 310 h 462"/>
                <a:gd name="T30" fmla="*/ 417 w 445"/>
                <a:gd name="T31" fmla="*/ 355 h 462"/>
                <a:gd name="T32" fmla="*/ 400 w 445"/>
                <a:gd name="T33" fmla="*/ 159 h 462"/>
                <a:gd name="T34" fmla="*/ 390 w 445"/>
                <a:gd name="T35" fmla="*/ 310 h 462"/>
                <a:gd name="T36" fmla="*/ 390 w 445"/>
                <a:gd name="T37" fmla="*/ 310 h 462"/>
                <a:gd name="T38" fmla="*/ 302 w 445"/>
                <a:gd name="T39" fmla="*/ 204 h 462"/>
                <a:gd name="T40" fmla="*/ 284 w 445"/>
                <a:gd name="T41" fmla="*/ 62 h 462"/>
                <a:gd name="T42" fmla="*/ 364 w 445"/>
                <a:gd name="T43" fmla="*/ 177 h 462"/>
                <a:gd name="T44" fmla="*/ 390 w 445"/>
                <a:gd name="T45" fmla="*/ 31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29" name="Group 44"/>
          <p:cNvGrpSpPr/>
          <p:nvPr/>
        </p:nvGrpSpPr>
        <p:grpSpPr>
          <a:xfrm>
            <a:off x="6154677" y="2113814"/>
            <a:ext cx="1488968" cy="1354496"/>
            <a:chOff x="6154677" y="1951889"/>
            <a:chExt cx="1488968" cy="1354496"/>
          </a:xfrm>
        </p:grpSpPr>
        <p:sp>
          <p:nvSpPr>
            <p:cNvPr id="30" name="Freeform 59"/>
            <p:cNvSpPr>
              <a:spLocks/>
            </p:cNvSpPr>
            <p:nvPr/>
          </p:nvSpPr>
          <p:spPr bwMode="auto">
            <a:xfrm>
              <a:off x="6154677" y="1951889"/>
              <a:ext cx="1488968" cy="1354496"/>
            </a:xfrm>
            <a:custGeom>
              <a:avLst/>
              <a:gdLst/>
              <a:ahLst/>
              <a:cxnLst>
                <a:cxn ang="0">
                  <a:pos x="174" y="281"/>
                </a:cxn>
                <a:cxn ang="0">
                  <a:pos x="305" y="204"/>
                </a:cxn>
                <a:cxn ang="0">
                  <a:pos x="280" y="133"/>
                </a:cxn>
                <a:cxn ang="0">
                  <a:pos x="49" y="9"/>
                </a:cxn>
                <a:cxn ang="0">
                  <a:pos x="1" y="33"/>
                </a:cxn>
                <a:cxn ang="0">
                  <a:pos x="3" y="194"/>
                </a:cxn>
                <a:cxn ang="0">
                  <a:pos x="23" y="226"/>
                </a:cxn>
                <a:cxn ang="0">
                  <a:pos x="110" y="271"/>
                </a:cxn>
                <a:cxn ang="0">
                  <a:pos x="174" y="281"/>
                </a:cxn>
              </a:cxnLst>
              <a:rect l="0" t="0" r="r" b="b"/>
              <a:pathLst>
                <a:path w="335" h="304">
                  <a:moveTo>
                    <a:pt x="174" y="281"/>
                  </a:moveTo>
                  <a:cubicBezTo>
                    <a:pt x="195" y="268"/>
                    <a:pt x="305" y="204"/>
                    <a:pt x="305" y="204"/>
                  </a:cubicBezTo>
                  <a:cubicBezTo>
                    <a:pt x="305" y="204"/>
                    <a:pt x="335" y="192"/>
                    <a:pt x="280" y="133"/>
                  </a:cubicBezTo>
                  <a:cubicBezTo>
                    <a:pt x="225" y="76"/>
                    <a:pt x="149" y="24"/>
                    <a:pt x="49" y="9"/>
                  </a:cubicBezTo>
                  <a:cubicBezTo>
                    <a:pt x="36" y="7"/>
                    <a:pt x="0" y="0"/>
                    <a:pt x="1" y="33"/>
                  </a:cubicBezTo>
                  <a:cubicBezTo>
                    <a:pt x="2" y="65"/>
                    <a:pt x="3" y="194"/>
                    <a:pt x="3" y="194"/>
                  </a:cubicBezTo>
                  <a:cubicBezTo>
                    <a:pt x="3" y="194"/>
                    <a:pt x="3" y="219"/>
                    <a:pt x="23" y="226"/>
                  </a:cubicBezTo>
                  <a:cubicBezTo>
                    <a:pt x="43" y="233"/>
                    <a:pt x="85" y="249"/>
                    <a:pt x="110" y="271"/>
                  </a:cubicBezTo>
                  <a:cubicBezTo>
                    <a:pt x="133" y="292"/>
                    <a:pt x="138" y="304"/>
                    <a:pt x="174" y="28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100"/>
            <p:cNvSpPr>
              <a:spLocks noChangeArrowheads="1"/>
            </p:cNvSpPr>
            <p:nvPr/>
          </p:nvSpPr>
          <p:spPr bwMode="auto">
            <a:xfrm>
              <a:off x="6523752" y="2465272"/>
              <a:ext cx="530778" cy="342894"/>
            </a:xfrm>
            <a:custGeom>
              <a:avLst/>
              <a:gdLst>
                <a:gd name="T0" fmla="*/ 381 w 498"/>
                <a:gd name="T1" fmla="*/ 89 h 320"/>
                <a:gd name="T2" fmla="*/ 381 w 498"/>
                <a:gd name="T3" fmla="*/ 89 h 320"/>
                <a:gd name="T4" fmla="*/ 355 w 498"/>
                <a:gd name="T5" fmla="*/ 89 h 320"/>
                <a:gd name="T6" fmla="*/ 231 w 498"/>
                <a:gd name="T7" fmla="*/ 0 h 320"/>
                <a:gd name="T8" fmla="*/ 98 w 498"/>
                <a:gd name="T9" fmla="*/ 134 h 320"/>
                <a:gd name="T10" fmla="*/ 98 w 498"/>
                <a:gd name="T11" fmla="*/ 150 h 320"/>
                <a:gd name="T12" fmla="*/ 89 w 498"/>
                <a:gd name="T13" fmla="*/ 150 h 320"/>
                <a:gd name="T14" fmla="*/ 0 w 498"/>
                <a:gd name="T15" fmla="*/ 240 h 320"/>
                <a:gd name="T16" fmla="*/ 89 w 498"/>
                <a:gd name="T17" fmla="*/ 319 h 320"/>
                <a:gd name="T18" fmla="*/ 381 w 498"/>
                <a:gd name="T19" fmla="*/ 319 h 320"/>
                <a:gd name="T20" fmla="*/ 497 w 498"/>
                <a:gd name="T21" fmla="*/ 204 h 320"/>
                <a:gd name="T22" fmla="*/ 381 w 498"/>
                <a:gd name="T23" fmla="*/ 89 h 320"/>
                <a:gd name="T24" fmla="*/ 284 w 498"/>
                <a:gd name="T25" fmla="*/ 195 h 320"/>
                <a:gd name="T26" fmla="*/ 284 w 498"/>
                <a:gd name="T27" fmla="*/ 195 h 320"/>
                <a:gd name="T28" fmla="*/ 213 w 498"/>
                <a:gd name="T29" fmla="*/ 275 h 320"/>
                <a:gd name="T30" fmla="*/ 195 w 498"/>
                <a:gd name="T31" fmla="*/ 275 h 320"/>
                <a:gd name="T32" fmla="*/ 195 w 498"/>
                <a:gd name="T33" fmla="*/ 266 h 320"/>
                <a:gd name="T34" fmla="*/ 195 w 498"/>
                <a:gd name="T35" fmla="*/ 257 h 320"/>
                <a:gd name="T36" fmla="*/ 222 w 498"/>
                <a:gd name="T37" fmla="*/ 204 h 320"/>
                <a:gd name="T38" fmla="*/ 204 w 498"/>
                <a:gd name="T39" fmla="*/ 195 h 320"/>
                <a:gd name="T40" fmla="*/ 204 w 498"/>
                <a:gd name="T41" fmla="*/ 195 h 320"/>
                <a:gd name="T42" fmla="*/ 186 w 498"/>
                <a:gd name="T43" fmla="*/ 178 h 320"/>
                <a:gd name="T44" fmla="*/ 195 w 498"/>
                <a:gd name="T45" fmla="*/ 160 h 320"/>
                <a:gd name="T46" fmla="*/ 258 w 498"/>
                <a:gd name="T47" fmla="*/ 89 h 320"/>
                <a:gd name="T48" fmla="*/ 275 w 498"/>
                <a:gd name="T49" fmla="*/ 80 h 320"/>
                <a:gd name="T50" fmla="*/ 284 w 498"/>
                <a:gd name="T51" fmla="*/ 89 h 320"/>
                <a:gd name="T52" fmla="*/ 275 w 498"/>
                <a:gd name="T53" fmla="*/ 106 h 320"/>
                <a:gd name="T54" fmla="*/ 249 w 498"/>
                <a:gd name="T55" fmla="*/ 160 h 320"/>
                <a:gd name="T56" fmla="*/ 275 w 498"/>
                <a:gd name="T57" fmla="*/ 169 h 320"/>
                <a:gd name="T58" fmla="*/ 275 w 498"/>
                <a:gd name="T59" fmla="*/ 169 h 320"/>
                <a:gd name="T60" fmla="*/ 293 w 498"/>
                <a:gd name="T61" fmla="*/ 187 h 320"/>
                <a:gd name="T62" fmla="*/ 284 w 498"/>
                <a:gd name="T63" fmla="*/ 19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8" h="320">
                  <a:moveTo>
                    <a:pt x="381" y="89"/>
                  </a:moveTo>
                  <a:lnTo>
                    <a:pt x="381" y="89"/>
                  </a:lnTo>
                  <a:cubicBezTo>
                    <a:pt x="372" y="89"/>
                    <a:pt x="364" y="89"/>
                    <a:pt x="355" y="89"/>
                  </a:cubicBezTo>
                  <a:cubicBezTo>
                    <a:pt x="337" y="36"/>
                    <a:pt x="293" y="0"/>
                    <a:pt x="231" y="0"/>
                  </a:cubicBezTo>
                  <a:cubicBezTo>
                    <a:pt x="160" y="0"/>
                    <a:pt x="98" y="62"/>
                    <a:pt x="98" y="134"/>
                  </a:cubicBezTo>
                  <a:cubicBezTo>
                    <a:pt x="98" y="134"/>
                    <a:pt x="98" y="142"/>
                    <a:pt x="98" y="150"/>
                  </a:cubicBezTo>
                  <a:cubicBezTo>
                    <a:pt x="98" y="150"/>
                    <a:pt x="98" y="150"/>
                    <a:pt x="89" y="150"/>
                  </a:cubicBezTo>
                  <a:cubicBezTo>
                    <a:pt x="45" y="150"/>
                    <a:pt x="0" y="187"/>
                    <a:pt x="0" y="240"/>
                  </a:cubicBezTo>
                  <a:cubicBezTo>
                    <a:pt x="0" y="284"/>
                    <a:pt x="45" y="319"/>
                    <a:pt x="89" y="319"/>
                  </a:cubicBezTo>
                  <a:cubicBezTo>
                    <a:pt x="381" y="319"/>
                    <a:pt x="381" y="319"/>
                    <a:pt x="381" y="319"/>
                  </a:cubicBezTo>
                  <a:cubicBezTo>
                    <a:pt x="443" y="319"/>
                    <a:pt x="497" y="275"/>
                    <a:pt x="497" y="204"/>
                  </a:cubicBezTo>
                  <a:cubicBezTo>
                    <a:pt x="497" y="142"/>
                    <a:pt x="443" y="89"/>
                    <a:pt x="381" y="89"/>
                  </a:cubicBezTo>
                  <a:close/>
                  <a:moveTo>
                    <a:pt x="284" y="195"/>
                  </a:moveTo>
                  <a:lnTo>
                    <a:pt x="284" y="195"/>
                  </a:lnTo>
                  <a:cubicBezTo>
                    <a:pt x="266" y="213"/>
                    <a:pt x="222" y="266"/>
                    <a:pt x="213" y="275"/>
                  </a:cubicBezTo>
                  <a:cubicBezTo>
                    <a:pt x="213" y="275"/>
                    <a:pt x="204" y="284"/>
                    <a:pt x="195" y="275"/>
                  </a:cubicBezTo>
                  <a:cubicBezTo>
                    <a:pt x="195" y="275"/>
                    <a:pt x="195" y="275"/>
                    <a:pt x="195" y="266"/>
                  </a:cubicBezTo>
                  <a:lnTo>
                    <a:pt x="195" y="257"/>
                  </a:lnTo>
                  <a:cubicBezTo>
                    <a:pt x="222" y="204"/>
                    <a:pt x="222" y="204"/>
                    <a:pt x="222" y="204"/>
                  </a:cubicBezTo>
                  <a:cubicBezTo>
                    <a:pt x="222" y="195"/>
                    <a:pt x="213" y="195"/>
                    <a:pt x="204" y="195"/>
                  </a:cubicBezTo>
                  <a:lnTo>
                    <a:pt x="204" y="195"/>
                  </a:lnTo>
                  <a:cubicBezTo>
                    <a:pt x="195" y="187"/>
                    <a:pt x="186" y="187"/>
                    <a:pt x="186" y="178"/>
                  </a:cubicBezTo>
                  <a:cubicBezTo>
                    <a:pt x="186" y="169"/>
                    <a:pt x="186" y="169"/>
                    <a:pt x="195" y="160"/>
                  </a:cubicBezTo>
                  <a:cubicBezTo>
                    <a:pt x="204" y="142"/>
                    <a:pt x="258" y="89"/>
                    <a:pt x="258" y="89"/>
                  </a:cubicBezTo>
                  <a:cubicBezTo>
                    <a:pt x="266" y="80"/>
                    <a:pt x="266" y="80"/>
                    <a:pt x="275" y="80"/>
                  </a:cubicBezTo>
                  <a:cubicBezTo>
                    <a:pt x="275" y="89"/>
                    <a:pt x="284" y="89"/>
                    <a:pt x="284" y="89"/>
                  </a:cubicBezTo>
                  <a:cubicBezTo>
                    <a:pt x="284" y="97"/>
                    <a:pt x="275" y="97"/>
                    <a:pt x="275" y="106"/>
                  </a:cubicBezTo>
                  <a:cubicBezTo>
                    <a:pt x="249" y="160"/>
                    <a:pt x="249" y="160"/>
                    <a:pt x="249" y="160"/>
                  </a:cubicBezTo>
                  <a:cubicBezTo>
                    <a:pt x="258" y="160"/>
                    <a:pt x="266" y="169"/>
                    <a:pt x="275" y="169"/>
                  </a:cubicBezTo>
                  <a:lnTo>
                    <a:pt x="275" y="169"/>
                  </a:lnTo>
                  <a:cubicBezTo>
                    <a:pt x="284" y="169"/>
                    <a:pt x="293" y="178"/>
                    <a:pt x="293" y="187"/>
                  </a:cubicBezTo>
                  <a:lnTo>
                    <a:pt x="284" y="1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32" name="Group 47"/>
          <p:cNvGrpSpPr/>
          <p:nvPr/>
        </p:nvGrpSpPr>
        <p:grpSpPr>
          <a:xfrm>
            <a:off x="6807477" y="3045336"/>
            <a:ext cx="1092888" cy="1713903"/>
            <a:chOff x="6807477" y="2883411"/>
            <a:chExt cx="1092888" cy="1713903"/>
          </a:xfrm>
        </p:grpSpPr>
        <p:sp>
          <p:nvSpPr>
            <p:cNvPr id="33" name="Freeform 58"/>
            <p:cNvSpPr>
              <a:spLocks/>
            </p:cNvSpPr>
            <p:nvPr/>
          </p:nvSpPr>
          <p:spPr bwMode="auto">
            <a:xfrm>
              <a:off x="6807477" y="2883411"/>
              <a:ext cx="1092888" cy="1713903"/>
            </a:xfrm>
            <a:custGeom>
              <a:avLst/>
              <a:gdLst/>
              <a:ahLst/>
              <a:cxnLst>
                <a:cxn ang="0">
                  <a:pos x="38" y="293"/>
                </a:cxn>
                <a:cxn ang="0">
                  <a:pos x="171" y="365"/>
                </a:cxn>
                <a:cxn ang="0">
                  <a:pos x="219" y="308"/>
                </a:cxn>
                <a:cxn ang="0">
                  <a:pos x="208" y="47"/>
                </a:cxn>
                <a:cxn ang="0">
                  <a:pos x="163" y="17"/>
                </a:cxn>
                <a:cxn ang="0">
                  <a:pos x="26" y="101"/>
                </a:cxn>
                <a:cxn ang="0">
                  <a:pos x="8" y="135"/>
                </a:cxn>
                <a:cxn ang="0">
                  <a:pos x="14" y="233"/>
                </a:cxn>
                <a:cxn ang="0">
                  <a:pos x="38" y="293"/>
                </a:cxn>
              </a:cxnLst>
              <a:rect l="0" t="0" r="r" b="b"/>
              <a:pathLst>
                <a:path w="246" h="385">
                  <a:moveTo>
                    <a:pt x="38" y="293"/>
                  </a:moveTo>
                  <a:cubicBezTo>
                    <a:pt x="60" y="304"/>
                    <a:pt x="171" y="365"/>
                    <a:pt x="171" y="365"/>
                  </a:cubicBezTo>
                  <a:cubicBezTo>
                    <a:pt x="171" y="365"/>
                    <a:pt x="197" y="385"/>
                    <a:pt x="219" y="308"/>
                  </a:cubicBezTo>
                  <a:cubicBezTo>
                    <a:pt x="241" y="232"/>
                    <a:pt x="246" y="140"/>
                    <a:pt x="208" y="47"/>
                  </a:cubicBezTo>
                  <a:cubicBezTo>
                    <a:pt x="203" y="35"/>
                    <a:pt x="191" y="0"/>
                    <a:pt x="163" y="17"/>
                  </a:cubicBezTo>
                  <a:cubicBezTo>
                    <a:pt x="136" y="35"/>
                    <a:pt x="26" y="101"/>
                    <a:pt x="26" y="101"/>
                  </a:cubicBezTo>
                  <a:cubicBezTo>
                    <a:pt x="26" y="101"/>
                    <a:pt x="4" y="114"/>
                    <a:pt x="8" y="135"/>
                  </a:cubicBezTo>
                  <a:cubicBezTo>
                    <a:pt x="13" y="156"/>
                    <a:pt x="21" y="200"/>
                    <a:pt x="14" y="233"/>
                  </a:cubicBezTo>
                  <a:cubicBezTo>
                    <a:pt x="8" y="263"/>
                    <a:pt x="0" y="273"/>
                    <a:pt x="38" y="293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141"/>
            <p:cNvSpPr>
              <a:spLocks noChangeArrowheads="1"/>
            </p:cNvSpPr>
            <p:nvPr/>
          </p:nvSpPr>
          <p:spPr bwMode="auto">
            <a:xfrm>
              <a:off x="7126463" y="3502271"/>
              <a:ext cx="517182" cy="526333"/>
            </a:xfrm>
            <a:custGeom>
              <a:avLst/>
              <a:gdLst>
                <a:gd name="T0" fmla="*/ 479 w 497"/>
                <a:gd name="T1" fmla="*/ 186 h 506"/>
                <a:gd name="T2" fmla="*/ 479 w 497"/>
                <a:gd name="T3" fmla="*/ 186 h 506"/>
                <a:gd name="T4" fmla="*/ 292 w 497"/>
                <a:gd name="T5" fmla="*/ 142 h 506"/>
                <a:gd name="T6" fmla="*/ 266 w 497"/>
                <a:gd name="T7" fmla="*/ 17 h 506"/>
                <a:gd name="T8" fmla="*/ 239 w 497"/>
                <a:gd name="T9" fmla="*/ 0 h 506"/>
                <a:gd name="T10" fmla="*/ 17 w 497"/>
                <a:gd name="T11" fmla="*/ 61 h 506"/>
                <a:gd name="T12" fmla="*/ 0 w 497"/>
                <a:gd name="T13" fmla="*/ 89 h 506"/>
                <a:gd name="T14" fmla="*/ 79 w 497"/>
                <a:gd name="T15" fmla="*/ 390 h 506"/>
                <a:gd name="T16" fmla="*/ 107 w 497"/>
                <a:gd name="T17" fmla="*/ 399 h 506"/>
                <a:gd name="T18" fmla="*/ 195 w 497"/>
                <a:gd name="T19" fmla="*/ 372 h 506"/>
                <a:gd name="T20" fmla="*/ 177 w 497"/>
                <a:gd name="T21" fmla="*/ 425 h 506"/>
                <a:gd name="T22" fmla="*/ 195 w 497"/>
                <a:gd name="T23" fmla="*/ 443 h 506"/>
                <a:gd name="T24" fmla="*/ 398 w 497"/>
                <a:gd name="T25" fmla="*/ 496 h 506"/>
                <a:gd name="T26" fmla="*/ 426 w 497"/>
                <a:gd name="T27" fmla="*/ 487 h 506"/>
                <a:gd name="T28" fmla="*/ 496 w 497"/>
                <a:gd name="T29" fmla="*/ 212 h 506"/>
                <a:gd name="T30" fmla="*/ 479 w 497"/>
                <a:gd name="T31" fmla="*/ 186 h 506"/>
                <a:gd name="T32" fmla="*/ 35 w 497"/>
                <a:gd name="T33" fmla="*/ 97 h 506"/>
                <a:gd name="T34" fmla="*/ 35 w 497"/>
                <a:gd name="T35" fmla="*/ 97 h 506"/>
                <a:gd name="T36" fmla="*/ 230 w 497"/>
                <a:gd name="T37" fmla="*/ 44 h 506"/>
                <a:gd name="T38" fmla="*/ 310 w 497"/>
                <a:gd name="T39" fmla="*/ 310 h 506"/>
                <a:gd name="T40" fmla="*/ 116 w 497"/>
                <a:gd name="T41" fmla="*/ 364 h 506"/>
                <a:gd name="T42" fmla="*/ 35 w 497"/>
                <a:gd name="T43" fmla="*/ 97 h 506"/>
                <a:gd name="T44" fmla="*/ 389 w 497"/>
                <a:gd name="T45" fmla="*/ 461 h 506"/>
                <a:gd name="T46" fmla="*/ 389 w 497"/>
                <a:gd name="T47" fmla="*/ 461 h 506"/>
                <a:gd name="T48" fmla="*/ 222 w 497"/>
                <a:gd name="T49" fmla="*/ 417 h 506"/>
                <a:gd name="T50" fmla="*/ 230 w 497"/>
                <a:gd name="T51" fmla="*/ 364 h 506"/>
                <a:gd name="T52" fmla="*/ 328 w 497"/>
                <a:gd name="T53" fmla="*/ 336 h 506"/>
                <a:gd name="T54" fmla="*/ 345 w 497"/>
                <a:gd name="T55" fmla="*/ 319 h 506"/>
                <a:gd name="T56" fmla="*/ 310 w 497"/>
                <a:gd name="T57" fmla="*/ 177 h 506"/>
                <a:gd name="T58" fmla="*/ 451 w 497"/>
                <a:gd name="T59" fmla="*/ 212 h 506"/>
                <a:gd name="T60" fmla="*/ 389 w 497"/>
                <a:gd name="T61" fmla="*/ 461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506">
                  <a:moveTo>
                    <a:pt x="479" y="186"/>
                  </a:moveTo>
                  <a:lnTo>
                    <a:pt x="479" y="186"/>
                  </a:lnTo>
                  <a:cubicBezTo>
                    <a:pt x="292" y="142"/>
                    <a:pt x="292" y="142"/>
                    <a:pt x="292" y="142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57" y="8"/>
                    <a:pt x="248" y="0"/>
                    <a:pt x="239" y="0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0" y="71"/>
                    <a:pt x="0" y="80"/>
                    <a:pt x="0" y="89"/>
                  </a:cubicBezTo>
                  <a:cubicBezTo>
                    <a:pt x="79" y="390"/>
                    <a:pt x="79" y="390"/>
                    <a:pt x="79" y="390"/>
                  </a:cubicBezTo>
                  <a:cubicBezTo>
                    <a:pt x="79" y="399"/>
                    <a:pt x="97" y="399"/>
                    <a:pt x="107" y="399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77" y="425"/>
                    <a:pt x="177" y="425"/>
                    <a:pt x="177" y="425"/>
                  </a:cubicBezTo>
                  <a:cubicBezTo>
                    <a:pt x="177" y="434"/>
                    <a:pt x="186" y="443"/>
                    <a:pt x="195" y="443"/>
                  </a:cubicBezTo>
                  <a:cubicBezTo>
                    <a:pt x="398" y="496"/>
                    <a:pt x="398" y="496"/>
                    <a:pt x="398" y="496"/>
                  </a:cubicBezTo>
                  <a:cubicBezTo>
                    <a:pt x="407" y="505"/>
                    <a:pt x="416" y="496"/>
                    <a:pt x="426" y="487"/>
                  </a:cubicBezTo>
                  <a:cubicBezTo>
                    <a:pt x="496" y="212"/>
                    <a:pt x="496" y="212"/>
                    <a:pt x="496" y="212"/>
                  </a:cubicBezTo>
                  <a:cubicBezTo>
                    <a:pt x="496" y="204"/>
                    <a:pt x="488" y="186"/>
                    <a:pt x="479" y="186"/>
                  </a:cubicBezTo>
                  <a:close/>
                  <a:moveTo>
                    <a:pt x="35" y="97"/>
                  </a:moveTo>
                  <a:lnTo>
                    <a:pt x="35" y="97"/>
                  </a:lnTo>
                  <a:cubicBezTo>
                    <a:pt x="230" y="44"/>
                    <a:pt x="230" y="44"/>
                    <a:pt x="230" y="44"/>
                  </a:cubicBezTo>
                  <a:cubicBezTo>
                    <a:pt x="310" y="310"/>
                    <a:pt x="310" y="310"/>
                    <a:pt x="310" y="310"/>
                  </a:cubicBezTo>
                  <a:cubicBezTo>
                    <a:pt x="116" y="364"/>
                    <a:pt x="116" y="364"/>
                    <a:pt x="116" y="364"/>
                  </a:cubicBezTo>
                  <a:lnTo>
                    <a:pt x="35" y="97"/>
                  </a:lnTo>
                  <a:close/>
                  <a:moveTo>
                    <a:pt x="389" y="461"/>
                  </a:moveTo>
                  <a:lnTo>
                    <a:pt x="389" y="461"/>
                  </a:lnTo>
                  <a:cubicBezTo>
                    <a:pt x="222" y="417"/>
                    <a:pt x="222" y="417"/>
                    <a:pt x="222" y="417"/>
                  </a:cubicBezTo>
                  <a:cubicBezTo>
                    <a:pt x="230" y="364"/>
                    <a:pt x="230" y="364"/>
                    <a:pt x="230" y="364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36" y="336"/>
                    <a:pt x="345" y="327"/>
                    <a:pt x="345" y="319"/>
                  </a:cubicBezTo>
                  <a:cubicBezTo>
                    <a:pt x="310" y="177"/>
                    <a:pt x="310" y="177"/>
                    <a:pt x="310" y="177"/>
                  </a:cubicBezTo>
                  <a:cubicBezTo>
                    <a:pt x="451" y="212"/>
                    <a:pt x="451" y="212"/>
                    <a:pt x="451" y="212"/>
                  </a:cubicBezTo>
                  <a:lnTo>
                    <a:pt x="389" y="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35" name="Group 50"/>
          <p:cNvGrpSpPr/>
          <p:nvPr/>
        </p:nvGrpSpPr>
        <p:grpSpPr>
          <a:xfrm>
            <a:off x="6144898" y="4375382"/>
            <a:ext cx="1476743" cy="1354496"/>
            <a:chOff x="6144898" y="4213457"/>
            <a:chExt cx="1476743" cy="1354496"/>
          </a:xfrm>
        </p:grpSpPr>
        <p:sp>
          <p:nvSpPr>
            <p:cNvPr id="36" name="Freeform 60"/>
            <p:cNvSpPr>
              <a:spLocks/>
            </p:cNvSpPr>
            <p:nvPr/>
          </p:nvSpPr>
          <p:spPr bwMode="auto">
            <a:xfrm>
              <a:off x="6144898" y="4213457"/>
              <a:ext cx="1476743" cy="1354496"/>
            </a:xfrm>
            <a:custGeom>
              <a:avLst/>
              <a:gdLst/>
              <a:ahLst/>
              <a:cxnLst>
                <a:cxn ang="0">
                  <a:pos x="2" y="120"/>
                </a:cxn>
                <a:cxn ang="0">
                  <a:pos x="7" y="272"/>
                </a:cxn>
                <a:cxn ang="0">
                  <a:pos x="81" y="284"/>
                </a:cxn>
                <a:cxn ang="0">
                  <a:pos x="300" y="141"/>
                </a:cxn>
                <a:cxn ang="0">
                  <a:pos x="303" y="88"/>
                </a:cxn>
                <a:cxn ang="0">
                  <a:pos x="160" y="12"/>
                </a:cxn>
                <a:cxn ang="0">
                  <a:pos x="123" y="14"/>
                </a:cxn>
                <a:cxn ang="0">
                  <a:pos x="41" y="69"/>
                </a:cxn>
                <a:cxn ang="0">
                  <a:pos x="2" y="120"/>
                </a:cxn>
              </a:cxnLst>
              <a:rect l="0" t="0" r="r" b="b"/>
              <a:pathLst>
                <a:path w="332" h="304">
                  <a:moveTo>
                    <a:pt x="2" y="120"/>
                  </a:moveTo>
                  <a:cubicBezTo>
                    <a:pt x="3" y="145"/>
                    <a:pt x="7" y="272"/>
                    <a:pt x="7" y="272"/>
                  </a:cubicBezTo>
                  <a:cubicBezTo>
                    <a:pt x="7" y="272"/>
                    <a:pt x="4" y="304"/>
                    <a:pt x="81" y="284"/>
                  </a:cubicBezTo>
                  <a:cubicBezTo>
                    <a:pt x="158" y="264"/>
                    <a:pt x="240" y="222"/>
                    <a:pt x="300" y="141"/>
                  </a:cubicBezTo>
                  <a:cubicBezTo>
                    <a:pt x="308" y="131"/>
                    <a:pt x="332" y="102"/>
                    <a:pt x="303" y="88"/>
                  </a:cubicBezTo>
                  <a:cubicBezTo>
                    <a:pt x="274" y="73"/>
                    <a:pt x="160" y="12"/>
                    <a:pt x="160" y="12"/>
                  </a:cubicBezTo>
                  <a:cubicBezTo>
                    <a:pt x="160" y="12"/>
                    <a:pt x="139" y="0"/>
                    <a:pt x="123" y="14"/>
                  </a:cubicBezTo>
                  <a:cubicBezTo>
                    <a:pt x="107" y="29"/>
                    <a:pt x="73" y="58"/>
                    <a:pt x="41" y="69"/>
                  </a:cubicBezTo>
                  <a:cubicBezTo>
                    <a:pt x="12" y="80"/>
                    <a:pt x="0" y="78"/>
                    <a:pt x="2" y="120"/>
                  </a:cubicBezTo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7" name="Freeform 123"/>
            <p:cNvSpPr>
              <a:spLocks noChangeArrowheads="1"/>
            </p:cNvSpPr>
            <p:nvPr/>
          </p:nvSpPr>
          <p:spPr bwMode="auto">
            <a:xfrm>
              <a:off x="6531183" y="4687484"/>
              <a:ext cx="401270" cy="409061"/>
            </a:xfrm>
            <a:custGeom>
              <a:avLst/>
              <a:gdLst>
                <a:gd name="T0" fmla="*/ 275 w 452"/>
                <a:gd name="T1" fmla="*/ 301 h 462"/>
                <a:gd name="T2" fmla="*/ 275 w 452"/>
                <a:gd name="T3" fmla="*/ 301 h 462"/>
                <a:gd name="T4" fmla="*/ 434 w 452"/>
                <a:gd name="T5" fmla="*/ 26 h 462"/>
                <a:gd name="T6" fmla="*/ 434 w 452"/>
                <a:gd name="T7" fmla="*/ 18 h 462"/>
                <a:gd name="T8" fmla="*/ 425 w 452"/>
                <a:gd name="T9" fmla="*/ 18 h 462"/>
                <a:gd name="T10" fmla="*/ 159 w 452"/>
                <a:gd name="T11" fmla="*/ 178 h 462"/>
                <a:gd name="T12" fmla="*/ 9 w 452"/>
                <a:gd name="T13" fmla="*/ 301 h 462"/>
                <a:gd name="T14" fmla="*/ 35 w 452"/>
                <a:gd name="T15" fmla="*/ 328 h 462"/>
                <a:gd name="T16" fmla="*/ 88 w 452"/>
                <a:gd name="T17" fmla="*/ 310 h 462"/>
                <a:gd name="T18" fmla="*/ 151 w 452"/>
                <a:gd name="T19" fmla="*/ 372 h 462"/>
                <a:gd name="T20" fmla="*/ 133 w 452"/>
                <a:gd name="T21" fmla="*/ 425 h 462"/>
                <a:gd name="T22" fmla="*/ 151 w 452"/>
                <a:gd name="T23" fmla="*/ 452 h 462"/>
                <a:gd name="T24" fmla="*/ 275 w 452"/>
                <a:gd name="T25" fmla="*/ 301 h 462"/>
                <a:gd name="T26" fmla="*/ 301 w 452"/>
                <a:gd name="T27" fmla="*/ 150 h 462"/>
                <a:gd name="T28" fmla="*/ 301 w 452"/>
                <a:gd name="T29" fmla="*/ 150 h 462"/>
                <a:gd name="T30" fmla="*/ 301 w 452"/>
                <a:gd name="T31" fmla="*/ 97 h 462"/>
                <a:gd name="T32" fmla="*/ 354 w 452"/>
                <a:gd name="T33" fmla="*/ 97 h 462"/>
                <a:gd name="T34" fmla="*/ 354 w 452"/>
                <a:gd name="T35" fmla="*/ 150 h 462"/>
                <a:gd name="T36" fmla="*/ 301 w 452"/>
                <a:gd name="T37" fmla="*/ 15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38" name="Group 53"/>
          <p:cNvGrpSpPr/>
          <p:nvPr/>
        </p:nvGrpSpPr>
        <p:grpSpPr>
          <a:xfrm>
            <a:off x="5421196" y="3240930"/>
            <a:ext cx="1342272" cy="1339827"/>
            <a:chOff x="5421196" y="3079005"/>
            <a:chExt cx="1342272" cy="1339827"/>
          </a:xfrm>
        </p:grpSpPr>
        <p:sp>
          <p:nvSpPr>
            <p:cNvPr id="39" name="Oval 63"/>
            <p:cNvSpPr>
              <a:spLocks noChangeArrowheads="1"/>
            </p:cNvSpPr>
            <p:nvPr/>
          </p:nvSpPr>
          <p:spPr bwMode="auto">
            <a:xfrm>
              <a:off x="5421196" y="3079005"/>
              <a:ext cx="1342272" cy="13398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Freeform 65"/>
            <p:cNvSpPr>
              <a:spLocks noChangeArrowheads="1"/>
            </p:cNvSpPr>
            <p:nvPr/>
          </p:nvSpPr>
          <p:spPr bwMode="auto">
            <a:xfrm>
              <a:off x="5860487" y="3528208"/>
              <a:ext cx="463689" cy="463689"/>
            </a:xfrm>
            <a:custGeom>
              <a:avLst/>
              <a:gdLst>
                <a:gd name="T0" fmla="*/ 381 w 417"/>
                <a:gd name="T1" fmla="*/ 203 h 417"/>
                <a:gd name="T2" fmla="*/ 381 w 417"/>
                <a:gd name="T3" fmla="*/ 203 h 417"/>
                <a:gd name="T4" fmla="*/ 416 w 417"/>
                <a:gd name="T5" fmla="*/ 141 h 417"/>
                <a:gd name="T6" fmla="*/ 408 w 417"/>
                <a:gd name="T7" fmla="*/ 106 h 417"/>
                <a:gd name="T8" fmla="*/ 337 w 417"/>
                <a:gd name="T9" fmla="*/ 79 h 417"/>
                <a:gd name="T10" fmla="*/ 319 w 417"/>
                <a:gd name="T11" fmla="*/ 17 h 417"/>
                <a:gd name="T12" fmla="*/ 275 w 417"/>
                <a:gd name="T13" fmla="*/ 0 h 417"/>
                <a:gd name="T14" fmla="*/ 213 w 417"/>
                <a:gd name="T15" fmla="*/ 35 h 417"/>
                <a:gd name="T16" fmla="*/ 151 w 417"/>
                <a:gd name="T17" fmla="*/ 0 h 417"/>
                <a:gd name="T18" fmla="*/ 107 w 417"/>
                <a:gd name="T19" fmla="*/ 17 h 417"/>
                <a:gd name="T20" fmla="*/ 89 w 417"/>
                <a:gd name="T21" fmla="*/ 79 h 417"/>
                <a:gd name="T22" fmla="*/ 18 w 417"/>
                <a:gd name="T23" fmla="*/ 106 h 417"/>
                <a:gd name="T24" fmla="*/ 0 w 417"/>
                <a:gd name="T25" fmla="*/ 141 h 417"/>
                <a:gd name="T26" fmla="*/ 44 w 417"/>
                <a:gd name="T27" fmla="*/ 203 h 417"/>
                <a:gd name="T28" fmla="*/ 0 w 417"/>
                <a:gd name="T29" fmla="*/ 275 h 417"/>
                <a:gd name="T30" fmla="*/ 18 w 417"/>
                <a:gd name="T31" fmla="*/ 310 h 417"/>
                <a:gd name="T32" fmla="*/ 89 w 417"/>
                <a:gd name="T33" fmla="*/ 328 h 417"/>
                <a:gd name="T34" fmla="*/ 107 w 417"/>
                <a:gd name="T35" fmla="*/ 398 h 417"/>
                <a:gd name="T36" fmla="*/ 151 w 417"/>
                <a:gd name="T37" fmla="*/ 416 h 417"/>
                <a:gd name="T38" fmla="*/ 213 w 417"/>
                <a:gd name="T39" fmla="*/ 372 h 417"/>
                <a:gd name="T40" fmla="*/ 275 w 417"/>
                <a:gd name="T41" fmla="*/ 416 h 417"/>
                <a:gd name="T42" fmla="*/ 319 w 417"/>
                <a:gd name="T43" fmla="*/ 398 h 417"/>
                <a:gd name="T44" fmla="*/ 337 w 417"/>
                <a:gd name="T45" fmla="*/ 328 h 417"/>
                <a:gd name="T46" fmla="*/ 408 w 417"/>
                <a:gd name="T47" fmla="*/ 310 h 417"/>
                <a:gd name="T48" fmla="*/ 416 w 417"/>
                <a:gd name="T49" fmla="*/ 265 h 417"/>
                <a:gd name="T50" fmla="*/ 381 w 417"/>
                <a:gd name="T51" fmla="*/ 203 h 417"/>
                <a:gd name="T52" fmla="*/ 213 w 417"/>
                <a:gd name="T53" fmla="*/ 292 h 417"/>
                <a:gd name="T54" fmla="*/ 213 w 417"/>
                <a:gd name="T55" fmla="*/ 292 h 417"/>
                <a:gd name="T56" fmla="*/ 125 w 417"/>
                <a:gd name="T57" fmla="*/ 203 h 417"/>
                <a:gd name="T58" fmla="*/ 213 w 417"/>
                <a:gd name="T59" fmla="*/ 115 h 417"/>
                <a:gd name="T60" fmla="*/ 301 w 417"/>
                <a:gd name="T61" fmla="*/ 203 h 417"/>
                <a:gd name="T62" fmla="*/ 213 w 417"/>
                <a:gd name="T63" fmla="*/ 29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7" h="417">
                  <a:moveTo>
                    <a:pt x="381" y="203"/>
                  </a:moveTo>
                  <a:lnTo>
                    <a:pt x="381" y="203"/>
                  </a:lnTo>
                  <a:cubicBezTo>
                    <a:pt x="381" y="177"/>
                    <a:pt x="399" y="159"/>
                    <a:pt x="416" y="141"/>
                  </a:cubicBezTo>
                  <a:cubicBezTo>
                    <a:pt x="416" y="132"/>
                    <a:pt x="408" y="115"/>
                    <a:pt x="408" y="106"/>
                  </a:cubicBezTo>
                  <a:cubicBezTo>
                    <a:pt x="372" y="115"/>
                    <a:pt x="354" y="97"/>
                    <a:pt x="337" y="79"/>
                  </a:cubicBezTo>
                  <a:cubicBezTo>
                    <a:pt x="319" y="62"/>
                    <a:pt x="310" y="44"/>
                    <a:pt x="319" y="17"/>
                  </a:cubicBezTo>
                  <a:cubicBezTo>
                    <a:pt x="310" y="9"/>
                    <a:pt x="293" y="0"/>
                    <a:pt x="275" y="0"/>
                  </a:cubicBezTo>
                  <a:cubicBezTo>
                    <a:pt x="266" y="17"/>
                    <a:pt x="240" y="35"/>
                    <a:pt x="213" y="35"/>
                  </a:cubicBezTo>
                  <a:cubicBezTo>
                    <a:pt x="187" y="35"/>
                    <a:pt x="160" y="17"/>
                    <a:pt x="151" y="0"/>
                  </a:cubicBezTo>
                  <a:cubicBezTo>
                    <a:pt x="133" y="0"/>
                    <a:pt x="116" y="9"/>
                    <a:pt x="107" y="17"/>
                  </a:cubicBezTo>
                  <a:cubicBezTo>
                    <a:pt x="116" y="44"/>
                    <a:pt x="107" y="62"/>
                    <a:pt x="89" y="79"/>
                  </a:cubicBezTo>
                  <a:cubicBezTo>
                    <a:pt x="72" y="97"/>
                    <a:pt x="44" y="115"/>
                    <a:pt x="18" y="106"/>
                  </a:cubicBezTo>
                  <a:cubicBezTo>
                    <a:pt x="18" y="115"/>
                    <a:pt x="9" y="132"/>
                    <a:pt x="0" y="141"/>
                  </a:cubicBezTo>
                  <a:cubicBezTo>
                    <a:pt x="27" y="159"/>
                    <a:pt x="44" y="177"/>
                    <a:pt x="44" y="203"/>
                  </a:cubicBezTo>
                  <a:cubicBezTo>
                    <a:pt x="44" y="230"/>
                    <a:pt x="27" y="256"/>
                    <a:pt x="0" y="275"/>
                  </a:cubicBezTo>
                  <a:cubicBezTo>
                    <a:pt x="9" y="283"/>
                    <a:pt x="18" y="301"/>
                    <a:pt x="18" y="310"/>
                  </a:cubicBezTo>
                  <a:cubicBezTo>
                    <a:pt x="44" y="310"/>
                    <a:pt x="72" y="310"/>
                    <a:pt x="89" y="328"/>
                  </a:cubicBezTo>
                  <a:cubicBezTo>
                    <a:pt x="107" y="345"/>
                    <a:pt x="116" y="372"/>
                    <a:pt x="107" y="398"/>
                  </a:cubicBezTo>
                  <a:cubicBezTo>
                    <a:pt x="116" y="407"/>
                    <a:pt x="133" y="407"/>
                    <a:pt x="151" y="416"/>
                  </a:cubicBezTo>
                  <a:cubicBezTo>
                    <a:pt x="160" y="389"/>
                    <a:pt x="187" y="372"/>
                    <a:pt x="213" y="372"/>
                  </a:cubicBezTo>
                  <a:cubicBezTo>
                    <a:pt x="240" y="372"/>
                    <a:pt x="266" y="389"/>
                    <a:pt x="275" y="416"/>
                  </a:cubicBezTo>
                  <a:cubicBezTo>
                    <a:pt x="293" y="407"/>
                    <a:pt x="310" y="407"/>
                    <a:pt x="319" y="398"/>
                  </a:cubicBezTo>
                  <a:cubicBezTo>
                    <a:pt x="310" y="372"/>
                    <a:pt x="319" y="345"/>
                    <a:pt x="337" y="328"/>
                  </a:cubicBezTo>
                  <a:cubicBezTo>
                    <a:pt x="354" y="310"/>
                    <a:pt x="372" y="301"/>
                    <a:pt x="408" y="310"/>
                  </a:cubicBezTo>
                  <a:cubicBezTo>
                    <a:pt x="408" y="292"/>
                    <a:pt x="416" y="283"/>
                    <a:pt x="416" y="265"/>
                  </a:cubicBezTo>
                  <a:cubicBezTo>
                    <a:pt x="399" y="256"/>
                    <a:pt x="381" y="230"/>
                    <a:pt x="381" y="203"/>
                  </a:cubicBezTo>
                  <a:close/>
                  <a:moveTo>
                    <a:pt x="213" y="292"/>
                  </a:moveTo>
                  <a:lnTo>
                    <a:pt x="213" y="292"/>
                  </a:lnTo>
                  <a:cubicBezTo>
                    <a:pt x="160" y="292"/>
                    <a:pt x="125" y="256"/>
                    <a:pt x="125" y="203"/>
                  </a:cubicBezTo>
                  <a:cubicBezTo>
                    <a:pt x="125" y="159"/>
                    <a:pt x="160" y="115"/>
                    <a:pt x="213" y="115"/>
                  </a:cubicBezTo>
                  <a:cubicBezTo>
                    <a:pt x="266" y="115"/>
                    <a:pt x="301" y="159"/>
                    <a:pt x="301" y="203"/>
                  </a:cubicBezTo>
                  <a:cubicBezTo>
                    <a:pt x="301" y="256"/>
                    <a:pt x="266" y="292"/>
                    <a:pt x="213" y="29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sp>
        <p:nvSpPr>
          <p:cNvPr id="41" name="原创设计师QQ：598969553           _26"/>
          <p:cNvSpPr/>
          <p:nvPr/>
        </p:nvSpPr>
        <p:spPr>
          <a:xfrm>
            <a:off x="914369" y="3529697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原创设计师QQ：598969553           _26"/>
          <p:cNvSpPr/>
          <p:nvPr/>
        </p:nvSpPr>
        <p:spPr>
          <a:xfrm>
            <a:off x="914369" y="1732668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原创设计师QQ：598969553           _26"/>
          <p:cNvSpPr/>
          <p:nvPr/>
        </p:nvSpPr>
        <p:spPr>
          <a:xfrm>
            <a:off x="914369" y="5303637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原创设计师QQ：598969553           _26"/>
          <p:cNvSpPr/>
          <p:nvPr/>
        </p:nvSpPr>
        <p:spPr>
          <a:xfrm>
            <a:off x="8588514" y="3529697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原创设计师QQ：598969553           _26"/>
          <p:cNvSpPr/>
          <p:nvPr/>
        </p:nvSpPr>
        <p:spPr>
          <a:xfrm>
            <a:off x="8588514" y="1732668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原创设计师QQ：598969553           _26"/>
          <p:cNvSpPr/>
          <p:nvPr/>
        </p:nvSpPr>
        <p:spPr>
          <a:xfrm>
            <a:off x="8588514" y="5303637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7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448602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 that you use the</a:t>
            </a:r>
            <a:endParaRPr lang="zh-CN" altLang="en-US" dirty="0"/>
          </a:p>
        </p:txBody>
      </p:sp>
      <p:sp>
        <p:nvSpPr>
          <p:cNvPr id="23" name="Freeform 198"/>
          <p:cNvSpPr>
            <a:spLocks noChangeArrowheads="1"/>
          </p:cNvSpPr>
          <p:nvPr/>
        </p:nvSpPr>
        <p:spPr bwMode="auto">
          <a:xfrm>
            <a:off x="4028196" y="2377194"/>
            <a:ext cx="1879439" cy="1472897"/>
          </a:xfrm>
          <a:custGeom>
            <a:avLst/>
            <a:gdLst>
              <a:gd name="T0" fmla="*/ 6747 w 6765"/>
              <a:gd name="T1" fmla="*/ 647 h 5285"/>
              <a:gd name="T2" fmla="*/ 6747 w 6765"/>
              <a:gd name="T3" fmla="*/ 647 h 5285"/>
              <a:gd name="T4" fmla="*/ 6744 w 6765"/>
              <a:gd name="T5" fmla="*/ 561 h 5285"/>
              <a:gd name="T6" fmla="*/ 5557 w 6765"/>
              <a:gd name="T7" fmla="*/ 561 h 5285"/>
              <a:gd name="T8" fmla="*/ 5578 w 6765"/>
              <a:gd name="T9" fmla="*/ 144 h 5285"/>
              <a:gd name="T10" fmla="*/ 5639 w 6765"/>
              <a:gd name="T11" fmla="*/ 144 h 5285"/>
              <a:gd name="T12" fmla="*/ 5711 w 6765"/>
              <a:gd name="T13" fmla="*/ 72 h 5285"/>
              <a:gd name="T14" fmla="*/ 5639 w 6765"/>
              <a:gd name="T15" fmla="*/ 0 h 5285"/>
              <a:gd name="T16" fmla="*/ 5578 w 6765"/>
              <a:gd name="T17" fmla="*/ 0 h 5285"/>
              <a:gd name="T18" fmla="*/ 3382 w 6765"/>
              <a:gd name="T19" fmla="*/ 0 h 5285"/>
              <a:gd name="T20" fmla="*/ 1187 w 6765"/>
              <a:gd name="T21" fmla="*/ 0 h 5285"/>
              <a:gd name="T22" fmla="*/ 1125 w 6765"/>
              <a:gd name="T23" fmla="*/ 0 h 5285"/>
              <a:gd name="T24" fmla="*/ 1053 w 6765"/>
              <a:gd name="T25" fmla="*/ 72 h 5285"/>
              <a:gd name="T26" fmla="*/ 1125 w 6765"/>
              <a:gd name="T27" fmla="*/ 144 h 5285"/>
              <a:gd name="T28" fmla="*/ 1187 w 6765"/>
              <a:gd name="T29" fmla="*/ 144 h 5285"/>
              <a:gd name="T30" fmla="*/ 1207 w 6765"/>
              <a:gd name="T31" fmla="*/ 561 h 5285"/>
              <a:gd name="T32" fmla="*/ 21 w 6765"/>
              <a:gd name="T33" fmla="*/ 561 h 5285"/>
              <a:gd name="T34" fmla="*/ 17 w 6765"/>
              <a:gd name="T35" fmla="*/ 647 h 5285"/>
              <a:gd name="T36" fmla="*/ 537 w 6765"/>
              <a:gd name="T37" fmla="*/ 1580 h 5285"/>
              <a:gd name="T38" fmla="*/ 906 w 6765"/>
              <a:gd name="T39" fmla="*/ 2264 h 5285"/>
              <a:gd name="T40" fmla="*/ 1655 w 6765"/>
              <a:gd name="T41" fmla="*/ 2264 h 5285"/>
              <a:gd name="T42" fmla="*/ 3037 w 6765"/>
              <a:gd name="T43" fmla="*/ 3345 h 5285"/>
              <a:gd name="T44" fmla="*/ 3037 w 6765"/>
              <a:gd name="T45" fmla="*/ 3837 h 5285"/>
              <a:gd name="T46" fmla="*/ 2979 w 6765"/>
              <a:gd name="T47" fmla="*/ 3837 h 5285"/>
              <a:gd name="T48" fmla="*/ 2979 w 6765"/>
              <a:gd name="T49" fmla="*/ 4313 h 5285"/>
              <a:gd name="T50" fmla="*/ 3037 w 6765"/>
              <a:gd name="T51" fmla="*/ 4313 h 5285"/>
              <a:gd name="T52" fmla="*/ 3037 w 6765"/>
              <a:gd name="T53" fmla="*/ 4613 h 5285"/>
              <a:gd name="T54" fmla="*/ 3016 w 6765"/>
              <a:gd name="T55" fmla="*/ 4613 h 5285"/>
              <a:gd name="T56" fmla="*/ 2845 w 6765"/>
              <a:gd name="T57" fmla="*/ 4784 h 5285"/>
              <a:gd name="T58" fmla="*/ 2845 w 6765"/>
              <a:gd name="T59" fmla="*/ 5113 h 5285"/>
              <a:gd name="T60" fmla="*/ 3016 w 6765"/>
              <a:gd name="T61" fmla="*/ 5284 h 5285"/>
              <a:gd name="T62" fmla="*/ 3037 w 6765"/>
              <a:gd name="T63" fmla="*/ 5284 h 5285"/>
              <a:gd name="T64" fmla="*/ 3727 w 6765"/>
              <a:gd name="T65" fmla="*/ 5284 h 5285"/>
              <a:gd name="T66" fmla="*/ 3748 w 6765"/>
              <a:gd name="T67" fmla="*/ 5284 h 5285"/>
              <a:gd name="T68" fmla="*/ 3919 w 6765"/>
              <a:gd name="T69" fmla="*/ 5113 h 5285"/>
              <a:gd name="T70" fmla="*/ 3919 w 6765"/>
              <a:gd name="T71" fmla="*/ 4784 h 5285"/>
              <a:gd name="T72" fmla="*/ 3748 w 6765"/>
              <a:gd name="T73" fmla="*/ 4613 h 5285"/>
              <a:gd name="T74" fmla="*/ 3727 w 6765"/>
              <a:gd name="T75" fmla="*/ 4613 h 5285"/>
              <a:gd name="T76" fmla="*/ 3727 w 6765"/>
              <a:gd name="T77" fmla="*/ 4313 h 5285"/>
              <a:gd name="T78" fmla="*/ 3786 w 6765"/>
              <a:gd name="T79" fmla="*/ 4313 h 5285"/>
              <a:gd name="T80" fmla="*/ 3786 w 6765"/>
              <a:gd name="T81" fmla="*/ 3837 h 5285"/>
              <a:gd name="T82" fmla="*/ 3727 w 6765"/>
              <a:gd name="T83" fmla="*/ 3837 h 5285"/>
              <a:gd name="T84" fmla="*/ 3727 w 6765"/>
              <a:gd name="T85" fmla="*/ 3345 h 5285"/>
              <a:gd name="T86" fmla="*/ 5109 w 6765"/>
              <a:gd name="T87" fmla="*/ 2264 h 5285"/>
              <a:gd name="T88" fmla="*/ 5858 w 6765"/>
              <a:gd name="T89" fmla="*/ 2264 h 5285"/>
              <a:gd name="T90" fmla="*/ 6227 w 6765"/>
              <a:gd name="T91" fmla="*/ 1580 h 5285"/>
              <a:gd name="T92" fmla="*/ 6747 w 6765"/>
              <a:gd name="T93" fmla="*/ 647 h 5285"/>
              <a:gd name="T94" fmla="*/ 1016 w 6765"/>
              <a:gd name="T95" fmla="*/ 2083 h 5285"/>
              <a:gd name="T96" fmla="*/ 1016 w 6765"/>
              <a:gd name="T97" fmla="*/ 2083 h 5285"/>
              <a:gd name="T98" fmla="*/ 663 w 6765"/>
              <a:gd name="T99" fmla="*/ 1433 h 5285"/>
              <a:gd name="T100" fmla="*/ 629 w 6765"/>
              <a:gd name="T101" fmla="*/ 1423 h 5285"/>
              <a:gd name="T102" fmla="*/ 198 w 6765"/>
              <a:gd name="T103" fmla="*/ 742 h 5285"/>
              <a:gd name="T104" fmla="*/ 1228 w 6765"/>
              <a:gd name="T105" fmla="*/ 742 h 5285"/>
              <a:gd name="T106" fmla="*/ 1566 w 6765"/>
              <a:gd name="T107" fmla="*/ 2083 h 5285"/>
              <a:gd name="T108" fmla="*/ 1016 w 6765"/>
              <a:gd name="T109" fmla="*/ 2083 h 5285"/>
              <a:gd name="T110" fmla="*/ 6135 w 6765"/>
              <a:gd name="T111" fmla="*/ 1423 h 5285"/>
              <a:gd name="T112" fmla="*/ 6135 w 6765"/>
              <a:gd name="T113" fmla="*/ 1423 h 5285"/>
              <a:gd name="T114" fmla="*/ 6101 w 6765"/>
              <a:gd name="T115" fmla="*/ 1433 h 5285"/>
              <a:gd name="T116" fmla="*/ 5749 w 6765"/>
              <a:gd name="T117" fmla="*/ 2083 h 5285"/>
              <a:gd name="T118" fmla="*/ 5198 w 6765"/>
              <a:gd name="T119" fmla="*/ 2083 h 5285"/>
              <a:gd name="T120" fmla="*/ 5537 w 6765"/>
              <a:gd name="T121" fmla="*/ 742 h 5285"/>
              <a:gd name="T122" fmla="*/ 6566 w 6765"/>
              <a:gd name="T123" fmla="*/ 742 h 5285"/>
              <a:gd name="T124" fmla="*/ 6135 w 6765"/>
              <a:gd name="T125" fmla="*/ 1423 h 5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765" h="5285">
                <a:moveTo>
                  <a:pt x="6747" y="647"/>
                </a:moveTo>
                <a:lnTo>
                  <a:pt x="6747" y="647"/>
                </a:lnTo>
                <a:cubicBezTo>
                  <a:pt x="6744" y="561"/>
                  <a:pt x="6744" y="561"/>
                  <a:pt x="6744" y="561"/>
                </a:cubicBezTo>
                <a:cubicBezTo>
                  <a:pt x="5557" y="561"/>
                  <a:pt x="5557" y="561"/>
                  <a:pt x="5557" y="561"/>
                </a:cubicBezTo>
                <a:cubicBezTo>
                  <a:pt x="5571" y="387"/>
                  <a:pt x="5578" y="243"/>
                  <a:pt x="5578" y="144"/>
                </a:cubicBezTo>
                <a:cubicBezTo>
                  <a:pt x="5639" y="144"/>
                  <a:pt x="5639" y="144"/>
                  <a:pt x="5639" y="144"/>
                </a:cubicBezTo>
                <a:cubicBezTo>
                  <a:pt x="5680" y="144"/>
                  <a:pt x="5711" y="113"/>
                  <a:pt x="5711" y="72"/>
                </a:cubicBezTo>
                <a:cubicBezTo>
                  <a:pt x="5711" y="31"/>
                  <a:pt x="5680" y="0"/>
                  <a:pt x="5639" y="0"/>
                </a:cubicBezTo>
                <a:cubicBezTo>
                  <a:pt x="5578" y="0"/>
                  <a:pt x="5578" y="0"/>
                  <a:pt x="5578" y="0"/>
                </a:cubicBezTo>
                <a:cubicBezTo>
                  <a:pt x="3382" y="0"/>
                  <a:pt x="3382" y="0"/>
                  <a:pt x="3382" y="0"/>
                </a:cubicBezTo>
                <a:cubicBezTo>
                  <a:pt x="1187" y="0"/>
                  <a:pt x="1187" y="0"/>
                  <a:pt x="1187" y="0"/>
                </a:cubicBezTo>
                <a:cubicBezTo>
                  <a:pt x="1125" y="0"/>
                  <a:pt x="1125" y="0"/>
                  <a:pt x="1125" y="0"/>
                </a:cubicBezTo>
                <a:cubicBezTo>
                  <a:pt x="1084" y="0"/>
                  <a:pt x="1053" y="31"/>
                  <a:pt x="1053" y="72"/>
                </a:cubicBezTo>
                <a:cubicBezTo>
                  <a:pt x="1053" y="113"/>
                  <a:pt x="1084" y="144"/>
                  <a:pt x="1125" y="144"/>
                </a:cubicBezTo>
                <a:cubicBezTo>
                  <a:pt x="1187" y="144"/>
                  <a:pt x="1187" y="144"/>
                  <a:pt x="1187" y="144"/>
                </a:cubicBezTo>
                <a:cubicBezTo>
                  <a:pt x="1187" y="243"/>
                  <a:pt x="1194" y="387"/>
                  <a:pt x="1207" y="561"/>
                </a:cubicBezTo>
                <a:cubicBezTo>
                  <a:pt x="21" y="561"/>
                  <a:pt x="21" y="561"/>
                  <a:pt x="21" y="561"/>
                </a:cubicBezTo>
                <a:cubicBezTo>
                  <a:pt x="17" y="647"/>
                  <a:pt x="17" y="647"/>
                  <a:pt x="17" y="647"/>
                </a:cubicBezTo>
                <a:cubicBezTo>
                  <a:pt x="0" y="896"/>
                  <a:pt x="92" y="1402"/>
                  <a:pt x="537" y="1580"/>
                </a:cubicBezTo>
                <a:cubicBezTo>
                  <a:pt x="906" y="2264"/>
                  <a:pt x="906" y="2264"/>
                  <a:pt x="906" y="2264"/>
                </a:cubicBezTo>
                <a:cubicBezTo>
                  <a:pt x="1655" y="2264"/>
                  <a:pt x="1655" y="2264"/>
                  <a:pt x="1655" y="2264"/>
                </a:cubicBezTo>
                <a:cubicBezTo>
                  <a:pt x="1925" y="2791"/>
                  <a:pt x="2356" y="3232"/>
                  <a:pt x="3037" y="3345"/>
                </a:cubicBezTo>
                <a:cubicBezTo>
                  <a:pt x="3037" y="3837"/>
                  <a:pt x="3037" y="3837"/>
                  <a:pt x="3037" y="3837"/>
                </a:cubicBezTo>
                <a:cubicBezTo>
                  <a:pt x="2979" y="3837"/>
                  <a:pt x="2979" y="3837"/>
                  <a:pt x="2979" y="3837"/>
                </a:cubicBezTo>
                <a:cubicBezTo>
                  <a:pt x="2979" y="3837"/>
                  <a:pt x="2814" y="4097"/>
                  <a:pt x="2979" y="4313"/>
                </a:cubicBezTo>
                <a:cubicBezTo>
                  <a:pt x="3037" y="4313"/>
                  <a:pt x="3037" y="4313"/>
                  <a:pt x="3037" y="4313"/>
                </a:cubicBezTo>
                <a:cubicBezTo>
                  <a:pt x="3037" y="4613"/>
                  <a:pt x="3037" y="4613"/>
                  <a:pt x="3037" y="4613"/>
                </a:cubicBezTo>
                <a:cubicBezTo>
                  <a:pt x="3016" y="4613"/>
                  <a:pt x="3016" y="4613"/>
                  <a:pt x="3016" y="4613"/>
                </a:cubicBezTo>
                <a:cubicBezTo>
                  <a:pt x="2924" y="4613"/>
                  <a:pt x="2845" y="4689"/>
                  <a:pt x="2845" y="4784"/>
                </a:cubicBezTo>
                <a:cubicBezTo>
                  <a:pt x="2845" y="5113"/>
                  <a:pt x="2845" y="5113"/>
                  <a:pt x="2845" y="5113"/>
                </a:cubicBezTo>
                <a:cubicBezTo>
                  <a:pt x="2845" y="5208"/>
                  <a:pt x="2924" y="5284"/>
                  <a:pt x="3016" y="5284"/>
                </a:cubicBezTo>
                <a:cubicBezTo>
                  <a:pt x="3037" y="5284"/>
                  <a:pt x="3037" y="5284"/>
                  <a:pt x="3037" y="5284"/>
                </a:cubicBezTo>
                <a:cubicBezTo>
                  <a:pt x="3727" y="5284"/>
                  <a:pt x="3727" y="5284"/>
                  <a:pt x="3727" y="5284"/>
                </a:cubicBezTo>
                <a:cubicBezTo>
                  <a:pt x="3748" y="5284"/>
                  <a:pt x="3748" y="5284"/>
                  <a:pt x="3748" y="5284"/>
                </a:cubicBezTo>
                <a:cubicBezTo>
                  <a:pt x="3841" y="5284"/>
                  <a:pt x="3919" y="5208"/>
                  <a:pt x="3919" y="5113"/>
                </a:cubicBezTo>
                <a:cubicBezTo>
                  <a:pt x="3919" y="4784"/>
                  <a:pt x="3919" y="4784"/>
                  <a:pt x="3919" y="4784"/>
                </a:cubicBezTo>
                <a:cubicBezTo>
                  <a:pt x="3919" y="4689"/>
                  <a:pt x="3841" y="4613"/>
                  <a:pt x="3748" y="4613"/>
                </a:cubicBezTo>
                <a:cubicBezTo>
                  <a:pt x="3727" y="4613"/>
                  <a:pt x="3727" y="4613"/>
                  <a:pt x="3727" y="4613"/>
                </a:cubicBezTo>
                <a:cubicBezTo>
                  <a:pt x="3727" y="4313"/>
                  <a:pt x="3727" y="4313"/>
                  <a:pt x="3727" y="4313"/>
                </a:cubicBezTo>
                <a:cubicBezTo>
                  <a:pt x="3786" y="4313"/>
                  <a:pt x="3786" y="4313"/>
                  <a:pt x="3786" y="4313"/>
                </a:cubicBezTo>
                <a:cubicBezTo>
                  <a:pt x="3950" y="4097"/>
                  <a:pt x="3786" y="3837"/>
                  <a:pt x="3786" y="3837"/>
                </a:cubicBezTo>
                <a:cubicBezTo>
                  <a:pt x="3727" y="3837"/>
                  <a:pt x="3727" y="3837"/>
                  <a:pt x="3727" y="3837"/>
                </a:cubicBezTo>
                <a:cubicBezTo>
                  <a:pt x="3727" y="3345"/>
                  <a:pt x="3727" y="3345"/>
                  <a:pt x="3727" y="3345"/>
                </a:cubicBezTo>
                <a:cubicBezTo>
                  <a:pt x="4408" y="3232"/>
                  <a:pt x="4839" y="2791"/>
                  <a:pt x="5109" y="2264"/>
                </a:cubicBezTo>
                <a:cubicBezTo>
                  <a:pt x="5858" y="2264"/>
                  <a:pt x="5858" y="2264"/>
                  <a:pt x="5858" y="2264"/>
                </a:cubicBezTo>
                <a:cubicBezTo>
                  <a:pt x="6227" y="1580"/>
                  <a:pt x="6227" y="1580"/>
                  <a:pt x="6227" y="1580"/>
                </a:cubicBezTo>
                <a:cubicBezTo>
                  <a:pt x="6672" y="1402"/>
                  <a:pt x="6764" y="896"/>
                  <a:pt x="6747" y="647"/>
                </a:cubicBezTo>
                <a:close/>
                <a:moveTo>
                  <a:pt x="1016" y="2083"/>
                </a:moveTo>
                <a:lnTo>
                  <a:pt x="1016" y="2083"/>
                </a:lnTo>
                <a:cubicBezTo>
                  <a:pt x="663" y="1433"/>
                  <a:pt x="663" y="1433"/>
                  <a:pt x="663" y="1433"/>
                </a:cubicBezTo>
                <a:cubicBezTo>
                  <a:pt x="629" y="1423"/>
                  <a:pt x="629" y="1423"/>
                  <a:pt x="629" y="1423"/>
                </a:cubicBezTo>
                <a:cubicBezTo>
                  <a:pt x="270" y="1297"/>
                  <a:pt x="205" y="913"/>
                  <a:pt x="198" y="742"/>
                </a:cubicBezTo>
                <a:cubicBezTo>
                  <a:pt x="1228" y="742"/>
                  <a:pt x="1228" y="742"/>
                  <a:pt x="1228" y="742"/>
                </a:cubicBezTo>
                <a:cubicBezTo>
                  <a:pt x="1272" y="1136"/>
                  <a:pt x="1368" y="1631"/>
                  <a:pt x="1566" y="2083"/>
                </a:cubicBezTo>
                <a:lnTo>
                  <a:pt x="1016" y="2083"/>
                </a:lnTo>
                <a:close/>
                <a:moveTo>
                  <a:pt x="6135" y="1423"/>
                </a:moveTo>
                <a:lnTo>
                  <a:pt x="6135" y="1423"/>
                </a:lnTo>
                <a:cubicBezTo>
                  <a:pt x="6101" y="1433"/>
                  <a:pt x="6101" y="1433"/>
                  <a:pt x="6101" y="1433"/>
                </a:cubicBezTo>
                <a:cubicBezTo>
                  <a:pt x="5749" y="2083"/>
                  <a:pt x="5749" y="2083"/>
                  <a:pt x="5749" y="2083"/>
                </a:cubicBezTo>
                <a:cubicBezTo>
                  <a:pt x="5198" y="2083"/>
                  <a:pt x="5198" y="2083"/>
                  <a:pt x="5198" y="2083"/>
                </a:cubicBezTo>
                <a:cubicBezTo>
                  <a:pt x="5396" y="1631"/>
                  <a:pt x="5492" y="1136"/>
                  <a:pt x="5537" y="742"/>
                </a:cubicBezTo>
                <a:cubicBezTo>
                  <a:pt x="6566" y="742"/>
                  <a:pt x="6566" y="742"/>
                  <a:pt x="6566" y="742"/>
                </a:cubicBezTo>
                <a:cubicBezTo>
                  <a:pt x="6559" y="913"/>
                  <a:pt x="6498" y="1297"/>
                  <a:pt x="6135" y="142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Freeform 204"/>
          <p:cNvSpPr>
            <a:spLocks noChangeArrowheads="1"/>
          </p:cNvSpPr>
          <p:nvPr/>
        </p:nvSpPr>
        <p:spPr bwMode="auto">
          <a:xfrm>
            <a:off x="4543806" y="3853798"/>
            <a:ext cx="849457" cy="292850"/>
          </a:xfrm>
          <a:custGeom>
            <a:avLst/>
            <a:gdLst>
              <a:gd name="T0" fmla="*/ 3036 w 3072"/>
              <a:gd name="T1" fmla="*/ 143 h 1078"/>
              <a:gd name="T2" fmla="*/ 3036 w 3072"/>
              <a:gd name="T3" fmla="*/ 143 h 1078"/>
              <a:gd name="T4" fmla="*/ 3071 w 3072"/>
              <a:gd name="T5" fmla="*/ 92 h 1078"/>
              <a:gd name="T6" fmla="*/ 3071 w 3072"/>
              <a:gd name="T7" fmla="*/ 51 h 1078"/>
              <a:gd name="T8" fmla="*/ 3036 w 3072"/>
              <a:gd name="T9" fmla="*/ 0 h 1078"/>
              <a:gd name="T10" fmla="*/ 34 w 3072"/>
              <a:gd name="T11" fmla="*/ 0 h 1078"/>
              <a:gd name="T12" fmla="*/ 0 w 3072"/>
              <a:gd name="T13" fmla="*/ 51 h 1078"/>
              <a:gd name="T14" fmla="*/ 0 w 3072"/>
              <a:gd name="T15" fmla="*/ 92 h 1078"/>
              <a:gd name="T16" fmla="*/ 34 w 3072"/>
              <a:gd name="T17" fmla="*/ 143 h 1078"/>
              <a:gd name="T18" fmla="*/ 82 w 3072"/>
              <a:gd name="T19" fmla="*/ 143 h 1078"/>
              <a:gd name="T20" fmla="*/ 82 w 3072"/>
              <a:gd name="T21" fmla="*/ 933 h 1078"/>
              <a:gd name="T22" fmla="*/ 34 w 3072"/>
              <a:gd name="T23" fmla="*/ 933 h 1078"/>
              <a:gd name="T24" fmla="*/ 0 w 3072"/>
              <a:gd name="T25" fmla="*/ 984 h 1078"/>
              <a:gd name="T26" fmla="*/ 0 w 3072"/>
              <a:gd name="T27" fmla="*/ 1025 h 1078"/>
              <a:gd name="T28" fmla="*/ 34 w 3072"/>
              <a:gd name="T29" fmla="*/ 1077 h 1078"/>
              <a:gd name="T30" fmla="*/ 3036 w 3072"/>
              <a:gd name="T31" fmla="*/ 1077 h 1078"/>
              <a:gd name="T32" fmla="*/ 3071 w 3072"/>
              <a:gd name="T33" fmla="*/ 1025 h 1078"/>
              <a:gd name="T34" fmla="*/ 3071 w 3072"/>
              <a:gd name="T35" fmla="*/ 984 h 1078"/>
              <a:gd name="T36" fmla="*/ 3036 w 3072"/>
              <a:gd name="T37" fmla="*/ 933 h 1078"/>
              <a:gd name="T38" fmla="*/ 2989 w 3072"/>
              <a:gd name="T39" fmla="*/ 933 h 1078"/>
              <a:gd name="T40" fmla="*/ 2989 w 3072"/>
              <a:gd name="T41" fmla="*/ 143 h 1078"/>
              <a:gd name="T42" fmla="*/ 3036 w 3072"/>
              <a:gd name="T43" fmla="*/ 143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72" h="1078">
                <a:moveTo>
                  <a:pt x="3036" y="143"/>
                </a:moveTo>
                <a:lnTo>
                  <a:pt x="3036" y="143"/>
                </a:lnTo>
                <a:cubicBezTo>
                  <a:pt x="3057" y="143"/>
                  <a:pt x="3071" y="119"/>
                  <a:pt x="3071" y="92"/>
                </a:cubicBezTo>
                <a:cubicBezTo>
                  <a:pt x="3071" y="51"/>
                  <a:pt x="3071" y="51"/>
                  <a:pt x="3071" y="51"/>
                </a:cubicBezTo>
                <a:cubicBezTo>
                  <a:pt x="3071" y="24"/>
                  <a:pt x="3057" y="0"/>
                  <a:pt x="3036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13" y="0"/>
                  <a:pt x="0" y="24"/>
                  <a:pt x="0" y="51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119"/>
                  <a:pt x="13" y="143"/>
                  <a:pt x="34" y="143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933"/>
                  <a:pt x="82" y="933"/>
                  <a:pt x="82" y="933"/>
                </a:cubicBezTo>
                <a:cubicBezTo>
                  <a:pt x="34" y="933"/>
                  <a:pt x="34" y="933"/>
                  <a:pt x="34" y="933"/>
                </a:cubicBezTo>
                <a:cubicBezTo>
                  <a:pt x="13" y="933"/>
                  <a:pt x="0" y="957"/>
                  <a:pt x="0" y="984"/>
                </a:cubicBezTo>
                <a:cubicBezTo>
                  <a:pt x="0" y="1025"/>
                  <a:pt x="0" y="1025"/>
                  <a:pt x="0" y="1025"/>
                </a:cubicBezTo>
                <a:cubicBezTo>
                  <a:pt x="0" y="1053"/>
                  <a:pt x="13" y="1077"/>
                  <a:pt x="34" y="1077"/>
                </a:cubicBezTo>
                <a:cubicBezTo>
                  <a:pt x="3036" y="1077"/>
                  <a:pt x="3036" y="1077"/>
                  <a:pt x="3036" y="1077"/>
                </a:cubicBezTo>
                <a:cubicBezTo>
                  <a:pt x="3057" y="1077"/>
                  <a:pt x="3071" y="1053"/>
                  <a:pt x="3071" y="1025"/>
                </a:cubicBezTo>
                <a:cubicBezTo>
                  <a:pt x="3071" y="984"/>
                  <a:pt x="3071" y="984"/>
                  <a:pt x="3071" y="984"/>
                </a:cubicBezTo>
                <a:cubicBezTo>
                  <a:pt x="3071" y="957"/>
                  <a:pt x="3057" y="933"/>
                  <a:pt x="3036" y="933"/>
                </a:cubicBezTo>
                <a:cubicBezTo>
                  <a:pt x="2989" y="933"/>
                  <a:pt x="2989" y="933"/>
                  <a:pt x="2989" y="933"/>
                </a:cubicBezTo>
                <a:cubicBezTo>
                  <a:pt x="2989" y="143"/>
                  <a:pt x="2989" y="143"/>
                  <a:pt x="2989" y="143"/>
                </a:cubicBezTo>
                <a:lnTo>
                  <a:pt x="3036" y="143"/>
                </a:lnTo>
              </a:path>
            </a:pathLst>
          </a:custGeom>
          <a:solidFill>
            <a:srgbClr val="FBF4D9"/>
          </a:solidFill>
          <a:ln w="28575">
            <a:noFill/>
          </a:ln>
          <a:effectLst>
            <a:outerShdw blurRad="317500" dist="127000" dir="2700000" algn="tl" rotWithShape="0">
              <a:prstClr val="black">
                <a:alpha val="30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2" name="Freeform 206"/>
          <p:cNvSpPr>
            <a:spLocks noChangeArrowheads="1"/>
          </p:cNvSpPr>
          <p:nvPr/>
        </p:nvSpPr>
        <p:spPr bwMode="auto">
          <a:xfrm>
            <a:off x="4566062" y="3894574"/>
            <a:ext cx="802471" cy="0"/>
          </a:xfrm>
          <a:custGeom>
            <a:avLst/>
            <a:gdLst>
              <a:gd name="T0" fmla="*/ 2907 w 2908"/>
              <a:gd name="T1" fmla="*/ 28 h 29"/>
              <a:gd name="T2" fmla="*/ 0 w 2908"/>
              <a:gd name="T3" fmla="*/ 28 h 29"/>
              <a:gd name="T4" fmla="*/ 0 w 2908"/>
              <a:gd name="T5" fmla="*/ 0 h 29"/>
              <a:gd name="T6" fmla="*/ 2907 w 2908"/>
              <a:gd name="T7" fmla="*/ 0 h 29"/>
              <a:gd name="T8" fmla="*/ 2907 w 2908"/>
              <a:gd name="T9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8" h="29">
                <a:moveTo>
                  <a:pt x="2907" y="28"/>
                </a:moveTo>
                <a:lnTo>
                  <a:pt x="0" y="28"/>
                </a:lnTo>
                <a:lnTo>
                  <a:pt x="0" y="0"/>
                </a:lnTo>
                <a:lnTo>
                  <a:pt x="2907" y="0"/>
                </a:lnTo>
                <a:lnTo>
                  <a:pt x="2907" y="28"/>
                </a:lnTo>
              </a:path>
            </a:pathLst>
          </a:custGeom>
          <a:solidFill>
            <a:srgbClr val="1E364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33" name="Freeform 207"/>
          <p:cNvSpPr>
            <a:spLocks noChangeArrowheads="1"/>
          </p:cNvSpPr>
          <p:nvPr/>
        </p:nvSpPr>
        <p:spPr bwMode="auto">
          <a:xfrm>
            <a:off x="4566062" y="4113285"/>
            <a:ext cx="802471" cy="0"/>
          </a:xfrm>
          <a:custGeom>
            <a:avLst/>
            <a:gdLst>
              <a:gd name="T0" fmla="*/ 2907 w 2908"/>
              <a:gd name="T1" fmla="*/ 7 h 8"/>
              <a:gd name="T2" fmla="*/ 0 w 2908"/>
              <a:gd name="T3" fmla="*/ 7 h 8"/>
              <a:gd name="T4" fmla="*/ 0 w 2908"/>
              <a:gd name="T5" fmla="*/ 0 h 8"/>
              <a:gd name="T6" fmla="*/ 2907 w 2908"/>
              <a:gd name="T7" fmla="*/ 0 h 8"/>
              <a:gd name="T8" fmla="*/ 2907 w 2908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8" h="8">
                <a:moveTo>
                  <a:pt x="2907" y="7"/>
                </a:moveTo>
                <a:lnTo>
                  <a:pt x="0" y="7"/>
                </a:lnTo>
                <a:lnTo>
                  <a:pt x="0" y="0"/>
                </a:lnTo>
                <a:lnTo>
                  <a:pt x="2907" y="0"/>
                </a:lnTo>
                <a:lnTo>
                  <a:pt x="2907" y="7"/>
                </a:lnTo>
              </a:path>
            </a:pathLst>
          </a:custGeom>
          <a:solidFill>
            <a:srgbClr val="38557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34" name="Freeform 198"/>
          <p:cNvSpPr>
            <a:spLocks noChangeArrowheads="1"/>
          </p:cNvSpPr>
          <p:nvPr/>
        </p:nvSpPr>
        <p:spPr bwMode="auto">
          <a:xfrm>
            <a:off x="6300808" y="2377194"/>
            <a:ext cx="1879439" cy="1472897"/>
          </a:xfrm>
          <a:custGeom>
            <a:avLst/>
            <a:gdLst>
              <a:gd name="T0" fmla="*/ 6747 w 6765"/>
              <a:gd name="T1" fmla="*/ 647 h 5285"/>
              <a:gd name="T2" fmla="*/ 6747 w 6765"/>
              <a:gd name="T3" fmla="*/ 647 h 5285"/>
              <a:gd name="T4" fmla="*/ 6744 w 6765"/>
              <a:gd name="T5" fmla="*/ 561 h 5285"/>
              <a:gd name="T6" fmla="*/ 5557 w 6765"/>
              <a:gd name="T7" fmla="*/ 561 h 5285"/>
              <a:gd name="T8" fmla="*/ 5578 w 6765"/>
              <a:gd name="T9" fmla="*/ 144 h 5285"/>
              <a:gd name="T10" fmla="*/ 5639 w 6765"/>
              <a:gd name="T11" fmla="*/ 144 h 5285"/>
              <a:gd name="T12" fmla="*/ 5711 w 6765"/>
              <a:gd name="T13" fmla="*/ 72 h 5285"/>
              <a:gd name="T14" fmla="*/ 5639 w 6765"/>
              <a:gd name="T15" fmla="*/ 0 h 5285"/>
              <a:gd name="T16" fmla="*/ 5578 w 6765"/>
              <a:gd name="T17" fmla="*/ 0 h 5285"/>
              <a:gd name="T18" fmla="*/ 3382 w 6765"/>
              <a:gd name="T19" fmla="*/ 0 h 5285"/>
              <a:gd name="T20" fmla="*/ 1187 w 6765"/>
              <a:gd name="T21" fmla="*/ 0 h 5285"/>
              <a:gd name="T22" fmla="*/ 1125 w 6765"/>
              <a:gd name="T23" fmla="*/ 0 h 5285"/>
              <a:gd name="T24" fmla="*/ 1053 w 6765"/>
              <a:gd name="T25" fmla="*/ 72 h 5285"/>
              <a:gd name="T26" fmla="*/ 1125 w 6765"/>
              <a:gd name="T27" fmla="*/ 144 h 5285"/>
              <a:gd name="T28" fmla="*/ 1187 w 6765"/>
              <a:gd name="T29" fmla="*/ 144 h 5285"/>
              <a:gd name="T30" fmla="*/ 1207 w 6765"/>
              <a:gd name="T31" fmla="*/ 561 h 5285"/>
              <a:gd name="T32" fmla="*/ 21 w 6765"/>
              <a:gd name="T33" fmla="*/ 561 h 5285"/>
              <a:gd name="T34" fmla="*/ 17 w 6765"/>
              <a:gd name="T35" fmla="*/ 647 h 5285"/>
              <a:gd name="T36" fmla="*/ 537 w 6765"/>
              <a:gd name="T37" fmla="*/ 1580 h 5285"/>
              <a:gd name="T38" fmla="*/ 906 w 6765"/>
              <a:gd name="T39" fmla="*/ 2264 h 5285"/>
              <a:gd name="T40" fmla="*/ 1655 w 6765"/>
              <a:gd name="T41" fmla="*/ 2264 h 5285"/>
              <a:gd name="T42" fmla="*/ 3037 w 6765"/>
              <a:gd name="T43" fmla="*/ 3345 h 5285"/>
              <a:gd name="T44" fmla="*/ 3037 w 6765"/>
              <a:gd name="T45" fmla="*/ 3837 h 5285"/>
              <a:gd name="T46" fmla="*/ 2979 w 6765"/>
              <a:gd name="T47" fmla="*/ 3837 h 5285"/>
              <a:gd name="T48" fmla="*/ 2979 w 6765"/>
              <a:gd name="T49" fmla="*/ 4313 h 5285"/>
              <a:gd name="T50" fmla="*/ 3037 w 6765"/>
              <a:gd name="T51" fmla="*/ 4313 h 5285"/>
              <a:gd name="T52" fmla="*/ 3037 w 6765"/>
              <a:gd name="T53" fmla="*/ 4613 h 5285"/>
              <a:gd name="T54" fmla="*/ 3016 w 6765"/>
              <a:gd name="T55" fmla="*/ 4613 h 5285"/>
              <a:gd name="T56" fmla="*/ 2845 w 6765"/>
              <a:gd name="T57" fmla="*/ 4784 h 5285"/>
              <a:gd name="T58" fmla="*/ 2845 w 6765"/>
              <a:gd name="T59" fmla="*/ 5113 h 5285"/>
              <a:gd name="T60" fmla="*/ 3016 w 6765"/>
              <a:gd name="T61" fmla="*/ 5284 h 5285"/>
              <a:gd name="T62" fmla="*/ 3037 w 6765"/>
              <a:gd name="T63" fmla="*/ 5284 h 5285"/>
              <a:gd name="T64" fmla="*/ 3727 w 6765"/>
              <a:gd name="T65" fmla="*/ 5284 h 5285"/>
              <a:gd name="T66" fmla="*/ 3748 w 6765"/>
              <a:gd name="T67" fmla="*/ 5284 h 5285"/>
              <a:gd name="T68" fmla="*/ 3919 w 6765"/>
              <a:gd name="T69" fmla="*/ 5113 h 5285"/>
              <a:gd name="T70" fmla="*/ 3919 w 6765"/>
              <a:gd name="T71" fmla="*/ 4784 h 5285"/>
              <a:gd name="T72" fmla="*/ 3748 w 6765"/>
              <a:gd name="T73" fmla="*/ 4613 h 5285"/>
              <a:gd name="T74" fmla="*/ 3727 w 6765"/>
              <a:gd name="T75" fmla="*/ 4613 h 5285"/>
              <a:gd name="T76" fmla="*/ 3727 w 6765"/>
              <a:gd name="T77" fmla="*/ 4313 h 5285"/>
              <a:gd name="T78" fmla="*/ 3786 w 6765"/>
              <a:gd name="T79" fmla="*/ 4313 h 5285"/>
              <a:gd name="T80" fmla="*/ 3786 w 6765"/>
              <a:gd name="T81" fmla="*/ 3837 h 5285"/>
              <a:gd name="T82" fmla="*/ 3727 w 6765"/>
              <a:gd name="T83" fmla="*/ 3837 h 5285"/>
              <a:gd name="T84" fmla="*/ 3727 w 6765"/>
              <a:gd name="T85" fmla="*/ 3345 h 5285"/>
              <a:gd name="T86" fmla="*/ 5109 w 6765"/>
              <a:gd name="T87" fmla="*/ 2264 h 5285"/>
              <a:gd name="T88" fmla="*/ 5858 w 6765"/>
              <a:gd name="T89" fmla="*/ 2264 h 5285"/>
              <a:gd name="T90" fmla="*/ 6227 w 6765"/>
              <a:gd name="T91" fmla="*/ 1580 h 5285"/>
              <a:gd name="T92" fmla="*/ 6747 w 6765"/>
              <a:gd name="T93" fmla="*/ 647 h 5285"/>
              <a:gd name="T94" fmla="*/ 1016 w 6765"/>
              <a:gd name="T95" fmla="*/ 2083 h 5285"/>
              <a:gd name="T96" fmla="*/ 1016 w 6765"/>
              <a:gd name="T97" fmla="*/ 2083 h 5285"/>
              <a:gd name="T98" fmla="*/ 663 w 6765"/>
              <a:gd name="T99" fmla="*/ 1433 h 5285"/>
              <a:gd name="T100" fmla="*/ 629 w 6765"/>
              <a:gd name="T101" fmla="*/ 1423 h 5285"/>
              <a:gd name="T102" fmla="*/ 198 w 6765"/>
              <a:gd name="T103" fmla="*/ 742 h 5285"/>
              <a:gd name="T104" fmla="*/ 1228 w 6765"/>
              <a:gd name="T105" fmla="*/ 742 h 5285"/>
              <a:gd name="T106" fmla="*/ 1566 w 6765"/>
              <a:gd name="T107" fmla="*/ 2083 h 5285"/>
              <a:gd name="T108" fmla="*/ 1016 w 6765"/>
              <a:gd name="T109" fmla="*/ 2083 h 5285"/>
              <a:gd name="T110" fmla="*/ 6135 w 6765"/>
              <a:gd name="T111" fmla="*/ 1423 h 5285"/>
              <a:gd name="T112" fmla="*/ 6135 w 6765"/>
              <a:gd name="T113" fmla="*/ 1423 h 5285"/>
              <a:gd name="T114" fmla="*/ 6101 w 6765"/>
              <a:gd name="T115" fmla="*/ 1433 h 5285"/>
              <a:gd name="T116" fmla="*/ 5749 w 6765"/>
              <a:gd name="T117" fmla="*/ 2083 h 5285"/>
              <a:gd name="T118" fmla="*/ 5198 w 6765"/>
              <a:gd name="T119" fmla="*/ 2083 h 5285"/>
              <a:gd name="T120" fmla="*/ 5537 w 6765"/>
              <a:gd name="T121" fmla="*/ 742 h 5285"/>
              <a:gd name="T122" fmla="*/ 6566 w 6765"/>
              <a:gd name="T123" fmla="*/ 742 h 5285"/>
              <a:gd name="T124" fmla="*/ 6135 w 6765"/>
              <a:gd name="T125" fmla="*/ 1423 h 5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765" h="5285">
                <a:moveTo>
                  <a:pt x="6747" y="647"/>
                </a:moveTo>
                <a:lnTo>
                  <a:pt x="6747" y="647"/>
                </a:lnTo>
                <a:cubicBezTo>
                  <a:pt x="6744" y="561"/>
                  <a:pt x="6744" y="561"/>
                  <a:pt x="6744" y="561"/>
                </a:cubicBezTo>
                <a:cubicBezTo>
                  <a:pt x="5557" y="561"/>
                  <a:pt x="5557" y="561"/>
                  <a:pt x="5557" y="561"/>
                </a:cubicBezTo>
                <a:cubicBezTo>
                  <a:pt x="5571" y="387"/>
                  <a:pt x="5578" y="243"/>
                  <a:pt x="5578" y="144"/>
                </a:cubicBezTo>
                <a:cubicBezTo>
                  <a:pt x="5639" y="144"/>
                  <a:pt x="5639" y="144"/>
                  <a:pt x="5639" y="144"/>
                </a:cubicBezTo>
                <a:cubicBezTo>
                  <a:pt x="5680" y="144"/>
                  <a:pt x="5711" y="113"/>
                  <a:pt x="5711" y="72"/>
                </a:cubicBezTo>
                <a:cubicBezTo>
                  <a:pt x="5711" y="31"/>
                  <a:pt x="5680" y="0"/>
                  <a:pt x="5639" y="0"/>
                </a:cubicBezTo>
                <a:cubicBezTo>
                  <a:pt x="5578" y="0"/>
                  <a:pt x="5578" y="0"/>
                  <a:pt x="5578" y="0"/>
                </a:cubicBezTo>
                <a:cubicBezTo>
                  <a:pt x="3382" y="0"/>
                  <a:pt x="3382" y="0"/>
                  <a:pt x="3382" y="0"/>
                </a:cubicBezTo>
                <a:cubicBezTo>
                  <a:pt x="1187" y="0"/>
                  <a:pt x="1187" y="0"/>
                  <a:pt x="1187" y="0"/>
                </a:cubicBezTo>
                <a:cubicBezTo>
                  <a:pt x="1125" y="0"/>
                  <a:pt x="1125" y="0"/>
                  <a:pt x="1125" y="0"/>
                </a:cubicBezTo>
                <a:cubicBezTo>
                  <a:pt x="1084" y="0"/>
                  <a:pt x="1053" y="31"/>
                  <a:pt x="1053" y="72"/>
                </a:cubicBezTo>
                <a:cubicBezTo>
                  <a:pt x="1053" y="113"/>
                  <a:pt x="1084" y="144"/>
                  <a:pt x="1125" y="144"/>
                </a:cubicBezTo>
                <a:cubicBezTo>
                  <a:pt x="1187" y="144"/>
                  <a:pt x="1187" y="144"/>
                  <a:pt x="1187" y="144"/>
                </a:cubicBezTo>
                <a:cubicBezTo>
                  <a:pt x="1187" y="243"/>
                  <a:pt x="1194" y="387"/>
                  <a:pt x="1207" y="561"/>
                </a:cubicBezTo>
                <a:cubicBezTo>
                  <a:pt x="21" y="561"/>
                  <a:pt x="21" y="561"/>
                  <a:pt x="21" y="561"/>
                </a:cubicBezTo>
                <a:cubicBezTo>
                  <a:pt x="17" y="647"/>
                  <a:pt x="17" y="647"/>
                  <a:pt x="17" y="647"/>
                </a:cubicBezTo>
                <a:cubicBezTo>
                  <a:pt x="0" y="896"/>
                  <a:pt x="92" y="1402"/>
                  <a:pt x="537" y="1580"/>
                </a:cubicBezTo>
                <a:cubicBezTo>
                  <a:pt x="906" y="2264"/>
                  <a:pt x="906" y="2264"/>
                  <a:pt x="906" y="2264"/>
                </a:cubicBezTo>
                <a:cubicBezTo>
                  <a:pt x="1655" y="2264"/>
                  <a:pt x="1655" y="2264"/>
                  <a:pt x="1655" y="2264"/>
                </a:cubicBezTo>
                <a:cubicBezTo>
                  <a:pt x="1925" y="2791"/>
                  <a:pt x="2356" y="3232"/>
                  <a:pt x="3037" y="3345"/>
                </a:cubicBezTo>
                <a:cubicBezTo>
                  <a:pt x="3037" y="3837"/>
                  <a:pt x="3037" y="3837"/>
                  <a:pt x="3037" y="3837"/>
                </a:cubicBezTo>
                <a:cubicBezTo>
                  <a:pt x="2979" y="3837"/>
                  <a:pt x="2979" y="3837"/>
                  <a:pt x="2979" y="3837"/>
                </a:cubicBezTo>
                <a:cubicBezTo>
                  <a:pt x="2979" y="3837"/>
                  <a:pt x="2814" y="4097"/>
                  <a:pt x="2979" y="4313"/>
                </a:cubicBezTo>
                <a:cubicBezTo>
                  <a:pt x="3037" y="4313"/>
                  <a:pt x="3037" y="4313"/>
                  <a:pt x="3037" y="4313"/>
                </a:cubicBezTo>
                <a:cubicBezTo>
                  <a:pt x="3037" y="4613"/>
                  <a:pt x="3037" y="4613"/>
                  <a:pt x="3037" y="4613"/>
                </a:cubicBezTo>
                <a:cubicBezTo>
                  <a:pt x="3016" y="4613"/>
                  <a:pt x="3016" y="4613"/>
                  <a:pt x="3016" y="4613"/>
                </a:cubicBezTo>
                <a:cubicBezTo>
                  <a:pt x="2924" y="4613"/>
                  <a:pt x="2845" y="4689"/>
                  <a:pt x="2845" y="4784"/>
                </a:cubicBezTo>
                <a:cubicBezTo>
                  <a:pt x="2845" y="5113"/>
                  <a:pt x="2845" y="5113"/>
                  <a:pt x="2845" y="5113"/>
                </a:cubicBezTo>
                <a:cubicBezTo>
                  <a:pt x="2845" y="5208"/>
                  <a:pt x="2924" y="5284"/>
                  <a:pt x="3016" y="5284"/>
                </a:cubicBezTo>
                <a:cubicBezTo>
                  <a:pt x="3037" y="5284"/>
                  <a:pt x="3037" y="5284"/>
                  <a:pt x="3037" y="5284"/>
                </a:cubicBezTo>
                <a:cubicBezTo>
                  <a:pt x="3727" y="5284"/>
                  <a:pt x="3727" y="5284"/>
                  <a:pt x="3727" y="5284"/>
                </a:cubicBezTo>
                <a:cubicBezTo>
                  <a:pt x="3748" y="5284"/>
                  <a:pt x="3748" y="5284"/>
                  <a:pt x="3748" y="5284"/>
                </a:cubicBezTo>
                <a:cubicBezTo>
                  <a:pt x="3841" y="5284"/>
                  <a:pt x="3919" y="5208"/>
                  <a:pt x="3919" y="5113"/>
                </a:cubicBezTo>
                <a:cubicBezTo>
                  <a:pt x="3919" y="4784"/>
                  <a:pt x="3919" y="4784"/>
                  <a:pt x="3919" y="4784"/>
                </a:cubicBezTo>
                <a:cubicBezTo>
                  <a:pt x="3919" y="4689"/>
                  <a:pt x="3841" y="4613"/>
                  <a:pt x="3748" y="4613"/>
                </a:cubicBezTo>
                <a:cubicBezTo>
                  <a:pt x="3727" y="4613"/>
                  <a:pt x="3727" y="4613"/>
                  <a:pt x="3727" y="4613"/>
                </a:cubicBezTo>
                <a:cubicBezTo>
                  <a:pt x="3727" y="4313"/>
                  <a:pt x="3727" y="4313"/>
                  <a:pt x="3727" y="4313"/>
                </a:cubicBezTo>
                <a:cubicBezTo>
                  <a:pt x="3786" y="4313"/>
                  <a:pt x="3786" y="4313"/>
                  <a:pt x="3786" y="4313"/>
                </a:cubicBezTo>
                <a:cubicBezTo>
                  <a:pt x="3950" y="4097"/>
                  <a:pt x="3786" y="3837"/>
                  <a:pt x="3786" y="3837"/>
                </a:cubicBezTo>
                <a:cubicBezTo>
                  <a:pt x="3727" y="3837"/>
                  <a:pt x="3727" y="3837"/>
                  <a:pt x="3727" y="3837"/>
                </a:cubicBezTo>
                <a:cubicBezTo>
                  <a:pt x="3727" y="3345"/>
                  <a:pt x="3727" y="3345"/>
                  <a:pt x="3727" y="3345"/>
                </a:cubicBezTo>
                <a:cubicBezTo>
                  <a:pt x="4408" y="3232"/>
                  <a:pt x="4839" y="2791"/>
                  <a:pt x="5109" y="2264"/>
                </a:cubicBezTo>
                <a:cubicBezTo>
                  <a:pt x="5858" y="2264"/>
                  <a:pt x="5858" y="2264"/>
                  <a:pt x="5858" y="2264"/>
                </a:cubicBezTo>
                <a:cubicBezTo>
                  <a:pt x="6227" y="1580"/>
                  <a:pt x="6227" y="1580"/>
                  <a:pt x="6227" y="1580"/>
                </a:cubicBezTo>
                <a:cubicBezTo>
                  <a:pt x="6672" y="1402"/>
                  <a:pt x="6764" y="896"/>
                  <a:pt x="6747" y="647"/>
                </a:cubicBezTo>
                <a:close/>
                <a:moveTo>
                  <a:pt x="1016" y="2083"/>
                </a:moveTo>
                <a:lnTo>
                  <a:pt x="1016" y="2083"/>
                </a:lnTo>
                <a:cubicBezTo>
                  <a:pt x="663" y="1433"/>
                  <a:pt x="663" y="1433"/>
                  <a:pt x="663" y="1433"/>
                </a:cubicBezTo>
                <a:cubicBezTo>
                  <a:pt x="629" y="1423"/>
                  <a:pt x="629" y="1423"/>
                  <a:pt x="629" y="1423"/>
                </a:cubicBezTo>
                <a:cubicBezTo>
                  <a:pt x="270" y="1297"/>
                  <a:pt x="205" y="913"/>
                  <a:pt x="198" y="742"/>
                </a:cubicBezTo>
                <a:cubicBezTo>
                  <a:pt x="1228" y="742"/>
                  <a:pt x="1228" y="742"/>
                  <a:pt x="1228" y="742"/>
                </a:cubicBezTo>
                <a:cubicBezTo>
                  <a:pt x="1272" y="1136"/>
                  <a:pt x="1368" y="1631"/>
                  <a:pt x="1566" y="2083"/>
                </a:cubicBezTo>
                <a:lnTo>
                  <a:pt x="1016" y="2083"/>
                </a:lnTo>
                <a:close/>
                <a:moveTo>
                  <a:pt x="6135" y="1423"/>
                </a:moveTo>
                <a:lnTo>
                  <a:pt x="6135" y="1423"/>
                </a:lnTo>
                <a:cubicBezTo>
                  <a:pt x="6101" y="1433"/>
                  <a:pt x="6101" y="1433"/>
                  <a:pt x="6101" y="1433"/>
                </a:cubicBezTo>
                <a:cubicBezTo>
                  <a:pt x="5749" y="2083"/>
                  <a:pt x="5749" y="2083"/>
                  <a:pt x="5749" y="2083"/>
                </a:cubicBezTo>
                <a:cubicBezTo>
                  <a:pt x="5198" y="2083"/>
                  <a:pt x="5198" y="2083"/>
                  <a:pt x="5198" y="2083"/>
                </a:cubicBezTo>
                <a:cubicBezTo>
                  <a:pt x="5396" y="1631"/>
                  <a:pt x="5492" y="1136"/>
                  <a:pt x="5537" y="742"/>
                </a:cubicBezTo>
                <a:cubicBezTo>
                  <a:pt x="6566" y="742"/>
                  <a:pt x="6566" y="742"/>
                  <a:pt x="6566" y="742"/>
                </a:cubicBezTo>
                <a:cubicBezTo>
                  <a:pt x="6559" y="913"/>
                  <a:pt x="6498" y="1297"/>
                  <a:pt x="6135" y="142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Freeform 204"/>
          <p:cNvSpPr>
            <a:spLocks noChangeArrowheads="1"/>
          </p:cNvSpPr>
          <p:nvPr/>
        </p:nvSpPr>
        <p:spPr bwMode="auto">
          <a:xfrm>
            <a:off x="6816418" y="3853798"/>
            <a:ext cx="849457" cy="292850"/>
          </a:xfrm>
          <a:custGeom>
            <a:avLst/>
            <a:gdLst>
              <a:gd name="T0" fmla="*/ 3036 w 3072"/>
              <a:gd name="T1" fmla="*/ 143 h 1078"/>
              <a:gd name="T2" fmla="*/ 3036 w 3072"/>
              <a:gd name="T3" fmla="*/ 143 h 1078"/>
              <a:gd name="T4" fmla="*/ 3071 w 3072"/>
              <a:gd name="T5" fmla="*/ 92 h 1078"/>
              <a:gd name="T6" fmla="*/ 3071 w 3072"/>
              <a:gd name="T7" fmla="*/ 51 h 1078"/>
              <a:gd name="T8" fmla="*/ 3036 w 3072"/>
              <a:gd name="T9" fmla="*/ 0 h 1078"/>
              <a:gd name="T10" fmla="*/ 34 w 3072"/>
              <a:gd name="T11" fmla="*/ 0 h 1078"/>
              <a:gd name="T12" fmla="*/ 0 w 3072"/>
              <a:gd name="T13" fmla="*/ 51 h 1078"/>
              <a:gd name="T14" fmla="*/ 0 w 3072"/>
              <a:gd name="T15" fmla="*/ 92 h 1078"/>
              <a:gd name="T16" fmla="*/ 34 w 3072"/>
              <a:gd name="T17" fmla="*/ 143 h 1078"/>
              <a:gd name="T18" fmla="*/ 82 w 3072"/>
              <a:gd name="T19" fmla="*/ 143 h 1078"/>
              <a:gd name="T20" fmla="*/ 82 w 3072"/>
              <a:gd name="T21" fmla="*/ 933 h 1078"/>
              <a:gd name="T22" fmla="*/ 34 w 3072"/>
              <a:gd name="T23" fmla="*/ 933 h 1078"/>
              <a:gd name="T24" fmla="*/ 0 w 3072"/>
              <a:gd name="T25" fmla="*/ 984 h 1078"/>
              <a:gd name="T26" fmla="*/ 0 w 3072"/>
              <a:gd name="T27" fmla="*/ 1025 h 1078"/>
              <a:gd name="T28" fmla="*/ 34 w 3072"/>
              <a:gd name="T29" fmla="*/ 1077 h 1078"/>
              <a:gd name="T30" fmla="*/ 3036 w 3072"/>
              <a:gd name="T31" fmla="*/ 1077 h 1078"/>
              <a:gd name="T32" fmla="*/ 3071 w 3072"/>
              <a:gd name="T33" fmla="*/ 1025 h 1078"/>
              <a:gd name="T34" fmla="*/ 3071 w 3072"/>
              <a:gd name="T35" fmla="*/ 984 h 1078"/>
              <a:gd name="T36" fmla="*/ 3036 w 3072"/>
              <a:gd name="T37" fmla="*/ 933 h 1078"/>
              <a:gd name="T38" fmla="*/ 2989 w 3072"/>
              <a:gd name="T39" fmla="*/ 933 h 1078"/>
              <a:gd name="T40" fmla="*/ 2989 w 3072"/>
              <a:gd name="T41" fmla="*/ 143 h 1078"/>
              <a:gd name="T42" fmla="*/ 3036 w 3072"/>
              <a:gd name="T43" fmla="*/ 143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72" h="1078">
                <a:moveTo>
                  <a:pt x="3036" y="143"/>
                </a:moveTo>
                <a:lnTo>
                  <a:pt x="3036" y="143"/>
                </a:lnTo>
                <a:cubicBezTo>
                  <a:pt x="3057" y="143"/>
                  <a:pt x="3071" y="119"/>
                  <a:pt x="3071" y="92"/>
                </a:cubicBezTo>
                <a:cubicBezTo>
                  <a:pt x="3071" y="51"/>
                  <a:pt x="3071" y="51"/>
                  <a:pt x="3071" y="51"/>
                </a:cubicBezTo>
                <a:cubicBezTo>
                  <a:pt x="3071" y="24"/>
                  <a:pt x="3057" y="0"/>
                  <a:pt x="3036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13" y="0"/>
                  <a:pt x="0" y="24"/>
                  <a:pt x="0" y="51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119"/>
                  <a:pt x="13" y="143"/>
                  <a:pt x="34" y="143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933"/>
                  <a:pt x="82" y="933"/>
                  <a:pt x="82" y="933"/>
                </a:cubicBezTo>
                <a:cubicBezTo>
                  <a:pt x="34" y="933"/>
                  <a:pt x="34" y="933"/>
                  <a:pt x="34" y="933"/>
                </a:cubicBezTo>
                <a:cubicBezTo>
                  <a:pt x="13" y="933"/>
                  <a:pt x="0" y="957"/>
                  <a:pt x="0" y="984"/>
                </a:cubicBezTo>
                <a:cubicBezTo>
                  <a:pt x="0" y="1025"/>
                  <a:pt x="0" y="1025"/>
                  <a:pt x="0" y="1025"/>
                </a:cubicBezTo>
                <a:cubicBezTo>
                  <a:pt x="0" y="1053"/>
                  <a:pt x="13" y="1077"/>
                  <a:pt x="34" y="1077"/>
                </a:cubicBezTo>
                <a:cubicBezTo>
                  <a:pt x="3036" y="1077"/>
                  <a:pt x="3036" y="1077"/>
                  <a:pt x="3036" y="1077"/>
                </a:cubicBezTo>
                <a:cubicBezTo>
                  <a:pt x="3057" y="1077"/>
                  <a:pt x="3071" y="1053"/>
                  <a:pt x="3071" y="1025"/>
                </a:cubicBezTo>
                <a:cubicBezTo>
                  <a:pt x="3071" y="984"/>
                  <a:pt x="3071" y="984"/>
                  <a:pt x="3071" y="984"/>
                </a:cubicBezTo>
                <a:cubicBezTo>
                  <a:pt x="3071" y="957"/>
                  <a:pt x="3057" y="933"/>
                  <a:pt x="3036" y="933"/>
                </a:cubicBezTo>
                <a:cubicBezTo>
                  <a:pt x="2989" y="933"/>
                  <a:pt x="2989" y="933"/>
                  <a:pt x="2989" y="933"/>
                </a:cubicBezTo>
                <a:cubicBezTo>
                  <a:pt x="2989" y="143"/>
                  <a:pt x="2989" y="143"/>
                  <a:pt x="2989" y="143"/>
                </a:cubicBezTo>
                <a:lnTo>
                  <a:pt x="3036" y="143"/>
                </a:lnTo>
              </a:path>
            </a:pathLst>
          </a:custGeom>
          <a:solidFill>
            <a:srgbClr val="FBF4D9"/>
          </a:solidFill>
          <a:ln w="28575">
            <a:noFill/>
          </a:ln>
          <a:effectLst>
            <a:outerShdw blurRad="317500" dist="127000" dir="2700000" algn="tl" rotWithShape="0">
              <a:prstClr val="black">
                <a:alpha val="30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6" name="Freeform 206"/>
          <p:cNvSpPr>
            <a:spLocks noChangeArrowheads="1"/>
          </p:cNvSpPr>
          <p:nvPr/>
        </p:nvSpPr>
        <p:spPr bwMode="auto">
          <a:xfrm>
            <a:off x="6838674" y="3894574"/>
            <a:ext cx="802471" cy="0"/>
          </a:xfrm>
          <a:custGeom>
            <a:avLst/>
            <a:gdLst>
              <a:gd name="T0" fmla="*/ 2907 w 2908"/>
              <a:gd name="T1" fmla="*/ 28 h 29"/>
              <a:gd name="T2" fmla="*/ 0 w 2908"/>
              <a:gd name="T3" fmla="*/ 28 h 29"/>
              <a:gd name="T4" fmla="*/ 0 w 2908"/>
              <a:gd name="T5" fmla="*/ 0 h 29"/>
              <a:gd name="T6" fmla="*/ 2907 w 2908"/>
              <a:gd name="T7" fmla="*/ 0 h 29"/>
              <a:gd name="T8" fmla="*/ 2907 w 2908"/>
              <a:gd name="T9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8" h="29">
                <a:moveTo>
                  <a:pt x="2907" y="28"/>
                </a:moveTo>
                <a:lnTo>
                  <a:pt x="0" y="28"/>
                </a:lnTo>
                <a:lnTo>
                  <a:pt x="0" y="0"/>
                </a:lnTo>
                <a:lnTo>
                  <a:pt x="2907" y="0"/>
                </a:lnTo>
                <a:lnTo>
                  <a:pt x="2907" y="28"/>
                </a:lnTo>
              </a:path>
            </a:pathLst>
          </a:custGeom>
          <a:solidFill>
            <a:srgbClr val="1E364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37" name="Freeform 207"/>
          <p:cNvSpPr>
            <a:spLocks noChangeArrowheads="1"/>
          </p:cNvSpPr>
          <p:nvPr/>
        </p:nvSpPr>
        <p:spPr bwMode="auto">
          <a:xfrm>
            <a:off x="6838674" y="4113285"/>
            <a:ext cx="802471" cy="0"/>
          </a:xfrm>
          <a:custGeom>
            <a:avLst/>
            <a:gdLst>
              <a:gd name="T0" fmla="*/ 2907 w 2908"/>
              <a:gd name="T1" fmla="*/ 7 h 8"/>
              <a:gd name="T2" fmla="*/ 0 w 2908"/>
              <a:gd name="T3" fmla="*/ 7 h 8"/>
              <a:gd name="T4" fmla="*/ 0 w 2908"/>
              <a:gd name="T5" fmla="*/ 0 h 8"/>
              <a:gd name="T6" fmla="*/ 2907 w 2908"/>
              <a:gd name="T7" fmla="*/ 0 h 8"/>
              <a:gd name="T8" fmla="*/ 2907 w 2908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8" h="8">
                <a:moveTo>
                  <a:pt x="2907" y="7"/>
                </a:moveTo>
                <a:lnTo>
                  <a:pt x="0" y="7"/>
                </a:lnTo>
                <a:lnTo>
                  <a:pt x="0" y="0"/>
                </a:lnTo>
                <a:lnTo>
                  <a:pt x="2907" y="0"/>
                </a:lnTo>
                <a:lnTo>
                  <a:pt x="2907" y="7"/>
                </a:lnTo>
              </a:path>
            </a:pathLst>
          </a:custGeom>
          <a:solidFill>
            <a:srgbClr val="38557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38" name="Freeform 198"/>
          <p:cNvSpPr>
            <a:spLocks noChangeArrowheads="1"/>
          </p:cNvSpPr>
          <p:nvPr/>
        </p:nvSpPr>
        <p:spPr bwMode="auto">
          <a:xfrm>
            <a:off x="8551138" y="2377194"/>
            <a:ext cx="1879439" cy="1472897"/>
          </a:xfrm>
          <a:custGeom>
            <a:avLst/>
            <a:gdLst>
              <a:gd name="T0" fmla="*/ 6747 w 6765"/>
              <a:gd name="T1" fmla="*/ 647 h 5285"/>
              <a:gd name="T2" fmla="*/ 6747 w 6765"/>
              <a:gd name="T3" fmla="*/ 647 h 5285"/>
              <a:gd name="T4" fmla="*/ 6744 w 6765"/>
              <a:gd name="T5" fmla="*/ 561 h 5285"/>
              <a:gd name="T6" fmla="*/ 5557 w 6765"/>
              <a:gd name="T7" fmla="*/ 561 h 5285"/>
              <a:gd name="T8" fmla="*/ 5578 w 6765"/>
              <a:gd name="T9" fmla="*/ 144 h 5285"/>
              <a:gd name="T10" fmla="*/ 5639 w 6765"/>
              <a:gd name="T11" fmla="*/ 144 h 5285"/>
              <a:gd name="T12" fmla="*/ 5711 w 6765"/>
              <a:gd name="T13" fmla="*/ 72 h 5285"/>
              <a:gd name="T14" fmla="*/ 5639 w 6765"/>
              <a:gd name="T15" fmla="*/ 0 h 5285"/>
              <a:gd name="T16" fmla="*/ 5578 w 6765"/>
              <a:gd name="T17" fmla="*/ 0 h 5285"/>
              <a:gd name="T18" fmla="*/ 3382 w 6765"/>
              <a:gd name="T19" fmla="*/ 0 h 5285"/>
              <a:gd name="T20" fmla="*/ 1187 w 6765"/>
              <a:gd name="T21" fmla="*/ 0 h 5285"/>
              <a:gd name="T22" fmla="*/ 1125 w 6765"/>
              <a:gd name="T23" fmla="*/ 0 h 5285"/>
              <a:gd name="T24" fmla="*/ 1053 w 6765"/>
              <a:gd name="T25" fmla="*/ 72 h 5285"/>
              <a:gd name="T26" fmla="*/ 1125 w 6765"/>
              <a:gd name="T27" fmla="*/ 144 h 5285"/>
              <a:gd name="T28" fmla="*/ 1187 w 6765"/>
              <a:gd name="T29" fmla="*/ 144 h 5285"/>
              <a:gd name="T30" fmla="*/ 1207 w 6765"/>
              <a:gd name="T31" fmla="*/ 561 h 5285"/>
              <a:gd name="T32" fmla="*/ 21 w 6765"/>
              <a:gd name="T33" fmla="*/ 561 h 5285"/>
              <a:gd name="T34" fmla="*/ 17 w 6765"/>
              <a:gd name="T35" fmla="*/ 647 h 5285"/>
              <a:gd name="T36" fmla="*/ 537 w 6765"/>
              <a:gd name="T37" fmla="*/ 1580 h 5285"/>
              <a:gd name="T38" fmla="*/ 906 w 6765"/>
              <a:gd name="T39" fmla="*/ 2264 h 5285"/>
              <a:gd name="T40" fmla="*/ 1655 w 6765"/>
              <a:gd name="T41" fmla="*/ 2264 h 5285"/>
              <a:gd name="T42" fmla="*/ 3037 w 6765"/>
              <a:gd name="T43" fmla="*/ 3345 h 5285"/>
              <a:gd name="T44" fmla="*/ 3037 w 6765"/>
              <a:gd name="T45" fmla="*/ 3837 h 5285"/>
              <a:gd name="T46" fmla="*/ 2979 w 6765"/>
              <a:gd name="T47" fmla="*/ 3837 h 5285"/>
              <a:gd name="T48" fmla="*/ 2979 w 6765"/>
              <a:gd name="T49" fmla="*/ 4313 h 5285"/>
              <a:gd name="T50" fmla="*/ 3037 w 6765"/>
              <a:gd name="T51" fmla="*/ 4313 h 5285"/>
              <a:gd name="T52" fmla="*/ 3037 w 6765"/>
              <a:gd name="T53" fmla="*/ 4613 h 5285"/>
              <a:gd name="T54" fmla="*/ 3016 w 6765"/>
              <a:gd name="T55" fmla="*/ 4613 h 5285"/>
              <a:gd name="T56" fmla="*/ 2845 w 6765"/>
              <a:gd name="T57" fmla="*/ 4784 h 5285"/>
              <a:gd name="T58" fmla="*/ 2845 w 6765"/>
              <a:gd name="T59" fmla="*/ 5113 h 5285"/>
              <a:gd name="T60" fmla="*/ 3016 w 6765"/>
              <a:gd name="T61" fmla="*/ 5284 h 5285"/>
              <a:gd name="T62" fmla="*/ 3037 w 6765"/>
              <a:gd name="T63" fmla="*/ 5284 h 5285"/>
              <a:gd name="T64" fmla="*/ 3727 w 6765"/>
              <a:gd name="T65" fmla="*/ 5284 h 5285"/>
              <a:gd name="T66" fmla="*/ 3748 w 6765"/>
              <a:gd name="T67" fmla="*/ 5284 h 5285"/>
              <a:gd name="T68" fmla="*/ 3919 w 6765"/>
              <a:gd name="T69" fmla="*/ 5113 h 5285"/>
              <a:gd name="T70" fmla="*/ 3919 w 6765"/>
              <a:gd name="T71" fmla="*/ 4784 h 5285"/>
              <a:gd name="T72" fmla="*/ 3748 w 6765"/>
              <a:gd name="T73" fmla="*/ 4613 h 5285"/>
              <a:gd name="T74" fmla="*/ 3727 w 6765"/>
              <a:gd name="T75" fmla="*/ 4613 h 5285"/>
              <a:gd name="T76" fmla="*/ 3727 w 6765"/>
              <a:gd name="T77" fmla="*/ 4313 h 5285"/>
              <a:gd name="T78" fmla="*/ 3786 w 6765"/>
              <a:gd name="T79" fmla="*/ 4313 h 5285"/>
              <a:gd name="T80" fmla="*/ 3786 w 6765"/>
              <a:gd name="T81" fmla="*/ 3837 h 5285"/>
              <a:gd name="T82" fmla="*/ 3727 w 6765"/>
              <a:gd name="T83" fmla="*/ 3837 h 5285"/>
              <a:gd name="T84" fmla="*/ 3727 w 6765"/>
              <a:gd name="T85" fmla="*/ 3345 h 5285"/>
              <a:gd name="T86" fmla="*/ 5109 w 6765"/>
              <a:gd name="T87" fmla="*/ 2264 h 5285"/>
              <a:gd name="T88" fmla="*/ 5858 w 6765"/>
              <a:gd name="T89" fmla="*/ 2264 h 5285"/>
              <a:gd name="T90" fmla="*/ 6227 w 6765"/>
              <a:gd name="T91" fmla="*/ 1580 h 5285"/>
              <a:gd name="T92" fmla="*/ 6747 w 6765"/>
              <a:gd name="T93" fmla="*/ 647 h 5285"/>
              <a:gd name="T94" fmla="*/ 1016 w 6765"/>
              <a:gd name="T95" fmla="*/ 2083 h 5285"/>
              <a:gd name="T96" fmla="*/ 1016 w 6765"/>
              <a:gd name="T97" fmla="*/ 2083 h 5285"/>
              <a:gd name="T98" fmla="*/ 663 w 6765"/>
              <a:gd name="T99" fmla="*/ 1433 h 5285"/>
              <a:gd name="T100" fmla="*/ 629 w 6765"/>
              <a:gd name="T101" fmla="*/ 1423 h 5285"/>
              <a:gd name="T102" fmla="*/ 198 w 6765"/>
              <a:gd name="T103" fmla="*/ 742 h 5285"/>
              <a:gd name="T104" fmla="*/ 1228 w 6765"/>
              <a:gd name="T105" fmla="*/ 742 h 5285"/>
              <a:gd name="T106" fmla="*/ 1566 w 6765"/>
              <a:gd name="T107" fmla="*/ 2083 h 5285"/>
              <a:gd name="T108" fmla="*/ 1016 w 6765"/>
              <a:gd name="T109" fmla="*/ 2083 h 5285"/>
              <a:gd name="T110" fmla="*/ 6135 w 6765"/>
              <a:gd name="T111" fmla="*/ 1423 h 5285"/>
              <a:gd name="T112" fmla="*/ 6135 w 6765"/>
              <a:gd name="T113" fmla="*/ 1423 h 5285"/>
              <a:gd name="T114" fmla="*/ 6101 w 6765"/>
              <a:gd name="T115" fmla="*/ 1433 h 5285"/>
              <a:gd name="T116" fmla="*/ 5749 w 6765"/>
              <a:gd name="T117" fmla="*/ 2083 h 5285"/>
              <a:gd name="T118" fmla="*/ 5198 w 6765"/>
              <a:gd name="T119" fmla="*/ 2083 h 5285"/>
              <a:gd name="T120" fmla="*/ 5537 w 6765"/>
              <a:gd name="T121" fmla="*/ 742 h 5285"/>
              <a:gd name="T122" fmla="*/ 6566 w 6765"/>
              <a:gd name="T123" fmla="*/ 742 h 5285"/>
              <a:gd name="T124" fmla="*/ 6135 w 6765"/>
              <a:gd name="T125" fmla="*/ 1423 h 5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765" h="5285">
                <a:moveTo>
                  <a:pt x="6747" y="647"/>
                </a:moveTo>
                <a:lnTo>
                  <a:pt x="6747" y="647"/>
                </a:lnTo>
                <a:cubicBezTo>
                  <a:pt x="6744" y="561"/>
                  <a:pt x="6744" y="561"/>
                  <a:pt x="6744" y="561"/>
                </a:cubicBezTo>
                <a:cubicBezTo>
                  <a:pt x="5557" y="561"/>
                  <a:pt x="5557" y="561"/>
                  <a:pt x="5557" y="561"/>
                </a:cubicBezTo>
                <a:cubicBezTo>
                  <a:pt x="5571" y="387"/>
                  <a:pt x="5578" y="243"/>
                  <a:pt x="5578" y="144"/>
                </a:cubicBezTo>
                <a:cubicBezTo>
                  <a:pt x="5639" y="144"/>
                  <a:pt x="5639" y="144"/>
                  <a:pt x="5639" y="144"/>
                </a:cubicBezTo>
                <a:cubicBezTo>
                  <a:pt x="5680" y="144"/>
                  <a:pt x="5711" y="113"/>
                  <a:pt x="5711" y="72"/>
                </a:cubicBezTo>
                <a:cubicBezTo>
                  <a:pt x="5711" y="31"/>
                  <a:pt x="5680" y="0"/>
                  <a:pt x="5639" y="0"/>
                </a:cubicBezTo>
                <a:cubicBezTo>
                  <a:pt x="5578" y="0"/>
                  <a:pt x="5578" y="0"/>
                  <a:pt x="5578" y="0"/>
                </a:cubicBezTo>
                <a:cubicBezTo>
                  <a:pt x="3382" y="0"/>
                  <a:pt x="3382" y="0"/>
                  <a:pt x="3382" y="0"/>
                </a:cubicBezTo>
                <a:cubicBezTo>
                  <a:pt x="1187" y="0"/>
                  <a:pt x="1187" y="0"/>
                  <a:pt x="1187" y="0"/>
                </a:cubicBezTo>
                <a:cubicBezTo>
                  <a:pt x="1125" y="0"/>
                  <a:pt x="1125" y="0"/>
                  <a:pt x="1125" y="0"/>
                </a:cubicBezTo>
                <a:cubicBezTo>
                  <a:pt x="1084" y="0"/>
                  <a:pt x="1053" y="31"/>
                  <a:pt x="1053" y="72"/>
                </a:cubicBezTo>
                <a:cubicBezTo>
                  <a:pt x="1053" y="113"/>
                  <a:pt x="1084" y="144"/>
                  <a:pt x="1125" y="144"/>
                </a:cubicBezTo>
                <a:cubicBezTo>
                  <a:pt x="1187" y="144"/>
                  <a:pt x="1187" y="144"/>
                  <a:pt x="1187" y="144"/>
                </a:cubicBezTo>
                <a:cubicBezTo>
                  <a:pt x="1187" y="243"/>
                  <a:pt x="1194" y="387"/>
                  <a:pt x="1207" y="561"/>
                </a:cubicBezTo>
                <a:cubicBezTo>
                  <a:pt x="21" y="561"/>
                  <a:pt x="21" y="561"/>
                  <a:pt x="21" y="561"/>
                </a:cubicBezTo>
                <a:cubicBezTo>
                  <a:pt x="17" y="647"/>
                  <a:pt x="17" y="647"/>
                  <a:pt x="17" y="647"/>
                </a:cubicBezTo>
                <a:cubicBezTo>
                  <a:pt x="0" y="896"/>
                  <a:pt x="92" y="1402"/>
                  <a:pt x="537" y="1580"/>
                </a:cubicBezTo>
                <a:cubicBezTo>
                  <a:pt x="906" y="2264"/>
                  <a:pt x="906" y="2264"/>
                  <a:pt x="906" y="2264"/>
                </a:cubicBezTo>
                <a:cubicBezTo>
                  <a:pt x="1655" y="2264"/>
                  <a:pt x="1655" y="2264"/>
                  <a:pt x="1655" y="2264"/>
                </a:cubicBezTo>
                <a:cubicBezTo>
                  <a:pt x="1925" y="2791"/>
                  <a:pt x="2356" y="3232"/>
                  <a:pt x="3037" y="3345"/>
                </a:cubicBezTo>
                <a:cubicBezTo>
                  <a:pt x="3037" y="3837"/>
                  <a:pt x="3037" y="3837"/>
                  <a:pt x="3037" y="3837"/>
                </a:cubicBezTo>
                <a:cubicBezTo>
                  <a:pt x="2979" y="3837"/>
                  <a:pt x="2979" y="3837"/>
                  <a:pt x="2979" y="3837"/>
                </a:cubicBezTo>
                <a:cubicBezTo>
                  <a:pt x="2979" y="3837"/>
                  <a:pt x="2814" y="4097"/>
                  <a:pt x="2979" y="4313"/>
                </a:cubicBezTo>
                <a:cubicBezTo>
                  <a:pt x="3037" y="4313"/>
                  <a:pt x="3037" y="4313"/>
                  <a:pt x="3037" y="4313"/>
                </a:cubicBezTo>
                <a:cubicBezTo>
                  <a:pt x="3037" y="4613"/>
                  <a:pt x="3037" y="4613"/>
                  <a:pt x="3037" y="4613"/>
                </a:cubicBezTo>
                <a:cubicBezTo>
                  <a:pt x="3016" y="4613"/>
                  <a:pt x="3016" y="4613"/>
                  <a:pt x="3016" y="4613"/>
                </a:cubicBezTo>
                <a:cubicBezTo>
                  <a:pt x="2924" y="4613"/>
                  <a:pt x="2845" y="4689"/>
                  <a:pt x="2845" y="4784"/>
                </a:cubicBezTo>
                <a:cubicBezTo>
                  <a:pt x="2845" y="5113"/>
                  <a:pt x="2845" y="5113"/>
                  <a:pt x="2845" y="5113"/>
                </a:cubicBezTo>
                <a:cubicBezTo>
                  <a:pt x="2845" y="5208"/>
                  <a:pt x="2924" y="5284"/>
                  <a:pt x="3016" y="5284"/>
                </a:cubicBezTo>
                <a:cubicBezTo>
                  <a:pt x="3037" y="5284"/>
                  <a:pt x="3037" y="5284"/>
                  <a:pt x="3037" y="5284"/>
                </a:cubicBezTo>
                <a:cubicBezTo>
                  <a:pt x="3727" y="5284"/>
                  <a:pt x="3727" y="5284"/>
                  <a:pt x="3727" y="5284"/>
                </a:cubicBezTo>
                <a:cubicBezTo>
                  <a:pt x="3748" y="5284"/>
                  <a:pt x="3748" y="5284"/>
                  <a:pt x="3748" y="5284"/>
                </a:cubicBezTo>
                <a:cubicBezTo>
                  <a:pt x="3841" y="5284"/>
                  <a:pt x="3919" y="5208"/>
                  <a:pt x="3919" y="5113"/>
                </a:cubicBezTo>
                <a:cubicBezTo>
                  <a:pt x="3919" y="4784"/>
                  <a:pt x="3919" y="4784"/>
                  <a:pt x="3919" y="4784"/>
                </a:cubicBezTo>
                <a:cubicBezTo>
                  <a:pt x="3919" y="4689"/>
                  <a:pt x="3841" y="4613"/>
                  <a:pt x="3748" y="4613"/>
                </a:cubicBezTo>
                <a:cubicBezTo>
                  <a:pt x="3727" y="4613"/>
                  <a:pt x="3727" y="4613"/>
                  <a:pt x="3727" y="4613"/>
                </a:cubicBezTo>
                <a:cubicBezTo>
                  <a:pt x="3727" y="4313"/>
                  <a:pt x="3727" y="4313"/>
                  <a:pt x="3727" y="4313"/>
                </a:cubicBezTo>
                <a:cubicBezTo>
                  <a:pt x="3786" y="4313"/>
                  <a:pt x="3786" y="4313"/>
                  <a:pt x="3786" y="4313"/>
                </a:cubicBezTo>
                <a:cubicBezTo>
                  <a:pt x="3950" y="4097"/>
                  <a:pt x="3786" y="3837"/>
                  <a:pt x="3786" y="3837"/>
                </a:cubicBezTo>
                <a:cubicBezTo>
                  <a:pt x="3727" y="3837"/>
                  <a:pt x="3727" y="3837"/>
                  <a:pt x="3727" y="3837"/>
                </a:cubicBezTo>
                <a:cubicBezTo>
                  <a:pt x="3727" y="3345"/>
                  <a:pt x="3727" y="3345"/>
                  <a:pt x="3727" y="3345"/>
                </a:cubicBezTo>
                <a:cubicBezTo>
                  <a:pt x="4408" y="3232"/>
                  <a:pt x="4839" y="2791"/>
                  <a:pt x="5109" y="2264"/>
                </a:cubicBezTo>
                <a:cubicBezTo>
                  <a:pt x="5858" y="2264"/>
                  <a:pt x="5858" y="2264"/>
                  <a:pt x="5858" y="2264"/>
                </a:cubicBezTo>
                <a:cubicBezTo>
                  <a:pt x="6227" y="1580"/>
                  <a:pt x="6227" y="1580"/>
                  <a:pt x="6227" y="1580"/>
                </a:cubicBezTo>
                <a:cubicBezTo>
                  <a:pt x="6672" y="1402"/>
                  <a:pt x="6764" y="896"/>
                  <a:pt x="6747" y="647"/>
                </a:cubicBezTo>
                <a:close/>
                <a:moveTo>
                  <a:pt x="1016" y="2083"/>
                </a:moveTo>
                <a:lnTo>
                  <a:pt x="1016" y="2083"/>
                </a:lnTo>
                <a:cubicBezTo>
                  <a:pt x="663" y="1433"/>
                  <a:pt x="663" y="1433"/>
                  <a:pt x="663" y="1433"/>
                </a:cubicBezTo>
                <a:cubicBezTo>
                  <a:pt x="629" y="1423"/>
                  <a:pt x="629" y="1423"/>
                  <a:pt x="629" y="1423"/>
                </a:cubicBezTo>
                <a:cubicBezTo>
                  <a:pt x="270" y="1297"/>
                  <a:pt x="205" y="913"/>
                  <a:pt x="198" y="742"/>
                </a:cubicBezTo>
                <a:cubicBezTo>
                  <a:pt x="1228" y="742"/>
                  <a:pt x="1228" y="742"/>
                  <a:pt x="1228" y="742"/>
                </a:cubicBezTo>
                <a:cubicBezTo>
                  <a:pt x="1272" y="1136"/>
                  <a:pt x="1368" y="1631"/>
                  <a:pt x="1566" y="2083"/>
                </a:cubicBezTo>
                <a:lnTo>
                  <a:pt x="1016" y="2083"/>
                </a:lnTo>
                <a:close/>
                <a:moveTo>
                  <a:pt x="6135" y="1423"/>
                </a:moveTo>
                <a:lnTo>
                  <a:pt x="6135" y="1423"/>
                </a:lnTo>
                <a:cubicBezTo>
                  <a:pt x="6101" y="1433"/>
                  <a:pt x="6101" y="1433"/>
                  <a:pt x="6101" y="1433"/>
                </a:cubicBezTo>
                <a:cubicBezTo>
                  <a:pt x="5749" y="2083"/>
                  <a:pt x="5749" y="2083"/>
                  <a:pt x="5749" y="2083"/>
                </a:cubicBezTo>
                <a:cubicBezTo>
                  <a:pt x="5198" y="2083"/>
                  <a:pt x="5198" y="2083"/>
                  <a:pt x="5198" y="2083"/>
                </a:cubicBezTo>
                <a:cubicBezTo>
                  <a:pt x="5396" y="1631"/>
                  <a:pt x="5492" y="1136"/>
                  <a:pt x="5537" y="742"/>
                </a:cubicBezTo>
                <a:cubicBezTo>
                  <a:pt x="6566" y="742"/>
                  <a:pt x="6566" y="742"/>
                  <a:pt x="6566" y="742"/>
                </a:cubicBezTo>
                <a:cubicBezTo>
                  <a:pt x="6559" y="913"/>
                  <a:pt x="6498" y="1297"/>
                  <a:pt x="6135" y="142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Freeform 204"/>
          <p:cNvSpPr>
            <a:spLocks noChangeArrowheads="1"/>
          </p:cNvSpPr>
          <p:nvPr/>
        </p:nvSpPr>
        <p:spPr bwMode="auto">
          <a:xfrm>
            <a:off x="9066749" y="3853798"/>
            <a:ext cx="849457" cy="292850"/>
          </a:xfrm>
          <a:custGeom>
            <a:avLst/>
            <a:gdLst>
              <a:gd name="T0" fmla="*/ 3036 w 3072"/>
              <a:gd name="T1" fmla="*/ 143 h 1078"/>
              <a:gd name="T2" fmla="*/ 3036 w 3072"/>
              <a:gd name="T3" fmla="*/ 143 h 1078"/>
              <a:gd name="T4" fmla="*/ 3071 w 3072"/>
              <a:gd name="T5" fmla="*/ 92 h 1078"/>
              <a:gd name="T6" fmla="*/ 3071 w 3072"/>
              <a:gd name="T7" fmla="*/ 51 h 1078"/>
              <a:gd name="T8" fmla="*/ 3036 w 3072"/>
              <a:gd name="T9" fmla="*/ 0 h 1078"/>
              <a:gd name="T10" fmla="*/ 34 w 3072"/>
              <a:gd name="T11" fmla="*/ 0 h 1078"/>
              <a:gd name="T12" fmla="*/ 0 w 3072"/>
              <a:gd name="T13" fmla="*/ 51 h 1078"/>
              <a:gd name="T14" fmla="*/ 0 w 3072"/>
              <a:gd name="T15" fmla="*/ 92 h 1078"/>
              <a:gd name="T16" fmla="*/ 34 w 3072"/>
              <a:gd name="T17" fmla="*/ 143 h 1078"/>
              <a:gd name="T18" fmla="*/ 82 w 3072"/>
              <a:gd name="T19" fmla="*/ 143 h 1078"/>
              <a:gd name="T20" fmla="*/ 82 w 3072"/>
              <a:gd name="T21" fmla="*/ 933 h 1078"/>
              <a:gd name="T22" fmla="*/ 34 w 3072"/>
              <a:gd name="T23" fmla="*/ 933 h 1078"/>
              <a:gd name="T24" fmla="*/ 0 w 3072"/>
              <a:gd name="T25" fmla="*/ 984 h 1078"/>
              <a:gd name="T26" fmla="*/ 0 w 3072"/>
              <a:gd name="T27" fmla="*/ 1025 h 1078"/>
              <a:gd name="T28" fmla="*/ 34 w 3072"/>
              <a:gd name="T29" fmla="*/ 1077 h 1078"/>
              <a:gd name="T30" fmla="*/ 3036 w 3072"/>
              <a:gd name="T31" fmla="*/ 1077 h 1078"/>
              <a:gd name="T32" fmla="*/ 3071 w 3072"/>
              <a:gd name="T33" fmla="*/ 1025 h 1078"/>
              <a:gd name="T34" fmla="*/ 3071 w 3072"/>
              <a:gd name="T35" fmla="*/ 984 h 1078"/>
              <a:gd name="T36" fmla="*/ 3036 w 3072"/>
              <a:gd name="T37" fmla="*/ 933 h 1078"/>
              <a:gd name="T38" fmla="*/ 2989 w 3072"/>
              <a:gd name="T39" fmla="*/ 933 h 1078"/>
              <a:gd name="T40" fmla="*/ 2989 w 3072"/>
              <a:gd name="T41" fmla="*/ 143 h 1078"/>
              <a:gd name="T42" fmla="*/ 3036 w 3072"/>
              <a:gd name="T43" fmla="*/ 143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72" h="1078">
                <a:moveTo>
                  <a:pt x="3036" y="143"/>
                </a:moveTo>
                <a:lnTo>
                  <a:pt x="3036" y="143"/>
                </a:lnTo>
                <a:cubicBezTo>
                  <a:pt x="3057" y="143"/>
                  <a:pt x="3071" y="119"/>
                  <a:pt x="3071" y="92"/>
                </a:cubicBezTo>
                <a:cubicBezTo>
                  <a:pt x="3071" y="51"/>
                  <a:pt x="3071" y="51"/>
                  <a:pt x="3071" y="51"/>
                </a:cubicBezTo>
                <a:cubicBezTo>
                  <a:pt x="3071" y="24"/>
                  <a:pt x="3057" y="0"/>
                  <a:pt x="3036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13" y="0"/>
                  <a:pt x="0" y="24"/>
                  <a:pt x="0" y="51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119"/>
                  <a:pt x="13" y="143"/>
                  <a:pt x="34" y="143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933"/>
                  <a:pt x="82" y="933"/>
                  <a:pt x="82" y="933"/>
                </a:cubicBezTo>
                <a:cubicBezTo>
                  <a:pt x="34" y="933"/>
                  <a:pt x="34" y="933"/>
                  <a:pt x="34" y="933"/>
                </a:cubicBezTo>
                <a:cubicBezTo>
                  <a:pt x="13" y="933"/>
                  <a:pt x="0" y="957"/>
                  <a:pt x="0" y="984"/>
                </a:cubicBezTo>
                <a:cubicBezTo>
                  <a:pt x="0" y="1025"/>
                  <a:pt x="0" y="1025"/>
                  <a:pt x="0" y="1025"/>
                </a:cubicBezTo>
                <a:cubicBezTo>
                  <a:pt x="0" y="1053"/>
                  <a:pt x="13" y="1077"/>
                  <a:pt x="34" y="1077"/>
                </a:cubicBezTo>
                <a:cubicBezTo>
                  <a:pt x="3036" y="1077"/>
                  <a:pt x="3036" y="1077"/>
                  <a:pt x="3036" y="1077"/>
                </a:cubicBezTo>
                <a:cubicBezTo>
                  <a:pt x="3057" y="1077"/>
                  <a:pt x="3071" y="1053"/>
                  <a:pt x="3071" y="1025"/>
                </a:cubicBezTo>
                <a:cubicBezTo>
                  <a:pt x="3071" y="984"/>
                  <a:pt x="3071" y="984"/>
                  <a:pt x="3071" y="984"/>
                </a:cubicBezTo>
                <a:cubicBezTo>
                  <a:pt x="3071" y="957"/>
                  <a:pt x="3057" y="933"/>
                  <a:pt x="3036" y="933"/>
                </a:cubicBezTo>
                <a:cubicBezTo>
                  <a:pt x="2989" y="933"/>
                  <a:pt x="2989" y="933"/>
                  <a:pt x="2989" y="933"/>
                </a:cubicBezTo>
                <a:cubicBezTo>
                  <a:pt x="2989" y="143"/>
                  <a:pt x="2989" y="143"/>
                  <a:pt x="2989" y="143"/>
                </a:cubicBezTo>
                <a:lnTo>
                  <a:pt x="3036" y="143"/>
                </a:lnTo>
              </a:path>
            </a:pathLst>
          </a:custGeom>
          <a:solidFill>
            <a:srgbClr val="FBF4D9"/>
          </a:solidFill>
          <a:ln w="28575">
            <a:noFill/>
          </a:ln>
          <a:effectLst>
            <a:outerShdw blurRad="317500" dist="127000" dir="2700000" algn="tl" rotWithShape="0">
              <a:prstClr val="black">
                <a:alpha val="30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40" name="Freeform 206"/>
          <p:cNvSpPr>
            <a:spLocks noChangeArrowheads="1"/>
          </p:cNvSpPr>
          <p:nvPr/>
        </p:nvSpPr>
        <p:spPr bwMode="auto">
          <a:xfrm>
            <a:off x="9089004" y="3894574"/>
            <a:ext cx="802471" cy="0"/>
          </a:xfrm>
          <a:custGeom>
            <a:avLst/>
            <a:gdLst>
              <a:gd name="T0" fmla="*/ 2907 w 2908"/>
              <a:gd name="T1" fmla="*/ 28 h 29"/>
              <a:gd name="T2" fmla="*/ 0 w 2908"/>
              <a:gd name="T3" fmla="*/ 28 h 29"/>
              <a:gd name="T4" fmla="*/ 0 w 2908"/>
              <a:gd name="T5" fmla="*/ 0 h 29"/>
              <a:gd name="T6" fmla="*/ 2907 w 2908"/>
              <a:gd name="T7" fmla="*/ 0 h 29"/>
              <a:gd name="T8" fmla="*/ 2907 w 2908"/>
              <a:gd name="T9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8" h="29">
                <a:moveTo>
                  <a:pt x="2907" y="28"/>
                </a:moveTo>
                <a:lnTo>
                  <a:pt x="0" y="28"/>
                </a:lnTo>
                <a:lnTo>
                  <a:pt x="0" y="0"/>
                </a:lnTo>
                <a:lnTo>
                  <a:pt x="2907" y="0"/>
                </a:lnTo>
                <a:lnTo>
                  <a:pt x="2907" y="28"/>
                </a:lnTo>
              </a:path>
            </a:pathLst>
          </a:custGeom>
          <a:solidFill>
            <a:srgbClr val="1E364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41" name="Freeform 207"/>
          <p:cNvSpPr>
            <a:spLocks noChangeArrowheads="1"/>
          </p:cNvSpPr>
          <p:nvPr/>
        </p:nvSpPr>
        <p:spPr bwMode="auto">
          <a:xfrm>
            <a:off x="9089004" y="4113285"/>
            <a:ext cx="802471" cy="0"/>
          </a:xfrm>
          <a:custGeom>
            <a:avLst/>
            <a:gdLst>
              <a:gd name="T0" fmla="*/ 2907 w 2908"/>
              <a:gd name="T1" fmla="*/ 7 h 8"/>
              <a:gd name="T2" fmla="*/ 0 w 2908"/>
              <a:gd name="T3" fmla="*/ 7 h 8"/>
              <a:gd name="T4" fmla="*/ 0 w 2908"/>
              <a:gd name="T5" fmla="*/ 0 h 8"/>
              <a:gd name="T6" fmla="*/ 2907 w 2908"/>
              <a:gd name="T7" fmla="*/ 0 h 8"/>
              <a:gd name="T8" fmla="*/ 2907 w 2908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8" h="8">
                <a:moveTo>
                  <a:pt x="2907" y="7"/>
                </a:moveTo>
                <a:lnTo>
                  <a:pt x="0" y="7"/>
                </a:lnTo>
                <a:lnTo>
                  <a:pt x="0" y="0"/>
                </a:lnTo>
                <a:lnTo>
                  <a:pt x="2907" y="0"/>
                </a:lnTo>
                <a:lnTo>
                  <a:pt x="2907" y="7"/>
                </a:lnTo>
              </a:path>
            </a:pathLst>
          </a:custGeom>
          <a:solidFill>
            <a:srgbClr val="38557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42" name="Freeform 198"/>
          <p:cNvSpPr>
            <a:spLocks noChangeArrowheads="1"/>
          </p:cNvSpPr>
          <p:nvPr/>
        </p:nvSpPr>
        <p:spPr bwMode="auto">
          <a:xfrm>
            <a:off x="1811287" y="2377194"/>
            <a:ext cx="1879439" cy="1472897"/>
          </a:xfrm>
          <a:custGeom>
            <a:avLst/>
            <a:gdLst>
              <a:gd name="T0" fmla="*/ 6747 w 6765"/>
              <a:gd name="T1" fmla="*/ 647 h 5285"/>
              <a:gd name="T2" fmla="*/ 6747 w 6765"/>
              <a:gd name="T3" fmla="*/ 647 h 5285"/>
              <a:gd name="T4" fmla="*/ 6744 w 6765"/>
              <a:gd name="T5" fmla="*/ 561 h 5285"/>
              <a:gd name="T6" fmla="*/ 5557 w 6765"/>
              <a:gd name="T7" fmla="*/ 561 h 5285"/>
              <a:gd name="T8" fmla="*/ 5578 w 6765"/>
              <a:gd name="T9" fmla="*/ 144 h 5285"/>
              <a:gd name="T10" fmla="*/ 5639 w 6765"/>
              <a:gd name="T11" fmla="*/ 144 h 5285"/>
              <a:gd name="T12" fmla="*/ 5711 w 6765"/>
              <a:gd name="T13" fmla="*/ 72 h 5285"/>
              <a:gd name="T14" fmla="*/ 5639 w 6765"/>
              <a:gd name="T15" fmla="*/ 0 h 5285"/>
              <a:gd name="T16" fmla="*/ 5578 w 6765"/>
              <a:gd name="T17" fmla="*/ 0 h 5285"/>
              <a:gd name="T18" fmla="*/ 3382 w 6765"/>
              <a:gd name="T19" fmla="*/ 0 h 5285"/>
              <a:gd name="T20" fmla="*/ 1187 w 6765"/>
              <a:gd name="T21" fmla="*/ 0 h 5285"/>
              <a:gd name="T22" fmla="*/ 1125 w 6765"/>
              <a:gd name="T23" fmla="*/ 0 h 5285"/>
              <a:gd name="T24" fmla="*/ 1053 w 6765"/>
              <a:gd name="T25" fmla="*/ 72 h 5285"/>
              <a:gd name="T26" fmla="*/ 1125 w 6765"/>
              <a:gd name="T27" fmla="*/ 144 h 5285"/>
              <a:gd name="T28" fmla="*/ 1187 w 6765"/>
              <a:gd name="T29" fmla="*/ 144 h 5285"/>
              <a:gd name="T30" fmla="*/ 1207 w 6765"/>
              <a:gd name="T31" fmla="*/ 561 h 5285"/>
              <a:gd name="T32" fmla="*/ 21 w 6765"/>
              <a:gd name="T33" fmla="*/ 561 h 5285"/>
              <a:gd name="T34" fmla="*/ 17 w 6765"/>
              <a:gd name="T35" fmla="*/ 647 h 5285"/>
              <a:gd name="T36" fmla="*/ 537 w 6765"/>
              <a:gd name="T37" fmla="*/ 1580 h 5285"/>
              <a:gd name="T38" fmla="*/ 906 w 6765"/>
              <a:gd name="T39" fmla="*/ 2264 h 5285"/>
              <a:gd name="T40" fmla="*/ 1655 w 6765"/>
              <a:gd name="T41" fmla="*/ 2264 h 5285"/>
              <a:gd name="T42" fmla="*/ 3037 w 6765"/>
              <a:gd name="T43" fmla="*/ 3345 h 5285"/>
              <a:gd name="T44" fmla="*/ 3037 w 6765"/>
              <a:gd name="T45" fmla="*/ 3837 h 5285"/>
              <a:gd name="T46" fmla="*/ 2979 w 6765"/>
              <a:gd name="T47" fmla="*/ 3837 h 5285"/>
              <a:gd name="T48" fmla="*/ 2979 w 6765"/>
              <a:gd name="T49" fmla="*/ 4313 h 5285"/>
              <a:gd name="T50" fmla="*/ 3037 w 6765"/>
              <a:gd name="T51" fmla="*/ 4313 h 5285"/>
              <a:gd name="T52" fmla="*/ 3037 w 6765"/>
              <a:gd name="T53" fmla="*/ 4613 h 5285"/>
              <a:gd name="T54" fmla="*/ 3016 w 6765"/>
              <a:gd name="T55" fmla="*/ 4613 h 5285"/>
              <a:gd name="T56" fmla="*/ 2845 w 6765"/>
              <a:gd name="T57" fmla="*/ 4784 h 5285"/>
              <a:gd name="T58" fmla="*/ 2845 w 6765"/>
              <a:gd name="T59" fmla="*/ 5113 h 5285"/>
              <a:gd name="T60" fmla="*/ 3016 w 6765"/>
              <a:gd name="T61" fmla="*/ 5284 h 5285"/>
              <a:gd name="T62" fmla="*/ 3037 w 6765"/>
              <a:gd name="T63" fmla="*/ 5284 h 5285"/>
              <a:gd name="T64" fmla="*/ 3727 w 6765"/>
              <a:gd name="T65" fmla="*/ 5284 h 5285"/>
              <a:gd name="T66" fmla="*/ 3748 w 6765"/>
              <a:gd name="T67" fmla="*/ 5284 h 5285"/>
              <a:gd name="T68" fmla="*/ 3919 w 6765"/>
              <a:gd name="T69" fmla="*/ 5113 h 5285"/>
              <a:gd name="T70" fmla="*/ 3919 w 6765"/>
              <a:gd name="T71" fmla="*/ 4784 h 5285"/>
              <a:gd name="T72" fmla="*/ 3748 w 6765"/>
              <a:gd name="T73" fmla="*/ 4613 h 5285"/>
              <a:gd name="T74" fmla="*/ 3727 w 6765"/>
              <a:gd name="T75" fmla="*/ 4613 h 5285"/>
              <a:gd name="T76" fmla="*/ 3727 w 6765"/>
              <a:gd name="T77" fmla="*/ 4313 h 5285"/>
              <a:gd name="T78" fmla="*/ 3786 w 6765"/>
              <a:gd name="T79" fmla="*/ 4313 h 5285"/>
              <a:gd name="T80" fmla="*/ 3786 w 6765"/>
              <a:gd name="T81" fmla="*/ 3837 h 5285"/>
              <a:gd name="T82" fmla="*/ 3727 w 6765"/>
              <a:gd name="T83" fmla="*/ 3837 h 5285"/>
              <a:gd name="T84" fmla="*/ 3727 w 6765"/>
              <a:gd name="T85" fmla="*/ 3345 h 5285"/>
              <a:gd name="T86" fmla="*/ 5109 w 6765"/>
              <a:gd name="T87" fmla="*/ 2264 h 5285"/>
              <a:gd name="T88" fmla="*/ 5858 w 6765"/>
              <a:gd name="T89" fmla="*/ 2264 h 5285"/>
              <a:gd name="T90" fmla="*/ 6227 w 6765"/>
              <a:gd name="T91" fmla="*/ 1580 h 5285"/>
              <a:gd name="T92" fmla="*/ 6747 w 6765"/>
              <a:gd name="T93" fmla="*/ 647 h 5285"/>
              <a:gd name="T94" fmla="*/ 1016 w 6765"/>
              <a:gd name="T95" fmla="*/ 2083 h 5285"/>
              <a:gd name="T96" fmla="*/ 1016 w 6765"/>
              <a:gd name="T97" fmla="*/ 2083 h 5285"/>
              <a:gd name="T98" fmla="*/ 663 w 6765"/>
              <a:gd name="T99" fmla="*/ 1433 h 5285"/>
              <a:gd name="T100" fmla="*/ 629 w 6765"/>
              <a:gd name="T101" fmla="*/ 1423 h 5285"/>
              <a:gd name="T102" fmla="*/ 198 w 6765"/>
              <a:gd name="T103" fmla="*/ 742 h 5285"/>
              <a:gd name="T104" fmla="*/ 1228 w 6765"/>
              <a:gd name="T105" fmla="*/ 742 h 5285"/>
              <a:gd name="T106" fmla="*/ 1566 w 6765"/>
              <a:gd name="T107" fmla="*/ 2083 h 5285"/>
              <a:gd name="T108" fmla="*/ 1016 w 6765"/>
              <a:gd name="T109" fmla="*/ 2083 h 5285"/>
              <a:gd name="T110" fmla="*/ 6135 w 6765"/>
              <a:gd name="T111" fmla="*/ 1423 h 5285"/>
              <a:gd name="T112" fmla="*/ 6135 w 6765"/>
              <a:gd name="T113" fmla="*/ 1423 h 5285"/>
              <a:gd name="T114" fmla="*/ 6101 w 6765"/>
              <a:gd name="T115" fmla="*/ 1433 h 5285"/>
              <a:gd name="T116" fmla="*/ 5749 w 6765"/>
              <a:gd name="T117" fmla="*/ 2083 h 5285"/>
              <a:gd name="T118" fmla="*/ 5198 w 6765"/>
              <a:gd name="T119" fmla="*/ 2083 h 5285"/>
              <a:gd name="T120" fmla="*/ 5537 w 6765"/>
              <a:gd name="T121" fmla="*/ 742 h 5285"/>
              <a:gd name="T122" fmla="*/ 6566 w 6765"/>
              <a:gd name="T123" fmla="*/ 742 h 5285"/>
              <a:gd name="T124" fmla="*/ 6135 w 6765"/>
              <a:gd name="T125" fmla="*/ 1423 h 5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765" h="5285">
                <a:moveTo>
                  <a:pt x="6747" y="647"/>
                </a:moveTo>
                <a:lnTo>
                  <a:pt x="6747" y="647"/>
                </a:lnTo>
                <a:cubicBezTo>
                  <a:pt x="6744" y="561"/>
                  <a:pt x="6744" y="561"/>
                  <a:pt x="6744" y="561"/>
                </a:cubicBezTo>
                <a:cubicBezTo>
                  <a:pt x="5557" y="561"/>
                  <a:pt x="5557" y="561"/>
                  <a:pt x="5557" y="561"/>
                </a:cubicBezTo>
                <a:cubicBezTo>
                  <a:pt x="5571" y="387"/>
                  <a:pt x="5578" y="243"/>
                  <a:pt x="5578" y="144"/>
                </a:cubicBezTo>
                <a:cubicBezTo>
                  <a:pt x="5639" y="144"/>
                  <a:pt x="5639" y="144"/>
                  <a:pt x="5639" y="144"/>
                </a:cubicBezTo>
                <a:cubicBezTo>
                  <a:pt x="5680" y="144"/>
                  <a:pt x="5711" y="113"/>
                  <a:pt x="5711" y="72"/>
                </a:cubicBezTo>
                <a:cubicBezTo>
                  <a:pt x="5711" y="31"/>
                  <a:pt x="5680" y="0"/>
                  <a:pt x="5639" y="0"/>
                </a:cubicBezTo>
                <a:cubicBezTo>
                  <a:pt x="5578" y="0"/>
                  <a:pt x="5578" y="0"/>
                  <a:pt x="5578" y="0"/>
                </a:cubicBezTo>
                <a:cubicBezTo>
                  <a:pt x="3382" y="0"/>
                  <a:pt x="3382" y="0"/>
                  <a:pt x="3382" y="0"/>
                </a:cubicBezTo>
                <a:cubicBezTo>
                  <a:pt x="1187" y="0"/>
                  <a:pt x="1187" y="0"/>
                  <a:pt x="1187" y="0"/>
                </a:cubicBezTo>
                <a:cubicBezTo>
                  <a:pt x="1125" y="0"/>
                  <a:pt x="1125" y="0"/>
                  <a:pt x="1125" y="0"/>
                </a:cubicBezTo>
                <a:cubicBezTo>
                  <a:pt x="1084" y="0"/>
                  <a:pt x="1053" y="31"/>
                  <a:pt x="1053" y="72"/>
                </a:cubicBezTo>
                <a:cubicBezTo>
                  <a:pt x="1053" y="113"/>
                  <a:pt x="1084" y="144"/>
                  <a:pt x="1125" y="144"/>
                </a:cubicBezTo>
                <a:cubicBezTo>
                  <a:pt x="1187" y="144"/>
                  <a:pt x="1187" y="144"/>
                  <a:pt x="1187" y="144"/>
                </a:cubicBezTo>
                <a:cubicBezTo>
                  <a:pt x="1187" y="243"/>
                  <a:pt x="1194" y="387"/>
                  <a:pt x="1207" y="561"/>
                </a:cubicBezTo>
                <a:cubicBezTo>
                  <a:pt x="21" y="561"/>
                  <a:pt x="21" y="561"/>
                  <a:pt x="21" y="561"/>
                </a:cubicBezTo>
                <a:cubicBezTo>
                  <a:pt x="17" y="647"/>
                  <a:pt x="17" y="647"/>
                  <a:pt x="17" y="647"/>
                </a:cubicBezTo>
                <a:cubicBezTo>
                  <a:pt x="0" y="896"/>
                  <a:pt x="92" y="1402"/>
                  <a:pt x="537" y="1580"/>
                </a:cubicBezTo>
                <a:cubicBezTo>
                  <a:pt x="906" y="2264"/>
                  <a:pt x="906" y="2264"/>
                  <a:pt x="906" y="2264"/>
                </a:cubicBezTo>
                <a:cubicBezTo>
                  <a:pt x="1655" y="2264"/>
                  <a:pt x="1655" y="2264"/>
                  <a:pt x="1655" y="2264"/>
                </a:cubicBezTo>
                <a:cubicBezTo>
                  <a:pt x="1925" y="2791"/>
                  <a:pt x="2356" y="3232"/>
                  <a:pt x="3037" y="3345"/>
                </a:cubicBezTo>
                <a:cubicBezTo>
                  <a:pt x="3037" y="3837"/>
                  <a:pt x="3037" y="3837"/>
                  <a:pt x="3037" y="3837"/>
                </a:cubicBezTo>
                <a:cubicBezTo>
                  <a:pt x="2979" y="3837"/>
                  <a:pt x="2979" y="3837"/>
                  <a:pt x="2979" y="3837"/>
                </a:cubicBezTo>
                <a:cubicBezTo>
                  <a:pt x="2979" y="3837"/>
                  <a:pt x="2814" y="4097"/>
                  <a:pt x="2979" y="4313"/>
                </a:cubicBezTo>
                <a:cubicBezTo>
                  <a:pt x="3037" y="4313"/>
                  <a:pt x="3037" y="4313"/>
                  <a:pt x="3037" y="4313"/>
                </a:cubicBezTo>
                <a:cubicBezTo>
                  <a:pt x="3037" y="4613"/>
                  <a:pt x="3037" y="4613"/>
                  <a:pt x="3037" y="4613"/>
                </a:cubicBezTo>
                <a:cubicBezTo>
                  <a:pt x="3016" y="4613"/>
                  <a:pt x="3016" y="4613"/>
                  <a:pt x="3016" y="4613"/>
                </a:cubicBezTo>
                <a:cubicBezTo>
                  <a:pt x="2924" y="4613"/>
                  <a:pt x="2845" y="4689"/>
                  <a:pt x="2845" y="4784"/>
                </a:cubicBezTo>
                <a:cubicBezTo>
                  <a:pt x="2845" y="5113"/>
                  <a:pt x="2845" y="5113"/>
                  <a:pt x="2845" y="5113"/>
                </a:cubicBezTo>
                <a:cubicBezTo>
                  <a:pt x="2845" y="5208"/>
                  <a:pt x="2924" y="5284"/>
                  <a:pt x="3016" y="5284"/>
                </a:cubicBezTo>
                <a:cubicBezTo>
                  <a:pt x="3037" y="5284"/>
                  <a:pt x="3037" y="5284"/>
                  <a:pt x="3037" y="5284"/>
                </a:cubicBezTo>
                <a:cubicBezTo>
                  <a:pt x="3727" y="5284"/>
                  <a:pt x="3727" y="5284"/>
                  <a:pt x="3727" y="5284"/>
                </a:cubicBezTo>
                <a:cubicBezTo>
                  <a:pt x="3748" y="5284"/>
                  <a:pt x="3748" y="5284"/>
                  <a:pt x="3748" y="5284"/>
                </a:cubicBezTo>
                <a:cubicBezTo>
                  <a:pt x="3841" y="5284"/>
                  <a:pt x="3919" y="5208"/>
                  <a:pt x="3919" y="5113"/>
                </a:cubicBezTo>
                <a:cubicBezTo>
                  <a:pt x="3919" y="4784"/>
                  <a:pt x="3919" y="4784"/>
                  <a:pt x="3919" y="4784"/>
                </a:cubicBezTo>
                <a:cubicBezTo>
                  <a:pt x="3919" y="4689"/>
                  <a:pt x="3841" y="4613"/>
                  <a:pt x="3748" y="4613"/>
                </a:cubicBezTo>
                <a:cubicBezTo>
                  <a:pt x="3727" y="4613"/>
                  <a:pt x="3727" y="4613"/>
                  <a:pt x="3727" y="4613"/>
                </a:cubicBezTo>
                <a:cubicBezTo>
                  <a:pt x="3727" y="4313"/>
                  <a:pt x="3727" y="4313"/>
                  <a:pt x="3727" y="4313"/>
                </a:cubicBezTo>
                <a:cubicBezTo>
                  <a:pt x="3786" y="4313"/>
                  <a:pt x="3786" y="4313"/>
                  <a:pt x="3786" y="4313"/>
                </a:cubicBezTo>
                <a:cubicBezTo>
                  <a:pt x="3950" y="4097"/>
                  <a:pt x="3786" y="3837"/>
                  <a:pt x="3786" y="3837"/>
                </a:cubicBezTo>
                <a:cubicBezTo>
                  <a:pt x="3727" y="3837"/>
                  <a:pt x="3727" y="3837"/>
                  <a:pt x="3727" y="3837"/>
                </a:cubicBezTo>
                <a:cubicBezTo>
                  <a:pt x="3727" y="3345"/>
                  <a:pt x="3727" y="3345"/>
                  <a:pt x="3727" y="3345"/>
                </a:cubicBezTo>
                <a:cubicBezTo>
                  <a:pt x="4408" y="3232"/>
                  <a:pt x="4839" y="2791"/>
                  <a:pt x="5109" y="2264"/>
                </a:cubicBezTo>
                <a:cubicBezTo>
                  <a:pt x="5858" y="2264"/>
                  <a:pt x="5858" y="2264"/>
                  <a:pt x="5858" y="2264"/>
                </a:cubicBezTo>
                <a:cubicBezTo>
                  <a:pt x="6227" y="1580"/>
                  <a:pt x="6227" y="1580"/>
                  <a:pt x="6227" y="1580"/>
                </a:cubicBezTo>
                <a:cubicBezTo>
                  <a:pt x="6672" y="1402"/>
                  <a:pt x="6764" y="896"/>
                  <a:pt x="6747" y="647"/>
                </a:cubicBezTo>
                <a:close/>
                <a:moveTo>
                  <a:pt x="1016" y="2083"/>
                </a:moveTo>
                <a:lnTo>
                  <a:pt x="1016" y="2083"/>
                </a:lnTo>
                <a:cubicBezTo>
                  <a:pt x="663" y="1433"/>
                  <a:pt x="663" y="1433"/>
                  <a:pt x="663" y="1433"/>
                </a:cubicBezTo>
                <a:cubicBezTo>
                  <a:pt x="629" y="1423"/>
                  <a:pt x="629" y="1423"/>
                  <a:pt x="629" y="1423"/>
                </a:cubicBezTo>
                <a:cubicBezTo>
                  <a:pt x="270" y="1297"/>
                  <a:pt x="205" y="913"/>
                  <a:pt x="198" y="742"/>
                </a:cubicBezTo>
                <a:cubicBezTo>
                  <a:pt x="1228" y="742"/>
                  <a:pt x="1228" y="742"/>
                  <a:pt x="1228" y="742"/>
                </a:cubicBezTo>
                <a:cubicBezTo>
                  <a:pt x="1272" y="1136"/>
                  <a:pt x="1368" y="1631"/>
                  <a:pt x="1566" y="2083"/>
                </a:cubicBezTo>
                <a:lnTo>
                  <a:pt x="1016" y="2083"/>
                </a:lnTo>
                <a:close/>
                <a:moveTo>
                  <a:pt x="6135" y="1423"/>
                </a:moveTo>
                <a:lnTo>
                  <a:pt x="6135" y="1423"/>
                </a:lnTo>
                <a:cubicBezTo>
                  <a:pt x="6101" y="1433"/>
                  <a:pt x="6101" y="1433"/>
                  <a:pt x="6101" y="1433"/>
                </a:cubicBezTo>
                <a:cubicBezTo>
                  <a:pt x="5749" y="2083"/>
                  <a:pt x="5749" y="2083"/>
                  <a:pt x="5749" y="2083"/>
                </a:cubicBezTo>
                <a:cubicBezTo>
                  <a:pt x="5198" y="2083"/>
                  <a:pt x="5198" y="2083"/>
                  <a:pt x="5198" y="2083"/>
                </a:cubicBezTo>
                <a:cubicBezTo>
                  <a:pt x="5396" y="1631"/>
                  <a:pt x="5492" y="1136"/>
                  <a:pt x="5537" y="742"/>
                </a:cubicBezTo>
                <a:cubicBezTo>
                  <a:pt x="6566" y="742"/>
                  <a:pt x="6566" y="742"/>
                  <a:pt x="6566" y="742"/>
                </a:cubicBezTo>
                <a:cubicBezTo>
                  <a:pt x="6559" y="913"/>
                  <a:pt x="6498" y="1297"/>
                  <a:pt x="6135" y="14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Freeform 204"/>
          <p:cNvSpPr>
            <a:spLocks noChangeArrowheads="1"/>
          </p:cNvSpPr>
          <p:nvPr/>
        </p:nvSpPr>
        <p:spPr bwMode="auto">
          <a:xfrm>
            <a:off x="2326897" y="3853798"/>
            <a:ext cx="849457" cy="292850"/>
          </a:xfrm>
          <a:custGeom>
            <a:avLst/>
            <a:gdLst>
              <a:gd name="T0" fmla="*/ 3036 w 3072"/>
              <a:gd name="T1" fmla="*/ 143 h 1078"/>
              <a:gd name="T2" fmla="*/ 3036 w 3072"/>
              <a:gd name="T3" fmla="*/ 143 h 1078"/>
              <a:gd name="T4" fmla="*/ 3071 w 3072"/>
              <a:gd name="T5" fmla="*/ 92 h 1078"/>
              <a:gd name="T6" fmla="*/ 3071 w 3072"/>
              <a:gd name="T7" fmla="*/ 51 h 1078"/>
              <a:gd name="T8" fmla="*/ 3036 w 3072"/>
              <a:gd name="T9" fmla="*/ 0 h 1078"/>
              <a:gd name="T10" fmla="*/ 34 w 3072"/>
              <a:gd name="T11" fmla="*/ 0 h 1078"/>
              <a:gd name="T12" fmla="*/ 0 w 3072"/>
              <a:gd name="T13" fmla="*/ 51 h 1078"/>
              <a:gd name="T14" fmla="*/ 0 w 3072"/>
              <a:gd name="T15" fmla="*/ 92 h 1078"/>
              <a:gd name="T16" fmla="*/ 34 w 3072"/>
              <a:gd name="T17" fmla="*/ 143 h 1078"/>
              <a:gd name="T18" fmla="*/ 82 w 3072"/>
              <a:gd name="T19" fmla="*/ 143 h 1078"/>
              <a:gd name="T20" fmla="*/ 82 w 3072"/>
              <a:gd name="T21" fmla="*/ 933 h 1078"/>
              <a:gd name="T22" fmla="*/ 34 w 3072"/>
              <a:gd name="T23" fmla="*/ 933 h 1078"/>
              <a:gd name="T24" fmla="*/ 0 w 3072"/>
              <a:gd name="T25" fmla="*/ 984 h 1078"/>
              <a:gd name="T26" fmla="*/ 0 w 3072"/>
              <a:gd name="T27" fmla="*/ 1025 h 1078"/>
              <a:gd name="T28" fmla="*/ 34 w 3072"/>
              <a:gd name="T29" fmla="*/ 1077 h 1078"/>
              <a:gd name="T30" fmla="*/ 3036 w 3072"/>
              <a:gd name="T31" fmla="*/ 1077 h 1078"/>
              <a:gd name="T32" fmla="*/ 3071 w 3072"/>
              <a:gd name="T33" fmla="*/ 1025 h 1078"/>
              <a:gd name="T34" fmla="*/ 3071 w 3072"/>
              <a:gd name="T35" fmla="*/ 984 h 1078"/>
              <a:gd name="T36" fmla="*/ 3036 w 3072"/>
              <a:gd name="T37" fmla="*/ 933 h 1078"/>
              <a:gd name="T38" fmla="*/ 2989 w 3072"/>
              <a:gd name="T39" fmla="*/ 933 h 1078"/>
              <a:gd name="T40" fmla="*/ 2989 w 3072"/>
              <a:gd name="T41" fmla="*/ 143 h 1078"/>
              <a:gd name="T42" fmla="*/ 3036 w 3072"/>
              <a:gd name="T43" fmla="*/ 143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72" h="1078">
                <a:moveTo>
                  <a:pt x="3036" y="143"/>
                </a:moveTo>
                <a:lnTo>
                  <a:pt x="3036" y="143"/>
                </a:lnTo>
                <a:cubicBezTo>
                  <a:pt x="3057" y="143"/>
                  <a:pt x="3071" y="119"/>
                  <a:pt x="3071" y="92"/>
                </a:cubicBezTo>
                <a:cubicBezTo>
                  <a:pt x="3071" y="51"/>
                  <a:pt x="3071" y="51"/>
                  <a:pt x="3071" y="51"/>
                </a:cubicBezTo>
                <a:cubicBezTo>
                  <a:pt x="3071" y="24"/>
                  <a:pt x="3057" y="0"/>
                  <a:pt x="3036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13" y="0"/>
                  <a:pt x="0" y="24"/>
                  <a:pt x="0" y="51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119"/>
                  <a:pt x="13" y="143"/>
                  <a:pt x="34" y="143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933"/>
                  <a:pt x="82" y="933"/>
                  <a:pt x="82" y="933"/>
                </a:cubicBezTo>
                <a:cubicBezTo>
                  <a:pt x="34" y="933"/>
                  <a:pt x="34" y="933"/>
                  <a:pt x="34" y="933"/>
                </a:cubicBezTo>
                <a:cubicBezTo>
                  <a:pt x="13" y="933"/>
                  <a:pt x="0" y="957"/>
                  <a:pt x="0" y="984"/>
                </a:cubicBezTo>
                <a:cubicBezTo>
                  <a:pt x="0" y="1025"/>
                  <a:pt x="0" y="1025"/>
                  <a:pt x="0" y="1025"/>
                </a:cubicBezTo>
                <a:cubicBezTo>
                  <a:pt x="0" y="1053"/>
                  <a:pt x="13" y="1077"/>
                  <a:pt x="34" y="1077"/>
                </a:cubicBezTo>
                <a:cubicBezTo>
                  <a:pt x="3036" y="1077"/>
                  <a:pt x="3036" y="1077"/>
                  <a:pt x="3036" y="1077"/>
                </a:cubicBezTo>
                <a:cubicBezTo>
                  <a:pt x="3057" y="1077"/>
                  <a:pt x="3071" y="1053"/>
                  <a:pt x="3071" y="1025"/>
                </a:cubicBezTo>
                <a:cubicBezTo>
                  <a:pt x="3071" y="984"/>
                  <a:pt x="3071" y="984"/>
                  <a:pt x="3071" y="984"/>
                </a:cubicBezTo>
                <a:cubicBezTo>
                  <a:pt x="3071" y="957"/>
                  <a:pt x="3057" y="933"/>
                  <a:pt x="3036" y="933"/>
                </a:cubicBezTo>
                <a:cubicBezTo>
                  <a:pt x="2989" y="933"/>
                  <a:pt x="2989" y="933"/>
                  <a:pt x="2989" y="933"/>
                </a:cubicBezTo>
                <a:cubicBezTo>
                  <a:pt x="2989" y="143"/>
                  <a:pt x="2989" y="143"/>
                  <a:pt x="2989" y="143"/>
                </a:cubicBezTo>
                <a:lnTo>
                  <a:pt x="3036" y="143"/>
                </a:lnTo>
              </a:path>
            </a:pathLst>
          </a:custGeom>
          <a:solidFill>
            <a:srgbClr val="FBF4D9"/>
          </a:solidFill>
          <a:ln w="28575">
            <a:noFill/>
          </a:ln>
          <a:effectLst>
            <a:outerShdw blurRad="317500" dist="127000" dir="2700000" algn="tl" rotWithShape="0">
              <a:prstClr val="black">
                <a:alpha val="30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44" name="Freeform 206"/>
          <p:cNvSpPr>
            <a:spLocks noChangeArrowheads="1"/>
          </p:cNvSpPr>
          <p:nvPr/>
        </p:nvSpPr>
        <p:spPr bwMode="auto">
          <a:xfrm>
            <a:off x="2349153" y="3894574"/>
            <a:ext cx="802471" cy="0"/>
          </a:xfrm>
          <a:custGeom>
            <a:avLst/>
            <a:gdLst>
              <a:gd name="T0" fmla="*/ 2907 w 2908"/>
              <a:gd name="T1" fmla="*/ 28 h 29"/>
              <a:gd name="T2" fmla="*/ 0 w 2908"/>
              <a:gd name="T3" fmla="*/ 28 h 29"/>
              <a:gd name="T4" fmla="*/ 0 w 2908"/>
              <a:gd name="T5" fmla="*/ 0 h 29"/>
              <a:gd name="T6" fmla="*/ 2907 w 2908"/>
              <a:gd name="T7" fmla="*/ 0 h 29"/>
              <a:gd name="T8" fmla="*/ 2907 w 2908"/>
              <a:gd name="T9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8" h="29">
                <a:moveTo>
                  <a:pt x="2907" y="28"/>
                </a:moveTo>
                <a:lnTo>
                  <a:pt x="0" y="28"/>
                </a:lnTo>
                <a:lnTo>
                  <a:pt x="0" y="0"/>
                </a:lnTo>
                <a:lnTo>
                  <a:pt x="2907" y="0"/>
                </a:lnTo>
                <a:lnTo>
                  <a:pt x="2907" y="28"/>
                </a:lnTo>
              </a:path>
            </a:pathLst>
          </a:custGeom>
          <a:solidFill>
            <a:srgbClr val="1E364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45" name="Freeform 207"/>
          <p:cNvSpPr>
            <a:spLocks noChangeArrowheads="1"/>
          </p:cNvSpPr>
          <p:nvPr/>
        </p:nvSpPr>
        <p:spPr bwMode="auto">
          <a:xfrm>
            <a:off x="2349153" y="4113285"/>
            <a:ext cx="802471" cy="0"/>
          </a:xfrm>
          <a:custGeom>
            <a:avLst/>
            <a:gdLst>
              <a:gd name="T0" fmla="*/ 2907 w 2908"/>
              <a:gd name="T1" fmla="*/ 7 h 8"/>
              <a:gd name="T2" fmla="*/ 0 w 2908"/>
              <a:gd name="T3" fmla="*/ 7 h 8"/>
              <a:gd name="T4" fmla="*/ 0 w 2908"/>
              <a:gd name="T5" fmla="*/ 0 h 8"/>
              <a:gd name="T6" fmla="*/ 2907 w 2908"/>
              <a:gd name="T7" fmla="*/ 0 h 8"/>
              <a:gd name="T8" fmla="*/ 2907 w 2908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8" h="8">
                <a:moveTo>
                  <a:pt x="2907" y="7"/>
                </a:moveTo>
                <a:lnTo>
                  <a:pt x="0" y="7"/>
                </a:lnTo>
                <a:lnTo>
                  <a:pt x="0" y="0"/>
                </a:lnTo>
                <a:lnTo>
                  <a:pt x="2907" y="0"/>
                </a:lnTo>
                <a:lnTo>
                  <a:pt x="2907" y="7"/>
                </a:lnTo>
              </a:path>
            </a:pathLst>
          </a:custGeom>
          <a:solidFill>
            <a:srgbClr val="38557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/>
          </a:p>
        </p:txBody>
      </p:sp>
      <p:sp>
        <p:nvSpPr>
          <p:cNvPr id="46" name="原创设计师QQ：598969553           _26"/>
          <p:cNvSpPr/>
          <p:nvPr/>
        </p:nvSpPr>
        <p:spPr>
          <a:xfrm>
            <a:off x="1858775" y="4552425"/>
            <a:ext cx="178322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原创设计师QQ：598969553           _26"/>
          <p:cNvSpPr/>
          <p:nvPr/>
        </p:nvSpPr>
        <p:spPr>
          <a:xfrm>
            <a:off x="4075684" y="4552425"/>
            <a:ext cx="178322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原创设计师QQ：598969553           _26"/>
          <p:cNvSpPr/>
          <p:nvPr/>
        </p:nvSpPr>
        <p:spPr>
          <a:xfrm>
            <a:off x="6348296" y="4552425"/>
            <a:ext cx="178322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原创设计师QQ：598969553           _26"/>
          <p:cNvSpPr/>
          <p:nvPr/>
        </p:nvSpPr>
        <p:spPr>
          <a:xfrm>
            <a:off x="8598626" y="4552425"/>
            <a:ext cx="178322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233672"/>
      </p:ext>
    </p:extLst>
  </p:cSld>
  <p:clrMapOvr>
    <a:masterClrMapping/>
  </p:clrMapOvr>
  <p:transition spd="slow" advClick="0" advTm="4000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pct75">
            <a:fgClr>
              <a:srgbClr val="13233B"/>
            </a:fgClr>
            <a:bgClr>
              <a:srgbClr val="50608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原创设计师QQ598969533         _3"/>
          <p:cNvGrpSpPr/>
          <p:nvPr/>
        </p:nvGrpSpPr>
        <p:grpSpPr>
          <a:xfrm>
            <a:off x="3785149" y="2437891"/>
            <a:ext cx="3834303" cy="1982218"/>
            <a:chOff x="6053928" y="2512115"/>
            <a:chExt cx="3834303" cy="1982218"/>
          </a:xfrm>
        </p:grpSpPr>
        <p:sp>
          <p:nvSpPr>
            <p:cNvPr id="7" name="原创设计师QQ598969553           _6"/>
            <p:cNvSpPr/>
            <p:nvPr/>
          </p:nvSpPr>
          <p:spPr>
            <a:xfrm flipH="1">
              <a:off x="6053928" y="2512115"/>
              <a:ext cx="266130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添加章节标题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bg1"/>
                  </a:solidFill>
                </a:rPr>
                <a:t>Company introduction</a:t>
              </a:r>
            </a:p>
          </p:txBody>
        </p:sp>
        <p:sp>
          <p:nvSpPr>
            <p:cNvPr id="8" name="原创设计师QQ598969553           _7"/>
            <p:cNvSpPr/>
            <p:nvPr/>
          </p:nvSpPr>
          <p:spPr>
            <a:xfrm flipH="1">
              <a:off x="6104728" y="3876150"/>
              <a:ext cx="3783503" cy="6181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为客户提供有效服务，是我们工作的方向和价值评价的标尺，成就客户就是成就我们自己</a:t>
              </a:r>
              <a:endParaRPr lang="en-US" altLang="zh-CN" sz="1200" dirty="0">
                <a:solidFill>
                  <a:schemeClr val="bg1"/>
                </a:solidFill>
                <a:latin typeface="+mn-ea"/>
              </a:endParaRPr>
            </a:p>
          </p:txBody>
        </p:sp>
        <p:cxnSp>
          <p:nvCxnSpPr>
            <p:cNvPr id="9" name="原创设计师QQ598969553           _8"/>
            <p:cNvCxnSpPr/>
            <p:nvPr/>
          </p:nvCxnSpPr>
          <p:spPr>
            <a:xfrm flipH="1">
              <a:off x="6219028" y="3644697"/>
              <a:ext cx="648000" cy="0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图文框 1"/>
          <p:cNvSpPr/>
          <p:nvPr/>
        </p:nvSpPr>
        <p:spPr>
          <a:xfrm>
            <a:off x="2628900" y="984250"/>
            <a:ext cx="6934200" cy="4889500"/>
          </a:xfrm>
          <a:prstGeom prst="frame">
            <a:avLst>
              <a:gd name="adj1" fmla="val 5487"/>
            </a:avLst>
          </a:prstGeom>
          <a:pattFill prst="pct70">
            <a:fgClr>
              <a:srgbClr val="C61027"/>
            </a:fgClr>
            <a:bgClr>
              <a:srgbClr val="E76278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pic>
        <p:nvPicPr>
          <p:cNvPr id="1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757164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 that you use the</a:t>
            </a:r>
            <a:endParaRPr lang="zh-CN" altLang="en-US" dirty="0"/>
          </a:p>
        </p:txBody>
      </p:sp>
      <p:cxnSp>
        <p:nvCxnSpPr>
          <p:cNvPr id="6" name="Straight Connector 48"/>
          <p:cNvCxnSpPr/>
          <p:nvPr/>
        </p:nvCxnSpPr>
        <p:spPr>
          <a:xfrm>
            <a:off x="5518150" y="3719418"/>
            <a:ext cx="1149350" cy="158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5"/>
          <p:cNvCxnSpPr/>
          <p:nvPr/>
        </p:nvCxnSpPr>
        <p:spPr>
          <a:xfrm>
            <a:off x="5518150" y="2647855"/>
            <a:ext cx="1149350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0"/>
          <p:cNvCxnSpPr/>
          <p:nvPr/>
        </p:nvCxnSpPr>
        <p:spPr>
          <a:xfrm>
            <a:off x="5518150" y="4862418"/>
            <a:ext cx="1149350" cy="158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6053138" y="2044605"/>
            <a:ext cx="85725" cy="3573463"/>
            <a:chOff x="4529137" y="1142992"/>
            <a:chExt cx="85726" cy="3572693"/>
          </a:xfrm>
        </p:grpSpPr>
        <p:cxnSp>
          <p:nvCxnSpPr>
            <p:cNvPr id="10" name="Straight Connector 8"/>
            <p:cNvCxnSpPr/>
            <p:nvPr/>
          </p:nvCxnSpPr>
          <p:spPr>
            <a:xfrm rot="5400000">
              <a:off x="2785652" y="2929339"/>
              <a:ext cx="3572693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51"/>
            <p:cNvSpPr/>
            <p:nvPr/>
          </p:nvSpPr>
          <p:spPr>
            <a:xfrm>
              <a:off x="4529137" y="2774590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12" name="Oval 52"/>
            <p:cNvSpPr/>
            <p:nvPr/>
          </p:nvSpPr>
          <p:spPr>
            <a:xfrm>
              <a:off x="4529137" y="1708020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13" name="Oval 53"/>
            <p:cNvSpPr/>
            <p:nvPr/>
          </p:nvSpPr>
          <p:spPr>
            <a:xfrm>
              <a:off x="4529137" y="3917344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</p:grpSp>
      <p:grpSp>
        <p:nvGrpSpPr>
          <p:cNvPr id="14" name="Group 88"/>
          <p:cNvGrpSpPr>
            <a:grpSpLocks/>
          </p:cNvGrpSpPr>
          <p:nvPr/>
        </p:nvGrpSpPr>
        <p:grpSpPr bwMode="auto">
          <a:xfrm>
            <a:off x="1881188" y="3284443"/>
            <a:ext cx="2643187" cy="931862"/>
            <a:chOff x="357158" y="2428874"/>
            <a:chExt cx="2643206" cy="932083"/>
          </a:xfrm>
        </p:grpSpPr>
        <p:sp>
          <p:nvSpPr>
            <p:cNvPr id="15" name="Rectangle 31"/>
            <p:cNvSpPr/>
            <p:nvPr/>
          </p:nvSpPr>
          <p:spPr>
            <a:xfrm>
              <a:off x="357158" y="2714692"/>
              <a:ext cx="2643206" cy="6462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16" name="Rectangle 32"/>
            <p:cNvSpPr/>
            <p:nvPr/>
          </p:nvSpPr>
          <p:spPr>
            <a:xfrm>
              <a:off x="2158983" y="2428874"/>
              <a:ext cx="800106" cy="3366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881563" y="3401918"/>
            <a:ext cx="636587" cy="636587"/>
            <a:chOff x="3357554" y="2500312"/>
            <a:chExt cx="636196" cy="636164"/>
          </a:xfrm>
        </p:grpSpPr>
        <p:sp>
          <p:nvSpPr>
            <p:cNvPr id="18" name="Rectangle 22"/>
            <p:cNvSpPr/>
            <p:nvPr/>
          </p:nvSpPr>
          <p:spPr>
            <a:xfrm>
              <a:off x="3357554" y="2500312"/>
              <a:ext cx="636196" cy="6361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19" name="Freeform 23"/>
            <p:cNvSpPr>
              <a:spLocks noEditPoints="1"/>
            </p:cNvSpPr>
            <p:nvPr/>
          </p:nvSpPr>
          <p:spPr bwMode="auto">
            <a:xfrm>
              <a:off x="3478130" y="2660542"/>
              <a:ext cx="388698" cy="323635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20" name="Group 89"/>
          <p:cNvGrpSpPr>
            <a:grpSpLocks/>
          </p:cNvGrpSpPr>
          <p:nvPr/>
        </p:nvGrpSpPr>
        <p:grpSpPr bwMode="auto">
          <a:xfrm>
            <a:off x="1881188" y="2212880"/>
            <a:ext cx="2643187" cy="931863"/>
            <a:chOff x="357158" y="1357304"/>
            <a:chExt cx="2643206" cy="932083"/>
          </a:xfrm>
        </p:grpSpPr>
        <p:sp>
          <p:nvSpPr>
            <p:cNvPr id="21" name="Rectangle 29"/>
            <p:cNvSpPr/>
            <p:nvPr/>
          </p:nvSpPr>
          <p:spPr>
            <a:xfrm>
              <a:off x="357158" y="1643121"/>
              <a:ext cx="2643206" cy="64626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2" name="Rectangle 30"/>
            <p:cNvSpPr/>
            <p:nvPr/>
          </p:nvSpPr>
          <p:spPr>
            <a:xfrm>
              <a:off x="2162158" y="1357304"/>
              <a:ext cx="800106" cy="3699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4881563" y="2330355"/>
            <a:ext cx="636587" cy="636588"/>
            <a:chOff x="3357554" y="1428742"/>
            <a:chExt cx="636196" cy="636164"/>
          </a:xfrm>
        </p:grpSpPr>
        <p:sp>
          <p:nvSpPr>
            <p:cNvPr id="24" name="Rectangle 13"/>
            <p:cNvSpPr/>
            <p:nvPr/>
          </p:nvSpPr>
          <p:spPr>
            <a:xfrm>
              <a:off x="3357554" y="1428742"/>
              <a:ext cx="636196" cy="6361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25" name="Freeform 100"/>
            <p:cNvSpPr>
              <a:spLocks/>
            </p:cNvSpPr>
            <p:nvPr/>
          </p:nvSpPr>
          <p:spPr bwMode="auto">
            <a:xfrm>
              <a:off x="3500341" y="1571522"/>
              <a:ext cx="303026" cy="342672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26" name="Group 92"/>
          <p:cNvGrpSpPr>
            <a:grpSpLocks/>
          </p:cNvGrpSpPr>
          <p:nvPr/>
        </p:nvGrpSpPr>
        <p:grpSpPr bwMode="auto">
          <a:xfrm>
            <a:off x="7667625" y="4427443"/>
            <a:ext cx="2643188" cy="931862"/>
            <a:chOff x="6143636" y="3571882"/>
            <a:chExt cx="2643206" cy="932083"/>
          </a:xfrm>
        </p:grpSpPr>
        <p:sp>
          <p:nvSpPr>
            <p:cNvPr id="27" name="Rectangle 39"/>
            <p:cNvSpPr/>
            <p:nvPr/>
          </p:nvSpPr>
          <p:spPr>
            <a:xfrm>
              <a:off x="6143636" y="3857700"/>
              <a:ext cx="2643206" cy="6462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8" name="Rectangle 40"/>
            <p:cNvSpPr/>
            <p:nvPr/>
          </p:nvSpPr>
          <p:spPr>
            <a:xfrm>
              <a:off x="6143636" y="3571882"/>
              <a:ext cx="800105" cy="3366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6667500" y="4544918"/>
            <a:ext cx="636588" cy="636587"/>
            <a:chOff x="5143504" y="3643320"/>
            <a:chExt cx="636196" cy="636164"/>
          </a:xfrm>
        </p:grpSpPr>
        <p:sp>
          <p:nvSpPr>
            <p:cNvPr id="30" name="Rectangle 27"/>
            <p:cNvSpPr/>
            <p:nvPr/>
          </p:nvSpPr>
          <p:spPr>
            <a:xfrm>
              <a:off x="5143504" y="3643320"/>
              <a:ext cx="636196" cy="6361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31" name="Freeform 107"/>
            <p:cNvSpPr>
              <a:spLocks noEditPoints="1"/>
            </p:cNvSpPr>
            <p:nvPr/>
          </p:nvSpPr>
          <p:spPr bwMode="auto">
            <a:xfrm>
              <a:off x="5286291" y="3786100"/>
              <a:ext cx="364900" cy="314116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32" name="Group 87"/>
          <p:cNvGrpSpPr>
            <a:grpSpLocks/>
          </p:cNvGrpSpPr>
          <p:nvPr/>
        </p:nvGrpSpPr>
        <p:grpSpPr bwMode="auto">
          <a:xfrm>
            <a:off x="1881188" y="4422680"/>
            <a:ext cx="2643187" cy="936625"/>
            <a:chOff x="357158" y="3567642"/>
            <a:chExt cx="2643206" cy="936323"/>
          </a:xfrm>
        </p:grpSpPr>
        <p:sp>
          <p:nvSpPr>
            <p:cNvPr id="33" name="Rectangle 33"/>
            <p:cNvSpPr/>
            <p:nvPr/>
          </p:nvSpPr>
          <p:spPr>
            <a:xfrm>
              <a:off x="357158" y="3858061"/>
              <a:ext cx="2643206" cy="6459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4" name="Rectangle 34"/>
            <p:cNvSpPr/>
            <p:nvPr/>
          </p:nvSpPr>
          <p:spPr>
            <a:xfrm>
              <a:off x="2151046" y="3567642"/>
              <a:ext cx="800106" cy="336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4881563" y="4544918"/>
            <a:ext cx="636587" cy="636587"/>
            <a:chOff x="3357554" y="3643320"/>
            <a:chExt cx="636196" cy="636164"/>
          </a:xfrm>
        </p:grpSpPr>
        <p:sp>
          <p:nvSpPr>
            <p:cNvPr id="36" name="Rectangle 26"/>
            <p:cNvSpPr/>
            <p:nvPr/>
          </p:nvSpPr>
          <p:spPr>
            <a:xfrm>
              <a:off x="3357554" y="3643320"/>
              <a:ext cx="636196" cy="6361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grpSp>
          <p:nvGrpSpPr>
            <p:cNvPr id="37" name="Group 67"/>
            <p:cNvGrpSpPr/>
            <p:nvPr/>
          </p:nvGrpSpPr>
          <p:grpSpPr>
            <a:xfrm>
              <a:off x="3428992" y="3857634"/>
              <a:ext cx="503238" cy="177800"/>
              <a:chOff x="1441430" y="4357700"/>
              <a:chExt cx="503238" cy="177800"/>
            </a:xfrm>
            <a:solidFill>
              <a:schemeClr val="bg1"/>
            </a:solidFill>
          </p:grpSpPr>
          <p:sp>
            <p:nvSpPr>
              <p:cNvPr id="38" name="Freeform 19"/>
              <p:cNvSpPr>
                <a:spLocks/>
              </p:cNvSpPr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schemeClr val="tx1">
                      <a:lumMod val="85000"/>
                      <a:lumOff val="15000"/>
                    </a:schemeClr>
                  </a:solidFill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39" name="Freeform 20"/>
              <p:cNvSpPr>
                <a:spLocks/>
              </p:cNvSpPr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schemeClr val="tx1">
                      <a:lumMod val="85000"/>
                      <a:lumOff val="15000"/>
                    </a:schemeClr>
                  </a:solidFill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0" name="Freeform 21"/>
              <p:cNvSpPr>
                <a:spLocks/>
              </p:cNvSpPr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schemeClr val="tx1">
                      <a:lumMod val="85000"/>
                      <a:lumOff val="15000"/>
                    </a:schemeClr>
                  </a:solidFill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41" name="Group 90"/>
          <p:cNvGrpSpPr>
            <a:grpSpLocks/>
          </p:cNvGrpSpPr>
          <p:nvPr/>
        </p:nvGrpSpPr>
        <p:grpSpPr bwMode="auto">
          <a:xfrm>
            <a:off x="7667625" y="2212880"/>
            <a:ext cx="2643188" cy="931863"/>
            <a:chOff x="6143636" y="1357304"/>
            <a:chExt cx="2643206" cy="932083"/>
          </a:xfrm>
        </p:grpSpPr>
        <p:sp>
          <p:nvSpPr>
            <p:cNvPr id="42" name="Rectangle 35"/>
            <p:cNvSpPr/>
            <p:nvPr/>
          </p:nvSpPr>
          <p:spPr>
            <a:xfrm>
              <a:off x="6143636" y="1643121"/>
              <a:ext cx="2643206" cy="64626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43" name="Rectangle 36"/>
            <p:cNvSpPr/>
            <p:nvPr/>
          </p:nvSpPr>
          <p:spPr>
            <a:xfrm>
              <a:off x="6143636" y="1357304"/>
              <a:ext cx="800105" cy="3366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6667500" y="2330355"/>
            <a:ext cx="636588" cy="636588"/>
            <a:chOff x="5143504" y="1428742"/>
            <a:chExt cx="636196" cy="636164"/>
          </a:xfrm>
        </p:grpSpPr>
        <p:sp>
          <p:nvSpPr>
            <p:cNvPr id="45" name="Rectangle 16"/>
            <p:cNvSpPr/>
            <p:nvPr/>
          </p:nvSpPr>
          <p:spPr>
            <a:xfrm>
              <a:off x="5143504" y="1428742"/>
              <a:ext cx="636196" cy="6361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grpSp>
          <p:nvGrpSpPr>
            <p:cNvPr id="46" name="Group 68"/>
            <p:cNvGrpSpPr/>
            <p:nvPr/>
          </p:nvGrpSpPr>
          <p:grpSpPr>
            <a:xfrm>
              <a:off x="5301319" y="1581456"/>
              <a:ext cx="337042" cy="337616"/>
              <a:chOff x="6998061" y="3496249"/>
              <a:chExt cx="366051" cy="366676"/>
            </a:xfrm>
            <a:solidFill>
              <a:schemeClr val="bg1"/>
            </a:solidFill>
          </p:grpSpPr>
          <p:sp>
            <p:nvSpPr>
              <p:cNvPr id="47" name="AutoShape 7"/>
              <p:cNvSpPr>
                <a:spLocks/>
              </p:cNvSpPr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8" name="AutoShape 8"/>
              <p:cNvSpPr>
                <a:spLocks/>
              </p:cNvSpPr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9" name="AutoShape 9"/>
              <p:cNvSpPr>
                <a:spLocks/>
              </p:cNvSpPr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0" name="AutoShape 10"/>
              <p:cNvSpPr>
                <a:spLocks/>
              </p:cNvSpPr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1" name="AutoShape 11"/>
              <p:cNvSpPr>
                <a:spLocks/>
              </p:cNvSpPr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2" name="AutoShape 12"/>
              <p:cNvSpPr>
                <a:spLocks/>
              </p:cNvSpPr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3" name="AutoShape 13"/>
              <p:cNvSpPr>
                <a:spLocks/>
              </p:cNvSpPr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4" name="AutoShape 14"/>
              <p:cNvSpPr>
                <a:spLocks/>
              </p:cNvSpPr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5" name="AutoShape 15"/>
              <p:cNvSpPr>
                <a:spLocks/>
              </p:cNvSpPr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56" name="Group 91"/>
          <p:cNvGrpSpPr>
            <a:grpSpLocks/>
          </p:cNvGrpSpPr>
          <p:nvPr/>
        </p:nvGrpSpPr>
        <p:grpSpPr bwMode="auto">
          <a:xfrm>
            <a:off x="7667625" y="3284443"/>
            <a:ext cx="2643188" cy="931862"/>
            <a:chOff x="6143636" y="2428874"/>
            <a:chExt cx="2643206" cy="932083"/>
          </a:xfrm>
        </p:grpSpPr>
        <p:sp>
          <p:nvSpPr>
            <p:cNvPr id="57" name="Rectangle 37"/>
            <p:cNvSpPr/>
            <p:nvPr/>
          </p:nvSpPr>
          <p:spPr>
            <a:xfrm>
              <a:off x="6143636" y="2714692"/>
              <a:ext cx="2643206" cy="6462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58" name="Rectangle 38"/>
            <p:cNvSpPr/>
            <p:nvPr/>
          </p:nvSpPr>
          <p:spPr>
            <a:xfrm>
              <a:off x="6143636" y="2428874"/>
              <a:ext cx="800105" cy="3366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6667500" y="3401918"/>
            <a:ext cx="636588" cy="636587"/>
            <a:chOff x="5143504" y="2500312"/>
            <a:chExt cx="636196" cy="636164"/>
          </a:xfrm>
        </p:grpSpPr>
        <p:sp>
          <p:nvSpPr>
            <p:cNvPr id="60" name="Rectangle 23"/>
            <p:cNvSpPr/>
            <p:nvPr/>
          </p:nvSpPr>
          <p:spPr>
            <a:xfrm>
              <a:off x="5143504" y="2500312"/>
              <a:ext cx="636196" cy="6361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grpSp>
          <p:nvGrpSpPr>
            <p:cNvPr id="61" name="Group 78"/>
            <p:cNvGrpSpPr/>
            <p:nvPr/>
          </p:nvGrpSpPr>
          <p:grpSpPr>
            <a:xfrm>
              <a:off x="5333133" y="2643188"/>
              <a:ext cx="272454" cy="363686"/>
              <a:chOff x="1868971" y="2767277"/>
              <a:chExt cx="274694" cy="366676"/>
            </a:xfrm>
            <a:solidFill>
              <a:schemeClr val="bg1"/>
            </a:solidFill>
          </p:grpSpPr>
          <p:sp>
            <p:nvSpPr>
              <p:cNvPr id="62" name="AutoShape 115"/>
              <p:cNvSpPr>
                <a:spLocks/>
              </p:cNvSpPr>
              <p:nvPr/>
            </p:nvSpPr>
            <p:spPr bwMode="auto">
              <a:xfrm>
                <a:off x="1868971" y="2767277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63" name="AutoShape 116"/>
              <p:cNvSpPr>
                <a:spLocks/>
              </p:cNvSpPr>
              <p:nvPr/>
            </p:nvSpPr>
            <p:spPr bwMode="auto">
              <a:xfrm>
                <a:off x="1983479" y="2985030"/>
                <a:ext cx="45678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pic>
        <p:nvPicPr>
          <p:cNvPr id="6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315963"/>
      </p:ext>
    </p:extLst>
  </p:cSld>
  <p:clrMapOvr>
    <a:masterClrMapping/>
  </p:clrMapOvr>
  <p:transition spd="slow" advClick="0" advTm="4000">
    <p:wip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74A0054-82BE-4979-9243-44EFA446E20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DO4Kkk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AzuCpJqok5BfEDAAAsEQAAJwAAAHVuaXZlcnNhbC9mbGFzaF9wdWJsaXNoaW5nX3NldHRpbmdzLnhtbNVY727aSBD/zlOsfOrHYtImTYoMUZQYBZUABeeu1ekULfaAt1nvut41lH7q0/TB7klu1gsECmlNe5xyQhF4duY3/2e88c4/JZxMIVNMioZzVK05BEQoIyYmDec2aD0/c4jSVESUSwENR0iHnDcrXpqPOFPxELRGVkUQRqh6qhtOrHVad93ZbFZlKs3MqeS5RnxVDWXiphkoEBoyN+V0jl96noJyFgglAPAvkWIh1qxUCPEs0o2Mcg6ERWi5YMYpylucqthxLduIhveTTOYiupRcZiSbjBrOb2cX5rPksVBXLAFhYqKaSDRkXadRxIwVlA/ZZyAxsEmM5p4eO2TGIh03nJe1FwYG2d1tmALc+k4NzKXEIAi9wE9A04hqah+tQg2ftFoSLCmaC5qwMMATYgLQcK6Cu2GnfeXfdXuBP7y7Dm461oY9hAL/XbCHUNAOOv4+/GXhr9/3/UGn3X1zF/R6naDdf5DCiG4ExHM3I+ZhZGWehbAKmKfjPBkJyjgW6TdhVKCxzDnNJhDIFsMsjilX4JAPKUze5pQzPcduqGE33AOkFyqFUA9M2hqOznJwHuAsIBqGuVzVxMnrVU2cnm247lrtD27ttNKjWtMwxuJBWmGa566TlmxjKTZcM89kJHm0cgiSEURdmsBaTwzvmWgh55FDxpgEjq5eZIxyhzCNrocrYZWPlGa66L3WOidBLBwSQG6GW6EIY5qpjYivom4KP2z+2ZUa1F82FJb0GOsfMucRmcuccHYPREuCac4T/BUDWW8mMs5kUlCx3zVRnKFxUwYziM7LKHqPKpIcJXG4pBy01fAxZ5/JCMYyQ1ygUxxFSGfK4lf3Ak6pUg+gdGnjM9si7e6V/+6ZcZBGUyrCPcGxNiBJ9UHw6ZwIqZdyGI6Q5gqKpEQsKs7K+Fb9+TQoluTcpvnfTsYa9AFTchgt+yTmhxaUVhvTadGIprkKaGxBhimxmHgQ4mRhIoeygCEVRAo+JzTE6a1MW0+ZzBVSbANbaPXzFlp5wkTxNMEpiBqzCLJSkLWjFy+PT16dnr2uV92/v3x9/l2hxV7rc2rU2cV2+ejiLCf1zfr8gdB3luiWbEtmiSnUaEvp7heDxQLbHvGea1bP7k1ULMynuIiG/sXg8poM/OFtJxjWyxRDV2Lf6TDGchqb98gyMr3bANPhl4I3US/D2B/4v5cCxASW6ptyaru9Ug6/KcM1sJu8v7bFS5mAk39iJxnOfs4ShuX7v+jjx1rq10fAf9LGv/RCaWfAgdoYaBbGmNGDVcGTH5OHDO9Tiph9Wl0BN+58nrvzdm1OEiZYgnE07wGrK3nz5LiGt8idR5UKom3+h6NZ+QdQSwMEFAACAAgAM7gqSYi17Qi8AgAAWgoAACEAAAB1bml2ZXJzYWwvZmxhc2hfc2tpbl9zZXR0aW5ncy54bWyVVttu2zAMfd9XBNl73F3TAWqANM2AAt1arEXfZZuxhciSIcnp8vfTtZYSO8lMFKjIc8SLSLZIbglbfJhMUMEpF8+gFGGVNJqgm5DyZpp3SnE2KzhTwNSMcdFgOl18/Gk/lFnkORbfgbiUs8EF9G7m9ruE4n18mxsZIxS8aTHbP/CKz3JcbCvBO1aeDa3etyAoYVuNvPoxX61HHVAi1b2CJolpfW3kMkorQEowIX1fGznLojgHGjxd2e9CTu/qdPYHtB2RRFna8pORMVqLK0iLfL00Mo5n+vb0VeZGThMU/FUa+uWzkVEoxXsQ6eV3X42MMnjbtf/TI63glSloyjn9iO8cynGpx89EdWXkLMEkZBydfQVfHpvrXQTyv8Zzj8y4Ck6fTF0PFoJ59JzCQokOUBZOziZr/vbYKT0fsNhgKjUgVvWgJx30E+5kuCbV9bg/8EZYGd/lNT3kldOugZULOLou1ff41erW7ooI+q6KAhSwO8JFyh75W5f1CBkpe+QzJSU8Mro/gh9aHCc88S32j3m6+toKDOtj6a3hFKzG04MZXBm59oqAaXgJC7MO9LLGinD2Qhowj4cya3KRZUehIYZ3pLKMXwaX721OEmUHBt9ww+2FFFEUhrrOhqp3dRy5OaY96fskbUr3p6FP0Z0nSm/ymylWChd1o7OV04nn6VHRTqbZMMMXB8Q92/CIY32PkRostiBeOKfyUgrjCi4GczdhY3CURUVA2XCVkb9kqPysa3IQa/1qBEL3pDqHq0lVU/2jXgm8QRmM/l1GrI6qan0fw+S9OyOF7wHAoqhDB7iDszQdVYTCDsICiBQ247HUkNRNOtZvS/UAGxUvH685aMkIEPWkXxh9r8S41DBAeNVxDTOc5fwuVjiXNrNk/sMq7scoWc5hp5nei707he+l5GZtPy6hVpr/Kf8BUEsDBBQAAgAIADO4KkmYwI4lxwMAAD0QAAAmAAAAdW5pdmVyc2FsL2h0bWxfcHVibGlzaGluZ19zZXR0aW5ncy54bWzVV21vGjkQ/s6vsPbUj2WTvlxStBBFyUZBpcDBpi86nSKzHlhfvPZ27YXST/dr7ofdL7kxBhJKkpo2ae+EIrLjmWdmnpnxsNHRp1yQKZSaK9kM9ut7AQGZKsblpBlcJGdPDwOiDZWMCiWhGUgVkKNWLSqqkeA6G4IxqKoJwkjdKEwzyIwpGmE4m83qXBelPVWiMoiv66nKw6IEDdJAGRaCzvHLzAvQwRLBAwD/ciWXZq1ajZDIIb1RrBJAOMPIJbdJUXFuchGETmtE06tJqSrJTpRQJSkno2bwy+Gx/ax0HNIpz0FaSnQLhVZsGpQxboOgYsg/A8mATzKM9uBFQGacmawZPN97ZmFQPdyGWYC71KmFOVHIgTRL/BwMZdRQ9+gcGvhk9ErgRGwuac7TBE+Izb8ZnCaXw077NL7s9pJ4eHmevOm4GHYwSuL3yQ5GSTvpxLvo+8Kff+jHg067+/oy6fU6Sbt/bYWMbhAShZuMRcisqsoU1oRFJqvykaRcYI9+QaMGg10uaDmBRJ1xrOKYCg0B+bOAyW8VFdzMcRj2cBiuAIpjXUBqBrZszcCUFQTXcA4QA8Narnvi5at1TxwcbqQeOu/Xad0aZUSNoWmGzYOyRWhReFO0UhsruZGafSYjJdg6oTGyLDCX45JTERBuMLd0fWosA+aMC+Tf2u7Xx9JsJZdmtNQbHK55tK2ctn7vKgP6D5ecE92l+k5VgpG5qojgV0CMIli4Ksf/MiA3x4OMS5UvpIJqQ7TgDMiUwwzYkY+jD+gir9ASb4tCgHEePlb8MxnBWJWIC3SKdwvKuXb49Z2AC6r1NShdxfjENX27exq/f2ITpGxKZbojOFYb8sI8Cj6dE6nMyg7pSGmlYVEUxtnizCe3+reXQfO8Eq7MD12MG9CPWJLH8bJLYb4agbfbjE4Xg2iHawGNI8ixJA4TD1K8GbiswBcwpZIoKeaEpngfazvWU64qjRI3wA5af3uEzp5wuXia4KpHjyWD0gtyb//Z8xcvfz04fNWoh//89ffTe42Wm6ovqHXnVtXJnavQz+qLhfgVo3vW4pbtmSpz26hsy+ntq365krav+Ci0C+H23bJYgT9mtQzj48HJORnEw4tOMmz4lLercJJMmmGDjO1vPR+b3kWCBMde8JZHH8X+IH7rBYgl8ZoEP7fdnlfCr320Bm4392/sZa8Q8C6fuLsJb3PBc44N+b+YzLuG5PuH+ocM5v0/+tzYPtRgAi3TDGv0aHX9+VfZgxL2X+LAPa1fpTbenaLw1rfUGso3X/lbtX8BUEsDBBQAAgAIADO4KklnqF77lgEAABQGAAAfAAAAdW5pdmVyc2FsL2h0bWxfc2tpbl9zZXR0aW5ncy5qc42Uy27CMBBF93xF5G4rRJ+h3aFCpUosKrW7qgsnmGDh2JbtpKSIf2/G4RE7DtSziS+HO55JPNtBVC+Uoug52tpnu39391YjoBlVkGtXZz16DjqSimjCDTZU8E+aE0Y5QR5ZHhyO8u5EhPwRt95J9cHoguiWHxLwyxIz3cZlwEIFNB36cxkAfwLaJqD9OpXtq2oqanU7KYwRfJgKbupWDblQObYMunq1q12gB4uSqAvoEqfEMY3t6iNPjg8xRJtLRS4xr+YiE8MEp+tMiYIv+vKvKklU/cLXDTB6il9mjh2j2rwZkvuJZ2OIfhI+Kk32eR9nEEGY4YSwlu/IrjOoY9wtyKNLqqk50JMbiDYtcUY6XRpPIFyM116dbsYQXc6QjWmIu1sIh2C4IqpjNb2HcEAhC/mPFyiVyKAjHbTb8yPKBF5Qnu1TjyCCHBwWbPu6dyrUHn+KnCskvCu0Ct3cvG9yhK69p5ngzdVe2nkoLQuJPCSKQGJ5dgY5pzH+HIH9V4SwMThd5fV4qM/7fWGUlsd8jfdg9wdQSwMEFAACAAgAM7gqST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M7gqSaTf3ZpwAAAAeAAAABwAAAB1bml2ZXJzYWwvbG9jYWxfc2V0dGluZ3MueG1sDYy7DsIwDAD3foXlvTw2hqaVQGKjC+UDrMagSI6NkoDK3+Pthrsbpi0LfLnUZBrwuDsgsK4Wk74CPpZrf0KojTSSmHJANYRp7AaxleTOrblY4S3047Jwdmg8U3bzXLziCBf7lMrQw82vz8QR92P3B1BLAwQUAAIACAD3klNHI7RO+/sCAACwCAAAFAAAAHVuaXZlcnNhbC9wbGF5ZXIueG1srVXfT9swEH4u0v6HyO/YLR0DqgTEkNAexoTUse2tMombeE3izHYI5a/f2c7vpWxIe2iVnO/77nz33cW/es5S74lJxUUeoAWeI4/loYh4Hgfo4evt8Tm6unx35Bcp3TPp8ShAZc4NgKbIi5gKJS80gO+pTgLUM2BgRl4huZBc74H7FLjbSCdL9O5oBi65ClCidbEipKoqzBUg8liJtDQkCociI4VkiuWaSeLSQF6DXem/o+GXiZzofcFUD1notweuSVqOZ8UHJNUSCxmTk/l8QX7cfV6HCcvoMc+VpnnIkAeVnNlSPtJwdyeiMmXK2Ga+S3LNtDZJWNvM1yu+OM89JcMAOYdNxpSiMVM4zWNEHJZMgP1tSlVS86gBreFVO17zWr+Ned80brZzpHMuyseUqwSO+pDOOgn0yTCqn9nrWgU9NAq6NUzIk+xXySWL7Ou3VozzBXIBW8XZPLGqQjiAp1saaiH3NwADFdUdxG3TsGsatqCWA7fR1x0Fam67ZVSXkjWlmvlPPGLiC5WSGllcalkyn4yMNZYMwT5xV66b1DXET3SWnv5Db4zfqDU/1WudsYD/0ZhPQNTWhOcRe77l4KNZBjXVDIptbFgXKTYxu5xU+Zj1dD0wuRzrpsBFPE1lzGAMI6op6ezkEJRJqsAlLOUI2zs4CE54nKTw05MM49ODNBmVu0mG3sFBcCrC3QS0NbdlJOM6jsTUKsgnE+vED0ulRcZfrDwHe0avrA5fG7nm6Lrg7cHZ/I9RHMRoBnOLJlaXeertq+bw3sypVp3PpnCWgVphHpguC+fVzEJZjHwitqVlqm/6OTX7sAcd5Tw1HdNc30HvolrzF+ZVPDJfusXS1CRhRjMB+nC+7DFAP2G7DMJb06GIW5E3dcCY2Df3byvabPm6da7rhzrsQw2fOKscxs3UR1BHLEWZR6Me4qL7iKgUdtq1ZNRL2RZutDgBkYoiQO/hob7zxelFd+WzxUWDtXndu8Aulzes9DrhTkGk1nV7Eb/eDfD4G1BLAwQUAAIACAAzuCpJB+itksQIAADRIAAAKQAAAHVuaXZlcnNhbC9za2luX2N1c3RvbWl6YXRpb25fc2V0dGluZ3MueG1stVrrb+NYFf/OX3EVtBJIqHk4T5QJ8uOmtSZ1MrHbzoBQ5Ma3iVU/svZNZ7rKB3YXCSGE+Ig0u0iAENov8AkJzS5i/xekduAT/wLnXtuJnaap3Q7xtBqfe37nnHte95F2w0vbk5ch9V37E5PavqcTSm1vFva+g1B36jt+MApISGhY3lDObM/yX6vehc9oQA2p6VlmYMlsNOxVUJ9/ULsltpU2vNWleg216riG20jBDRnGOoLSEWQYU2pVuVveEhHJDciUeHS31G45M3oXoHohCajqWeRNT8hyp4eyMzgMTMsGvrDXrLNnlWhdKXX2oHq10WrgVU0UBKGJ5IZSVSqrVqvTEqsIV+qNirCS2jWhJqBqo1HtNFfVVq0hwFu/0wQpddxponqrXq8pqxquARqJoqTU5FVL6FSrImjD7Y686velVqWCqtWqUFdWjabQlyoIuAWQIQpt5kBBESShuRIlsdoWUF/uS/36Ciu4KTdQu4ablcqqLklCpbJx7mZ2aXdtqLmnk7jzAYE7Q7BzlOVWeUdydafLIABmg7gLx6QEnZshUa1nJWksagpWJvLwZKzjUpydPJMT3sSoLDUiAtkzXdK7/eoPt7/7tlvmL8kItyNdCGk6skH7+ZJS3zuY+h4F4w48P3BNp9T7bpQr8UzyIP0rEhTBXZhTslHX4p+8sFgX5C88+0BT312Y3vXAn/kH5+b0chb4S8/KZeb8ekECx/YugbvSacl4ryLHDqlKiZuxD7fZkx+2gP4UEmZeE7MnF9Ixz4mTaKzwTwHcRuXDHtmCXtmhTTlUrLJnH3Rhzkg2AG2RPfsxHmjJRq3FnodBlLyhwC6wcq/tZXfMaxJklUTtcS/KXywXRfNpEfgz5uws7uFAr3GOD93GmzELK+zJBWITZApzRSl2G5+/ssUYv273kq4LWiC46eYSk7jIkQR97Xgkaq8mg+HhcCKph6WeHFUlYmX5vVqz/abaaH6/W45xOSXpx+JgkJWFuLBGJZ8szRgPBxMQiAcTDb80Sj32uzB0eGIMVA2XevF/CgsYjfFpqcd+54GejMdYMyb6QFXwRNUn2tDgfhlgAyul3it/iebmFUHUR1c2eY3onCBoz3ZAUOjYFh9gLdv2liSHPmV4LKraZIx1Y6zKhjrUSj3dD4LrH3DJ5pLOIXnmZogsOzTPHWJxtZAifJy1F9DO92MI/tG5DZy+a9reQR7tY/FM1Q4nxnA40CdYUxJKqYc9CymByTQVFzQWdTwGGQEswcHj4BOefVwCEh2nsJAj9fBoAD8GM+TIns0d+KGPsGaEISQj4uUAQuLgMWSdrp8NxwrzIShEJlqYYfjaD6xM0qRDl0O2qslDSE3ZSMk3mJhENgTe9qaQOmRKc8g7xrouHuKJNHwJOQ61OSwIGj6HknxeEPQK61BDWM8B08RT9VBkFcHKMCmQpAanJst35xqZ0yngmDevbH8ZAoV5GMqEV2N4UFiTjl+cQCBVcXBPtUeCwdn8bWZfETAlsGCZy6EL2pCMFZZdL07UH0/6ojqArSmkmzI8mxi8SzKlrnmNPJ8i07oyvSnsZcnUXEIlXMOYZVt8jEWem/Dx0v4EmTTuPx/FrQv2vC8/eoRJmYa3wzLYIoMy2KYs6EPamdviGTzSEJbr91qRxwGPNkGXsSaO1eGHCVFou0sn6tIfIlBr44oG60E7nu6v/GH7PxijRy1YUqGjSbZfCIRhJWZLDiyeTiGgqvVB3Sjq59Dw2Ym0kABtGMvQfPQEMafguYwhp+DRYiLOsKSrBmy2zsg5O33kAPNajaK2O97sjOgQOJCvS/WcXPiwX3KIeRVtZGDt4uHPE+XUVimztBiqMQDDNZA5i5IKpDq2y85Q+cSeHOPEFdFqkJnPmb90LF7djn3JVwTw89Ild/dhF4HvcqpjhkleR4vSj55oSDTFcaR3VGwDsS7Q3LFK1eeTIqZjcSwfTWRRkzE7UbB6dvLjoDqYTwaGPhmIEpMAZeKadDqHVfiCnfPyy4pOBAruiyAvnvxoZNy8++Y/X3z1r5/9Ob+kLZMiKoqpPywqB+qfNU68lvcTzack/GkOOYYoZaH8JScwPlMl0Nsv/nbzp7fRTdf7z97d/OKb299++u9/vnv/9udrL+WRrEICf5AjjRktW67vsiuwXKqhROIwi4YhykfHUEWw6bz56x9vv/z1+8//8v7rb1+8+O8/3jY7zarQagiJJHT7y1/dfvn1zW/+/v73n8J4tSE0W5VOrVptFdR7LI6fQy/lx4dS79gMLqEXG77vhAUF8UiydIdUKAjdnJqX1LE9UhD+5MWNTd5QRxNRUfh1ApS9Y08voxXdgjNRfHOIHH9WRJ58JGrQ8LdEEsumxWXy9TJphNBlovdNj7nauXyuCZs7GseEZYFmrnw8GvjOiF2W3b0dBgZ2tweZ36MBuyVI3tIc4dx/Hccu5kpTtjlHYMKIbT9TvBvaNveYVZvVuzCdMOaNKduMp74DK40czSYlOkvfRsmyxO+SU4A16Y7hcG67w50ibvNr5A29w58ibvPrbJEawkHxDmh7JI1MrvckM0jT8wQOeIjHu1rMk7xleZgFA3bNG6ZMiglZTte3SI+vtYbtkriWGS1tcPkei7veejt0zDDn13zaIfsaIzOwyd3y/uTtUps65P7M5vOA+ktPi70Wy/7oy4htV0RURK8X5FkJjjXmdM7WhbCEYhnPSkxk9BXPfbhF0spYJ0sheTXsh7q8lfNOXgzosQ5eDOJHlb4f1C3fcVS3vC9A3Vjs/fHzlu45CTCkgE2S3MzS0tzz5GLtlO9vE5a4s9wzmhZA5yDbgxPXGpSiZPKKmMF0nmRV9JIeh60qtR1yRZI+lSKknLN//t0QimN/bot0QC5ounfGlJ1FkGK7UwVxp9skY5o7O3AvjJ/wduKikV1VF3PvKjtqnod8+ju6VbL0pJTtWI2SNs0SPs0aETKpu0MZ8N4XgG45vcpCl7rzVe02DaAg796/WvgfUEsDBBQAAgAIADS4Kkn67f/W5x4AALNKAAAXAAAAdW5pdmVyc2FsL3VuaXZlcnNhbC5wbmftfAtUU9e6Lm5b2d1uxXO7d1sRid3YWuuDWoyAQFLbXVFbpa0iAiZLD2qqAaJAeOVVS1v6EFBQI6BEq6ISk6UiRAJJtLSEd+oDlhiS2IYkkhBiElZCspKsm4RWre0Zd9x7z7n37DFgDEaSlTXn9/3//81//nMmM199sCF+xl+C/xIQEDBj7Zp/fhQQ8CwQEDCV8udp3iudX9UVex+mZH8U/3YAvzdk2PviGdKq9asCAi6XTXdtf9b7+rm9a5KzAwJmtvr+p0gp53cEBKxbs/afqzblE40KoIyXl4zuC60Ium8PeD/q5j+/Mn8/1n2s8MyMj13Tp/yP9Z8fm8V95v01y15f9cahWVysOWFZ+ckZh07+bWbAqsWv/GXT18ccBOiSBB5VkPnkXUb+FbuIaBo6EkdzV2IjFNYM7e2GJNXehuEfXgRanLfY4hzYIWN57p3Du3cH+P4yLzXeGUzMBhQ2y7iTgtoomhNTfNevnRhMToLUhunhLR8oZ/mufNLcIYIL6Yzhs+zOOf62e6sGCaqD4LsfEJ7zvby+OyuP0UrCIwOWdf73N1Q0G+bULfI/v4ZvS/L3EvGG+E++J8f3m//ue7z/1wOg/w7SNrrPWwFRU9W+JtfjOMigjk/M/+lzLoVhSE0qP0xaVfNcwYpNpLbvx33RmOVxcFCH/iybKIxsWnMLPUJ6p+bf+gZuLvMDfIa6ZGhLZP2aW9yuiG9Xxqz0438yb+3GR7c8s7aqrre01M9j3ppbm6i5ORNcVpXX1tWfTvPz+XP58sQTc+f6Ob118MwF/ciDlwCfi75z2/pAJqwfIHFERykURBspKWA4smVxeaZyk0ASyyKYTpcLgLJ61oEMg43rNiVFKvi34mpyFiaS4qUTFmwwhmEc7X3VyrFabqTYXAI+/P75hMHmH+zxPS0jPRSmVfSeWOWxuKgIzmaxJeAcQ7DcYVjPk4P9Jk6h/gKNTZdUZyYNhyYIDz9mfO5wK3lmRbRYG9V0cVluyQnBXMBqMzBiLe1hEBTnGVeHA0dluB7AanHBtRbn1RSJrGwRJ65ZOJxrMDda0o4sFT22ktD1ck7JRVmstVv0ngTw4MJlU7DNxnFhRtz0XHyhdlYVWwdGHoHO9TkZ93Bh9lr52jruI6cONsAXIeyl0VTZVgKorqKgJ6UQvIwHUUTDuY5jtPIJdy9oIpOf4X1xOz2mplbfGEmoOZFGJ8jaCWV5t42vP74nSD1eJYJ5FBGTNuNyn7Ff2vJKh9+Ne8ubG9u63Oj3r3epQKioR5Dd0i3AfGamijYbC5/7tDpzwXDfEz7fPeNYGd4z7nWtzxxVaR35bjf0CYEnT3xH39QGpYvKhnPLicmP1PDT4aw1BNlextjNeDDwtgvL4rApxf3Y2lo6DUH0IJygJr9iquCpQJtE1i9NVvCvKAU5HU8ALgE2b4s5wz+VhX70zAAzqmfK1WBi/YKa/J+d7vTAwZEL52qE4pZye0e/KQlRkRzXIn/Xxfzddf8FCv50/vr/fhA5DHuzSuRsixTvg7+bHr7VjUjQmL1vOEQnVGqHSPkY5oGzDB0v41JYiDwpXDR2S/Te/LkXXMpek9lFND3RnyZCPX+uZJgmeoT94076kaVhE1lmds5s4GxX+4SOphHakobffNNP6vgqtjlReGDCVtLvmgRKTHRdTJIMh4z0cTzDHPGIGoOO9/myH01wLOKXLiAyVsx0dAHMgaArdFdI3ZnTYwAKA0kmFoqAXgF8dQuDmjGq5p0cP9n7fxWOkug9h6wmz6iJH3gypDjrmU7AOrsQ/2XWmc6yV1hHSj9glmnsiZ4mz9ACvONr9NJBVq91ACxQ3E7AM0y3qh8Buw+A0Ve04/VLAr8NKWLOkn3i/u5F8d44z7r43Qy8Yjk/UzowTOv91Wx7hFhr2KCNAOwajRz6tvvD1+LPXGWVdNJtSuHSjMAzLUspklEJv+vGwmKVG+lS6dLwqMuqQSpCG2volg4DevISo80gdkUwq0mSYH/ke08amBxH1ekET+HtqMPq9JlryH/tkeuihJ0k49mWTEXuEVNk4NkQTtamnmUrimtdDKJYCeDU2C75EJJSxpYk3GpN8TjEPZyf5INP8twlh+iKskvRX2upcmhbjxxkv95O4o0CjfOKb8PpfSFbrHaDt511X//dKg2yRSbuMfTLBwpXnxy7tMuv1fzrVIVpvIrHntJ+ajmnQFgzIGS8oC+fejN3fuf+HBqjdA2Z3oNQgM3zVL1ddVkne5BMTmK1yVQrfy/oHYcuEt2aFx5zyRMmteFjN83+1dY7ZmxxjzEiJcnwypQrIZ/1d01Nz+AMVKk/Ih6deqtwdtFiaa37wWGBZPe2TkT3Y/OSeOXug+WhQxZaGgOTqLFLgz8WoD+d6vzV0HOlYLRtaIswvPgk9m9G4B/zir8Nqci6ymu71ZIZt2hF4L0WtNEblPpOewWbZ2/GnLekDeLEY280tvXBJMaRNDIzSENdSBGImI+UtWEukP2ge99y4C/zim9drWnyGl4F6oTTTl2du8vaWIDC6SIX1tTc1mec1dxJusy/kTsDNLiNxQOwpzFtE/NiHzKoDKdwBJU1774mImo4HS5iShj53JxtJb8MEap+vGqqLHiboFXmqeTLb34ck7WrAKUSSk9Gt/NJt7UZAtBexdueo1igsgdXWYxY5y7HvovbvULIZiWLJUbpcVMa/sd1QW87dMvR9KUOUrQkvlFVNFw7pf8Jt5SHHrAk35NPyUUOWDImxnPEgzfF64JY5E9Eu/N7/qMB+38wxh83CW95+F2fQOI20iQVOd9baLESqPlx8iOo3KN5oNjWABLwi2ZG1bpCZSaY/987zT4JsV3vrw6/kYx/w1UhIlWzs0Q1XsIFXD8Az4RmOUTHVbf96fdxV5/xdRyWR39ZGtpc6J0W9xd1Pp11GfenYl6TBt/fYqGJuI8zryYZ3Dv7t5cSS5ZfX0Z9TF9Yt39aVO1j972dhP3xDMZxCPPT/TrWaEhq0iPep7jBH39Umg2gTij6fBlz7LQGn1fKe7LrGcs7xgvT26CuO0/MG3XTqnbQ41aoDTv1TxBOnLr+TXFotRl+87dcXp0NlPWMF1YKn4h331sVB0DpLrrofcITLtlzcm0blBYhJj5Ffr7acHk2EL7xt8TLzfDdAyD7wiTdSbr/inS9hYr7eiBuL0+YaQI8GoCoGT7HYTqEbuMCE9Pe3NVFKS+De/PEVqexOtS0lCOz3E0rE7mYAjt6BHAcISNdmL/9nkEMle7+sRiX49ZpZZ4RWafBfiXkfUH/xwXQy9idfZrIjhvUuN71ZWxOVwaes5PGMd4XMlo2Kk1NvzfceNgM+yozvnj8h3AiWij/8DIS0Tg33Dr7WwnSLKHFbeWTjvDNb7I4gi75jr40XYbF2bJUJRPS8V/wu6zLrBaj+qLBcqUlk7HYYHnFVG3KE5l4/rz3PGf8ezjDZsqjNRsRWtwfYlPj0qj413OvGB8c6z9ZqQELkkuPLgzsCVnqnUUoAH61OP0t8Qm2Rk0qQIxpZ0JiodeOTzXbzs7oN9a7sBhWyZmFqZwEXH0kJtwkUULOFnYLKjTl7ugRWG0OnGWFwdKSwEx3HDNcoTcH58r+IOvZrVWg/MN95TzSV0vJ3d0WKCS+Hrtam1+ZpinE9G1rZhcNF0rI53sEXDMWbzOSL2u/FOI4Ie/aobMwshPB3hWLGC3UAmZsskc4KmEdh977vQiIMnODMJZnyLrYfTOLIK5JriraQxTPXQgxbJaz0yzJ5wyzeeQHF9sg487diGNTBr5Rj5MLBCYaoUYCptgL/sh1q0IBgUUYkggFNI9mV4QQrJX10d9pTV6W0gGj4btMPIda3WHzdkMJBihOF5HyexXRlkihkFiBRKX3HOAZbOodpaejr/FVuvdmDZ2sopDIg1v7AQNQtEc89BaOvELFb4PgK9MMA5ej7/DLWKLMkcLKIldUv0Gaqcnoj0i3GqkovUWPBazqZAxAZGcE3v8jX/gqd9KpTG95Je2trhkYiFNnE9h21czj0Ru0D5o65bxly6U3jSa2K39zdA6/LFxlssEAZLRaqPKQD72Pbm3axbqfsJq9Vabw4n4jFCbtb4kFVcQaTKvzeCNGZfijGEeILQ8nE9ck3Um6/z/odpqPqJ1m7xLewomR9j/RonDksrTz0LSoo39QFBf/riiGXVYZzbYoZCuzTGcvTHqiLv8GcP3c1+xdXmRdnRKa+VQR/p+4ZNgwDHr0YFTU7tQnd72OI05I0ruKMXYaI7InpDiZj1290R+pROSJTUe/i7i2Jzr1uzLJ+Hg78PiEy+8lPWIU9Yo/NA3gI2/sXecP4R7gCSb+UPeJH29KLvRLoo4xSehfipCvJOMCbn3fxoQ4KjxUkUCkjTbpRgnZ2b795b5UlbOfGylx9EC+rTEa5LrfWYYsxUhtNodhPSePyQzK/q058oVqQ1hZbFacGIeM1ENqQ0ZbWzyGMVZ4qRs5Q4+R3sXscOwb3PmaQokrhihMazVEMdHUc1T5Jl5x/VPU+GryzIP+fWEVQ7I7vZvUqc2wQBnynyKKu7Hdo5wPq+zNw0Kqw8bQzWsZrVcSMzALFMvFWvVFko1/iEpDQjgCb4UoaTHaDJfddwUC1sGnvDhqxwLZn7X01MdbK8GCZrpjPyN6i7Z+t9UZEiOQfU2ANPerIdHwekphwVs9AkhTUF1GHwqD7B3mCEx4uMxeAfEsyyw4x0sFqD5Ndmg5mIp5TyxafYeK+PakNcZ+tSaNZ8YGDtJpjAMFHHgZrv2pyPq2+a4dS1N7Bs4nRh/jH3ozsKNFFRyefV0x80x0js/elgSipNO8AhMe2GPUkA/0WMSOfC72C+9bTG71F+qQNYLwrw7aU4soWPFmDO1oWQOrxZiBufNbTTVulELY+cpd+bxO0mHtmsqpu2ZedNiUwTFQexNPGGuqd1MbmJyyis0Gt6nrFDb+Ntx9F2vJpEhCJYUYg9liodNMq56SV8xOes+yLHeiS35YAHp0KQZQb4q/mUEe2qqROzwWi/G9l4a2CRlaQyOM0FeTS8XcPVEKtqCjLAKTTUPgfRpoHqhqDKWgl/GLn/JK3lwAAriylyOKf9hJSCo5T36JIJvXkxVFmDrq0UxvhHjsgHZBfchy6zIbWxeRCF0qvD0uDCUpFpiAEtAhbizao8xkiBEztquMOuOGIzpTqjRKj2FUzPOMWU9LYKVYe/JYq5p4VK0tpAEzD0bHat+ozDo8KN5xI3irVejumj30knBUwNDqbRY6y0Al2jGtNnt0qRYBTGTEs9nBbMSQlfjwrrLdChyLgEnzCJU65o89p/JRZujYU2FAHJjM4WP/KaO7WWWmujGoXZHTFOp6Otre8h7tQWsFVnQU/N248g752u1UWpMZ/on3VJ+Gcef3zydsDeIakvnkHaJhy4jv0zBYM8yjMLjs+fnXfzeAKsHbclmcfRCWk/f2qCTesSJkpgbteiorNEmhBRy6RX8oPrTJQx0ovVz4sO63PRHLzFggc1uMuBZkwlwIMtzgPiU3+7jzzsYEgu/TMohCUrm0kSVgUP5TQBfUZBjfX7dUdhm+GY8ReTAZmgdVEEW6JS7/Ka+fOwA68D2dUHrPdipyjxdJqGEMhWGaQgFr5aXCS0/ZuWE2QB2ZnDcmCf0/JvRRKRgC4V2t+EFkwRKG5F9nA3sSYhJiEmISYhJiEmISYhJiEmISYhJiEmISYhJiEmISYhJiEmISYhJiEmISYhJiEuK/4DCgQAzzaNav54uEsWGPb/cfYRTbRSZFdfL8YbSz/mXZl4/ajDpGSHga/PM34crq1PnDeuf77fWnVka8+r95UDLg+uyJ/gJ6r/tNDNg77X/ZxcMvUI8JnXj3fsPO//sOf+VUVNEGUejqOUkY5K6Ur7TW2LeK3EaKxPeNqNAoxz6NlI0hMVv6dH6AvAZFWx1Bv/0QhuV8WIynn3MvplTbk+2g0t76D7wne7Q4LxSQWI6AW92WcDTLcQN33qLuKWt20v3ojeKHn4fHXkpY3YJp4mh0mxm9qQXVxRlzWkpcpMJqGcofjRUzHxZhFuOvBxKYg326bAlu7FQQgcuXI58D459zZSyPFRS6fOdeQSYiYCH3EBXqSSLIHLHISH04y4j3mMskPwuNeHaLwibkuUiNmfYGkGH8O8TroiAyuBYfBv6QNpjTbITmZYC0JRko9z7ZHH5hI0cxqvZR3OQYEkM/k64F9iFKu9hiVXbKN9njPnWRkBT8fmuv2tAqTNdJCQycPSz+IsZ5CiOEt8HtYWUt+ishmVZLiPNWEPowCECFkrm6QwASQrCSPfV4pD486FL0Xj7rhWEpc0SaGdJrZTrIykiKgN+Ff9GUL43hg6kUiin1gudAywtl+24bLdmdsgg0hC/tMNjtEkDHbKOLTfKQUtxM30HdIwk5BS6ztIvTWnrGOSioQ0LWeiKYSzh3cnTmBufJ0Be8rqsLuZD1TLNxy5GwJOwBTcTc7LEUicxOLTV/k9QFIrnt3aRPtLMqKZTAzsPv0Dz1nQLog0oKaM5VLEVjL5Le1r0hYRzVowgLBUP2sqs9B447X3JEXxRQhAQmUU76TqtLnHHdboDz21wZNY+cFzmDy5GU1k5wWu+p5+PsG18CEq56gp0Z0lsh1xqn3lsfa4XhCvR9GzqSdaYbsJ8ezz3cvT+nhBP973z5GVj3cnGP+8tKickzoBwjDd2RtgussmEC7qirRZA2QtYcl1m2WpbVSZWWfT6lf01f8qOeBIbV4VCeHhdfgd8o2Qyie+iiBPKfvbLpJC0aBbjZ4cUgPLKuF3SSBG2QO6ppLiDoN7JhHFeuWp6/NNI9u0klvWY0Zn2gxD0/3rCJga95B76b2sfoPVU44u1W90HcCp/6K1jPuttBqzCJMaPRa9+HYtdbsEN1xAzjeC9fFGaS8cwMzf2j0BwiAPThmzFD4ykidKzwAOhIV9L74THMnzckPt11JFzMGi/WGCmnC9N9OUbbjhZdWAdj79aNZm/CeB4Wd4E3CC8BptvB39UZjrq4Q5GKV6V8euN2OIVzPAl3OzsmnwJYseFA+JKDFvDnJHW+kini70kBpVVsnr0hB3Tc81t3LJPNSSq9rAsmboTd+TP70iiJ9uhi/WVvnDYpZA+r6qTTvAG01RRoKy06XhhXPNPLsXRkI8e5yUG9xsPcHReaGiFFmd7aBAhmA9lbCOC/NbNbk0pBx+Lvd+Jr9oU6qL3/luWu72C9QN5GYD2LD+zAHgSXrWARZMEK5QKVLPdO941sGscdIMS6Z0drlllkmpxmeowKKJUYZKr1GKn7vBizgOXRsYhE5YnnnmQ40jxslXyjvzzFd84dpGsWgV1ovXrVRsYSXxiSPbPb8dP7oJ9XHADtC6Vc7B7FDjRJzA6BLULRsNt8rwOkeho8V9v6qYSZNQYhvXFYSEfwgymtI0KFjaMIXme1uKgzGo+4dERCzQbGATqHvMZ34Dk6Ex05mx07vdnJbFkbusf3RZYSFRJJqPGqr2603gUDKAyrl3JcQwtApi6PqdMYrIZydgalwt7RJTAtSCwTNUgY9+zeGYPo7qe4NxfI5XWhc7x5Wd4BuS4y+4Ul9Ld7lCZvapfQGZ7FTaLR0xj3A1h2EuFMFQgGOiULm5TxsOBVK0NDlXPIFK4zJT3RXjkkLeeobVfgZXwO12ptVyVZnC6nRi4H0zrt1WxdzSWRTLkQ+EbDJKJ94385ToDdWzqK3oiX9tmEMAKTz/qFt7D4TnVna0wGnp/hOy3HVQJeWSLyc4kzW7j0bvqI3ib40K/6ejpPptddlAsvYN/SyiSR8HACq5COd2SnEyXMzQp0ZFwTznI4Lfrn3qnQGy4nKkhX7s08Gf1lZriBuUJmyD7W24hfpJtVzQPjk3BEpXbTObGHa/57VLMe2Td8T5WJ/ELIAfRvjj6j3S+a6XKxE5W7Yr7U7ixwO19MxiFUFMeVKu+pcDsNks2Z+Fr68Y2Bd/1yeMDQRnAWstqE36TP+HRhPGTcSaYrZn4afVgrOzsQvL7eiAyk4sFMTmKVvadfdjUvkbHeK5n3N8sXvKFYLuYbFhlwjgIK57UGTCUECZB7J/6Bpm8CKkp/5ZcCJUk2T4R79Z10BIqxSGo0208UO14Pgo2M7Pm8L256FWoTJJDzCZa0Dul753w54a7XbWPe6cN+BJ+meLcR4+mXcRy5WHEt/dOExmkdF+fMgupXCd4xBBfa8STlZhg7UDcaMdCI021sg66KSw02BNy+EhqvYq2oA9dKJ0J4LYdn4AKL/MMi2Vjct3Pu3WTqySQ/t40drK9qVrbUTrgkEQ8oEo+Gbfe8X9l/Xsi0DZYWOep33VPtEnHqjLJzhoErBp0Uu6HGQPlws71yh6NJKz3KAXAbsfjixZIXCqqxtaPyoPPkvb117D+9LwcpVLd3ZL46V01W+85C+49BG/CzUguSiUmKwPyGp9wkHH6LGJjb6Pn8jQuhNK5QlqGZvYlAvOCXPRG29hEUd5ycd3kcLLS3SvNaJWgXupsohBp8fWYGp0+4Wu7Cmqo1QBcAqRIn/NJhURM5ecyayBJQLovQ6BoYgJw9p90ggJYY9mUKPUx/vBoOtu7xbPef+Vc6evOIIgPBVPi5QGTMSMK7b+MZjDlhi7vrTNKzZALgTpmgZgNy5Ojrx1QqBwKH89ORb3WGFXJVuN/FTSUuNskzfReafre6Zm6qfySIfCdKNbIteYcyOA7htLadJUWG2RfJXw4GlQwsn8cnfaqVfWN4JbC/nfa1nnzFOxDKebI00YYMDy4VqIYRo/t1R31BI7NGJVYar4jFIPwowkIrDLLceh1zVMcP7HcVFVZ4xSOCBB1yLaPO/iwd8MXfSBG4Gz6Ks22mcuDwa4vRH45JEgq+BNGPrnmePchDVwo8Xf8OB6/00jdSWHMMQMhA7ic9gNXuHdQTwohzj93206e2qpj09QbNnxoTXB2ZEfMyOVsOU5IETbzHtJHuvpGlarLnrzWaDMFpq2ftWl0wYJWthrHDLwF5lkoepaArtfNGQ7mgB9lkmj4u1iOXr8x9u95INdgN0Dr/FGf5EUA/lbMD84mSab11+nlgKI3MQuQpaLk3ph0qsIwrZPjHSrev7jyMJyk2989g9Y0L3dVs8sFui05MB2gG5u44NVaOp9n4daDUa/vaRvex7I2pRilk1F0bkmkccAf4bgrreSpD6ch2F6qGQ7y0K8+LQ59XG9rqZTiaO+tPyH6qpQLvqEhiWRawsmDfDxHE7vA8KPM8cGpeuZYcurfP3kXYpCqL7Jh6Zc7fKMJYb+r2OiJZtoOgmSJizP6UHhMuz70t+dGv8exU+ZTcVKrc79VjDN8XlH+QfZZ3BI/PDfvYc/GEYADN6Ax53mrBdmrlkQPKcGk71bE+/FBeah+U5tXdfDzfDYWhjbuJ4pqGKgiUbQ+nVAAVdBr65lSDe2i1YGkqoBrl3CAMcT53RXzIiHu1DSpxYXZryC2j0j5XMRLJskZCFqMblngMEibMlTi5mmvSIjA4pOCsHtEs9eq8N3gl1yCMeFS/+FTT3J79MUBt/mUeldG1ERpZSnzSxCyqOIeDL1jI++bgL5nhwFNOeiNTS2Jqncl58u1YaMy9he2b2BJiPF9xxr9KUpQWv4NdYVn3i99+Acg+/8uQZ4lSZX9VblY0+ouaTFMaBtnisPYfSgSKfVWa7UYQ85Jr5eBRM1V9KD604IfzVXWXlxop9tN452mNMf9hYloYuIkhGXz36VplsG19K3mzQvxLsWSWYsJZ2pV1evKlRIXuvNJjE3BcWVO/MVNbxwsr6y4fSqoTA6PfOpmxE82PP6q9JtovAhydDJHH0FrrDPbOrNF14fSfpmug+0sPgHP6umYOkReNSoVug7hwYH9x6q/2toSi5Z1Sr6ldUq8jry+0YPFcjqj0vNPlK3pvRshiNzI9eTvpinyoWZnoCRJ4vGshi+bUUpUS4KCtPEGLZgn40lh+/qZfrRTj1sFxjhRhD/nSeJRvVdZnMNcPFp2cKKN7yI4I+IQUgtSzU3V7q0n7GT8/z7kWWmVT64fOMfXn+J77QZ6TIbb8S263CnVzv1hNHNZ566guE7s5yg7cbLefKPswzna0bKo3BSOHWEiTM3rkNQt2A1dGW0TZqLC/ZuHsgws4ev/qxqLKvew5CzjPcn3JU9Oe8ksOcnHoJw5nu957XaUjEIt+8Jt+ode9owpzVT5CimdOexhd0+1dfsDbXe/kssMH2eKxswaI6W4AkIasdILSu5wiql71rhYvKF/0LQal5Qn50T8H0OTukfNTc5gbdPlv3vYamcMnpZ9oXSj7U9cyLIBiUSHVI8QQvXpnWZ1gmo76hX8joMvyRkaaYB/kHrmFR5ujdtNFf0vAu8f6YpTmUq5XUEN/t1xp4QuDfEBvvfkfL6p9vwmi8V8NOP5qHhRJtzerloDP+G9b3tQs/omF2lldi/xr36j1o3zKta9jkYleGg7RyLlx4l2oFY9u/OUXl+QdJ6iwZbyKYaKpmgt9P7wU42/6QRcBa+9DDXo9OnXbi+osjS0J9V1f++6Gf/Lf3vbp/wRQSwMEFAACAAgANLgqSSsLwG1KAAAAawAAABsAAAB1bml2ZXJzYWwvdW5pdmVyc2FsLnBuZy54bWyzsa/IzVEoSy0qzszPs1Uy1DNQsrfj5bIpKEoty0wtV6gAihnpGUCAkkIlKrc8M6UkAyhkYG6MEMxIzUzPKLFVsjAwhQvqA80EAFBLAQIAABQAAgAIADO4KkkVDq0oZAQAAAcRAAAdAAAAAAAAAAEAAAAAAAAAAAB1bml2ZXJzYWwvY29tbW9uX21lc3NhZ2VzLmxuZ1BLAQIAABQAAgAIADO4KkmqiTkF8QMAACwRAAAnAAAAAAAAAAEAAAAAAJ8EAAB1bml2ZXJzYWwvZmxhc2hfcHVibGlzaGluZ19zZXR0aW5ncy54bWxQSwECAAAUAAIACAAzuCpJiLXtCLwCAABaCgAAIQAAAAAAAAABAAAAAADVCAAAdW5pdmVyc2FsL2ZsYXNoX3NraW5fc2V0dGluZ3MueG1sUEsBAgAAFAACAAgAM7gqSZjAjiXHAwAAPRAAACYAAAAAAAAAAQAAAAAA0AsAAHVuaXZlcnNhbC9odG1sX3B1Ymxpc2hpbmdfc2V0dGluZ3MueG1sUEsBAgAAFAACAAgAM7gqSWeoXvuWAQAAFAYAAB8AAAAAAAAAAQAAAAAA2w8AAHVuaXZlcnNhbC9odG1sX3NraW5fc2V0dGluZ3MuanNQSwECAAAUAAIACAAzuCpJPTwv0cEAAADlAQAAGgAAAAAAAAABAAAAAACuEQAAdW5pdmVyc2FsL2kxOG5fcHJlc2V0cy54bWxQSwECAAAUAAIACAAzuCpJpN/dmnAAAAB4AAAAHAAAAAAAAAABAAAAAACnEgAAdW5pdmVyc2FsL2xvY2FsX3NldHRpbmdzLnhtbFBLAQIAABQAAgAIAPeSU0cjtE77+wIAALAIAAAUAAAAAAAAAAEAAAAAAFETAAB1bml2ZXJzYWwvcGxheWVyLnhtbFBLAQIAABQAAgAIADO4KkkH6K2SxAgAANEgAAApAAAAAAAAAAEAAAAAAH4WAAB1bml2ZXJzYWwvc2tpbl9jdXN0b21pemF0aW9uX3NldHRpbmdzLnhtbFBLAQIAABQAAgAIADS4Kkn67f/W5x4AALNKAAAXAAAAAAAAAAAAAAAAAIkfAAB1bml2ZXJzYWwvdW5pdmVyc2FsLnBuZ1BLAQIAABQAAgAIADS4KkkrC8BtSgAAAGsAAAAbAAAAAAAAAAEAAAAAAKU+AAB1bml2ZXJzYWwvdW5pdmVyc2FsLnBuZy54bWxQSwUGAAAAAAsACwBJAwAAKD8AAAAA"/>
  <p:tag name="ISPRING_PRESENTATION_TITLE" val="经典英伦大气简洁高端融资策划报告模版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Other"/>
  <p:tag name="MH_ORDER" val="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1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Other"/>
  <p:tag name="MH_ORDER" val="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Other"/>
  <p:tag name="MH_ORDER" val="5"/>
</p:tagLst>
</file>

<file path=ppt/theme/theme1.xml><?xml version="1.0" encoding="utf-8"?>
<a:theme xmlns:a="http://schemas.openxmlformats.org/drawingml/2006/main" name="Office 主题​​">
  <a:themeElements>
    <a:clrScheme name="自定义 5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2D46"/>
      </a:accent1>
      <a:accent2>
        <a:srgbClr val="CF253B"/>
      </a:accent2>
      <a:accent3>
        <a:srgbClr val="1D2D46"/>
      </a:accent3>
      <a:accent4>
        <a:srgbClr val="CF253B"/>
      </a:accent4>
      <a:accent5>
        <a:srgbClr val="1D2D46"/>
      </a:accent5>
      <a:accent6>
        <a:srgbClr val="CF253B"/>
      </a:accent6>
      <a:hlink>
        <a:srgbClr val="0563C1"/>
      </a:hlink>
      <a:folHlink>
        <a:srgbClr val="954F72"/>
      </a:folHlink>
    </a:clrScheme>
    <a:fontScheme name="模板">
      <a:majorFont>
        <a:latin typeface="微软雅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pattFill prst="pct75">
          <a:fgClr>
            <a:srgbClr val="4F434A"/>
          </a:fgClr>
          <a:bgClr>
            <a:srgbClr val="918D9C"/>
          </a:bgClr>
        </a:pattFill>
        <a:ln>
          <a:noFill/>
        </a:ln>
      </a:spPr>
      <a:bodyPr rtlCol="0" anchor="ctr"/>
      <a:lstStyle>
        <a:defPPr algn="ctr">
          <a:defRPr>
            <a:solidFill>
              <a:prstClr val="white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2875</Words>
  <Application>Microsoft Office PowerPoint</Application>
  <PresentationFormat>宽屏</PresentationFormat>
  <Paragraphs>255</Paragraphs>
  <Slides>23</Slides>
  <Notes>23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9" baseType="lpstr">
      <vt:lpstr>Gill Sans</vt:lpstr>
      <vt:lpstr>Lao UI</vt:lpstr>
      <vt:lpstr>Montserrat Light</vt:lpstr>
      <vt:lpstr>Open Sans</vt:lpstr>
      <vt:lpstr>Open Sans Light</vt:lpstr>
      <vt:lpstr>Roboto</vt:lpstr>
      <vt:lpstr>等线</vt:lpstr>
      <vt:lpstr>冬青黑体简体中文 W3</vt:lpstr>
      <vt:lpstr>华文细黑</vt:lpstr>
      <vt:lpstr>宋体</vt:lpstr>
      <vt:lpstr>微软雅黑</vt:lpstr>
      <vt:lpstr>Agency FB</vt:lpstr>
      <vt:lpstr>Arial</vt:lpstr>
      <vt:lpstr>Calibri</vt:lpstr>
      <vt:lpstr>Myanmar Text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经典英伦大气简洁高端融资策划报告模版</dc:title>
  <dc:creator>Administrator</dc:creator>
  <cp:lastModifiedBy>china</cp:lastModifiedBy>
  <cp:revision>28</cp:revision>
  <dcterms:created xsi:type="dcterms:W3CDTF">2016-10-22T11:38:26Z</dcterms:created>
  <dcterms:modified xsi:type="dcterms:W3CDTF">2017-06-15T17:38:11Z</dcterms:modified>
</cp:coreProperties>
</file>