
<file path=[Content_Types].xml><?xml version="1.0" encoding="utf-8"?>
<Types xmlns="http://schemas.openxmlformats.org/package/2006/content-types">
  <Default Extension="png" ContentType="image/png"/>
  <Default Extension="mp3" ContentType="audio/mpe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7.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notesSlides/notesSlide14.xml" ContentType="application/vnd.openxmlformats-officedocument.presentationml.notesSlide+xml"/>
  <Override PartName="/ppt/tags/tag9.xml" ContentType="application/vnd.openxmlformats-officedocument.presentationml.tags+xml"/>
  <Override PartName="/ppt/notesSlides/notesSlide15.xml" ContentType="application/vnd.openxmlformats-officedocument.presentationml.notesSlide+xml"/>
  <Override PartName="/ppt/tags/tag10.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1.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2.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tags/tag14.xml" ContentType="application/vnd.openxmlformats-officedocument.presentationml.tags+xml"/>
  <Override PartName="/ppt/notesSlides/notesSlide2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1" r:id="rId1"/>
  </p:sldMasterIdLst>
  <p:notesMasterIdLst>
    <p:notesMasterId r:id="rId23"/>
  </p:notesMasterIdLst>
  <p:sldIdLst>
    <p:sldId id="258" r:id="rId2"/>
    <p:sldId id="261" r:id="rId3"/>
    <p:sldId id="290" r:id="rId4"/>
    <p:sldId id="267" r:id="rId5"/>
    <p:sldId id="272" r:id="rId6"/>
    <p:sldId id="259" r:id="rId7"/>
    <p:sldId id="260" r:id="rId8"/>
    <p:sldId id="278" r:id="rId9"/>
    <p:sldId id="262" r:id="rId10"/>
    <p:sldId id="276" r:id="rId11"/>
    <p:sldId id="277" r:id="rId12"/>
    <p:sldId id="279" r:id="rId13"/>
    <p:sldId id="280" r:id="rId14"/>
    <p:sldId id="281" r:id="rId15"/>
    <p:sldId id="282" r:id="rId16"/>
    <p:sldId id="286" r:id="rId17"/>
    <p:sldId id="287" r:id="rId18"/>
    <p:sldId id="309" r:id="rId19"/>
    <p:sldId id="289" r:id="rId20"/>
    <p:sldId id="288" r:id="rId21"/>
    <p:sldId id="311" r:id="rId22"/>
  </p:sldIdLst>
  <p:sldSz cx="12192000" cy="6858000"/>
  <p:notesSz cx="6858000" cy="9144000"/>
  <p:custDataLst>
    <p:tags r:id="rId24"/>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B60039"/>
    <a:srgbClr val="9400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391" autoAdjust="0"/>
    <p:restoredTop sz="92602" autoAdjust="0"/>
  </p:normalViewPr>
  <p:slideViewPr>
    <p:cSldViewPr snapToGrid="0">
      <p:cViewPr varScale="1">
        <p:scale>
          <a:sx n="38" d="100"/>
          <a:sy n="38" d="100"/>
        </p:scale>
        <p:origin x="20" y="3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defRPr>
            </a:lvl1pPr>
          </a:lstStyle>
          <a:p>
            <a:fld id="{D2A48B96-639E-45A3-A0BA-2464DFDB1FAA}" type="datetimeFigureOut">
              <a:rPr lang="zh-CN" altLang="en-US" smtClean="0"/>
              <a:pPr/>
              <a:t>2017/8/18</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defRPr>
            </a:lvl1pPr>
          </a:lstStyle>
          <a:p>
            <a:fld id="{A6837353-30EB-4A48-80EB-173D804AEFBD}"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a:t>
            </a:fld>
            <a:endParaRPr lang="zh-CN" altLang="en-US" dirty="0"/>
          </a:p>
        </p:txBody>
      </p:sp>
    </p:spTree>
    <p:extLst>
      <p:ext uri="{BB962C8B-B14F-4D97-AF65-F5344CB8AC3E}">
        <p14:creationId xmlns:p14="http://schemas.microsoft.com/office/powerpoint/2010/main" val="2264167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10</a:t>
            </a:fld>
            <a:endParaRPr lang="zh-CN" altLang="en-US" dirty="0"/>
          </a:p>
        </p:txBody>
      </p:sp>
    </p:spTree>
    <p:extLst>
      <p:ext uri="{BB962C8B-B14F-4D97-AF65-F5344CB8AC3E}">
        <p14:creationId xmlns:p14="http://schemas.microsoft.com/office/powerpoint/2010/main" val="3552868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11</a:t>
            </a:fld>
            <a:endParaRPr lang="zh-CN" altLang="en-US" dirty="0"/>
          </a:p>
        </p:txBody>
      </p:sp>
    </p:spTree>
    <p:extLst>
      <p:ext uri="{BB962C8B-B14F-4D97-AF65-F5344CB8AC3E}">
        <p14:creationId xmlns:p14="http://schemas.microsoft.com/office/powerpoint/2010/main" val="29591629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12</a:t>
            </a:fld>
            <a:endParaRPr lang="zh-CN" altLang="en-US" dirty="0"/>
          </a:p>
        </p:txBody>
      </p:sp>
    </p:spTree>
    <p:extLst>
      <p:ext uri="{BB962C8B-B14F-4D97-AF65-F5344CB8AC3E}">
        <p14:creationId xmlns:p14="http://schemas.microsoft.com/office/powerpoint/2010/main" val="18888789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13</a:t>
            </a:fld>
            <a:endParaRPr lang="zh-CN" altLang="en-US" dirty="0"/>
          </a:p>
        </p:txBody>
      </p:sp>
    </p:spTree>
    <p:extLst>
      <p:ext uri="{BB962C8B-B14F-4D97-AF65-F5344CB8AC3E}">
        <p14:creationId xmlns:p14="http://schemas.microsoft.com/office/powerpoint/2010/main" val="530322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14</a:t>
            </a:fld>
            <a:endParaRPr lang="zh-CN" altLang="en-US" dirty="0"/>
          </a:p>
        </p:txBody>
      </p:sp>
    </p:spTree>
    <p:extLst>
      <p:ext uri="{BB962C8B-B14F-4D97-AF65-F5344CB8AC3E}">
        <p14:creationId xmlns:p14="http://schemas.microsoft.com/office/powerpoint/2010/main" val="1361093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15</a:t>
            </a:fld>
            <a:endParaRPr lang="zh-CN" altLang="en-US" dirty="0"/>
          </a:p>
        </p:txBody>
      </p:sp>
    </p:spTree>
    <p:extLst>
      <p:ext uri="{BB962C8B-B14F-4D97-AF65-F5344CB8AC3E}">
        <p14:creationId xmlns:p14="http://schemas.microsoft.com/office/powerpoint/2010/main" val="3408223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16</a:t>
            </a:fld>
            <a:endParaRPr lang="zh-CN" altLang="en-US" dirty="0"/>
          </a:p>
        </p:txBody>
      </p:sp>
    </p:spTree>
    <p:extLst>
      <p:ext uri="{BB962C8B-B14F-4D97-AF65-F5344CB8AC3E}">
        <p14:creationId xmlns:p14="http://schemas.microsoft.com/office/powerpoint/2010/main" val="37825028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17</a:t>
            </a:fld>
            <a:endParaRPr lang="zh-CN" altLang="en-US" dirty="0"/>
          </a:p>
        </p:txBody>
      </p:sp>
    </p:spTree>
    <p:extLst>
      <p:ext uri="{BB962C8B-B14F-4D97-AF65-F5344CB8AC3E}">
        <p14:creationId xmlns:p14="http://schemas.microsoft.com/office/powerpoint/2010/main" val="325757260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18</a:t>
            </a:fld>
            <a:endParaRPr lang="zh-CN" altLang="en-US" dirty="0"/>
          </a:p>
        </p:txBody>
      </p:sp>
    </p:spTree>
    <p:extLst>
      <p:ext uri="{BB962C8B-B14F-4D97-AF65-F5344CB8AC3E}">
        <p14:creationId xmlns:p14="http://schemas.microsoft.com/office/powerpoint/2010/main" val="23871979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19</a:t>
            </a:fld>
            <a:endParaRPr lang="zh-CN" altLang="en-US" dirty="0"/>
          </a:p>
        </p:txBody>
      </p:sp>
    </p:spTree>
    <p:extLst>
      <p:ext uri="{BB962C8B-B14F-4D97-AF65-F5344CB8AC3E}">
        <p14:creationId xmlns:p14="http://schemas.microsoft.com/office/powerpoint/2010/main" val="447054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a:t>
            </a:fld>
            <a:endParaRPr lang="zh-CN" altLang="en-US" dirty="0"/>
          </a:p>
        </p:txBody>
      </p:sp>
    </p:spTree>
    <p:extLst>
      <p:ext uri="{BB962C8B-B14F-4D97-AF65-F5344CB8AC3E}">
        <p14:creationId xmlns:p14="http://schemas.microsoft.com/office/powerpoint/2010/main" val="38524703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20</a:t>
            </a:fld>
            <a:endParaRPr lang="zh-CN" altLang="en-US" dirty="0"/>
          </a:p>
        </p:txBody>
      </p:sp>
    </p:spTree>
    <p:extLst>
      <p:ext uri="{BB962C8B-B14F-4D97-AF65-F5344CB8AC3E}">
        <p14:creationId xmlns:p14="http://schemas.microsoft.com/office/powerpoint/2010/main" val="31209832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21</a:t>
            </a:fld>
            <a:endParaRPr lang="zh-CN" altLang="en-US" dirty="0"/>
          </a:p>
        </p:txBody>
      </p:sp>
    </p:spTree>
    <p:extLst>
      <p:ext uri="{BB962C8B-B14F-4D97-AF65-F5344CB8AC3E}">
        <p14:creationId xmlns:p14="http://schemas.microsoft.com/office/powerpoint/2010/main" val="14578092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3</a:t>
            </a:fld>
            <a:endParaRPr lang="zh-CN" altLang="en-US" dirty="0"/>
          </a:p>
        </p:txBody>
      </p:sp>
    </p:spTree>
    <p:extLst>
      <p:ext uri="{BB962C8B-B14F-4D97-AF65-F5344CB8AC3E}">
        <p14:creationId xmlns:p14="http://schemas.microsoft.com/office/powerpoint/2010/main" val="1260053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4</a:t>
            </a:fld>
            <a:endParaRPr lang="zh-CN" altLang="en-US" dirty="0"/>
          </a:p>
        </p:txBody>
      </p:sp>
    </p:spTree>
    <p:extLst>
      <p:ext uri="{BB962C8B-B14F-4D97-AF65-F5344CB8AC3E}">
        <p14:creationId xmlns:p14="http://schemas.microsoft.com/office/powerpoint/2010/main" val="34267983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5</a:t>
            </a:fld>
            <a:endParaRPr lang="zh-CN" altLang="en-US" dirty="0"/>
          </a:p>
        </p:txBody>
      </p:sp>
    </p:spTree>
    <p:extLst>
      <p:ext uri="{BB962C8B-B14F-4D97-AF65-F5344CB8AC3E}">
        <p14:creationId xmlns:p14="http://schemas.microsoft.com/office/powerpoint/2010/main" val="10620602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6</a:t>
            </a:fld>
            <a:endParaRPr lang="zh-CN" altLang="en-US" dirty="0"/>
          </a:p>
        </p:txBody>
      </p:sp>
    </p:spTree>
    <p:extLst>
      <p:ext uri="{BB962C8B-B14F-4D97-AF65-F5344CB8AC3E}">
        <p14:creationId xmlns:p14="http://schemas.microsoft.com/office/powerpoint/2010/main" val="26774244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7</a:t>
            </a:fld>
            <a:endParaRPr lang="zh-CN" altLang="en-US" dirty="0"/>
          </a:p>
        </p:txBody>
      </p:sp>
    </p:spTree>
    <p:extLst>
      <p:ext uri="{BB962C8B-B14F-4D97-AF65-F5344CB8AC3E}">
        <p14:creationId xmlns:p14="http://schemas.microsoft.com/office/powerpoint/2010/main" val="3328924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8</a:t>
            </a:fld>
            <a:endParaRPr lang="zh-CN" altLang="en-US" dirty="0"/>
          </a:p>
        </p:txBody>
      </p:sp>
    </p:spTree>
    <p:extLst>
      <p:ext uri="{BB962C8B-B14F-4D97-AF65-F5344CB8AC3E}">
        <p14:creationId xmlns:p14="http://schemas.microsoft.com/office/powerpoint/2010/main" val="4271638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pPr/>
              <a:t>9</a:t>
            </a:fld>
            <a:endParaRPr lang="zh-CN" altLang="en-US" dirty="0"/>
          </a:p>
        </p:txBody>
      </p:sp>
    </p:spTree>
    <p:extLst>
      <p:ext uri="{BB962C8B-B14F-4D97-AF65-F5344CB8AC3E}">
        <p14:creationId xmlns:p14="http://schemas.microsoft.com/office/powerpoint/2010/main" val="2878304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321538" name="Line 2">
            <a:extLst>
              <a:ext uri="{FF2B5EF4-FFF2-40B4-BE49-F238E27FC236}">
                <a16:creationId xmlns:a16="http://schemas.microsoft.com/office/drawing/2014/main" id="{342DAF68-8292-491F-B485-650D6E27712C}"/>
              </a:ext>
            </a:extLst>
          </p:cNvPr>
          <p:cNvSpPr>
            <a:spLocks noChangeShapeType="1"/>
          </p:cNvSpPr>
          <p:nvPr/>
        </p:nvSpPr>
        <p:spPr bwMode="auto">
          <a:xfrm>
            <a:off x="9753600" y="1066800"/>
            <a:ext cx="0" cy="449580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微软雅黑" panose="020B0503020204020204" pitchFamily="34" charset="-122"/>
            </a:endParaRPr>
          </a:p>
        </p:txBody>
      </p:sp>
      <p:sp>
        <p:nvSpPr>
          <p:cNvPr id="321539" name="Rectangle 3">
            <a:extLst>
              <a:ext uri="{FF2B5EF4-FFF2-40B4-BE49-F238E27FC236}">
                <a16:creationId xmlns:a16="http://schemas.microsoft.com/office/drawing/2014/main" id="{FC445E52-8A83-475C-908F-2F4F21F905DE}"/>
              </a:ext>
            </a:extLst>
          </p:cNvPr>
          <p:cNvSpPr>
            <a:spLocks noGrp="1" noChangeArrowheads="1"/>
          </p:cNvSpPr>
          <p:nvPr>
            <p:ph type="ctrTitle"/>
          </p:nvPr>
        </p:nvSpPr>
        <p:spPr>
          <a:xfrm>
            <a:off x="421217" y="466725"/>
            <a:ext cx="9042400" cy="2133600"/>
          </a:xfrm>
          <a:prstGeom prst="rect">
            <a:avLst/>
          </a:prstGeom>
        </p:spPr>
        <p:txBody>
          <a:bodyPr/>
          <a:lstStyle>
            <a:lvl1pPr algn="r">
              <a:defRPr sz="4800">
                <a:latin typeface="微软雅黑" panose="020B0503020204020204" pitchFamily="34" charset="-122"/>
              </a:defRPr>
            </a:lvl1pPr>
          </a:lstStyle>
          <a:p>
            <a:pPr lvl="0"/>
            <a:r>
              <a:rPr lang="zh-CN" altLang="en-US" noProof="0" dirty="0"/>
              <a:t>单击此处编辑母版标题样式</a:t>
            </a:r>
            <a:endParaRPr lang="en-US" altLang="en-US" noProof="0" dirty="0"/>
          </a:p>
        </p:txBody>
      </p:sp>
      <p:sp>
        <p:nvSpPr>
          <p:cNvPr id="321540" name="Rectangle 4">
            <a:extLst>
              <a:ext uri="{FF2B5EF4-FFF2-40B4-BE49-F238E27FC236}">
                <a16:creationId xmlns:a16="http://schemas.microsoft.com/office/drawing/2014/main" id="{956DF9CA-78FB-42BC-9EEB-4B9CE4FD6721}"/>
              </a:ext>
            </a:extLst>
          </p:cNvPr>
          <p:cNvSpPr>
            <a:spLocks noGrp="1" noChangeArrowheads="1"/>
          </p:cNvSpPr>
          <p:nvPr>
            <p:ph type="subTitle" idx="1"/>
          </p:nvPr>
        </p:nvSpPr>
        <p:spPr>
          <a:xfrm>
            <a:off x="1132417" y="3049588"/>
            <a:ext cx="8331200" cy="2362200"/>
          </a:xfrm>
          <a:prstGeom prst="rect">
            <a:avLst/>
          </a:prstGeom>
        </p:spPr>
        <p:txBody>
          <a:bodyPr/>
          <a:lstStyle>
            <a:lvl1pPr marL="0" indent="0" algn="r">
              <a:buFont typeface="Wingdings" panose="05000000000000000000" pitchFamily="2" charset="2"/>
              <a:buNone/>
              <a:defRPr sz="3200">
                <a:latin typeface="微软雅黑" panose="020B0503020204020204" pitchFamily="34" charset="-122"/>
              </a:defRPr>
            </a:lvl1pPr>
          </a:lstStyle>
          <a:p>
            <a:pPr lvl="0"/>
            <a:r>
              <a:rPr lang="zh-CN" altLang="en-US" noProof="0" dirty="0"/>
              <a:t>单击以编辑母版副标题样式</a:t>
            </a:r>
            <a:endParaRPr lang="en-US" altLang="en-US" noProof="0" dirty="0"/>
          </a:p>
        </p:txBody>
      </p:sp>
      <p:sp>
        <p:nvSpPr>
          <p:cNvPr id="321541" name="Rectangle 5">
            <a:extLst>
              <a:ext uri="{FF2B5EF4-FFF2-40B4-BE49-F238E27FC236}">
                <a16:creationId xmlns:a16="http://schemas.microsoft.com/office/drawing/2014/main" id="{CCAE7E9D-2A63-42CC-9A48-83A490DA5A57}"/>
              </a:ext>
            </a:extLst>
          </p:cNvPr>
          <p:cNvSpPr>
            <a:spLocks noGrp="1" noChangeArrowheads="1"/>
          </p:cNvSpPr>
          <p:nvPr>
            <p:ph type="dt" sz="half" idx="2"/>
          </p:nvPr>
        </p:nvSpPr>
        <p:spPr>
          <a:xfrm>
            <a:off x="609600" y="6248400"/>
            <a:ext cx="2844800" cy="457200"/>
          </a:xfrm>
          <a:prstGeom prst="rect">
            <a:avLst/>
          </a:prstGeom>
        </p:spPr>
        <p:txBody>
          <a:bodyPr/>
          <a:lstStyle>
            <a:lvl1pPr>
              <a:defRPr>
                <a:latin typeface="微软雅黑" panose="020B0503020204020204" pitchFamily="34" charset="-122"/>
              </a:defRPr>
            </a:lvl1pPr>
          </a:lstStyle>
          <a:p>
            <a:endParaRPr lang="en-US" altLang="zh-CN" dirty="0"/>
          </a:p>
        </p:txBody>
      </p:sp>
      <p:sp>
        <p:nvSpPr>
          <p:cNvPr id="321542" name="Rectangle 6">
            <a:extLst>
              <a:ext uri="{FF2B5EF4-FFF2-40B4-BE49-F238E27FC236}">
                <a16:creationId xmlns:a16="http://schemas.microsoft.com/office/drawing/2014/main" id="{31990BAF-1251-4411-91BE-FE123E35AD91}"/>
              </a:ext>
            </a:extLst>
          </p:cNvPr>
          <p:cNvSpPr>
            <a:spLocks noGrp="1" noChangeArrowheads="1"/>
          </p:cNvSpPr>
          <p:nvPr>
            <p:ph type="ftr" sz="quarter" idx="3"/>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en-US" dirty="0"/>
          </a:p>
        </p:txBody>
      </p:sp>
      <p:sp>
        <p:nvSpPr>
          <p:cNvPr id="321543" name="Rectangle 7">
            <a:extLst>
              <a:ext uri="{FF2B5EF4-FFF2-40B4-BE49-F238E27FC236}">
                <a16:creationId xmlns:a16="http://schemas.microsoft.com/office/drawing/2014/main" id="{3B055785-6BC6-42D2-B738-21700BC3EE17}"/>
              </a:ext>
            </a:extLst>
          </p:cNvPr>
          <p:cNvSpPr>
            <a:spLocks noGrp="1" noChangeArrowheads="1"/>
          </p:cNvSpPr>
          <p:nvPr>
            <p:ph type="sldNum" sz="quarter" idx="4"/>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48F63A3B-78C7-47BE-AE5E-E10140E04643}" type="slidenum">
              <a:rPr lang="en-US" smtClean="0"/>
              <a:pPr/>
              <a:t>‹#›</a:t>
            </a:fld>
            <a:endParaRPr lang="en-US" dirty="0"/>
          </a:p>
        </p:txBody>
      </p:sp>
      <p:grpSp>
        <p:nvGrpSpPr>
          <p:cNvPr id="321544" name="Group 8">
            <a:extLst>
              <a:ext uri="{FF2B5EF4-FFF2-40B4-BE49-F238E27FC236}">
                <a16:creationId xmlns:a16="http://schemas.microsoft.com/office/drawing/2014/main" id="{D1E10098-8233-4698-97E6-4D86BA0AA3FB}"/>
              </a:ext>
            </a:extLst>
          </p:cNvPr>
          <p:cNvGrpSpPr>
            <a:grpSpLocks/>
          </p:cNvGrpSpPr>
          <p:nvPr/>
        </p:nvGrpSpPr>
        <p:grpSpPr bwMode="auto">
          <a:xfrm>
            <a:off x="10001249" y="2992439"/>
            <a:ext cx="1784351" cy="2189162"/>
            <a:chOff x="4704" y="1885"/>
            <a:chExt cx="843" cy="1379"/>
          </a:xfrm>
        </p:grpSpPr>
        <p:sp>
          <p:nvSpPr>
            <p:cNvPr id="321545" name="Oval 9">
              <a:extLst>
                <a:ext uri="{FF2B5EF4-FFF2-40B4-BE49-F238E27FC236}">
                  <a16:creationId xmlns:a16="http://schemas.microsoft.com/office/drawing/2014/main" id="{C79A222D-49BE-4580-9B0D-7E75B6DD1B84}"/>
                </a:ext>
              </a:extLst>
            </p:cNvPr>
            <p:cNvSpPr>
              <a:spLocks noChangeArrowheads="1"/>
            </p:cNvSpPr>
            <p:nvPr/>
          </p:nvSpPr>
          <p:spPr bwMode="auto">
            <a:xfrm>
              <a:off x="4704"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46" name="Oval 10">
              <a:extLst>
                <a:ext uri="{FF2B5EF4-FFF2-40B4-BE49-F238E27FC236}">
                  <a16:creationId xmlns:a16="http://schemas.microsoft.com/office/drawing/2014/main" id="{F26CC3B8-F19A-4064-8330-EF6D251124A4}"/>
                </a:ext>
              </a:extLst>
            </p:cNvPr>
            <p:cNvSpPr>
              <a:spLocks noChangeArrowheads="1"/>
            </p:cNvSpPr>
            <p:nvPr/>
          </p:nvSpPr>
          <p:spPr bwMode="auto">
            <a:xfrm>
              <a:off x="4883"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47" name="Oval 11">
              <a:extLst>
                <a:ext uri="{FF2B5EF4-FFF2-40B4-BE49-F238E27FC236}">
                  <a16:creationId xmlns:a16="http://schemas.microsoft.com/office/drawing/2014/main" id="{AEEA30C8-82A6-463B-8078-447DCCE02226}"/>
                </a:ext>
              </a:extLst>
            </p:cNvPr>
            <p:cNvSpPr>
              <a:spLocks noChangeArrowheads="1"/>
            </p:cNvSpPr>
            <p:nvPr/>
          </p:nvSpPr>
          <p:spPr bwMode="auto">
            <a:xfrm>
              <a:off x="5062" y="1885"/>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48" name="Oval 12">
              <a:extLst>
                <a:ext uri="{FF2B5EF4-FFF2-40B4-BE49-F238E27FC236}">
                  <a16:creationId xmlns:a16="http://schemas.microsoft.com/office/drawing/2014/main" id="{6218AC98-7F35-41D4-9CEF-7F95C5EB8E56}"/>
                </a:ext>
              </a:extLst>
            </p:cNvPr>
            <p:cNvSpPr>
              <a:spLocks noChangeArrowheads="1"/>
            </p:cNvSpPr>
            <p:nvPr/>
          </p:nvSpPr>
          <p:spPr bwMode="auto">
            <a:xfrm>
              <a:off x="4704"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49" name="Oval 13">
              <a:extLst>
                <a:ext uri="{FF2B5EF4-FFF2-40B4-BE49-F238E27FC236}">
                  <a16:creationId xmlns:a16="http://schemas.microsoft.com/office/drawing/2014/main" id="{FF316ADA-3B25-4A4E-A78F-E7150E1C7B6F}"/>
                </a:ext>
              </a:extLst>
            </p:cNvPr>
            <p:cNvSpPr>
              <a:spLocks noChangeArrowheads="1"/>
            </p:cNvSpPr>
            <p:nvPr/>
          </p:nvSpPr>
          <p:spPr bwMode="auto">
            <a:xfrm>
              <a:off x="4883"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0" name="Oval 14">
              <a:extLst>
                <a:ext uri="{FF2B5EF4-FFF2-40B4-BE49-F238E27FC236}">
                  <a16:creationId xmlns:a16="http://schemas.microsoft.com/office/drawing/2014/main" id="{23E0A23B-71C6-47CE-B749-17FFA2475CB7}"/>
                </a:ext>
              </a:extLst>
            </p:cNvPr>
            <p:cNvSpPr>
              <a:spLocks noChangeArrowheads="1"/>
            </p:cNvSpPr>
            <p:nvPr/>
          </p:nvSpPr>
          <p:spPr bwMode="auto">
            <a:xfrm>
              <a:off x="5062" y="2064"/>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1" name="Oval 15">
              <a:extLst>
                <a:ext uri="{FF2B5EF4-FFF2-40B4-BE49-F238E27FC236}">
                  <a16:creationId xmlns:a16="http://schemas.microsoft.com/office/drawing/2014/main" id="{07C23200-2D4B-467D-B451-5B2AE89B2FB6}"/>
                </a:ext>
              </a:extLst>
            </p:cNvPr>
            <p:cNvSpPr>
              <a:spLocks noChangeArrowheads="1"/>
            </p:cNvSpPr>
            <p:nvPr/>
          </p:nvSpPr>
          <p:spPr bwMode="auto">
            <a:xfrm>
              <a:off x="5241" y="2064"/>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2" name="Oval 16">
              <a:extLst>
                <a:ext uri="{FF2B5EF4-FFF2-40B4-BE49-F238E27FC236}">
                  <a16:creationId xmlns:a16="http://schemas.microsoft.com/office/drawing/2014/main" id="{918CB5C5-B9C5-4026-92F1-7705027DFFDF}"/>
                </a:ext>
              </a:extLst>
            </p:cNvPr>
            <p:cNvSpPr>
              <a:spLocks noChangeArrowheads="1"/>
            </p:cNvSpPr>
            <p:nvPr/>
          </p:nvSpPr>
          <p:spPr bwMode="auto">
            <a:xfrm>
              <a:off x="4704" y="2243"/>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3" name="Oval 17">
              <a:extLst>
                <a:ext uri="{FF2B5EF4-FFF2-40B4-BE49-F238E27FC236}">
                  <a16:creationId xmlns:a16="http://schemas.microsoft.com/office/drawing/2014/main" id="{B6780234-DE43-4428-B00A-D988DDEF7BE3}"/>
                </a:ext>
              </a:extLst>
            </p:cNvPr>
            <p:cNvSpPr>
              <a:spLocks noChangeArrowheads="1"/>
            </p:cNvSpPr>
            <p:nvPr/>
          </p:nvSpPr>
          <p:spPr bwMode="auto">
            <a:xfrm>
              <a:off x="4883" y="2243"/>
              <a:ext cx="127" cy="127"/>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4" name="Oval 18">
              <a:extLst>
                <a:ext uri="{FF2B5EF4-FFF2-40B4-BE49-F238E27FC236}">
                  <a16:creationId xmlns:a16="http://schemas.microsoft.com/office/drawing/2014/main" id="{98A06830-68D5-4AC9-9AD7-11B6CE61E4CC}"/>
                </a:ext>
              </a:extLst>
            </p:cNvPr>
            <p:cNvSpPr>
              <a:spLocks noChangeArrowheads="1"/>
            </p:cNvSpPr>
            <p:nvPr/>
          </p:nvSpPr>
          <p:spPr bwMode="auto">
            <a:xfrm>
              <a:off x="5062" y="2243"/>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5" name="Oval 19">
              <a:extLst>
                <a:ext uri="{FF2B5EF4-FFF2-40B4-BE49-F238E27FC236}">
                  <a16:creationId xmlns:a16="http://schemas.microsoft.com/office/drawing/2014/main" id="{4C1D8381-5616-40FB-A134-E5D12AD3A9B6}"/>
                </a:ext>
              </a:extLst>
            </p:cNvPr>
            <p:cNvSpPr>
              <a:spLocks noChangeArrowheads="1"/>
            </p:cNvSpPr>
            <p:nvPr/>
          </p:nvSpPr>
          <p:spPr bwMode="auto">
            <a:xfrm>
              <a:off x="5241" y="2243"/>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6" name="Oval 20">
              <a:extLst>
                <a:ext uri="{FF2B5EF4-FFF2-40B4-BE49-F238E27FC236}">
                  <a16:creationId xmlns:a16="http://schemas.microsoft.com/office/drawing/2014/main" id="{C780437B-1FC8-46A8-A311-5AA194A38430}"/>
                </a:ext>
              </a:extLst>
            </p:cNvPr>
            <p:cNvSpPr>
              <a:spLocks noChangeArrowheads="1"/>
            </p:cNvSpPr>
            <p:nvPr/>
          </p:nvSpPr>
          <p:spPr bwMode="auto">
            <a:xfrm>
              <a:off x="5420" y="2243"/>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7" name="Oval 21">
              <a:extLst>
                <a:ext uri="{FF2B5EF4-FFF2-40B4-BE49-F238E27FC236}">
                  <a16:creationId xmlns:a16="http://schemas.microsoft.com/office/drawing/2014/main" id="{C974AFAA-8BE0-4039-B536-E1C683A72044}"/>
                </a:ext>
              </a:extLst>
            </p:cNvPr>
            <p:cNvSpPr>
              <a:spLocks noChangeArrowheads="1"/>
            </p:cNvSpPr>
            <p:nvPr/>
          </p:nvSpPr>
          <p:spPr bwMode="auto">
            <a:xfrm>
              <a:off x="4704" y="2421"/>
              <a:ext cx="127" cy="128"/>
            </a:xfrm>
            <a:prstGeom prst="ellipse">
              <a:avLst/>
            </a:prstGeom>
            <a:solidFill>
              <a:schemeClr val="tx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8" name="Oval 22">
              <a:extLst>
                <a:ext uri="{FF2B5EF4-FFF2-40B4-BE49-F238E27FC236}">
                  <a16:creationId xmlns:a16="http://schemas.microsoft.com/office/drawing/2014/main" id="{AC836C8E-B0E4-43F5-8228-0E37E3B140C6}"/>
                </a:ext>
              </a:extLst>
            </p:cNvPr>
            <p:cNvSpPr>
              <a:spLocks noChangeArrowheads="1"/>
            </p:cNvSpPr>
            <p:nvPr/>
          </p:nvSpPr>
          <p:spPr bwMode="auto">
            <a:xfrm>
              <a:off x="4883" y="2421"/>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59" name="Oval 23">
              <a:extLst>
                <a:ext uri="{FF2B5EF4-FFF2-40B4-BE49-F238E27FC236}">
                  <a16:creationId xmlns:a16="http://schemas.microsoft.com/office/drawing/2014/main" id="{16C719C2-DB9B-4C11-B178-8A7B7F1C12F6}"/>
                </a:ext>
              </a:extLst>
            </p:cNvPr>
            <p:cNvSpPr>
              <a:spLocks noChangeArrowheads="1"/>
            </p:cNvSpPr>
            <p:nvPr/>
          </p:nvSpPr>
          <p:spPr bwMode="auto">
            <a:xfrm>
              <a:off x="5062" y="2421"/>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0" name="Oval 24">
              <a:extLst>
                <a:ext uri="{FF2B5EF4-FFF2-40B4-BE49-F238E27FC236}">
                  <a16:creationId xmlns:a16="http://schemas.microsoft.com/office/drawing/2014/main" id="{53C97DCF-0CC4-4053-82A0-1D1D24A7A358}"/>
                </a:ext>
              </a:extLst>
            </p:cNvPr>
            <p:cNvSpPr>
              <a:spLocks noChangeArrowheads="1"/>
            </p:cNvSpPr>
            <p:nvPr/>
          </p:nvSpPr>
          <p:spPr bwMode="auto">
            <a:xfrm>
              <a:off x="5241" y="2421"/>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1" name="Oval 25">
              <a:extLst>
                <a:ext uri="{FF2B5EF4-FFF2-40B4-BE49-F238E27FC236}">
                  <a16:creationId xmlns:a16="http://schemas.microsoft.com/office/drawing/2014/main" id="{8A9D62AC-BE38-4BE8-B16F-150BA79D8DAA}"/>
                </a:ext>
              </a:extLst>
            </p:cNvPr>
            <p:cNvSpPr>
              <a:spLocks noChangeArrowheads="1"/>
            </p:cNvSpPr>
            <p:nvPr/>
          </p:nvSpPr>
          <p:spPr bwMode="auto">
            <a:xfrm>
              <a:off x="4704" y="2600"/>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2" name="Oval 26">
              <a:extLst>
                <a:ext uri="{FF2B5EF4-FFF2-40B4-BE49-F238E27FC236}">
                  <a16:creationId xmlns:a16="http://schemas.microsoft.com/office/drawing/2014/main" id="{63ADC46B-AD50-435C-B88E-2355D1AD115E}"/>
                </a:ext>
              </a:extLst>
            </p:cNvPr>
            <p:cNvSpPr>
              <a:spLocks noChangeArrowheads="1"/>
            </p:cNvSpPr>
            <p:nvPr/>
          </p:nvSpPr>
          <p:spPr bwMode="auto">
            <a:xfrm>
              <a:off x="4883" y="2600"/>
              <a:ext cx="127" cy="128"/>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3" name="Oval 27">
              <a:extLst>
                <a:ext uri="{FF2B5EF4-FFF2-40B4-BE49-F238E27FC236}">
                  <a16:creationId xmlns:a16="http://schemas.microsoft.com/office/drawing/2014/main" id="{54CFFEFF-D318-4EEC-A054-8A53D4D3FEC4}"/>
                </a:ext>
              </a:extLst>
            </p:cNvPr>
            <p:cNvSpPr>
              <a:spLocks noChangeArrowheads="1"/>
            </p:cNvSpPr>
            <p:nvPr/>
          </p:nvSpPr>
          <p:spPr bwMode="auto">
            <a:xfrm>
              <a:off x="5062" y="2600"/>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4" name="Oval 28">
              <a:extLst>
                <a:ext uri="{FF2B5EF4-FFF2-40B4-BE49-F238E27FC236}">
                  <a16:creationId xmlns:a16="http://schemas.microsoft.com/office/drawing/2014/main" id="{06ECAA69-E6B6-44C8-8EBA-0449065579FA}"/>
                </a:ext>
              </a:extLst>
            </p:cNvPr>
            <p:cNvSpPr>
              <a:spLocks noChangeArrowheads="1"/>
            </p:cNvSpPr>
            <p:nvPr/>
          </p:nvSpPr>
          <p:spPr bwMode="auto">
            <a:xfrm>
              <a:off x="5241" y="2600"/>
              <a:ext cx="127" cy="128"/>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5" name="Oval 29">
              <a:extLst>
                <a:ext uri="{FF2B5EF4-FFF2-40B4-BE49-F238E27FC236}">
                  <a16:creationId xmlns:a16="http://schemas.microsoft.com/office/drawing/2014/main" id="{43527E9A-94BC-45E0-9562-36D766270B52}"/>
                </a:ext>
              </a:extLst>
            </p:cNvPr>
            <p:cNvSpPr>
              <a:spLocks noChangeArrowheads="1"/>
            </p:cNvSpPr>
            <p:nvPr/>
          </p:nvSpPr>
          <p:spPr bwMode="auto">
            <a:xfrm>
              <a:off x="5420" y="2600"/>
              <a:ext cx="127" cy="128"/>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6" name="Oval 30">
              <a:extLst>
                <a:ext uri="{FF2B5EF4-FFF2-40B4-BE49-F238E27FC236}">
                  <a16:creationId xmlns:a16="http://schemas.microsoft.com/office/drawing/2014/main" id="{B93FFFA6-56A2-43BC-B8BE-E04EC2F3B088}"/>
                </a:ext>
              </a:extLst>
            </p:cNvPr>
            <p:cNvSpPr>
              <a:spLocks noChangeArrowheads="1"/>
            </p:cNvSpPr>
            <p:nvPr/>
          </p:nvSpPr>
          <p:spPr bwMode="auto">
            <a:xfrm>
              <a:off x="4704" y="2779"/>
              <a:ext cx="127" cy="127"/>
            </a:xfrm>
            <a:prstGeom prst="ellipse">
              <a:avLst/>
            </a:pr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7" name="Oval 31">
              <a:extLst>
                <a:ext uri="{FF2B5EF4-FFF2-40B4-BE49-F238E27FC236}">
                  <a16:creationId xmlns:a16="http://schemas.microsoft.com/office/drawing/2014/main" id="{130B3EA8-4BD0-44AB-87B6-C9038ACFB6FA}"/>
                </a:ext>
              </a:extLst>
            </p:cNvPr>
            <p:cNvSpPr>
              <a:spLocks noChangeArrowheads="1"/>
            </p:cNvSpPr>
            <p:nvPr/>
          </p:nvSpPr>
          <p:spPr bwMode="auto">
            <a:xfrm>
              <a:off x="4883" y="2779"/>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8" name="Oval 32">
              <a:extLst>
                <a:ext uri="{FF2B5EF4-FFF2-40B4-BE49-F238E27FC236}">
                  <a16:creationId xmlns:a16="http://schemas.microsoft.com/office/drawing/2014/main" id="{6516CBB0-3654-4675-AB66-D675E1A319FF}"/>
                </a:ext>
              </a:extLst>
            </p:cNvPr>
            <p:cNvSpPr>
              <a:spLocks noChangeArrowheads="1"/>
            </p:cNvSpPr>
            <p:nvPr/>
          </p:nvSpPr>
          <p:spPr bwMode="auto">
            <a:xfrm>
              <a:off x="5062" y="2779"/>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69" name="Oval 33">
              <a:extLst>
                <a:ext uri="{FF2B5EF4-FFF2-40B4-BE49-F238E27FC236}">
                  <a16:creationId xmlns:a16="http://schemas.microsoft.com/office/drawing/2014/main" id="{A2F334A5-8AAE-4A78-9F3A-317B7FAE420B}"/>
                </a:ext>
              </a:extLst>
            </p:cNvPr>
            <p:cNvSpPr>
              <a:spLocks noChangeArrowheads="1"/>
            </p:cNvSpPr>
            <p:nvPr/>
          </p:nvSpPr>
          <p:spPr bwMode="auto">
            <a:xfrm>
              <a:off x="5241" y="2779"/>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70" name="Oval 34">
              <a:extLst>
                <a:ext uri="{FF2B5EF4-FFF2-40B4-BE49-F238E27FC236}">
                  <a16:creationId xmlns:a16="http://schemas.microsoft.com/office/drawing/2014/main" id="{D331D0C9-37F5-40AE-8ED0-2A62D3D198CE}"/>
                </a:ext>
              </a:extLst>
            </p:cNvPr>
            <p:cNvSpPr>
              <a:spLocks noChangeArrowheads="1"/>
            </p:cNvSpPr>
            <p:nvPr/>
          </p:nvSpPr>
          <p:spPr bwMode="auto">
            <a:xfrm>
              <a:off x="4704" y="2958"/>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71" name="Oval 35">
              <a:extLst>
                <a:ext uri="{FF2B5EF4-FFF2-40B4-BE49-F238E27FC236}">
                  <a16:creationId xmlns:a16="http://schemas.microsoft.com/office/drawing/2014/main" id="{60502A92-9193-4D00-B77F-2159B29C3A10}"/>
                </a:ext>
              </a:extLst>
            </p:cNvPr>
            <p:cNvSpPr>
              <a:spLocks noChangeArrowheads="1"/>
            </p:cNvSpPr>
            <p:nvPr/>
          </p:nvSpPr>
          <p:spPr bwMode="auto">
            <a:xfrm>
              <a:off x="4883" y="2958"/>
              <a:ext cx="127" cy="127"/>
            </a:xfrm>
            <a:prstGeom prst="ellipse">
              <a:avLst/>
            </a:pr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72" name="Oval 36">
              <a:extLst>
                <a:ext uri="{FF2B5EF4-FFF2-40B4-BE49-F238E27FC236}">
                  <a16:creationId xmlns:a16="http://schemas.microsoft.com/office/drawing/2014/main" id="{8B802DAA-B3A6-4220-8B8A-8CDFDDAB7DAD}"/>
                </a:ext>
              </a:extLst>
            </p:cNvPr>
            <p:cNvSpPr>
              <a:spLocks noChangeArrowheads="1"/>
            </p:cNvSpPr>
            <p:nvPr/>
          </p:nvSpPr>
          <p:spPr bwMode="auto">
            <a:xfrm>
              <a:off x="5062" y="2958"/>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73" name="Oval 37">
              <a:extLst>
                <a:ext uri="{FF2B5EF4-FFF2-40B4-BE49-F238E27FC236}">
                  <a16:creationId xmlns:a16="http://schemas.microsoft.com/office/drawing/2014/main" id="{0D1FABA9-AC28-442D-92D7-EBE6F99B8A20}"/>
                </a:ext>
              </a:extLst>
            </p:cNvPr>
            <p:cNvSpPr>
              <a:spLocks noChangeArrowheads="1"/>
            </p:cNvSpPr>
            <p:nvPr/>
          </p:nvSpPr>
          <p:spPr bwMode="auto">
            <a:xfrm>
              <a:off x="5241" y="2958"/>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74" name="Oval 38">
              <a:extLst>
                <a:ext uri="{FF2B5EF4-FFF2-40B4-BE49-F238E27FC236}">
                  <a16:creationId xmlns:a16="http://schemas.microsoft.com/office/drawing/2014/main" id="{CBE42BBF-D1CC-4E38-B928-585CA643DB28}"/>
                </a:ext>
              </a:extLst>
            </p:cNvPr>
            <p:cNvSpPr>
              <a:spLocks noChangeArrowheads="1"/>
            </p:cNvSpPr>
            <p:nvPr/>
          </p:nvSpPr>
          <p:spPr bwMode="auto">
            <a:xfrm>
              <a:off x="4883" y="3137"/>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sp>
          <p:nvSpPr>
            <p:cNvPr id="321575" name="Oval 39">
              <a:extLst>
                <a:ext uri="{FF2B5EF4-FFF2-40B4-BE49-F238E27FC236}">
                  <a16:creationId xmlns:a16="http://schemas.microsoft.com/office/drawing/2014/main" id="{6AFCAD64-4544-4B2B-B1C3-EFEED3CB2BF4}"/>
                </a:ext>
              </a:extLst>
            </p:cNvPr>
            <p:cNvSpPr>
              <a:spLocks noChangeArrowheads="1"/>
            </p:cNvSpPr>
            <p:nvPr/>
          </p:nvSpPr>
          <p:spPr bwMode="auto">
            <a:xfrm>
              <a:off x="5241" y="3137"/>
              <a:ext cx="127" cy="127"/>
            </a:xfrm>
            <a:prstGeom prst="ellipse">
              <a:avLst/>
            </a:pr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dirty="0">
                <a:latin typeface="微软雅黑" panose="020B0503020204020204" pitchFamily="34" charset="-122"/>
              </a:endParaRPr>
            </a:p>
          </p:txBody>
        </p:sp>
      </p:grpSp>
      <p:sp>
        <p:nvSpPr>
          <p:cNvPr id="321576" name="Line 40">
            <a:extLst>
              <a:ext uri="{FF2B5EF4-FFF2-40B4-BE49-F238E27FC236}">
                <a16:creationId xmlns:a16="http://schemas.microsoft.com/office/drawing/2014/main" id="{B96A3F37-0799-4EA6-8FD2-03173CAFDC8E}"/>
              </a:ext>
            </a:extLst>
          </p:cNvPr>
          <p:cNvSpPr>
            <a:spLocks noChangeShapeType="1"/>
          </p:cNvSpPr>
          <p:nvPr/>
        </p:nvSpPr>
        <p:spPr bwMode="auto">
          <a:xfrm>
            <a:off x="406400" y="2819400"/>
            <a:ext cx="10972800" cy="0"/>
          </a:xfrm>
          <a:prstGeom prst="line">
            <a:avLst/>
          </a:prstGeom>
          <a:noFill/>
          <a:ln w="63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dirty="0">
              <a:latin typeface="微软雅黑" panose="020B0503020204020204" pitchFamily="34" charset="-122"/>
            </a:endParaRPr>
          </a:p>
        </p:txBody>
      </p:sp>
    </p:spTree>
    <p:extLst>
      <p:ext uri="{BB962C8B-B14F-4D97-AF65-F5344CB8AC3E}">
        <p14:creationId xmlns:p14="http://schemas.microsoft.com/office/powerpoint/2010/main" val="31874400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CDC333-AC93-419C-AFE2-93712D91DF71}"/>
              </a:ext>
            </a:extLst>
          </p:cNvPr>
          <p:cNvSpPr>
            <a:spLocks noGrp="1"/>
          </p:cNvSpPr>
          <p:nvPr>
            <p:ph type="title"/>
          </p:nvPr>
        </p:nvSpPr>
        <p:spPr>
          <a:xfrm>
            <a:off x="840318" y="457200"/>
            <a:ext cx="3932767" cy="1600200"/>
          </a:xfrm>
          <a:prstGeom prst="rect">
            <a:avLst/>
          </a:prstGeom>
        </p:spPr>
        <p:txBody>
          <a:bodyPr/>
          <a:lstStyle>
            <a:lvl1pPr>
              <a:defRPr sz="3200">
                <a:latin typeface="微软雅黑" panose="020B0503020204020204" pitchFamily="34"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CAC2C11D-2317-4ACC-9D63-F9D60001EC73}"/>
              </a:ext>
            </a:extLst>
          </p:cNvPr>
          <p:cNvSpPr>
            <a:spLocks noGrp="1"/>
          </p:cNvSpPr>
          <p:nvPr>
            <p:ph idx="1"/>
          </p:nvPr>
        </p:nvSpPr>
        <p:spPr>
          <a:xfrm>
            <a:off x="5183717" y="987426"/>
            <a:ext cx="6172200" cy="4873625"/>
          </a:xfrm>
          <a:prstGeom prst="rect">
            <a:avLst/>
          </a:prstGeom>
        </p:spPr>
        <p:txBody>
          <a:bodyPr/>
          <a:lstStyle>
            <a:lvl1pPr>
              <a:defRPr sz="3200">
                <a:latin typeface="微软雅黑" panose="020B0503020204020204" pitchFamily="34" charset="-122"/>
              </a:defRPr>
            </a:lvl1pPr>
            <a:lvl2pPr>
              <a:defRPr sz="2800">
                <a:latin typeface="微软雅黑" panose="020B0503020204020204" pitchFamily="34" charset="-122"/>
              </a:defRPr>
            </a:lvl2pPr>
            <a:lvl3pPr>
              <a:defRPr sz="2400">
                <a:latin typeface="微软雅黑" panose="020B0503020204020204" pitchFamily="34" charset="-122"/>
              </a:defRPr>
            </a:lvl3pPr>
            <a:lvl4pPr>
              <a:defRPr sz="2000">
                <a:latin typeface="微软雅黑" panose="020B0503020204020204" pitchFamily="34" charset="-122"/>
              </a:defRPr>
            </a:lvl4pPr>
            <a:lvl5pPr>
              <a:defRPr sz="2000">
                <a:latin typeface="微软雅黑" panose="020B0503020204020204" pitchFamily="34" charset="-122"/>
              </a:defRPr>
            </a:lvl5pPr>
            <a:lvl6pPr>
              <a:defRPr sz="2000"/>
            </a:lvl6pPr>
            <a:lvl7pPr>
              <a:defRPr sz="2000"/>
            </a:lvl7pPr>
            <a:lvl8pPr>
              <a:defRPr sz="2000"/>
            </a:lvl8pPr>
            <a:lvl9pPr>
              <a:defRPr sz="2000"/>
            </a:lvl9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文本占位符 3">
            <a:extLst>
              <a:ext uri="{FF2B5EF4-FFF2-40B4-BE49-F238E27FC236}">
                <a16:creationId xmlns:a16="http://schemas.microsoft.com/office/drawing/2014/main" id="{DBA39AC7-BE49-40DB-8379-C3CB5100DCBD}"/>
              </a:ext>
            </a:extLst>
          </p:cNvPr>
          <p:cNvSpPr>
            <a:spLocks noGrp="1"/>
          </p:cNvSpPr>
          <p:nvPr>
            <p:ph type="body" sz="half" idx="2"/>
          </p:nvPr>
        </p:nvSpPr>
        <p:spPr>
          <a:xfrm>
            <a:off x="840318" y="2057400"/>
            <a:ext cx="3932767" cy="3811588"/>
          </a:xfrm>
          <a:prstGeom prst="rect">
            <a:avLst/>
          </a:prstGeom>
        </p:spPr>
        <p:txBody>
          <a:bodyPr/>
          <a:lstStyle>
            <a:lvl1pPr marL="0" indent="0">
              <a:buNone/>
              <a:defRPr sz="1600">
                <a:latin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编辑母版文本样式</a:t>
            </a:r>
          </a:p>
        </p:txBody>
      </p:sp>
      <p:sp>
        <p:nvSpPr>
          <p:cNvPr id="5" name="日期占位符 4">
            <a:extLst>
              <a:ext uri="{FF2B5EF4-FFF2-40B4-BE49-F238E27FC236}">
                <a16:creationId xmlns:a16="http://schemas.microsoft.com/office/drawing/2014/main" id="{500A31EA-2492-4D33-BDF2-2829E1BE94B0}"/>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C764DE79-268F-4C1A-8933-263129D2AF90}" type="datetimeFigureOut">
              <a:rPr lang="en-US" smtClean="0"/>
              <a:pPr/>
              <a:t>8/18/2017</a:t>
            </a:fld>
            <a:endParaRPr lang="en-US" dirty="0"/>
          </a:p>
        </p:txBody>
      </p:sp>
      <p:sp>
        <p:nvSpPr>
          <p:cNvPr id="6" name="页脚占位符 5">
            <a:extLst>
              <a:ext uri="{FF2B5EF4-FFF2-40B4-BE49-F238E27FC236}">
                <a16:creationId xmlns:a16="http://schemas.microsoft.com/office/drawing/2014/main" id="{012A81E4-2882-4BA6-89AA-ACE1EECAF20B}"/>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en-US" dirty="0"/>
          </a:p>
        </p:txBody>
      </p:sp>
      <p:sp>
        <p:nvSpPr>
          <p:cNvPr id="7" name="灯片编号占位符 6">
            <a:extLst>
              <a:ext uri="{FF2B5EF4-FFF2-40B4-BE49-F238E27FC236}">
                <a16:creationId xmlns:a16="http://schemas.microsoft.com/office/drawing/2014/main" id="{C76895A7-8820-4973-BE49-9F9965BCCB39}"/>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5495901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21F3C1-0384-43B6-BA22-17654F31B2DF}"/>
              </a:ext>
            </a:extLst>
          </p:cNvPr>
          <p:cNvSpPr>
            <a:spLocks noGrp="1"/>
          </p:cNvSpPr>
          <p:nvPr>
            <p:ph type="title"/>
          </p:nvPr>
        </p:nvSpPr>
        <p:spPr>
          <a:xfrm>
            <a:off x="840318" y="457200"/>
            <a:ext cx="3932767" cy="1600200"/>
          </a:xfrm>
          <a:prstGeom prst="rect">
            <a:avLst/>
          </a:prstGeom>
        </p:spPr>
        <p:txBody>
          <a:bodyPr/>
          <a:lstStyle>
            <a:lvl1pPr>
              <a:defRPr sz="3200">
                <a:latin typeface="微软雅黑" panose="020B0503020204020204" pitchFamily="34" charset="-122"/>
              </a:defRPr>
            </a:lvl1pPr>
          </a:lstStyle>
          <a:p>
            <a:r>
              <a:rPr lang="zh-CN" altLang="en-US" dirty="0"/>
              <a:t>单击此处编辑母版标题样式</a:t>
            </a:r>
          </a:p>
        </p:txBody>
      </p:sp>
      <p:sp>
        <p:nvSpPr>
          <p:cNvPr id="3" name="图片占位符 2">
            <a:extLst>
              <a:ext uri="{FF2B5EF4-FFF2-40B4-BE49-F238E27FC236}">
                <a16:creationId xmlns:a16="http://schemas.microsoft.com/office/drawing/2014/main" id="{291056BC-D06F-4B57-A19F-5A934DF435C6}"/>
              </a:ext>
            </a:extLst>
          </p:cNvPr>
          <p:cNvSpPr>
            <a:spLocks noGrp="1"/>
          </p:cNvSpPr>
          <p:nvPr>
            <p:ph type="pic" idx="1"/>
          </p:nvPr>
        </p:nvSpPr>
        <p:spPr>
          <a:xfrm>
            <a:off x="5183717" y="987426"/>
            <a:ext cx="6172200" cy="4873625"/>
          </a:xfrm>
          <a:prstGeom prst="rect">
            <a:avLst/>
          </a:prstGeom>
        </p:spPr>
        <p:txBody>
          <a:bodyPr/>
          <a:lstStyle>
            <a:lvl1pPr marL="0" indent="0">
              <a:buNone/>
              <a:defRPr sz="3200">
                <a:latin typeface="微软雅黑" panose="020B0503020204020204" pitchFamily="34"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dirty="0"/>
              <a:t>单击图标添加图片</a:t>
            </a:r>
          </a:p>
        </p:txBody>
      </p:sp>
      <p:sp>
        <p:nvSpPr>
          <p:cNvPr id="4" name="文本占位符 3">
            <a:extLst>
              <a:ext uri="{FF2B5EF4-FFF2-40B4-BE49-F238E27FC236}">
                <a16:creationId xmlns:a16="http://schemas.microsoft.com/office/drawing/2014/main" id="{12499D9D-A33D-4B99-A6F8-512CA0BF89F1}"/>
              </a:ext>
            </a:extLst>
          </p:cNvPr>
          <p:cNvSpPr>
            <a:spLocks noGrp="1"/>
          </p:cNvSpPr>
          <p:nvPr>
            <p:ph type="body" sz="half" idx="2"/>
          </p:nvPr>
        </p:nvSpPr>
        <p:spPr>
          <a:xfrm>
            <a:off x="840318" y="2057400"/>
            <a:ext cx="3932767" cy="3811588"/>
          </a:xfrm>
          <a:prstGeom prst="rect">
            <a:avLst/>
          </a:prstGeom>
        </p:spPr>
        <p:txBody>
          <a:bodyPr/>
          <a:lstStyle>
            <a:lvl1pPr marL="0" indent="0">
              <a:buNone/>
              <a:defRPr sz="1600">
                <a:latin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编辑母版文本样式</a:t>
            </a:r>
          </a:p>
        </p:txBody>
      </p:sp>
      <p:sp>
        <p:nvSpPr>
          <p:cNvPr id="5" name="日期占位符 4">
            <a:extLst>
              <a:ext uri="{FF2B5EF4-FFF2-40B4-BE49-F238E27FC236}">
                <a16:creationId xmlns:a16="http://schemas.microsoft.com/office/drawing/2014/main" id="{F7094687-9CB3-4727-A404-4621B27AFA37}"/>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6" name="页脚占位符 5">
            <a:extLst>
              <a:ext uri="{FF2B5EF4-FFF2-40B4-BE49-F238E27FC236}">
                <a16:creationId xmlns:a16="http://schemas.microsoft.com/office/drawing/2014/main" id="{B37B5B2A-9DCA-40FD-BF86-7037F0A5B93B}"/>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7" name="灯片编号占位符 6">
            <a:extLst>
              <a:ext uri="{FF2B5EF4-FFF2-40B4-BE49-F238E27FC236}">
                <a16:creationId xmlns:a16="http://schemas.microsoft.com/office/drawing/2014/main" id="{64F47D67-C207-40A9-9615-BE23884B7651}"/>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spTree>
    <p:extLst>
      <p:ext uri="{BB962C8B-B14F-4D97-AF65-F5344CB8AC3E}">
        <p14:creationId xmlns:p14="http://schemas.microsoft.com/office/powerpoint/2010/main" val="2883130230"/>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FDAEEA2-E030-4A3B-8AFD-F1B31E03AA28}"/>
              </a:ext>
            </a:extLst>
          </p:cNvPr>
          <p:cNvSpPr>
            <a:spLocks noGrp="1"/>
          </p:cNvSpPr>
          <p:nvPr>
            <p:ph type="title"/>
          </p:nvPr>
        </p:nvSpPr>
        <p:spPr>
          <a:xfrm>
            <a:off x="609600" y="122238"/>
            <a:ext cx="10058400" cy="1295400"/>
          </a:xfrm>
          <a:prstGeom prst="rect">
            <a:avLst/>
          </a:prstGeom>
        </p:spPr>
        <p:txBody>
          <a:bodyPr/>
          <a:lstStyle>
            <a:lvl1pPr>
              <a:defRPr>
                <a:latin typeface="微软雅黑" panose="020B0503020204020204" pitchFamily="34" charset="-122"/>
              </a:defRPr>
            </a:lvl1pPr>
          </a:lstStyle>
          <a:p>
            <a:r>
              <a:rPr lang="zh-CN" altLang="en-US" dirty="0"/>
              <a:t>单击此处编辑母版标题样式</a:t>
            </a:r>
          </a:p>
        </p:txBody>
      </p:sp>
      <p:sp>
        <p:nvSpPr>
          <p:cNvPr id="3" name="竖排文字占位符 2">
            <a:extLst>
              <a:ext uri="{FF2B5EF4-FFF2-40B4-BE49-F238E27FC236}">
                <a16:creationId xmlns:a16="http://schemas.microsoft.com/office/drawing/2014/main" id="{0CEECF90-C944-4EA7-8A91-9F099AF0EBA2}"/>
              </a:ext>
            </a:extLst>
          </p:cNvPr>
          <p:cNvSpPr>
            <a:spLocks noGrp="1"/>
          </p:cNvSpPr>
          <p:nvPr>
            <p:ph type="body" orient="vert" idx="1"/>
          </p:nvPr>
        </p:nvSpPr>
        <p:spPr>
          <a:xfrm>
            <a:off x="609600" y="1719263"/>
            <a:ext cx="10972800" cy="4411662"/>
          </a:xfrm>
          <a:prstGeom prst="rect">
            <a:avLst/>
          </a:prstGeom>
        </p:spPr>
        <p:txBody>
          <a:bodyPr vert="eaVert"/>
          <a:lstStyle>
            <a:lvl1pPr>
              <a:defRPr>
                <a:latin typeface="微软雅黑" panose="020B0503020204020204" pitchFamily="34" charset="-122"/>
              </a:defRPr>
            </a:lvl1pPr>
            <a:lvl2pPr>
              <a:defRPr>
                <a:latin typeface="微软雅黑" panose="020B0503020204020204" pitchFamily="34" charset="-122"/>
              </a:defRPr>
            </a:lvl2pPr>
            <a:lvl3pPr>
              <a:defRPr>
                <a:latin typeface="微软雅黑" panose="020B0503020204020204" pitchFamily="34" charset="-122"/>
              </a:defRPr>
            </a:lvl3pPr>
            <a:lvl4pPr>
              <a:defRPr>
                <a:latin typeface="微软雅黑" panose="020B0503020204020204" pitchFamily="34" charset="-122"/>
              </a:defRPr>
            </a:lvl4pPr>
            <a:lvl5pPr>
              <a:defRPr>
                <a:latin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07073956-671C-4FCE-8AD8-C3B02884E2F8}"/>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C764DE79-268F-4C1A-8933-263129D2AF90}" type="datetimeFigureOut">
              <a:rPr lang="en-US" smtClean="0"/>
              <a:pPr/>
              <a:t>8/18/2017</a:t>
            </a:fld>
            <a:endParaRPr lang="en-US" dirty="0"/>
          </a:p>
        </p:txBody>
      </p:sp>
      <p:sp>
        <p:nvSpPr>
          <p:cNvPr id="5" name="页脚占位符 4">
            <a:extLst>
              <a:ext uri="{FF2B5EF4-FFF2-40B4-BE49-F238E27FC236}">
                <a16:creationId xmlns:a16="http://schemas.microsoft.com/office/drawing/2014/main" id="{26C35471-4CA6-4302-8104-3103AD871DF2}"/>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EE60A20D-E8C8-47AE-9D41-E641833DC675}"/>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20254569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A4D22AD-F4DA-4035-9C88-1CD1C5CF78EA}"/>
              </a:ext>
            </a:extLst>
          </p:cNvPr>
          <p:cNvSpPr>
            <a:spLocks noGrp="1"/>
          </p:cNvSpPr>
          <p:nvPr>
            <p:ph type="title" orient="vert"/>
          </p:nvPr>
        </p:nvSpPr>
        <p:spPr>
          <a:xfrm>
            <a:off x="8839200" y="122239"/>
            <a:ext cx="2743200" cy="6008687"/>
          </a:xfrm>
          <a:prstGeom prst="rect">
            <a:avLst/>
          </a:prstGeom>
        </p:spPr>
        <p:txBody>
          <a:bodyPr vert="eaVert"/>
          <a:lstStyle>
            <a:lvl1pPr>
              <a:defRPr>
                <a:latin typeface="微软雅黑" panose="020B0503020204020204" pitchFamily="34" charset="-122"/>
              </a:defRPr>
            </a:lvl1pPr>
          </a:lstStyle>
          <a:p>
            <a:r>
              <a:rPr lang="zh-CN" altLang="en-US" dirty="0"/>
              <a:t>单击此处编辑母版标题样式</a:t>
            </a:r>
          </a:p>
        </p:txBody>
      </p:sp>
      <p:sp>
        <p:nvSpPr>
          <p:cNvPr id="3" name="竖排文字占位符 2">
            <a:extLst>
              <a:ext uri="{FF2B5EF4-FFF2-40B4-BE49-F238E27FC236}">
                <a16:creationId xmlns:a16="http://schemas.microsoft.com/office/drawing/2014/main" id="{335B80F4-5C70-46CD-8165-16FFB3C36923}"/>
              </a:ext>
            </a:extLst>
          </p:cNvPr>
          <p:cNvSpPr>
            <a:spLocks noGrp="1"/>
          </p:cNvSpPr>
          <p:nvPr>
            <p:ph type="body" orient="vert" idx="1"/>
          </p:nvPr>
        </p:nvSpPr>
        <p:spPr>
          <a:xfrm>
            <a:off x="609600" y="122239"/>
            <a:ext cx="8026400" cy="6008687"/>
          </a:xfrm>
          <a:prstGeom prst="rect">
            <a:avLst/>
          </a:prstGeom>
        </p:spPr>
        <p:txBody>
          <a:bodyPr vert="eaVert"/>
          <a:lstStyle>
            <a:lvl1pPr>
              <a:defRPr>
                <a:latin typeface="微软雅黑" panose="020B0503020204020204" pitchFamily="34" charset="-122"/>
              </a:defRPr>
            </a:lvl1pPr>
            <a:lvl2pPr>
              <a:defRPr>
                <a:latin typeface="微软雅黑" panose="020B0503020204020204" pitchFamily="34" charset="-122"/>
              </a:defRPr>
            </a:lvl2pPr>
            <a:lvl3pPr>
              <a:defRPr>
                <a:latin typeface="微软雅黑" panose="020B0503020204020204" pitchFamily="34" charset="-122"/>
              </a:defRPr>
            </a:lvl3pPr>
            <a:lvl4pPr>
              <a:defRPr>
                <a:latin typeface="微软雅黑" panose="020B0503020204020204" pitchFamily="34" charset="-122"/>
              </a:defRPr>
            </a:lvl4pPr>
            <a:lvl5pPr>
              <a:defRPr>
                <a:latin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BA86387C-A77E-439C-A704-C9C414AE65CC}"/>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C764DE79-268F-4C1A-8933-263129D2AF90}" type="datetimeFigureOut">
              <a:rPr lang="en-US" smtClean="0"/>
              <a:pPr/>
              <a:t>8/18/2017</a:t>
            </a:fld>
            <a:endParaRPr lang="en-US" dirty="0"/>
          </a:p>
        </p:txBody>
      </p:sp>
      <p:sp>
        <p:nvSpPr>
          <p:cNvPr id="5" name="页脚占位符 4">
            <a:extLst>
              <a:ext uri="{FF2B5EF4-FFF2-40B4-BE49-F238E27FC236}">
                <a16:creationId xmlns:a16="http://schemas.microsoft.com/office/drawing/2014/main" id="{C8406B7B-66AB-486D-9242-4259B43FAE1C}"/>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en-US" dirty="0"/>
          </a:p>
        </p:txBody>
      </p:sp>
      <p:sp>
        <p:nvSpPr>
          <p:cNvPr id="6" name="灯片编号占位符 5">
            <a:extLst>
              <a:ext uri="{FF2B5EF4-FFF2-40B4-BE49-F238E27FC236}">
                <a16:creationId xmlns:a16="http://schemas.microsoft.com/office/drawing/2014/main" id="{7C68833A-9DCF-4043-9FF5-60EEDAA7351C}"/>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48F63A3B-78C7-47BE-AE5E-E10140E04643}" type="slidenum">
              <a:rPr lang="en-US" smtClean="0"/>
              <a:pPr/>
              <a:t>‹#›</a:t>
            </a:fld>
            <a:endParaRPr lang="en-US" dirty="0"/>
          </a:p>
        </p:txBody>
      </p:sp>
    </p:spTree>
    <p:extLst>
      <p:ext uri="{BB962C8B-B14F-4D97-AF65-F5344CB8AC3E}">
        <p14:creationId xmlns:p14="http://schemas.microsoft.com/office/powerpoint/2010/main" val="42934239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3386351"/>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9CD992C-D49D-4F69-9CCF-78B2AAAEF1F1}"/>
              </a:ext>
            </a:extLst>
          </p:cNvPr>
          <p:cNvSpPr>
            <a:spLocks noGrp="1"/>
          </p:cNvSpPr>
          <p:nvPr>
            <p:ph type="title"/>
          </p:nvPr>
        </p:nvSpPr>
        <p:spPr>
          <a:xfrm>
            <a:off x="609600" y="122238"/>
            <a:ext cx="10058400" cy="1295400"/>
          </a:xfrm>
          <a:prstGeom prst="rect">
            <a:avLst/>
          </a:prstGeom>
        </p:spPr>
        <p:txBody>
          <a:bodyPr/>
          <a:lstStyle>
            <a:lvl1pPr>
              <a:defRPr>
                <a:latin typeface="微软雅黑" panose="020B0503020204020204" pitchFamily="34"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30A491B1-618E-4BEA-B2AC-6658E94E1068}"/>
              </a:ext>
            </a:extLst>
          </p:cNvPr>
          <p:cNvSpPr>
            <a:spLocks noGrp="1"/>
          </p:cNvSpPr>
          <p:nvPr>
            <p:ph idx="1"/>
          </p:nvPr>
        </p:nvSpPr>
        <p:spPr>
          <a:xfrm>
            <a:off x="609600" y="1719263"/>
            <a:ext cx="10972800" cy="4411662"/>
          </a:xfrm>
          <a:prstGeom prst="rect">
            <a:avLst/>
          </a:prstGeom>
        </p:spPr>
        <p:txBody>
          <a:bodyPr/>
          <a:lstStyle>
            <a:lvl1pPr>
              <a:defRPr>
                <a:latin typeface="微软雅黑" panose="020B0503020204020204" pitchFamily="34" charset="-122"/>
              </a:defRPr>
            </a:lvl1pPr>
            <a:lvl2pPr>
              <a:defRPr>
                <a:latin typeface="微软雅黑" panose="020B0503020204020204" pitchFamily="34" charset="-122"/>
              </a:defRPr>
            </a:lvl2pPr>
            <a:lvl3pPr>
              <a:defRPr>
                <a:latin typeface="微软雅黑" panose="020B0503020204020204" pitchFamily="34" charset="-122"/>
              </a:defRPr>
            </a:lvl3pPr>
            <a:lvl4pPr>
              <a:defRPr>
                <a:latin typeface="微软雅黑" panose="020B0503020204020204" pitchFamily="34" charset="-122"/>
              </a:defRPr>
            </a:lvl4pPr>
            <a:lvl5pPr>
              <a:defRPr>
                <a:latin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id="{C3324EF9-393E-4A31-9468-3FE804575008}"/>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5" name="页脚占位符 4">
            <a:extLst>
              <a:ext uri="{FF2B5EF4-FFF2-40B4-BE49-F238E27FC236}">
                <a16:creationId xmlns:a16="http://schemas.microsoft.com/office/drawing/2014/main" id="{A015B1EB-150C-401A-B2F7-99C267AD296E}"/>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E2478C1D-6ABB-4167-9BDD-CB56132E7E8E}"/>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spTree>
    <p:extLst>
      <p:ext uri="{BB962C8B-B14F-4D97-AF65-F5344CB8AC3E}">
        <p14:creationId xmlns:p14="http://schemas.microsoft.com/office/powerpoint/2010/main" val="1178465785"/>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FA2BF0-587E-4BBF-BE79-08DC6488ECC1}"/>
              </a:ext>
            </a:extLst>
          </p:cNvPr>
          <p:cNvSpPr>
            <a:spLocks noGrp="1"/>
          </p:cNvSpPr>
          <p:nvPr>
            <p:ph type="title"/>
          </p:nvPr>
        </p:nvSpPr>
        <p:spPr>
          <a:xfrm>
            <a:off x="831851" y="1709739"/>
            <a:ext cx="10515600" cy="2852737"/>
          </a:xfrm>
          <a:prstGeom prst="rect">
            <a:avLst/>
          </a:prstGeom>
        </p:spPr>
        <p:txBody>
          <a:bodyPr/>
          <a:lstStyle>
            <a:lvl1pPr>
              <a:defRPr sz="6000">
                <a:latin typeface="微软雅黑" panose="020B0503020204020204" pitchFamily="34" charset="-122"/>
              </a:defRPr>
            </a:lvl1pPr>
          </a:lstStyle>
          <a:p>
            <a:r>
              <a:rPr lang="zh-CN" altLang="en-US" dirty="0"/>
              <a:t>单击此处编辑母版标题样式</a:t>
            </a:r>
          </a:p>
        </p:txBody>
      </p:sp>
      <p:sp>
        <p:nvSpPr>
          <p:cNvPr id="3" name="文本占位符 2">
            <a:extLst>
              <a:ext uri="{FF2B5EF4-FFF2-40B4-BE49-F238E27FC236}">
                <a16:creationId xmlns:a16="http://schemas.microsoft.com/office/drawing/2014/main" id="{B6DA7FD6-CE4D-4DA6-BE6C-F42955A91967}"/>
              </a:ext>
            </a:extLst>
          </p:cNvPr>
          <p:cNvSpPr>
            <a:spLocks noGrp="1"/>
          </p:cNvSpPr>
          <p:nvPr>
            <p:ph type="body" idx="1"/>
          </p:nvPr>
        </p:nvSpPr>
        <p:spPr>
          <a:xfrm>
            <a:off x="831851" y="4589464"/>
            <a:ext cx="10515600" cy="1500187"/>
          </a:xfrm>
          <a:prstGeom prst="rect">
            <a:avLst/>
          </a:prstGeom>
        </p:spPr>
        <p:txBody>
          <a:bodyPr/>
          <a:lstStyle>
            <a:lvl1pPr marL="0" indent="0">
              <a:buNone/>
              <a:defRPr sz="2400">
                <a:latin typeface="微软雅黑" panose="020B0503020204020204" pitchFamily="34" charset="-122"/>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dirty="0"/>
              <a:t>编辑母版文本样式</a:t>
            </a:r>
          </a:p>
        </p:txBody>
      </p:sp>
      <p:sp>
        <p:nvSpPr>
          <p:cNvPr id="4" name="日期占位符 3">
            <a:extLst>
              <a:ext uri="{FF2B5EF4-FFF2-40B4-BE49-F238E27FC236}">
                <a16:creationId xmlns:a16="http://schemas.microsoft.com/office/drawing/2014/main" id="{9D5FFFC7-0330-4ABA-9184-25917F7F2F33}"/>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5" name="页脚占位符 4">
            <a:extLst>
              <a:ext uri="{FF2B5EF4-FFF2-40B4-BE49-F238E27FC236}">
                <a16:creationId xmlns:a16="http://schemas.microsoft.com/office/drawing/2014/main" id="{CB339A75-2E9D-4157-A2FD-379381E12D8E}"/>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6" name="灯片编号占位符 5">
            <a:extLst>
              <a:ext uri="{FF2B5EF4-FFF2-40B4-BE49-F238E27FC236}">
                <a16:creationId xmlns:a16="http://schemas.microsoft.com/office/drawing/2014/main" id="{F483EA29-E87D-4C52-BEC2-B2C4C5422DBD}"/>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spTree>
    <p:extLst>
      <p:ext uri="{BB962C8B-B14F-4D97-AF65-F5344CB8AC3E}">
        <p14:creationId xmlns:p14="http://schemas.microsoft.com/office/powerpoint/2010/main" val="1825206872"/>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B558B02-9A38-4FEA-945E-EC8DEA0CBFBF}"/>
              </a:ext>
            </a:extLst>
          </p:cNvPr>
          <p:cNvSpPr>
            <a:spLocks noGrp="1"/>
          </p:cNvSpPr>
          <p:nvPr>
            <p:ph type="title"/>
          </p:nvPr>
        </p:nvSpPr>
        <p:spPr>
          <a:xfrm>
            <a:off x="609600" y="122238"/>
            <a:ext cx="10058400" cy="1295400"/>
          </a:xfrm>
          <a:prstGeom prst="rect">
            <a:avLst/>
          </a:prstGeom>
        </p:spPr>
        <p:txBody>
          <a:bodyPr/>
          <a:lstStyle>
            <a:lvl1pPr>
              <a:defRPr>
                <a:latin typeface="微软雅黑" panose="020B0503020204020204" pitchFamily="34" charset="-122"/>
              </a:defRPr>
            </a:lvl1pPr>
          </a:lstStyle>
          <a:p>
            <a:r>
              <a:rPr lang="zh-CN" altLang="en-US" dirty="0"/>
              <a:t>单击此处编辑母版标题样式</a:t>
            </a:r>
          </a:p>
        </p:txBody>
      </p:sp>
      <p:sp>
        <p:nvSpPr>
          <p:cNvPr id="3" name="内容占位符 2">
            <a:extLst>
              <a:ext uri="{FF2B5EF4-FFF2-40B4-BE49-F238E27FC236}">
                <a16:creationId xmlns:a16="http://schemas.microsoft.com/office/drawing/2014/main" id="{183FB271-BE54-4A8A-B908-E7D0929F9EA1}"/>
              </a:ext>
            </a:extLst>
          </p:cNvPr>
          <p:cNvSpPr>
            <a:spLocks noGrp="1"/>
          </p:cNvSpPr>
          <p:nvPr>
            <p:ph sz="half" idx="1"/>
          </p:nvPr>
        </p:nvSpPr>
        <p:spPr>
          <a:xfrm>
            <a:off x="609600" y="1719263"/>
            <a:ext cx="5384800" cy="4411662"/>
          </a:xfrm>
          <a:prstGeom prst="rect">
            <a:avLst/>
          </a:prstGeom>
        </p:spPr>
        <p:txBody>
          <a:bodyPr/>
          <a:lstStyle>
            <a:lvl1pPr>
              <a:defRPr>
                <a:latin typeface="微软雅黑" panose="020B0503020204020204" pitchFamily="34" charset="-122"/>
              </a:defRPr>
            </a:lvl1pPr>
            <a:lvl2pPr>
              <a:defRPr>
                <a:latin typeface="微软雅黑" panose="020B0503020204020204" pitchFamily="34" charset="-122"/>
              </a:defRPr>
            </a:lvl2pPr>
            <a:lvl3pPr>
              <a:defRPr>
                <a:latin typeface="微软雅黑" panose="020B0503020204020204" pitchFamily="34" charset="-122"/>
              </a:defRPr>
            </a:lvl3pPr>
            <a:lvl4pPr>
              <a:defRPr>
                <a:latin typeface="微软雅黑" panose="020B0503020204020204" pitchFamily="34" charset="-122"/>
              </a:defRPr>
            </a:lvl4pPr>
            <a:lvl5pPr>
              <a:defRPr>
                <a:latin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内容占位符 3">
            <a:extLst>
              <a:ext uri="{FF2B5EF4-FFF2-40B4-BE49-F238E27FC236}">
                <a16:creationId xmlns:a16="http://schemas.microsoft.com/office/drawing/2014/main" id="{CF93443D-888D-466A-8EB8-253C1D315AA5}"/>
              </a:ext>
            </a:extLst>
          </p:cNvPr>
          <p:cNvSpPr>
            <a:spLocks noGrp="1"/>
          </p:cNvSpPr>
          <p:nvPr>
            <p:ph sz="half" idx="2"/>
          </p:nvPr>
        </p:nvSpPr>
        <p:spPr>
          <a:xfrm>
            <a:off x="6197600" y="1719263"/>
            <a:ext cx="5384800" cy="4411662"/>
          </a:xfrm>
          <a:prstGeom prst="rect">
            <a:avLst/>
          </a:prstGeom>
        </p:spPr>
        <p:txBody>
          <a:bodyPr/>
          <a:lstStyle>
            <a:lvl1pPr>
              <a:defRPr>
                <a:latin typeface="微软雅黑" panose="020B0503020204020204" pitchFamily="34" charset="-122"/>
              </a:defRPr>
            </a:lvl1pPr>
            <a:lvl2pPr>
              <a:defRPr>
                <a:latin typeface="微软雅黑" panose="020B0503020204020204" pitchFamily="34" charset="-122"/>
              </a:defRPr>
            </a:lvl2pPr>
            <a:lvl3pPr>
              <a:defRPr>
                <a:latin typeface="微软雅黑" panose="020B0503020204020204" pitchFamily="34" charset="-122"/>
              </a:defRPr>
            </a:lvl3pPr>
            <a:lvl4pPr>
              <a:defRPr>
                <a:latin typeface="微软雅黑" panose="020B0503020204020204" pitchFamily="34" charset="-122"/>
              </a:defRPr>
            </a:lvl4pPr>
            <a:lvl5pPr>
              <a:defRPr>
                <a:latin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a:extLst>
              <a:ext uri="{FF2B5EF4-FFF2-40B4-BE49-F238E27FC236}">
                <a16:creationId xmlns:a16="http://schemas.microsoft.com/office/drawing/2014/main" id="{5593BDB1-387F-4005-BD5D-D83717BAB0EE}"/>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6" name="页脚占位符 5">
            <a:extLst>
              <a:ext uri="{FF2B5EF4-FFF2-40B4-BE49-F238E27FC236}">
                <a16:creationId xmlns:a16="http://schemas.microsoft.com/office/drawing/2014/main" id="{BFF043BA-E371-48BA-BDCD-377A6086B736}"/>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7" name="灯片编号占位符 6">
            <a:extLst>
              <a:ext uri="{FF2B5EF4-FFF2-40B4-BE49-F238E27FC236}">
                <a16:creationId xmlns:a16="http://schemas.microsoft.com/office/drawing/2014/main" id="{071A98A4-AEA8-4A62-A087-C686F389D772}"/>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spTree>
    <p:extLst>
      <p:ext uri="{BB962C8B-B14F-4D97-AF65-F5344CB8AC3E}">
        <p14:creationId xmlns:p14="http://schemas.microsoft.com/office/powerpoint/2010/main" val="3930413226"/>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53BFD8-C5A1-469E-A028-8B0B756DCA74}"/>
              </a:ext>
            </a:extLst>
          </p:cNvPr>
          <p:cNvSpPr>
            <a:spLocks noGrp="1"/>
          </p:cNvSpPr>
          <p:nvPr>
            <p:ph type="title"/>
          </p:nvPr>
        </p:nvSpPr>
        <p:spPr>
          <a:xfrm>
            <a:off x="840317" y="365126"/>
            <a:ext cx="10515600" cy="1325563"/>
          </a:xfrm>
          <a:prstGeom prst="rect">
            <a:avLst/>
          </a:prstGeom>
        </p:spPr>
        <p:txBody>
          <a:bodyPr/>
          <a:lstStyle>
            <a:lvl1pPr>
              <a:defRPr>
                <a:latin typeface="微软雅黑" panose="020B0503020204020204" pitchFamily="34" charset="-122"/>
              </a:defRPr>
            </a:lvl1pPr>
          </a:lstStyle>
          <a:p>
            <a:r>
              <a:rPr lang="zh-CN" altLang="en-US" dirty="0"/>
              <a:t>单击此处编辑母版标题样式</a:t>
            </a:r>
          </a:p>
        </p:txBody>
      </p:sp>
      <p:sp>
        <p:nvSpPr>
          <p:cNvPr id="3" name="文本占位符 2">
            <a:extLst>
              <a:ext uri="{FF2B5EF4-FFF2-40B4-BE49-F238E27FC236}">
                <a16:creationId xmlns:a16="http://schemas.microsoft.com/office/drawing/2014/main" id="{1005981A-4256-457C-9C34-36DBF9C15482}"/>
              </a:ext>
            </a:extLst>
          </p:cNvPr>
          <p:cNvSpPr>
            <a:spLocks noGrp="1"/>
          </p:cNvSpPr>
          <p:nvPr>
            <p:ph type="body" idx="1"/>
          </p:nvPr>
        </p:nvSpPr>
        <p:spPr>
          <a:xfrm>
            <a:off x="840318" y="1681163"/>
            <a:ext cx="5158316" cy="823912"/>
          </a:xfrm>
          <a:prstGeom prst="rect">
            <a:avLst/>
          </a:prstGeom>
        </p:spPr>
        <p:txBody>
          <a:bodyPr anchor="b"/>
          <a:lstStyle>
            <a:lvl1pPr marL="0" indent="0">
              <a:buNone/>
              <a:defRPr sz="2400" b="1">
                <a:latin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编辑母版文本样式</a:t>
            </a:r>
          </a:p>
        </p:txBody>
      </p:sp>
      <p:sp>
        <p:nvSpPr>
          <p:cNvPr id="4" name="内容占位符 3">
            <a:extLst>
              <a:ext uri="{FF2B5EF4-FFF2-40B4-BE49-F238E27FC236}">
                <a16:creationId xmlns:a16="http://schemas.microsoft.com/office/drawing/2014/main" id="{35005BFF-AE22-4F36-8D20-4695BB302A89}"/>
              </a:ext>
            </a:extLst>
          </p:cNvPr>
          <p:cNvSpPr>
            <a:spLocks noGrp="1"/>
          </p:cNvSpPr>
          <p:nvPr>
            <p:ph sz="half" idx="2"/>
          </p:nvPr>
        </p:nvSpPr>
        <p:spPr>
          <a:xfrm>
            <a:off x="840318" y="2505075"/>
            <a:ext cx="5158316" cy="3684588"/>
          </a:xfrm>
          <a:prstGeom prst="rect">
            <a:avLst/>
          </a:prstGeom>
        </p:spPr>
        <p:txBody>
          <a:bodyPr/>
          <a:lstStyle>
            <a:lvl1pPr>
              <a:defRPr>
                <a:latin typeface="微软雅黑" panose="020B0503020204020204" pitchFamily="34" charset="-122"/>
              </a:defRPr>
            </a:lvl1pPr>
            <a:lvl2pPr>
              <a:defRPr>
                <a:latin typeface="微软雅黑" panose="020B0503020204020204" pitchFamily="34" charset="-122"/>
              </a:defRPr>
            </a:lvl2pPr>
            <a:lvl3pPr>
              <a:defRPr>
                <a:latin typeface="微软雅黑" panose="020B0503020204020204" pitchFamily="34" charset="-122"/>
              </a:defRPr>
            </a:lvl3pPr>
            <a:lvl4pPr>
              <a:defRPr>
                <a:latin typeface="微软雅黑" panose="020B0503020204020204" pitchFamily="34" charset="-122"/>
              </a:defRPr>
            </a:lvl4pPr>
            <a:lvl5pPr>
              <a:defRPr>
                <a:latin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文本占位符 4">
            <a:extLst>
              <a:ext uri="{FF2B5EF4-FFF2-40B4-BE49-F238E27FC236}">
                <a16:creationId xmlns:a16="http://schemas.microsoft.com/office/drawing/2014/main" id="{0CC377C5-8359-4F84-9341-14C37FDD26DA}"/>
              </a:ext>
            </a:extLst>
          </p:cNvPr>
          <p:cNvSpPr>
            <a:spLocks noGrp="1"/>
          </p:cNvSpPr>
          <p:nvPr>
            <p:ph type="body" sz="quarter" idx="3"/>
          </p:nvPr>
        </p:nvSpPr>
        <p:spPr>
          <a:xfrm>
            <a:off x="6172200" y="1681163"/>
            <a:ext cx="5183717" cy="823912"/>
          </a:xfrm>
          <a:prstGeom prst="rect">
            <a:avLst/>
          </a:prstGeom>
        </p:spPr>
        <p:txBody>
          <a:bodyPr anchor="b"/>
          <a:lstStyle>
            <a:lvl1pPr marL="0" indent="0">
              <a:buNone/>
              <a:defRPr sz="2400" b="1">
                <a:latin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编辑母版文本样式</a:t>
            </a:r>
          </a:p>
        </p:txBody>
      </p:sp>
      <p:sp>
        <p:nvSpPr>
          <p:cNvPr id="6" name="内容占位符 5">
            <a:extLst>
              <a:ext uri="{FF2B5EF4-FFF2-40B4-BE49-F238E27FC236}">
                <a16:creationId xmlns:a16="http://schemas.microsoft.com/office/drawing/2014/main" id="{6EE82215-3BDB-4D98-AE02-7DABB120751B}"/>
              </a:ext>
            </a:extLst>
          </p:cNvPr>
          <p:cNvSpPr>
            <a:spLocks noGrp="1"/>
          </p:cNvSpPr>
          <p:nvPr>
            <p:ph sz="quarter" idx="4"/>
          </p:nvPr>
        </p:nvSpPr>
        <p:spPr>
          <a:xfrm>
            <a:off x="6172200" y="2505075"/>
            <a:ext cx="5183717" cy="3684588"/>
          </a:xfrm>
          <a:prstGeom prst="rect">
            <a:avLst/>
          </a:prstGeom>
        </p:spPr>
        <p:txBody>
          <a:bodyPr/>
          <a:lstStyle>
            <a:lvl1pPr>
              <a:defRPr>
                <a:latin typeface="微软雅黑" panose="020B0503020204020204" pitchFamily="34" charset="-122"/>
              </a:defRPr>
            </a:lvl1pPr>
            <a:lvl2pPr>
              <a:defRPr>
                <a:latin typeface="微软雅黑" panose="020B0503020204020204" pitchFamily="34" charset="-122"/>
              </a:defRPr>
            </a:lvl2pPr>
            <a:lvl3pPr>
              <a:defRPr>
                <a:latin typeface="微软雅黑" panose="020B0503020204020204" pitchFamily="34" charset="-122"/>
              </a:defRPr>
            </a:lvl3pPr>
            <a:lvl4pPr>
              <a:defRPr>
                <a:latin typeface="微软雅黑" panose="020B0503020204020204" pitchFamily="34" charset="-122"/>
              </a:defRPr>
            </a:lvl4pPr>
            <a:lvl5pPr>
              <a:defRPr>
                <a:latin typeface="微软雅黑" panose="020B0503020204020204" pitchFamily="34" charset="-122"/>
              </a:defRPr>
            </a:lvl5p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7" name="日期占位符 6">
            <a:extLst>
              <a:ext uri="{FF2B5EF4-FFF2-40B4-BE49-F238E27FC236}">
                <a16:creationId xmlns:a16="http://schemas.microsoft.com/office/drawing/2014/main" id="{4E21C99E-6674-47E7-8BA0-8BF53E0D78C8}"/>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8" name="页脚占位符 7">
            <a:extLst>
              <a:ext uri="{FF2B5EF4-FFF2-40B4-BE49-F238E27FC236}">
                <a16:creationId xmlns:a16="http://schemas.microsoft.com/office/drawing/2014/main" id="{2039C07D-0EAF-4952-AB18-50A76829058C}"/>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9" name="灯片编号占位符 8">
            <a:extLst>
              <a:ext uri="{FF2B5EF4-FFF2-40B4-BE49-F238E27FC236}">
                <a16:creationId xmlns:a16="http://schemas.microsoft.com/office/drawing/2014/main" id="{8A207BBC-879B-4C9A-A4FC-9EF3696F96BD}"/>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spTree>
    <p:extLst>
      <p:ext uri="{BB962C8B-B14F-4D97-AF65-F5344CB8AC3E}">
        <p14:creationId xmlns:p14="http://schemas.microsoft.com/office/powerpoint/2010/main" val="3988168230"/>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E32363-4279-4501-813E-461C34123EFE}"/>
              </a:ext>
            </a:extLst>
          </p:cNvPr>
          <p:cNvSpPr>
            <a:spLocks noGrp="1"/>
          </p:cNvSpPr>
          <p:nvPr>
            <p:ph type="title"/>
          </p:nvPr>
        </p:nvSpPr>
        <p:spPr>
          <a:xfrm>
            <a:off x="609600" y="122238"/>
            <a:ext cx="10058400" cy="1295400"/>
          </a:xfrm>
          <a:prstGeom prst="rect">
            <a:avLst/>
          </a:prstGeom>
        </p:spPr>
        <p:txBody>
          <a:bodyPr/>
          <a:lstStyle>
            <a:lvl1pPr>
              <a:defRPr>
                <a:latin typeface="微软雅黑" panose="020B0503020204020204" pitchFamily="34" charset="-122"/>
              </a:defRPr>
            </a:lvl1pPr>
          </a:lstStyle>
          <a:p>
            <a:r>
              <a:rPr lang="zh-CN" altLang="en-US" dirty="0"/>
              <a:t>单击此处编辑母版标题样式</a:t>
            </a:r>
          </a:p>
        </p:txBody>
      </p:sp>
      <p:sp>
        <p:nvSpPr>
          <p:cNvPr id="3" name="日期占位符 2">
            <a:extLst>
              <a:ext uri="{FF2B5EF4-FFF2-40B4-BE49-F238E27FC236}">
                <a16:creationId xmlns:a16="http://schemas.microsoft.com/office/drawing/2014/main" id="{1634DA05-1438-45E0-A96F-A0F670C1A3F4}"/>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4" name="页脚占位符 3">
            <a:extLst>
              <a:ext uri="{FF2B5EF4-FFF2-40B4-BE49-F238E27FC236}">
                <a16:creationId xmlns:a16="http://schemas.microsoft.com/office/drawing/2014/main" id="{833B7BFD-BDBE-4953-A5C3-BD21E923DC97}"/>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5" name="灯片编号占位符 4">
            <a:extLst>
              <a:ext uri="{FF2B5EF4-FFF2-40B4-BE49-F238E27FC236}">
                <a16:creationId xmlns:a16="http://schemas.microsoft.com/office/drawing/2014/main" id="{8325124F-16EF-4851-B44D-63B99B972FB4}"/>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spTree>
    <p:extLst>
      <p:ext uri="{BB962C8B-B14F-4D97-AF65-F5344CB8AC3E}">
        <p14:creationId xmlns:p14="http://schemas.microsoft.com/office/powerpoint/2010/main" val="3640605938"/>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B0EC385-4AF6-432F-9397-AF101F15C2C9}"/>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3" name="页脚占位符 2">
            <a:extLst>
              <a:ext uri="{FF2B5EF4-FFF2-40B4-BE49-F238E27FC236}">
                <a16:creationId xmlns:a16="http://schemas.microsoft.com/office/drawing/2014/main" id="{6A0B3761-CAB5-4A9D-A9BB-2AD7CAFCB949}"/>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4" name="灯片编号占位符 3">
            <a:extLst>
              <a:ext uri="{FF2B5EF4-FFF2-40B4-BE49-F238E27FC236}">
                <a16:creationId xmlns:a16="http://schemas.microsoft.com/office/drawing/2014/main" id="{B984C483-2AE4-4121-91D9-C83BA0F635F5}"/>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pic>
        <p:nvPicPr>
          <p:cNvPr id="21" name="图片 20">
            <a:extLst>
              <a:ext uri="{FF2B5EF4-FFF2-40B4-BE49-F238E27FC236}">
                <a16:creationId xmlns:a16="http://schemas.microsoft.com/office/drawing/2014/main" id="{299AD025-3F74-4562-8362-872BF9EAA07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44444"/>
          <a:stretch/>
        </p:blipFill>
        <p:spPr>
          <a:xfrm>
            <a:off x="0" y="0"/>
            <a:ext cx="12192000" cy="6858000"/>
          </a:xfrm>
          <a:prstGeom prst="rect">
            <a:avLst/>
          </a:prstGeom>
        </p:spPr>
      </p:pic>
      <p:pic>
        <p:nvPicPr>
          <p:cNvPr id="23" name="图片 22">
            <a:extLst>
              <a:ext uri="{FF2B5EF4-FFF2-40B4-BE49-F238E27FC236}">
                <a16:creationId xmlns:a16="http://schemas.microsoft.com/office/drawing/2014/main" id="{B0019FB5-4496-4764-8D54-2C9A7861402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50526"/>
          <a:stretch/>
        </p:blipFill>
        <p:spPr>
          <a:xfrm>
            <a:off x="1118964" y="0"/>
            <a:ext cx="12092309" cy="5982511"/>
          </a:xfrm>
          <a:prstGeom prst="rect">
            <a:avLst/>
          </a:prstGeom>
        </p:spPr>
      </p:pic>
      <p:sp>
        <p:nvSpPr>
          <p:cNvPr id="22" name="矩形 21">
            <a:extLst>
              <a:ext uri="{FF2B5EF4-FFF2-40B4-BE49-F238E27FC236}">
                <a16:creationId xmlns:a16="http://schemas.microsoft.com/office/drawing/2014/main" id="{70E4AFBF-6EDB-46FB-BD9F-E4D6A0ABD7D8}"/>
              </a:ext>
            </a:extLst>
          </p:cNvPr>
          <p:cNvSpPr/>
          <p:nvPr userDrawn="1"/>
        </p:nvSpPr>
        <p:spPr>
          <a:xfrm>
            <a:off x="0" y="0"/>
            <a:ext cx="12192000" cy="6858000"/>
          </a:xfrm>
          <a:prstGeom prst="rect">
            <a:avLst/>
          </a:prstGeom>
          <a:solidFill>
            <a:schemeClr val="lt1">
              <a:alpha val="77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latin typeface="微软雅黑" panose="020B0503020204020204" pitchFamily="34" charset="-122"/>
            </a:endParaRPr>
          </a:p>
        </p:txBody>
      </p:sp>
      <p:pic>
        <p:nvPicPr>
          <p:cNvPr id="27" name="图片 26">
            <a:extLst>
              <a:ext uri="{FF2B5EF4-FFF2-40B4-BE49-F238E27FC236}">
                <a16:creationId xmlns:a16="http://schemas.microsoft.com/office/drawing/2014/main" id="{740F8ECA-FC41-4314-8D38-354E0DCA665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762000"/>
            <a:ext cx="12192000" cy="6096000"/>
          </a:xfrm>
          <a:prstGeom prst="rect">
            <a:avLst/>
          </a:prstGeom>
        </p:spPr>
      </p:pic>
      <p:pic>
        <p:nvPicPr>
          <p:cNvPr id="29" name="图片 28">
            <a:extLst>
              <a:ext uri="{FF2B5EF4-FFF2-40B4-BE49-F238E27FC236}">
                <a16:creationId xmlns:a16="http://schemas.microsoft.com/office/drawing/2014/main" id="{17E7A880-8525-4DA6-A671-ECB123D93F4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0"/>
            <a:ext cx="12192000" cy="5190739"/>
          </a:xfrm>
          <a:prstGeom prst="rect">
            <a:avLst/>
          </a:prstGeom>
        </p:spPr>
      </p:pic>
      <p:pic>
        <p:nvPicPr>
          <p:cNvPr id="33" name="图片 32">
            <a:extLst>
              <a:ext uri="{FF2B5EF4-FFF2-40B4-BE49-F238E27FC236}">
                <a16:creationId xmlns:a16="http://schemas.microsoft.com/office/drawing/2014/main" id="{3A6633ED-34E1-41F6-91D2-B5887D947263}"/>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8110432" y="192505"/>
            <a:ext cx="3060803" cy="1801844"/>
          </a:xfrm>
          <a:prstGeom prst="rect">
            <a:avLst/>
          </a:prstGeom>
        </p:spPr>
      </p:pic>
    </p:spTree>
    <p:extLst>
      <p:ext uri="{BB962C8B-B14F-4D97-AF65-F5344CB8AC3E}">
        <p14:creationId xmlns:p14="http://schemas.microsoft.com/office/powerpoint/2010/main" val="1483648141"/>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randombar(horizontal)">
                                      <p:cBhvr>
                                        <p:cTn id="7" dur="500"/>
                                        <p:tgtEl>
                                          <p:spTgt spid="33"/>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randombar(horizontal)">
                                      <p:cBhvr>
                                        <p:cTn id="1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B0EC385-4AF6-432F-9397-AF101F15C2C9}"/>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3" name="页脚占位符 2">
            <a:extLst>
              <a:ext uri="{FF2B5EF4-FFF2-40B4-BE49-F238E27FC236}">
                <a16:creationId xmlns:a16="http://schemas.microsoft.com/office/drawing/2014/main" id="{6A0B3761-CAB5-4A9D-A9BB-2AD7CAFCB949}"/>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4" name="灯片编号占位符 3">
            <a:extLst>
              <a:ext uri="{FF2B5EF4-FFF2-40B4-BE49-F238E27FC236}">
                <a16:creationId xmlns:a16="http://schemas.microsoft.com/office/drawing/2014/main" id="{B984C483-2AE4-4121-91D9-C83BA0F635F5}"/>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pic>
        <p:nvPicPr>
          <p:cNvPr id="21" name="图片 20">
            <a:extLst>
              <a:ext uri="{FF2B5EF4-FFF2-40B4-BE49-F238E27FC236}">
                <a16:creationId xmlns:a16="http://schemas.microsoft.com/office/drawing/2014/main" id="{299AD025-3F74-4562-8362-872BF9EAA07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44444"/>
          <a:stretch/>
        </p:blipFill>
        <p:spPr>
          <a:xfrm>
            <a:off x="0" y="0"/>
            <a:ext cx="12192000" cy="6858000"/>
          </a:xfrm>
          <a:prstGeom prst="rect">
            <a:avLst/>
          </a:prstGeom>
        </p:spPr>
      </p:pic>
      <p:pic>
        <p:nvPicPr>
          <p:cNvPr id="23" name="图片 22">
            <a:extLst>
              <a:ext uri="{FF2B5EF4-FFF2-40B4-BE49-F238E27FC236}">
                <a16:creationId xmlns:a16="http://schemas.microsoft.com/office/drawing/2014/main" id="{B0019FB5-4496-4764-8D54-2C9A7861402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50526"/>
          <a:stretch/>
        </p:blipFill>
        <p:spPr>
          <a:xfrm>
            <a:off x="1118964" y="0"/>
            <a:ext cx="12092309" cy="5982511"/>
          </a:xfrm>
          <a:prstGeom prst="rect">
            <a:avLst/>
          </a:prstGeom>
        </p:spPr>
      </p:pic>
      <p:sp>
        <p:nvSpPr>
          <p:cNvPr id="22" name="矩形 21">
            <a:extLst>
              <a:ext uri="{FF2B5EF4-FFF2-40B4-BE49-F238E27FC236}">
                <a16:creationId xmlns:a16="http://schemas.microsoft.com/office/drawing/2014/main" id="{70E4AFBF-6EDB-46FB-BD9F-E4D6A0ABD7D8}"/>
              </a:ext>
            </a:extLst>
          </p:cNvPr>
          <p:cNvSpPr/>
          <p:nvPr userDrawn="1"/>
        </p:nvSpPr>
        <p:spPr>
          <a:xfrm>
            <a:off x="0" y="0"/>
            <a:ext cx="12192000" cy="6858000"/>
          </a:xfrm>
          <a:prstGeom prst="rect">
            <a:avLst/>
          </a:prstGeom>
          <a:solidFill>
            <a:schemeClr val="lt1">
              <a:alpha val="77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latin typeface="微软雅黑" panose="020B0503020204020204" pitchFamily="34" charset="-122"/>
            </a:endParaRPr>
          </a:p>
        </p:txBody>
      </p:sp>
    </p:spTree>
    <p:extLst>
      <p:ext uri="{BB962C8B-B14F-4D97-AF65-F5344CB8AC3E}">
        <p14:creationId xmlns:p14="http://schemas.microsoft.com/office/powerpoint/2010/main" val="3232009726"/>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B0EC385-4AF6-432F-9397-AF101F15C2C9}"/>
              </a:ext>
            </a:extLst>
          </p:cNvPr>
          <p:cNvSpPr>
            <a:spLocks noGrp="1"/>
          </p:cNvSpPr>
          <p:nvPr>
            <p:ph type="dt" sz="half" idx="10"/>
          </p:nvPr>
        </p:nvSpPr>
        <p:spPr>
          <a:xfrm>
            <a:off x="609600" y="6248400"/>
            <a:ext cx="2844800" cy="457200"/>
          </a:xfrm>
          <a:prstGeom prst="rect">
            <a:avLst/>
          </a:prstGeom>
        </p:spPr>
        <p:txBody>
          <a:bodyPr/>
          <a:lstStyle>
            <a:lvl1pPr>
              <a:defRPr>
                <a:latin typeface="微软雅黑" panose="020B0503020204020204" pitchFamily="34" charset="-122"/>
              </a:defRPr>
            </a:lvl1pPr>
          </a:lstStyle>
          <a:p>
            <a:fld id="{82F288E0-7875-42C4-84C8-98DBBD3BF4D2}" type="datetimeFigureOut">
              <a:rPr lang="zh-CN" altLang="en-US" smtClean="0"/>
              <a:pPr/>
              <a:t>2017/8/18</a:t>
            </a:fld>
            <a:endParaRPr lang="zh-CN" altLang="en-US" dirty="0"/>
          </a:p>
        </p:txBody>
      </p:sp>
      <p:sp>
        <p:nvSpPr>
          <p:cNvPr id="3" name="页脚占位符 2">
            <a:extLst>
              <a:ext uri="{FF2B5EF4-FFF2-40B4-BE49-F238E27FC236}">
                <a16:creationId xmlns:a16="http://schemas.microsoft.com/office/drawing/2014/main" id="{6A0B3761-CAB5-4A9D-A9BB-2AD7CAFCB949}"/>
              </a:ext>
            </a:extLst>
          </p:cNvPr>
          <p:cNvSpPr>
            <a:spLocks noGrp="1"/>
          </p:cNvSpPr>
          <p:nvPr>
            <p:ph type="ftr" sz="quarter" idx="11"/>
          </p:nvPr>
        </p:nvSpPr>
        <p:spPr>
          <a:xfrm>
            <a:off x="4165600" y="6248400"/>
            <a:ext cx="3860800" cy="457200"/>
          </a:xfrm>
          <a:prstGeom prst="rect">
            <a:avLst/>
          </a:prstGeom>
        </p:spPr>
        <p:txBody>
          <a:bodyPr/>
          <a:lstStyle>
            <a:lvl1pPr>
              <a:defRPr>
                <a:latin typeface="微软雅黑" panose="020B0503020204020204" pitchFamily="34" charset="-122"/>
              </a:defRPr>
            </a:lvl1pPr>
          </a:lstStyle>
          <a:p>
            <a:endParaRPr lang="zh-CN" altLang="en-US" dirty="0"/>
          </a:p>
        </p:txBody>
      </p:sp>
      <p:sp>
        <p:nvSpPr>
          <p:cNvPr id="4" name="灯片编号占位符 3">
            <a:extLst>
              <a:ext uri="{FF2B5EF4-FFF2-40B4-BE49-F238E27FC236}">
                <a16:creationId xmlns:a16="http://schemas.microsoft.com/office/drawing/2014/main" id="{B984C483-2AE4-4121-91D9-C83BA0F635F5}"/>
              </a:ext>
            </a:extLst>
          </p:cNvPr>
          <p:cNvSpPr>
            <a:spLocks noGrp="1"/>
          </p:cNvSpPr>
          <p:nvPr>
            <p:ph type="sldNum" sz="quarter" idx="12"/>
          </p:nvPr>
        </p:nvSpPr>
        <p:spPr>
          <a:xfrm>
            <a:off x="8737600" y="6248400"/>
            <a:ext cx="2844800" cy="457200"/>
          </a:xfrm>
          <a:prstGeom prst="rect">
            <a:avLst/>
          </a:prstGeom>
        </p:spPr>
        <p:txBody>
          <a:bodyPr/>
          <a:lstStyle>
            <a:lvl1pPr>
              <a:defRPr>
                <a:latin typeface="微软雅黑" panose="020B0503020204020204" pitchFamily="34" charset="-122"/>
              </a:defRPr>
            </a:lvl1pPr>
          </a:lstStyle>
          <a:p>
            <a:fld id="{7D9BB5D0-35E4-459D-AEF3-FE4D7C45CC19}" type="slidenum">
              <a:rPr lang="zh-CN" altLang="en-US" smtClean="0"/>
              <a:pPr/>
              <a:t>‹#›</a:t>
            </a:fld>
            <a:endParaRPr lang="zh-CN" altLang="en-US" dirty="0"/>
          </a:p>
        </p:txBody>
      </p:sp>
      <p:pic>
        <p:nvPicPr>
          <p:cNvPr id="21" name="图片 20">
            <a:extLst>
              <a:ext uri="{FF2B5EF4-FFF2-40B4-BE49-F238E27FC236}">
                <a16:creationId xmlns:a16="http://schemas.microsoft.com/office/drawing/2014/main" id="{299AD025-3F74-4562-8362-872BF9EAA07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44444"/>
          <a:stretch/>
        </p:blipFill>
        <p:spPr>
          <a:xfrm>
            <a:off x="0" y="0"/>
            <a:ext cx="12192000" cy="6858000"/>
          </a:xfrm>
          <a:prstGeom prst="rect">
            <a:avLst/>
          </a:prstGeom>
        </p:spPr>
      </p:pic>
      <p:pic>
        <p:nvPicPr>
          <p:cNvPr id="23" name="图片 22">
            <a:extLst>
              <a:ext uri="{FF2B5EF4-FFF2-40B4-BE49-F238E27FC236}">
                <a16:creationId xmlns:a16="http://schemas.microsoft.com/office/drawing/2014/main" id="{B0019FB5-4496-4764-8D54-2C9A7861402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50526"/>
          <a:stretch/>
        </p:blipFill>
        <p:spPr>
          <a:xfrm>
            <a:off x="1118964" y="0"/>
            <a:ext cx="12092309" cy="5982511"/>
          </a:xfrm>
          <a:prstGeom prst="rect">
            <a:avLst/>
          </a:prstGeom>
        </p:spPr>
      </p:pic>
      <p:sp>
        <p:nvSpPr>
          <p:cNvPr id="22" name="矩形 21">
            <a:extLst>
              <a:ext uri="{FF2B5EF4-FFF2-40B4-BE49-F238E27FC236}">
                <a16:creationId xmlns:a16="http://schemas.microsoft.com/office/drawing/2014/main" id="{70E4AFBF-6EDB-46FB-BD9F-E4D6A0ABD7D8}"/>
              </a:ext>
            </a:extLst>
          </p:cNvPr>
          <p:cNvSpPr/>
          <p:nvPr userDrawn="1"/>
        </p:nvSpPr>
        <p:spPr>
          <a:xfrm>
            <a:off x="0" y="0"/>
            <a:ext cx="12192000" cy="6858000"/>
          </a:xfrm>
          <a:prstGeom prst="rect">
            <a:avLst/>
          </a:prstGeom>
          <a:solidFill>
            <a:schemeClr val="lt1">
              <a:alpha val="77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zh-CN" altLang="en-US" dirty="0">
              <a:latin typeface="微软雅黑" panose="020B0503020204020204" pitchFamily="34" charset="-122"/>
            </a:endParaRPr>
          </a:p>
        </p:txBody>
      </p:sp>
      <p:pic>
        <p:nvPicPr>
          <p:cNvPr id="17" name="图片 16">
            <a:extLst>
              <a:ext uri="{FF2B5EF4-FFF2-40B4-BE49-F238E27FC236}">
                <a16:creationId xmlns:a16="http://schemas.microsoft.com/office/drawing/2014/main" id="{1E0125E0-14CD-45EE-83BA-0CEE9ADFA18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96005" y="72563"/>
            <a:ext cx="1332726" cy="1332726"/>
          </a:xfrm>
          <a:prstGeom prst="rect">
            <a:avLst/>
          </a:prstGeom>
        </p:spPr>
      </p:pic>
    </p:spTree>
    <p:extLst>
      <p:ext uri="{BB962C8B-B14F-4D97-AF65-F5344CB8AC3E}">
        <p14:creationId xmlns:p14="http://schemas.microsoft.com/office/powerpoint/2010/main" val="2947265032"/>
      </p:ext>
    </p:extLst>
  </p:cSld>
  <p:clrMapOvr>
    <a:masterClrMapping/>
  </p:clrMapOvr>
  <mc:AlternateContent xmlns:mc="http://schemas.openxmlformats.org/markup-compatibility/2006" xmlns:p14="http://schemas.microsoft.com/office/powerpoint/2010/main">
    <mc:Choice Requires="p14">
      <p:transition>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9082502"/>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24" r:id="rId8"/>
    <p:sldLayoutId id="2147483725" r:id="rId9"/>
    <p:sldLayoutId id="2147483719" r:id="rId10"/>
    <p:sldLayoutId id="2147483720" r:id="rId11"/>
    <p:sldLayoutId id="2147483721" r:id="rId12"/>
    <p:sldLayoutId id="2147483722" r:id="rId13"/>
    <p:sldLayoutId id="2147483723" r:id="rId14"/>
  </p:sldLayoutIdLst>
  <mc:AlternateContent xmlns:mc="http://schemas.openxmlformats.org/markup-compatibility/2006" xmlns:p14="http://schemas.microsoft.com/office/powerpoint/2010/main">
    <mc:Choice Requires="p14">
      <p:transition>
        <p:fade/>
      </p:transition>
    </mc:Choice>
    <mc:Fallback xmlns="">
      <p:transition>
        <p:fade/>
      </p:transition>
    </mc:Fallback>
  </mc:AlternateContent>
  <p:txStyles>
    <p:titleStyle>
      <a:lvl1pPr algn="l" rtl="0" eaLnBrk="1" fontAlgn="base" hangingPunct="1">
        <a:spcBef>
          <a:spcPct val="0"/>
        </a:spcBef>
        <a:spcAft>
          <a:spcPct val="0"/>
        </a:spcAft>
        <a:defRPr sz="3900" b="1" kern="1200">
          <a:solidFill>
            <a:schemeClr val="tx2"/>
          </a:solidFill>
          <a:latin typeface="+mj-lt"/>
          <a:ea typeface="+mj-ea"/>
          <a:cs typeface="+mj-cs"/>
        </a:defRPr>
      </a:lvl1pPr>
      <a:lvl2pPr algn="l" rtl="0" eaLnBrk="1" fontAlgn="base" hangingPunct="1">
        <a:spcBef>
          <a:spcPct val="0"/>
        </a:spcBef>
        <a:spcAft>
          <a:spcPct val="0"/>
        </a:spcAft>
        <a:defRPr sz="3900" b="1">
          <a:solidFill>
            <a:schemeClr val="tx2"/>
          </a:solidFill>
          <a:latin typeface="Arial" panose="020B0604020202020204" pitchFamily="34" charset="0"/>
        </a:defRPr>
      </a:lvl2pPr>
      <a:lvl3pPr algn="l" rtl="0" eaLnBrk="1" fontAlgn="base" hangingPunct="1">
        <a:spcBef>
          <a:spcPct val="0"/>
        </a:spcBef>
        <a:spcAft>
          <a:spcPct val="0"/>
        </a:spcAft>
        <a:defRPr sz="3900" b="1">
          <a:solidFill>
            <a:schemeClr val="tx2"/>
          </a:solidFill>
          <a:latin typeface="Arial" panose="020B0604020202020204" pitchFamily="34" charset="0"/>
        </a:defRPr>
      </a:lvl3pPr>
      <a:lvl4pPr algn="l" rtl="0" eaLnBrk="1" fontAlgn="base" hangingPunct="1">
        <a:spcBef>
          <a:spcPct val="0"/>
        </a:spcBef>
        <a:spcAft>
          <a:spcPct val="0"/>
        </a:spcAft>
        <a:defRPr sz="3900" b="1">
          <a:solidFill>
            <a:schemeClr val="tx2"/>
          </a:solidFill>
          <a:latin typeface="Arial" panose="020B0604020202020204" pitchFamily="34" charset="0"/>
        </a:defRPr>
      </a:lvl4pPr>
      <a:lvl5pPr algn="l" rtl="0" eaLnBrk="1" fontAlgn="base" hangingPunct="1">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p:titleStyle>
    <p:bodyStyle>
      <a:lvl1pPr marL="342900" indent="-342900" algn="l" rtl="0" eaLnBrk="1" fontAlgn="base" hangingPunct="1">
        <a:spcBef>
          <a:spcPct val="20000"/>
        </a:spcBef>
        <a:spcAft>
          <a:spcPct val="0"/>
        </a:spcAft>
        <a:buClr>
          <a:schemeClr val="tx2"/>
        </a:buClr>
        <a:buSzPct val="70000"/>
        <a:buFont typeface="Wingdings" panose="05000000000000000000" pitchFamily="2" charset="2"/>
        <a:buChar char="l"/>
        <a:defRPr sz="3000" kern="1200">
          <a:solidFill>
            <a:schemeClr val="tx1"/>
          </a:solidFill>
          <a:latin typeface="+mn-lt"/>
          <a:ea typeface="+mn-ea"/>
          <a:cs typeface="+mn-cs"/>
        </a:defRPr>
      </a:lvl1pPr>
      <a:lvl2pPr marL="692150" indent="-347663" algn="l" rtl="0" eaLnBrk="1" fontAlgn="base" hangingPunct="1">
        <a:spcBef>
          <a:spcPct val="20000"/>
        </a:spcBef>
        <a:spcAft>
          <a:spcPct val="0"/>
        </a:spcAft>
        <a:buClr>
          <a:schemeClr val="accent2"/>
        </a:buClr>
        <a:buSzPct val="70000"/>
        <a:buFont typeface="Wingdings" panose="05000000000000000000" pitchFamily="2" charset="2"/>
        <a:buChar char="l"/>
        <a:defRPr sz="2600" kern="1200">
          <a:solidFill>
            <a:schemeClr val="tx1"/>
          </a:solidFill>
          <a:latin typeface="+mn-lt"/>
          <a:ea typeface="+mn-ea"/>
          <a:cs typeface="+mn-cs"/>
        </a:defRPr>
      </a:lvl2pPr>
      <a:lvl3pPr marL="987425" indent="-293688" algn="l" rtl="0" eaLnBrk="1" fontAlgn="base" hangingPunct="1">
        <a:spcBef>
          <a:spcPct val="20000"/>
        </a:spcBef>
        <a:spcAft>
          <a:spcPct val="0"/>
        </a:spcAft>
        <a:buClr>
          <a:schemeClr val="accent1"/>
        </a:buClr>
        <a:buSzPct val="70000"/>
        <a:buFont typeface="Wingdings" panose="05000000000000000000" pitchFamily="2" charset="2"/>
        <a:buChar char="l"/>
        <a:defRPr sz="2300" kern="1200">
          <a:solidFill>
            <a:schemeClr val="tx1"/>
          </a:solidFill>
          <a:latin typeface="+mn-lt"/>
          <a:ea typeface="+mn-ea"/>
          <a:cs typeface="+mn-cs"/>
        </a:defRPr>
      </a:lvl3pPr>
      <a:lvl4pPr marL="1281113" indent="-292100" algn="l" rtl="0" eaLnBrk="1" fontAlgn="base" hangingPunct="1">
        <a:spcBef>
          <a:spcPct val="20000"/>
        </a:spcBef>
        <a:spcAft>
          <a:spcPct val="0"/>
        </a:spcAft>
        <a:buClr>
          <a:schemeClr val="tx2"/>
        </a:buClr>
        <a:buSzPct val="75000"/>
        <a:buFont typeface="Wingdings" panose="05000000000000000000" pitchFamily="2" charset="2"/>
        <a:buChar char="§"/>
        <a:defRPr sz="2000" kern="1200">
          <a:solidFill>
            <a:schemeClr val="tx1"/>
          </a:solidFill>
          <a:latin typeface="+mn-lt"/>
          <a:ea typeface="+mn-ea"/>
          <a:cs typeface="+mn-cs"/>
        </a:defRPr>
      </a:lvl4pPr>
      <a:lvl5pPr marL="1598613" indent="-315913" algn="l" rtl="0" eaLnBrk="1" fontAlgn="base" hangingPunct="1">
        <a:spcBef>
          <a:spcPct val="20000"/>
        </a:spcBef>
        <a:spcAft>
          <a:spcPct val="0"/>
        </a:spcAft>
        <a:buClr>
          <a:schemeClr val="folHlink"/>
        </a:buClr>
        <a:buSzPct val="80000"/>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4.xml"/><Relationship Id="rId7" Type="http://schemas.openxmlformats.org/officeDocument/2006/relationships/audio" Target="../media/media1.mp3"/><Relationship Id="rId2" Type="http://schemas.openxmlformats.org/officeDocument/2006/relationships/tags" Target="../tags/tag3.xml"/><Relationship Id="rId1" Type="http://schemas.openxmlformats.org/officeDocument/2006/relationships/tags" Target="../tags/tag2.xml"/><Relationship Id="rId6" Type="http://schemas.microsoft.com/office/2007/relationships/media" Target="../media/media1.mp3"/><Relationship Id="rId11" Type="http://schemas.openxmlformats.org/officeDocument/2006/relationships/image" Target="../media/image8.png"/><Relationship Id="rId5" Type="http://schemas.openxmlformats.org/officeDocument/2006/relationships/tags" Target="../tags/tag6.xml"/><Relationship Id="rId10" Type="http://schemas.openxmlformats.org/officeDocument/2006/relationships/image" Target="../media/image7.png"/><Relationship Id="rId4" Type="http://schemas.openxmlformats.org/officeDocument/2006/relationships/tags" Target="../tags/tag5.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9.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9.xml"/><Relationship Id="rId1" Type="http://schemas.openxmlformats.org/officeDocument/2006/relationships/tags" Target="../tags/tag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9.xml"/><Relationship Id="rId1" Type="http://schemas.openxmlformats.org/officeDocument/2006/relationships/tags" Target="../tags/tag9.xml"/><Relationship Id="rId5" Type="http://schemas.openxmlformats.org/officeDocument/2006/relationships/image" Target="../media/image23.jpe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9.xml"/><Relationship Id="rId1" Type="http://schemas.openxmlformats.org/officeDocument/2006/relationships/tags" Target="../tags/tag10.xml"/><Relationship Id="rId5" Type="http://schemas.openxmlformats.org/officeDocument/2006/relationships/image" Target="../media/image24.jpe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9.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9.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9.xml"/><Relationship Id="rId1" Type="http://schemas.openxmlformats.org/officeDocument/2006/relationships/tags" Target="../tags/tag12.xml"/><Relationship Id="rId5" Type="http://schemas.openxmlformats.org/officeDocument/2006/relationships/image" Target="../media/image27.png"/><Relationship Id="rId4" Type="http://schemas.openxmlformats.org/officeDocument/2006/relationships/image" Target="../media/image26.jp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image" Target="../media/image7.png"/><Relationship Id="rId4"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xml"/><Relationship Id="rId1" Type="http://schemas.openxmlformats.org/officeDocument/2006/relationships/vmlDrawing" Target="../drawings/vmlDrawing1.vml"/><Relationship Id="rId6" Type="http://schemas.openxmlformats.org/officeDocument/2006/relationships/image" Target="../media/image13.jpeg"/><Relationship Id="rId5" Type="http://schemas.openxmlformats.org/officeDocument/2006/relationships/image" Target="../media/image12.w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9.xml"/><Relationship Id="rId1" Type="http://schemas.openxmlformats.org/officeDocument/2006/relationships/tags" Target="../tags/tag7.xml"/><Relationship Id="rId5" Type="http://schemas.openxmlformats.org/officeDocument/2006/relationships/image" Target="../media/image17.jpe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标题 1"/>
          <p:cNvSpPr>
            <a:spLocks noGrp="1"/>
          </p:cNvSpPr>
          <p:nvPr>
            <p:ph type="ctrTitle" idx="4294967295"/>
            <p:custDataLst>
              <p:tags r:id="rId2"/>
            </p:custDataLst>
          </p:nvPr>
        </p:nvSpPr>
        <p:spPr>
          <a:xfrm>
            <a:off x="4055230" y="2046116"/>
            <a:ext cx="4241748" cy="1155684"/>
          </a:xfrm>
          <a:prstGeom prst="rect">
            <a:avLst/>
          </a:prstGeom>
        </p:spPr>
        <p:txBody>
          <a:bodyPr>
            <a:noAutofit/>
          </a:bodyPr>
          <a:lstStyle/>
          <a:p>
            <a:pPr algn="ctr" fontAlgn="auto">
              <a:lnSpc>
                <a:spcPct val="150000"/>
              </a:lnSpc>
            </a:pPr>
            <a:r>
              <a:rPr lang="zh-CN" altLang="en-US" sz="6000" dirty="0">
                <a:latin typeface="方正清刻本悦宋简体" panose="02000000000000000000" pitchFamily="2" charset="-122"/>
                <a:ea typeface="方正清刻本悦宋简体" panose="02000000000000000000" pitchFamily="2" charset="-122"/>
              </a:rPr>
              <a:t>中国共产党</a:t>
            </a:r>
            <a:br>
              <a:rPr lang="zh-CN" altLang="en-US" sz="6000" dirty="0">
                <a:ln w="6600">
                  <a:solidFill>
                    <a:schemeClr val="accent2"/>
                  </a:solidFill>
                  <a:prstDash val="solid"/>
                </a:ln>
                <a:solidFill>
                  <a:schemeClr val="tx1">
                    <a:lumMod val="85000"/>
                    <a:lumOff val="15000"/>
                  </a:schemeClr>
                </a:solidFill>
                <a:effectLst>
                  <a:outerShdw dist="38100" dir="2700000" algn="tl" rotWithShape="0">
                    <a:schemeClr val="accent2"/>
                  </a:outerShdw>
                </a:effectLst>
                <a:latin typeface="方正清刻本悦宋简体" panose="02000000000000000000" pitchFamily="2" charset="-122"/>
                <a:ea typeface="方正清刻本悦宋简体" panose="02000000000000000000" pitchFamily="2" charset="-122"/>
              </a:rPr>
            </a:br>
            <a:endParaRPr lang="zh-CN" altLang="en-US" sz="6000" dirty="0">
              <a:ln w="6600">
                <a:solidFill>
                  <a:schemeClr val="accent2"/>
                </a:solidFill>
                <a:prstDash val="solid"/>
              </a:ln>
              <a:solidFill>
                <a:schemeClr val="tx1">
                  <a:lumMod val="85000"/>
                  <a:lumOff val="15000"/>
                </a:schemeClr>
              </a:solidFill>
              <a:effectLst>
                <a:outerShdw dist="38100" dir="2700000" algn="tl" rotWithShape="0">
                  <a:schemeClr val="accent2"/>
                </a:outerShdw>
              </a:effectLst>
              <a:latin typeface="方正清刻本悦宋简体" panose="02000000000000000000" pitchFamily="2" charset="-122"/>
              <a:ea typeface="方正清刻本悦宋简体" panose="02000000000000000000" pitchFamily="2" charset="-122"/>
            </a:endParaRPr>
          </a:p>
        </p:txBody>
      </p:sp>
      <p:sp>
        <p:nvSpPr>
          <p:cNvPr id="24" name="PA_文本框 23">
            <a:extLst>
              <a:ext uri="{FF2B5EF4-FFF2-40B4-BE49-F238E27FC236}">
                <a16:creationId xmlns:a16="http://schemas.microsoft.com/office/drawing/2014/main" id="{D1C1746B-2AE2-48EF-926E-A876986048A2}"/>
              </a:ext>
            </a:extLst>
          </p:cNvPr>
          <p:cNvSpPr txBox="1"/>
          <p:nvPr>
            <p:custDataLst>
              <p:tags r:id="rId3"/>
            </p:custDataLst>
          </p:nvPr>
        </p:nvSpPr>
        <p:spPr>
          <a:xfrm>
            <a:off x="7374705" y="3274631"/>
            <a:ext cx="3742474" cy="630942"/>
          </a:xfrm>
          <a:prstGeom prst="rect">
            <a:avLst/>
          </a:prstGeom>
          <a:noFill/>
        </p:spPr>
        <p:txBody>
          <a:bodyPr wrap="square" rtlCol="0">
            <a:spAutoFit/>
          </a:bodyPr>
          <a:lstStyle/>
          <a:p>
            <a:r>
              <a:rPr lang="en-US" altLang="zh-CN" sz="3500" dirty="0">
                <a:solidFill>
                  <a:srgbClr val="C00000"/>
                </a:solidFill>
                <a:latin typeface="Brush Script Std" panose="03060802040607070404" pitchFamily="66" charset="0"/>
              </a:rPr>
              <a:t>History</a:t>
            </a:r>
            <a:endParaRPr lang="zh-CN" altLang="en-US" sz="3500" dirty="0">
              <a:solidFill>
                <a:srgbClr val="C00000"/>
              </a:solidFill>
              <a:latin typeface="Brush Script Std" panose="03060802040607070404" pitchFamily="66" charset="0"/>
            </a:endParaRPr>
          </a:p>
        </p:txBody>
      </p:sp>
      <p:sp>
        <p:nvSpPr>
          <p:cNvPr id="25" name="PA_标题 1">
            <a:extLst>
              <a:ext uri="{FF2B5EF4-FFF2-40B4-BE49-F238E27FC236}">
                <a16:creationId xmlns:a16="http://schemas.microsoft.com/office/drawing/2014/main" id="{9639BFA7-E946-4B01-8B2F-F3DC199ECC41}"/>
              </a:ext>
            </a:extLst>
          </p:cNvPr>
          <p:cNvSpPr txBox="1">
            <a:spLocks/>
          </p:cNvSpPr>
          <p:nvPr>
            <p:custDataLst>
              <p:tags r:id="rId4"/>
            </p:custDataLst>
          </p:nvPr>
        </p:nvSpPr>
        <p:spPr>
          <a:xfrm>
            <a:off x="2551866" y="3078562"/>
            <a:ext cx="7562683" cy="1507122"/>
          </a:xfrm>
          <a:prstGeom prst="rect">
            <a:avLst/>
          </a:prstGeom>
        </p:spPr>
        <p:txBody>
          <a:bodyPr>
            <a:normAutofit/>
          </a:bodyPr>
          <a:lstStyle>
            <a:lvl1pPr algn="l" rtl="0" eaLnBrk="1" fontAlgn="base" hangingPunct="1">
              <a:spcBef>
                <a:spcPct val="0"/>
              </a:spcBef>
              <a:spcAft>
                <a:spcPct val="0"/>
              </a:spcAft>
              <a:defRPr sz="3900" b="1" kern="1200">
                <a:solidFill>
                  <a:schemeClr val="tx2"/>
                </a:solidFill>
                <a:latin typeface="+mj-lt"/>
                <a:ea typeface="+mj-ea"/>
                <a:cs typeface="+mj-cs"/>
              </a:defRPr>
            </a:lvl1pPr>
            <a:lvl2pPr algn="l" rtl="0" eaLnBrk="1" fontAlgn="base" hangingPunct="1">
              <a:spcBef>
                <a:spcPct val="0"/>
              </a:spcBef>
              <a:spcAft>
                <a:spcPct val="0"/>
              </a:spcAft>
              <a:defRPr sz="3900" b="1">
                <a:solidFill>
                  <a:schemeClr val="tx2"/>
                </a:solidFill>
                <a:latin typeface="Arial" panose="020B0604020202020204" pitchFamily="34" charset="0"/>
              </a:defRPr>
            </a:lvl2pPr>
            <a:lvl3pPr algn="l" rtl="0" eaLnBrk="1" fontAlgn="base" hangingPunct="1">
              <a:spcBef>
                <a:spcPct val="0"/>
              </a:spcBef>
              <a:spcAft>
                <a:spcPct val="0"/>
              </a:spcAft>
              <a:defRPr sz="3900" b="1">
                <a:solidFill>
                  <a:schemeClr val="tx2"/>
                </a:solidFill>
                <a:latin typeface="Arial" panose="020B0604020202020204" pitchFamily="34" charset="0"/>
              </a:defRPr>
            </a:lvl3pPr>
            <a:lvl4pPr algn="l" rtl="0" eaLnBrk="1" fontAlgn="base" hangingPunct="1">
              <a:spcBef>
                <a:spcPct val="0"/>
              </a:spcBef>
              <a:spcAft>
                <a:spcPct val="0"/>
              </a:spcAft>
              <a:defRPr sz="3900" b="1">
                <a:solidFill>
                  <a:schemeClr val="tx2"/>
                </a:solidFill>
                <a:latin typeface="Arial" panose="020B0604020202020204" pitchFamily="34" charset="0"/>
              </a:defRPr>
            </a:lvl4pPr>
            <a:lvl5pPr algn="l" rtl="0" eaLnBrk="1" fontAlgn="base" hangingPunct="1">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a:lstStyle>
          <a:p>
            <a:pPr algn="ctr" fontAlgn="auto">
              <a:lnSpc>
                <a:spcPct val="150000"/>
              </a:lnSpc>
            </a:pPr>
            <a:r>
              <a:rPr lang="zh-CN" altLang="en-US" sz="6000" dirty="0">
                <a:latin typeface="方正清刻本悦宋简体" panose="02000000000000000000" pitchFamily="2" charset="-122"/>
                <a:ea typeface="方正清刻本悦宋简体" panose="02000000000000000000" pitchFamily="2" charset="-122"/>
              </a:rPr>
              <a:t>入党誓词的</a:t>
            </a:r>
            <a:r>
              <a:rPr lang="zh-CN" altLang="en-US" sz="3500" dirty="0">
                <a:latin typeface="方正清刻本悦宋简体" panose="02000000000000000000" pitchFamily="2" charset="-122"/>
                <a:ea typeface="方正清刻本悦宋简体" panose="02000000000000000000" pitchFamily="2" charset="-122"/>
              </a:rPr>
              <a:t>历史沿革</a:t>
            </a:r>
          </a:p>
        </p:txBody>
      </p:sp>
      <p:pic>
        <p:nvPicPr>
          <p:cNvPr id="27" name="PA_图片 26">
            <a:extLst>
              <a:ext uri="{FF2B5EF4-FFF2-40B4-BE49-F238E27FC236}">
                <a16:creationId xmlns:a16="http://schemas.microsoft.com/office/drawing/2014/main" id="{59349D04-52D7-440B-8DFE-CA883EFB65A5}"/>
              </a:ext>
            </a:extLst>
          </p:cNvPr>
          <p:cNvPicPr>
            <a:picLocks noChangeAspect="1"/>
          </p:cNvPicPr>
          <p:nvPr>
            <p:custDataLst>
              <p:tags r:id="rId5"/>
            </p:custDataLst>
          </p:nvPr>
        </p:nvPicPr>
        <p:blipFill>
          <a:blip r:embed="rId10" cstate="print">
            <a:extLst>
              <a:ext uri="{28A0092B-C50C-407E-A947-70E740481C1C}">
                <a14:useLocalDpi xmlns:a14="http://schemas.microsoft.com/office/drawing/2010/main" val="0"/>
              </a:ext>
            </a:extLst>
          </a:blip>
          <a:stretch>
            <a:fillRect/>
          </a:stretch>
        </p:blipFill>
        <p:spPr>
          <a:xfrm>
            <a:off x="4629752" y="511018"/>
            <a:ext cx="2421048" cy="1903792"/>
          </a:xfrm>
          <a:prstGeom prst="rect">
            <a:avLst/>
          </a:prstGeom>
          <a:ln>
            <a:noFill/>
          </a:ln>
          <a:extLst>
            <a:ext uri="{91240B29-F687-4F45-9708-019B960494DF}">
              <a14:hiddenLine xmlns:a14="http://schemas.microsoft.com/office/drawing/2010/main">
                <a:solidFill>
                  <a:srgbClr val="FF0000"/>
                </a:solidFill>
              </a14:hiddenLine>
            </a:ext>
          </a:extLst>
        </p:spPr>
      </p:pic>
      <p:sp>
        <p:nvSpPr>
          <p:cNvPr id="64" name="文本框 63">
            <a:extLst>
              <a:ext uri="{FF2B5EF4-FFF2-40B4-BE49-F238E27FC236}">
                <a16:creationId xmlns:a16="http://schemas.microsoft.com/office/drawing/2014/main" id="{2B22D09A-4627-454E-96FA-F258F6FEB247}"/>
              </a:ext>
            </a:extLst>
          </p:cNvPr>
          <p:cNvSpPr txBox="1"/>
          <p:nvPr/>
        </p:nvSpPr>
        <p:spPr>
          <a:xfrm>
            <a:off x="4687797" y="4525629"/>
            <a:ext cx="4726005" cy="400110"/>
          </a:xfrm>
          <a:prstGeom prst="rect">
            <a:avLst/>
          </a:prstGeom>
          <a:noFill/>
        </p:spPr>
        <p:txBody>
          <a:bodyPr wrap="square" rtlCol="0">
            <a:spAutoFit/>
          </a:bodyPr>
          <a:lstStyle/>
          <a:p>
            <a:r>
              <a:rPr lang="zh-CN" altLang="en-US" sz="2000" dirty="0"/>
              <a:t>微党课学习</a:t>
            </a:r>
            <a:r>
              <a:rPr lang="en-US" altLang="zh-CN" sz="2000" dirty="0"/>
              <a:t>PPT</a:t>
            </a:r>
            <a:r>
              <a:rPr lang="zh-CN" altLang="en-US" sz="2000" dirty="0"/>
              <a:t>课件</a:t>
            </a:r>
          </a:p>
        </p:txBody>
      </p:sp>
      <p:sp>
        <p:nvSpPr>
          <p:cNvPr id="65" name="文本框 64">
            <a:extLst>
              <a:ext uri="{FF2B5EF4-FFF2-40B4-BE49-F238E27FC236}">
                <a16:creationId xmlns:a16="http://schemas.microsoft.com/office/drawing/2014/main" id="{920D4A68-DAE0-4CA0-91E9-4CB2BD39D7A1}"/>
              </a:ext>
            </a:extLst>
          </p:cNvPr>
          <p:cNvSpPr txBox="1"/>
          <p:nvPr/>
        </p:nvSpPr>
        <p:spPr>
          <a:xfrm>
            <a:off x="9737707" y="141686"/>
            <a:ext cx="2276226" cy="369332"/>
          </a:xfrm>
          <a:prstGeom prst="rect">
            <a:avLst/>
          </a:prstGeom>
          <a:noFill/>
        </p:spPr>
        <p:txBody>
          <a:bodyPr wrap="square" rtlCol="0">
            <a:spAutoFit/>
          </a:bodyPr>
          <a:lstStyle/>
          <a:p>
            <a:r>
              <a:rPr lang="zh-CN" altLang="en-US" dirty="0"/>
              <a:t>觅知网党支部</a:t>
            </a:r>
          </a:p>
        </p:txBody>
      </p:sp>
      <p:pic>
        <p:nvPicPr>
          <p:cNvPr id="67" name="34 - Hero's Return Drums">
            <a:hlinkClick r:id="" action="ppaction://media"/>
            <a:extLst>
              <a:ext uri="{FF2B5EF4-FFF2-40B4-BE49-F238E27FC236}">
                <a16:creationId xmlns:a16="http://schemas.microsoft.com/office/drawing/2014/main" id="{C6F5BD4A-E139-4734-B611-58699590B9EC}"/>
              </a:ext>
            </a:extLst>
          </p:cNvPr>
          <p:cNvPicPr>
            <a:picLocks noChangeAspect="1"/>
          </p:cNvPicPr>
          <p:nvPr>
            <a:audioFile r:link="rId7"/>
            <p:extLst>
              <p:ext uri="{DAA4B4D4-6D71-4841-9C94-3DE7FCFB9230}">
                <p14:media xmlns:p14="http://schemas.microsoft.com/office/powerpoint/2010/main" r:embed="rId6"/>
              </p:ext>
            </p:extLst>
          </p:nvPr>
        </p:nvPicPr>
        <p:blipFill>
          <a:blip r:embed="rId11"/>
          <a:stretch>
            <a:fillRect/>
          </a:stretch>
        </p:blipFill>
        <p:spPr>
          <a:xfrm>
            <a:off x="-1041400" y="511018"/>
            <a:ext cx="406400" cy="4064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3900" advTm="9894">
        <p14:glitter pattern="hexagon"/>
      </p:transition>
    </mc:Choice>
    <mc:Fallback xmlns="">
      <p:transition spd="slow" advTm="9894">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7"/>
                                        </p:tgtEl>
                                      </p:cBhvr>
                                    </p:cmd>
                                  </p:childTnLst>
                                </p:cTn>
                              </p:par>
                            </p:childTnLst>
                          </p:cTn>
                        </p:par>
                        <p:par>
                          <p:cTn id="7" fill="hold">
                            <p:stCondLst>
                              <p:cond delay="0"/>
                            </p:stCondLst>
                            <p:childTnLst>
                              <p:par>
                                <p:cTn id="8" presetID="31" presetClass="entr" presetSubtype="0" fill="hold" nodeType="afterEffect">
                                  <p:stCondLst>
                                    <p:cond delay="0"/>
                                  </p:stCondLst>
                                  <p:childTnLst>
                                    <p:set>
                                      <p:cBhvr>
                                        <p:cTn id="9" dur="1" fill="hold">
                                          <p:stCondLst>
                                            <p:cond delay="0"/>
                                          </p:stCondLst>
                                        </p:cTn>
                                        <p:tgtEl>
                                          <p:spTgt spid="27"/>
                                        </p:tgtEl>
                                        <p:attrNameLst>
                                          <p:attrName>style.visibility</p:attrName>
                                        </p:attrNameLst>
                                      </p:cBhvr>
                                      <p:to>
                                        <p:strVal val="visible"/>
                                      </p:to>
                                    </p:set>
                                    <p:anim calcmode="lin" valueType="num">
                                      <p:cBhvr>
                                        <p:cTn id="10" dur="1000" fill="hold"/>
                                        <p:tgtEl>
                                          <p:spTgt spid="27"/>
                                        </p:tgtEl>
                                        <p:attrNameLst>
                                          <p:attrName>ppt_w</p:attrName>
                                        </p:attrNameLst>
                                      </p:cBhvr>
                                      <p:tavLst>
                                        <p:tav tm="0">
                                          <p:val>
                                            <p:fltVal val="0"/>
                                          </p:val>
                                        </p:tav>
                                        <p:tav tm="100000">
                                          <p:val>
                                            <p:strVal val="#ppt_w"/>
                                          </p:val>
                                        </p:tav>
                                      </p:tavLst>
                                    </p:anim>
                                    <p:anim calcmode="lin" valueType="num">
                                      <p:cBhvr>
                                        <p:cTn id="11" dur="1000" fill="hold"/>
                                        <p:tgtEl>
                                          <p:spTgt spid="27"/>
                                        </p:tgtEl>
                                        <p:attrNameLst>
                                          <p:attrName>ppt_h</p:attrName>
                                        </p:attrNameLst>
                                      </p:cBhvr>
                                      <p:tavLst>
                                        <p:tav tm="0">
                                          <p:val>
                                            <p:fltVal val="0"/>
                                          </p:val>
                                        </p:tav>
                                        <p:tav tm="100000">
                                          <p:val>
                                            <p:strVal val="#ppt_h"/>
                                          </p:val>
                                        </p:tav>
                                      </p:tavLst>
                                    </p:anim>
                                    <p:anim calcmode="lin" valueType="num">
                                      <p:cBhvr>
                                        <p:cTn id="12" dur="1000" fill="hold"/>
                                        <p:tgtEl>
                                          <p:spTgt spid="27"/>
                                        </p:tgtEl>
                                        <p:attrNameLst>
                                          <p:attrName>style.rotation</p:attrName>
                                        </p:attrNameLst>
                                      </p:cBhvr>
                                      <p:tavLst>
                                        <p:tav tm="0">
                                          <p:val>
                                            <p:fltVal val="90"/>
                                          </p:val>
                                        </p:tav>
                                        <p:tav tm="100000">
                                          <p:val>
                                            <p:fltVal val="0"/>
                                          </p:val>
                                        </p:tav>
                                      </p:tavLst>
                                    </p:anim>
                                    <p:animEffect transition="in" filter="fade">
                                      <p:cBhvr>
                                        <p:cTn id="13" dur="1000"/>
                                        <p:tgtEl>
                                          <p:spTgt spid="27"/>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style.rotation</p:attrName>
                                        </p:attrNameLst>
                                      </p:cBhvr>
                                      <p:tavLst>
                                        <p:tav tm="0">
                                          <p:val>
                                            <p:fltVal val="90"/>
                                          </p:val>
                                        </p:tav>
                                        <p:tav tm="100000">
                                          <p:val>
                                            <p:fltVal val="0"/>
                                          </p:val>
                                        </p:tav>
                                      </p:tavLst>
                                    </p:anim>
                                    <p:animEffect transition="in" filter="fade">
                                      <p:cBhvr>
                                        <p:cTn id="20" dur="1000"/>
                                        <p:tgtEl>
                                          <p:spTgt spid="2"/>
                                        </p:tgtEl>
                                      </p:cBhvr>
                                    </p:animEffect>
                                  </p:childTnLst>
                                </p:cTn>
                              </p:par>
                            </p:childTnLst>
                          </p:cTn>
                        </p:par>
                        <p:par>
                          <p:cTn id="21" fill="hold">
                            <p:stCondLst>
                              <p:cond delay="2000"/>
                            </p:stCondLst>
                            <p:childTnLst>
                              <p:par>
                                <p:cTn id="22" presetID="31"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p:cTn id="24" dur="1000" fill="hold"/>
                                        <p:tgtEl>
                                          <p:spTgt spid="25"/>
                                        </p:tgtEl>
                                        <p:attrNameLst>
                                          <p:attrName>ppt_w</p:attrName>
                                        </p:attrNameLst>
                                      </p:cBhvr>
                                      <p:tavLst>
                                        <p:tav tm="0">
                                          <p:val>
                                            <p:fltVal val="0"/>
                                          </p:val>
                                        </p:tav>
                                        <p:tav tm="100000">
                                          <p:val>
                                            <p:strVal val="#ppt_w"/>
                                          </p:val>
                                        </p:tav>
                                      </p:tavLst>
                                    </p:anim>
                                    <p:anim calcmode="lin" valueType="num">
                                      <p:cBhvr>
                                        <p:cTn id="25" dur="1000" fill="hold"/>
                                        <p:tgtEl>
                                          <p:spTgt spid="25"/>
                                        </p:tgtEl>
                                        <p:attrNameLst>
                                          <p:attrName>ppt_h</p:attrName>
                                        </p:attrNameLst>
                                      </p:cBhvr>
                                      <p:tavLst>
                                        <p:tav tm="0">
                                          <p:val>
                                            <p:fltVal val="0"/>
                                          </p:val>
                                        </p:tav>
                                        <p:tav tm="100000">
                                          <p:val>
                                            <p:strVal val="#ppt_h"/>
                                          </p:val>
                                        </p:tav>
                                      </p:tavLst>
                                    </p:anim>
                                    <p:anim calcmode="lin" valueType="num">
                                      <p:cBhvr>
                                        <p:cTn id="26" dur="1000" fill="hold"/>
                                        <p:tgtEl>
                                          <p:spTgt spid="25"/>
                                        </p:tgtEl>
                                        <p:attrNameLst>
                                          <p:attrName>style.rotation</p:attrName>
                                        </p:attrNameLst>
                                      </p:cBhvr>
                                      <p:tavLst>
                                        <p:tav tm="0">
                                          <p:val>
                                            <p:fltVal val="90"/>
                                          </p:val>
                                        </p:tav>
                                        <p:tav tm="100000">
                                          <p:val>
                                            <p:fltVal val="0"/>
                                          </p:val>
                                        </p:tav>
                                      </p:tavLst>
                                    </p:anim>
                                    <p:animEffect transition="in" filter="fade">
                                      <p:cBhvr>
                                        <p:cTn id="27" dur="1000"/>
                                        <p:tgtEl>
                                          <p:spTgt spid="25"/>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1000" fill="hold"/>
                                        <p:tgtEl>
                                          <p:spTgt spid="24"/>
                                        </p:tgtEl>
                                        <p:attrNameLst>
                                          <p:attrName>ppt_w</p:attrName>
                                        </p:attrNameLst>
                                      </p:cBhvr>
                                      <p:tavLst>
                                        <p:tav tm="0">
                                          <p:val>
                                            <p:fltVal val="0"/>
                                          </p:val>
                                        </p:tav>
                                        <p:tav tm="100000">
                                          <p:val>
                                            <p:strVal val="#ppt_w"/>
                                          </p:val>
                                        </p:tav>
                                      </p:tavLst>
                                    </p:anim>
                                    <p:anim calcmode="lin" valueType="num">
                                      <p:cBhvr>
                                        <p:cTn id="31" dur="1000" fill="hold"/>
                                        <p:tgtEl>
                                          <p:spTgt spid="24"/>
                                        </p:tgtEl>
                                        <p:attrNameLst>
                                          <p:attrName>ppt_h</p:attrName>
                                        </p:attrNameLst>
                                      </p:cBhvr>
                                      <p:tavLst>
                                        <p:tav tm="0">
                                          <p:val>
                                            <p:fltVal val="0"/>
                                          </p:val>
                                        </p:tav>
                                        <p:tav tm="100000">
                                          <p:val>
                                            <p:strVal val="#ppt_h"/>
                                          </p:val>
                                        </p:tav>
                                      </p:tavLst>
                                    </p:anim>
                                    <p:anim calcmode="lin" valueType="num">
                                      <p:cBhvr>
                                        <p:cTn id="32" dur="1000" fill="hold"/>
                                        <p:tgtEl>
                                          <p:spTgt spid="24"/>
                                        </p:tgtEl>
                                        <p:attrNameLst>
                                          <p:attrName>style.rotation</p:attrName>
                                        </p:attrNameLst>
                                      </p:cBhvr>
                                      <p:tavLst>
                                        <p:tav tm="0">
                                          <p:val>
                                            <p:fltVal val="90"/>
                                          </p:val>
                                        </p:tav>
                                        <p:tav tm="100000">
                                          <p:val>
                                            <p:fltVal val="0"/>
                                          </p:val>
                                        </p:tav>
                                      </p:tavLst>
                                    </p:anim>
                                    <p:animEffect transition="in" filter="fade">
                                      <p:cBhvr>
                                        <p:cTn id="33" dur="1000"/>
                                        <p:tgtEl>
                                          <p:spTgt spid="24"/>
                                        </p:tgtEl>
                                      </p:cBhvr>
                                    </p:animEffect>
                                  </p:childTnLst>
                                </p:cTn>
                              </p:par>
                            </p:childTnLst>
                          </p:cTn>
                        </p:par>
                        <p:par>
                          <p:cTn id="34" fill="hold">
                            <p:stCondLst>
                              <p:cond delay="3000"/>
                            </p:stCondLst>
                            <p:childTnLst>
                              <p:par>
                                <p:cTn id="35" presetID="31" presetClass="entr" presetSubtype="0" fill="hold" grpId="0" nodeType="afterEffect">
                                  <p:stCondLst>
                                    <p:cond delay="0"/>
                                  </p:stCondLst>
                                  <p:childTnLst>
                                    <p:set>
                                      <p:cBhvr>
                                        <p:cTn id="36" dur="1" fill="hold">
                                          <p:stCondLst>
                                            <p:cond delay="0"/>
                                          </p:stCondLst>
                                        </p:cTn>
                                        <p:tgtEl>
                                          <p:spTgt spid="64"/>
                                        </p:tgtEl>
                                        <p:attrNameLst>
                                          <p:attrName>style.visibility</p:attrName>
                                        </p:attrNameLst>
                                      </p:cBhvr>
                                      <p:to>
                                        <p:strVal val="visible"/>
                                      </p:to>
                                    </p:set>
                                    <p:anim calcmode="lin" valueType="num">
                                      <p:cBhvr>
                                        <p:cTn id="37" dur="1000" fill="hold"/>
                                        <p:tgtEl>
                                          <p:spTgt spid="64"/>
                                        </p:tgtEl>
                                        <p:attrNameLst>
                                          <p:attrName>ppt_w</p:attrName>
                                        </p:attrNameLst>
                                      </p:cBhvr>
                                      <p:tavLst>
                                        <p:tav tm="0">
                                          <p:val>
                                            <p:fltVal val="0"/>
                                          </p:val>
                                        </p:tav>
                                        <p:tav tm="100000">
                                          <p:val>
                                            <p:strVal val="#ppt_w"/>
                                          </p:val>
                                        </p:tav>
                                      </p:tavLst>
                                    </p:anim>
                                    <p:anim calcmode="lin" valueType="num">
                                      <p:cBhvr>
                                        <p:cTn id="38" dur="1000" fill="hold"/>
                                        <p:tgtEl>
                                          <p:spTgt spid="64"/>
                                        </p:tgtEl>
                                        <p:attrNameLst>
                                          <p:attrName>ppt_h</p:attrName>
                                        </p:attrNameLst>
                                      </p:cBhvr>
                                      <p:tavLst>
                                        <p:tav tm="0">
                                          <p:val>
                                            <p:fltVal val="0"/>
                                          </p:val>
                                        </p:tav>
                                        <p:tav tm="100000">
                                          <p:val>
                                            <p:strVal val="#ppt_h"/>
                                          </p:val>
                                        </p:tav>
                                      </p:tavLst>
                                    </p:anim>
                                    <p:anim calcmode="lin" valueType="num">
                                      <p:cBhvr>
                                        <p:cTn id="39" dur="1000" fill="hold"/>
                                        <p:tgtEl>
                                          <p:spTgt spid="64"/>
                                        </p:tgtEl>
                                        <p:attrNameLst>
                                          <p:attrName>style.rotation</p:attrName>
                                        </p:attrNameLst>
                                      </p:cBhvr>
                                      <p:tavLst>
                                        <p:tav tm="0">
                                          <p:val>
                                            <p:fltVal val="90"/>
                                          </p:val>
                                        </p:tav>
                                        <p:tav tm="100000">
                                          <p:val>
                                            <p:fltVal val="0"/>
                                          </p:val>
                                        </p:tav>
                                      </p:tavLst>
                                    </p:anim>
                                    <p:animEffect transition="in" filter="fade">
                                      <p:cBhvr>
                                        <p:cTn id="40"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45">
                <p:cTn id="41" fill="hold" display="0">
                  <p:stCondLst>
                    <p:cond delay="indefinite"/>
                  </p:stCondLst>
                  <p:endCondLst>
                    <p:cond evt="onStopAudio" delay="0">
                      <p:tgtEl>
                        <p:sldTgt/>
                      </p:tgtEl>
                    </p:cond>
                  </p:endCondLst>
                </p:cTn>
                <p:tgtEl>
                  <p:spTgt spid="67"/>
                </p:tgtEl>
              </p:cMediaNode>
            </p:audio>
          </p:childTnLst>
        </p:cTn>
      </p:par>
    </p:tnLst>
    <p:bldLst>
      <p:bldP spid="2" grpId="0"/>
      <p:bldP spid="24" grpId="0"/>
      <p:bldP spid="25" grpId="0"/>
      <p:bldP spid="64" grpId="0"/>
    </p:bldLst>
  </p:timing>
  <p:extLst>
    <p:ext uri="{E180D4A7-C9FB-4DFB-919C-405C955672EB}">
      <p14:showEvtLst xmlns:p14="http://schemas.microsoft.com/office/powerpoint/2010/main">
        <p14:playEvt time="5222" objId="67"/>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5D0EE442-935E-4958-802B-81ADA35742B8}"/>
              </a:ext>
            </a:extLst>
          </p:cNvPr>
          <p:cNvGrpSpPr/>
          <p:nvPr/>
        </p:nvGrpSpPr>
        <p:grpSpPr>
          <a:xfrm>
            <a:off x="4678665" y="-192505"/>
            <a:ext cx="7136865" cy="6025415"/>
            <a:chOff x="4926867" y="471837"/>
            <a:chExt cx="6878250" cy="5553970"/>
          </a:xfrm>
        </p:grpSpPr>
        <p:sp>
          <p:nvSpPr>
            <p:cNvPr id="9" name="矩形: 圆角 8">
              <a:extLst>
                <a:ext uri="{FF2B5EF4-FFF2-40B4-BE49-F238E27FC236}">
                  <a16:creationId xmlns:a16="http://schemas.microsoft.com/office/drawing/2014/main" id="{58585B5A-C37D-4AB8-A6FD-400BF492488F}"/>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10" name="矩形: 剪去顶角 9">
              <a:extLst>
                <a:ext uri="{FF2B5EF4-FFF2-40B4-BE49-F238E27FC236}">
                  <a16:creationId xmlns:a16="http://schemas.microsoft.com/office/drawing/2014/main" id="{179F864A-1F19-49AB-AE3C-C4E109B8ED36}"/>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1" name="文本框 10">
              <a:extLst>
                <a:ext uri="{FF2B5EF4-FFF2-40B4-BE49-F238E27FC236}">
                  <a16:creationId xmlns:a16="http://schemas.microsoft.com/office/drawing/2014/main" id="{AA1C6CCB-462A-4135-8DD0-003DFB55AA7A}"/>
                </a:ext>
              </a:extLst>
            </p:cNvPr>
            <p:cNvSpPr txBox="1"/>
            <p:nvPr/>
          </p:nvSpPr>
          <p:spPr>
            <a:xfrm>
              <a:off x="7596773" y="1275704"/>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pic>
          <p:nvPicPr>
            <p:cNvPr id="12" name="图片 11">
              <a:extLst>
                <a:ext uri="{FF2B5EF4-FFF2-40B4-BE49-F238E27FC236}">
                  <a16:creationId xmlns:a16="http://schemas.microsoft.com/office/drawing/2014/main" id="{195BCA9A-10CD-49FC-A0E6-F7B49CA126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6867" y="471837"/>
              <a:ext cx="2112327" cy="1669127"/>
            </a:xfrm>
            <a:prstGeom prst="rect">
              <a:avLst/>
            </a:prstGeom>
            <a:noFill/>
          </p:spPr>
        </p:pic>
      </p:grpSp>
      <p:sp>
        <p:nvSpPr>
          <p:cNvPr id="6" name="文本框 5"/>
          <p:cNvSpPr txBox="1"/>
          <p:nvPr/>
        </p:nvSpPr>
        <p:spPr>
          <a:xfrm>
            <a:off x="6047532" y="1837133"/>
            <a:ext cx="5516895" cy="4002405"/>
          </a:xfrm>
          <a:prstGeom prst="rect">
            <a:avLst/>
          </a:prstGeom>
          <a:noFill/>
        </p:spPr>
        <p:txBody>
          <a:bodyPr vert="eaVert" wrap="square" rtlCol="0">
            <a:spAutoFit/>
          </a:bodyPr>
          <a:lstStyle/>
          <a:p>
            <a:pPr fontAlgn="auto">
              <a:lnSpc>
                <a:spcPct val="150000"/>
              </a:lnSpc>
            </a:pPr>
            <a:r>
              <a:rPr lang="zh-CN" altLang="en-US" sz="3300" dirty="0">
                <a:solidFill>
                  <a:schemeClr val="tx1">
                    <a:lumMod val="75000"/>
                    <a:lumOff val="2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sym typeface="+mn-ea"/>
              </a:rPr>
              <a:t>从今天起，誓为党的工作奋斗，               要做到：</a:t>
            </a:r>
          </a:p>
          <a:p>
            <a:pPr fontAlgn="auto">
              <a:lnSpc>
                <a:spcPct val="150000"/>
              </a:lnSpc>
            </a:pPr>
            <a:r>
              <a:rPr lang="zh-CN" altLang="en-US" sz="3300" dirty="0">
                <a:solidFill>
                  <a:schemeClr val="tx1">
                    <a:lumMod val="75000"/>
                    <a:lumOff val="2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sym typeface="+mn-ea"/>
              </a:rPr>
              <a:t>第一，热心工作；</a:t>
            </a:r>
          </a:p>
          <a:p>
            <a:pPr fontAlgn="auto">
              <a:lnSpc>
                <a:spcPct val="150000"/>
              </a:lnSpc>
            </a:pPr>
            <a:r>
              <a:rPr lang="zh-CN" altLang="en-US" sz="3300" dirty="0">
                <a:solidFill>
                  <a:schemeClr val="tx1">
                    <a:lumMod val="75000"/>
                    <a:lumOff val="2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sym typeface="+mn-ea"/>
              </a:rPr>
              <a:t>第二，积极生产；</a:t>
            </a:r>
          </a:p>
          <a:p>
            <a:pPr fontAlgn="auto">
              <a:lnSpc>
                <a:spcPct val="150000"/>
              </a:lnSpc>
            </a:pPr>
            <a:r>
              <a:rPr lang="zh-CN" altLang="en-US" sz="3300" dirty="0">
                <a:solidFill>
                  <a:schemeClr val="tx1">
                    <a:lumMod val="75000"/>
                    <a:lumOff val="2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sym typeface="+mn-ea"/>
              </a:rPr>
              <a:t>第三，主持公道；</a:t>
            </a:r>
          </a:p>
          <a:p>
            <a:pPr fontAlgn="auto">
              <a:lnSpc>
                <a:spcPct val="150000"/>
              </a:lnSpc>
            </a:pPr>
            <a:r>
              <a:rPr lang="zh-CN" altLang="en-US" sz="3300" dirty="0">
                <a:solidFill>
                  <a:schemeClr val="tx1">
                    <a:lumMod val="75000"/>
                    <a:lumOff val="2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sym typeface="+mn-ea"/>
              </a:rPr>
              <a:t>第四，努力学习。</a:t>
            </a:r>
          </a:p>
        </p:txBody>
      </p:sp>
      <p:pic>
        <p:nvPicPr>
          <p:cNvPr id="2" name="图片 1" descr="抗战时期农村"/>
          <p:cNvPicPr>
            <a:picLocks noChangeAspect="1"/>
          </p:cNvPicPr>
          <p:nvPr/>
        </p:nvPicPr>
        <p:blipFill>
          <a:blip r:embed="rId4"/>
          <a:stretch>
            <a:fillRect/>
          </a:stretch>
        </p:blipFill>
        <p:spPr>
          <a:xfrm>
            <a:off x="666582" y="2007870"/>
            <a:ext cx="4619315" cy="2612256"/>
          </a:xfrm>
          <a:prstGeom prst="rect">
            <a:avLst/>
          </a:prstGeom>
        </p:spPr>
      </p:pic>
      <p:sp>
        <p:nvSpPr>
          <p:cNvPr id="4" name="文本框 3"/>
          <p:cNvSpPr txBox="1"/>
          <p:nvPr/>
        </p:nvSpPr>
        <p:spPr>
          <a:xfrm>
            <a:off x="1562868" y="5104698"/>
            <a:ext cx="2452370" cy="323165"/>
          </a:xfrm>
          <a:prstGeom prst="rect">
            <a:avLst/>
          </a:prstGeom>
          <a:noFill/>
        </p:spPr>
        <p:txBody>
          <a:bodyPr wrap="square" rtlCol="0">
            <a:spAutoFit/>
          </a:bodyPr>
          <a:lstStyle/>
          <a:p>
            <a:r>
              <a:rPr lang="zh-CN" altLang="en-US" sz="1500" b="1" dirty="0">
                <a:solidFill>
                  <a:schemeClr val="tx1">
                    <a:lumMod val="75000"/>
                    <a:lumOff val="25000"/>
                  </a:schemeClr>
                </a:solidFill>
                <a:latin typeface="微软雅黑" panose="020B0503020204020204" pitchFamily="34" charset="-122"/>
              </a:rPr>
              <a:t>抗战时期的中国农村</a:t>
            </a:r>
          </a:p>
        </p:txBody>
      </p:sp>
      <p:sp>
        <p:nvSpPr>
          <p:cNvPr id="13" name="Rectangle 22">
            <a:extLst>
              <a:ext uri="{FF2B5EF4-FFF2-40B4-BE49-F238E27FC236}">
                <a16:creationId xmlns:a16="http://schemas.microsoft.com/office/drawing/2014/main" id="{E101A164-BEF7-4A2F-AEBB-E62417D6F94E}"/>
              </a:ext>
            </a:extLst>
          </p:cNvPr>
          <p:cNvSpPr>
            <a:spLocks noChangeArrowheads="1"/>
          </p:cNvSpPr>
          <p:nvPr/>
        </p:nvSpPr>
        <p:spPr bwMode="auto">
          <a:xfrm>
            <a:off x="1723972" y="383162"/>
            <a:ext cx="59655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抗战时期</a:t>
            </a:r>
          </a:p>
        </p:txBody>
      </p:sp>
    </p:spTree>
  </p:cSld>
  <p:clrMapOvr>
    <a:masterClrMapping/>
  </p:clrMapOvr>
  <p:transition spd="slow" advTm="4600">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229107" y="1887231"/>
            <a:ext cx="9870163" cy="3581384"/>
          </a:xfrm>
          <a:prstGeom prst="rect">
            <a:avLst/>
          </a:prstGeom>
        </p:spPr>
        <p:txBody>
          <a:bodyPr>
            <a:normAutofit fontScale="90000"/>
          </a:bodyPr>
          <a:lstStyle/>
          <a:p>
            <a:pPr indent="720090" fontAlgn="auto">
              <a:lnSpc>
                <a:spcPct val="200000"/>
              </a:lnSpc>
            </a:pPr>
            <a:br>
              <a:rPr lang="zh-CN" altLang="en-US" sz="2100" b="1" dirty="0">
                <a:solidFill>
                  <a:srgbClr val="FF0000"/>
                </a:solidFill>
                <a:ea typeface="+mn-ea"/>
                <a:cs typeface="+mn-cs"/>
                <a:sym typeface="+mn-ea"/>
              </a:rPr>
            </a:br>
            <a:r>
              <a:rPr lang="zh-CN" altLang="en-US" sz="2100" dirty="0">
                <a:solidFill>
                  <a:schemeClr val="tx1">
                    <a:lumMod val="75000"/>
                    <a:lumOff val="25000"/>
                  </a:schemeClr>
                </a:solidFill>
              </a:rPr>
              <a:t>      </a:t>
            </a: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抗战时期随着党的政治影响的扩大和威信的提高，工人阶级和人民大众对于党员的期望越来越高，所以强调“</a:t>
            </a:r>
            <a:r>
              <a:rPr lang="zh-CN" altLang="en-US" sz="2100" dirty="0">
                <a:solidFill>
                  <a:srgbClr val="C00000"/>
                </a:solidFill>
                <a:latin typeface="微软雅黑" panose="020B0503020204020204" pitchFamily="34" charset="-122"/>
                <a:ea typeface="微软雅黑" panose="020B0503020204020204" pitchFamily="34" charset="-122"/>
                <a:cs typeface="+mn-cs"/>
                <a:sym typeface="+mn-ea"/>
              </a:rPr>
              <a:t>要作群众的模范</a:t>
            </a:r>
            <a:r>
              <a:rPr lang="zh-CN" altLang="en-US" sz="2100" dirty="0">
                <a:latin typeface="微软雅黑" panose="020B0503020204020204" pitchFamily="34" charset="-122"/>
                <a:ea typeface="微软雅黑" panose="020B0503020204020204" pitchFamily="34" charset="-122"/>
                <a:cs typeface="+mn-cs"/>
                <a:sym typeface="+mn-ea"/>
              </a:rPr>
              <a:t>”</a:t>
            </a: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a:t>
            </a:r>
            <a:br>
              <a:rPr lang="zh-CN" altLang="en-US" sz="2100" dirty="0">
                <a:latin typeface="微软雅黑" panose="020B0503020204020204" pitchFamily="34" charset="-122"/>
                <a:ea typeface="微软雅黑" panose="020B0503020204020204" pitchFamily="34" charset="-122"/>
              </a:rPr>
            </a:b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抗日战争是一场艰苦的持久战，党在领导抗战的过程中势必会遇到各种各样的困难，因此要求党员坚定革命信念，对抗战取得最终胜利充满信心，</a:t>
            </a:r>
            <a:r>
              <a:rPr lang="zh-CN" altLang="en-US" sz="2100" dirty="0">
                <a:solidFill>
                  <a:srgbClr val="C00000"/>
                </a:solidFill>
                <a:latin typeface="微软雅黑" panose="020B0503020204020204" pitchFamily="34" charset="-122"/>
                <a:ea typeface="微软雅黑" panose="020B0503020204020204" pitchFamily="34" charset="-122"/>
                <a:cs typeface="+mn-cs"/>
                <a:sym typeface="+mn-ea"/>
              </a:rPr>
              <a:t>对党的前途充满信心</a:t>
            </a:r>
            <a:r>
              <a:rPr lang="zh-CN" altLang="en-US" sz="2100" dirty="0">
                <a:solidFill>
                  <a:schemeClr val="tx1">
                    <a:lumMod val="75000"/>
                    <a:lumOff val="25000"/>
                  </a:schemeClr>
                </a:solidFill>
                <a:latin typeface="微软雅黑" panose="020B0503020204020204" pitchFamily="34" charset="-122"/>
                <a:ea typeface="微软雅黑" panose="020B0503020204020204" pitchFamily="34" charset="-122"/>
                <a:cs typeface="+mn-cs"/>
                <a:sym typeface="+mn-ea"/>
              </a:rPr>
              <a:t>。</a:t>
            </a:r>
            <a:br>
              <a:rPr lang="zh-CN" altLang="en-US" sz="2100" dirty="0"/>
            </a:br>
            <a:endParaRPr lang="zh-CN" altLang="en-US" sz="2100" dirty="0"/>
          </a:p>
        </p:txBody>
      </p:sp>
      <p:grpSp>
        <p:nvGrpSpPr>
          <p:cNvPr id="3" name="组合 2">
            <a:extLst>
              <a:ext uri="{FF2B5EF4-FFF2-40B4-BE49-F238E27FC236}">
                <a16:creationId xmlns:a16="http://schemas.microsoft.com/office/drawing/2014/main" id="{E950BB1F-02FB-4E46-B500-8EB543949891}"/>
              </a:ext>
            </a:extLst>
          </p:cNvPr>
          <p:cNvGrpSpPr/>
          <p:nvPr/>
        </p:nvGrpSpPr>
        <p:grpSpPr>
          <a:xfrm>
            <a:off x="952901" y="1724994"/>
            <a:ext cx="10472286" cy="4184918"/>
            <a:chOff x="5062889" y="1944303"/>
            <a:chExt cx="6083166" cy="3407346"/>
          </a:xfrm>
        </p:grpSpPr>
        <p:cxnSp>
          <p:nvCxnSpPr>
            <p:cNvPr id="4" name="直接连接符 3">
              <a:extLst>
                <a:ext uri="{FF2B5EF4-FFF2-40B4-BE49-F238E27FC236}">
                  <a16:creationId xmlns:a16="http://schemas.microsoft.com/office/drawing/2014/main" id="{44F0FDBD-2813-47F7-B5D5-6C17AA6A479A}"/>
                </a:ext>
              </a:extLst>
            </p:cNvPr>
            <p:cNvCxnSpPr>
              <a:cxnSpLocks/>
            </p:cNvCxnSpPr>
            <p:nvPr/>
          </p:nvCxnSpPr>
          <p:spPr>
            <a:xfrm>
              <a:off x="5062889" y="1964422"/>
              <a:ext cx="0" cy="33487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5" name="直接连接符 4">
              <a:extLst>
                <a:ext uri="{FF2B5EF4-FFF2-40B4-BE49-F238E27FC236}">
                  <a16:creationId xmlns:a16="http://schemas.microsoft.com/office/drawing/2014/main" id="{4BFF341D-41CA-4C47-B232-8649C00D9D5A}"/>
                </a:ext>
              </a:extLst>
            </p:cNvPr>
            <p:cNvCxnSpPr>
              <a:cxnSpLocks/>
            </p:cNvCxnSpPr>
            <p:nvPr/>
          </p:nvCxnSpPr>
          <p:spPr>
            <a:xfrm flipH="1">
              <a:off x="9860091" y="1944303"/>
              <a:ext cx="1276338"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6" name="直接连接符 5">
              <a:extLst>
                <a:ext uri="{FF2B5EF4-FFF2-40B4-BE49-F238E27FC236}">
                  <a16:creationId xmlns:a16="http://schemas.microsoft.com/office/drawing/2014/main" id="{4A83DF37-B75A-49D7-BD49-92A058E74832}"/>
                </a:ext>
              </a:extLst>
            </p:cNvPr>
            <p:cNvCxnSpPr>
              <a:cxnSpLocks/>
            </p:cNvCxnSpPr>
            <p:nvPr/>
          </p:nvCxnSpPr>
          <p:spPr>
            <a:xfrm flipH="1" flipV="1">
              <a:off x="5062890" y="5300273"/>
              <a:ext cx="6083165" cy="321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7" name="直接连接符 6">
              <a:extLst>
                <a:ext uri="{FF2B5EF4-FFF2-40B4-BE49-F238E27FC236}">
                  <a16:creationId xmlns:a16="http://schemas.microsoft.com/office/drawing/2014/main" id="{5D41C666-217E-4559-B29F-7742DBBE810F}"/>
                </a:ext>
              </a:extLst>
            </p:cNvPr>
            <p:cNvCxnSpPr>
              <a:cxnSpLocks/>
            </p:cNvCxnSpPr>
            <p:nvPr/>
          </p:nvCxnSpPr>
          <p:spPr>
            <a:xfrm flipH="1" flipV="1">
              <a:off x="11117179" y="1944303"/>
              <a:ext cx="9627" cy="34073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8" name="直接连接符 7">
              <a:extLst>
                <a:ext uri="{FF2B5EF4-FFF2-40B4-BE49-F238E27FC236}">
                  <a16:creationId xmlns:a16="http://schemas.microsoft.com/office/drawing/2014/main" id="{495E2122-BFDA-447B-BA50-761DD3183DC8}"/>
                </a:ext>
              </a:extLst>
            </p:cNvPr>
            <p:cNvCxnSpPr>
              <a:cxnSpLocks/>
            </p:cNvCxnSpPr>
            <p:nvPr/>
          </p:nvCxnSpPr>
          <p:spPr>
            <a:xfrm>
              <a:off x="5062889" y="1964422"/>
              <a:ext cx="423511"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grpSp>
      <p:sp>
        <p:nvSpPr>
          <p:cNvPr id="9" name="标题 1">
            <a:extLst>
              <a:ext uri="{FF2B5EF4-FFF2-40B4-BE49-F238E27FC236}">
                <a16:creationId xmlns:a16="http://schemas.microsoft.com/office/drawing/2014/main" id="{4EBFA3C9-583D-4A79-ABC7-BB60C502F4D5}"/>
              </a:ext>
            </a:extLst>
          </p:cNvPr>
          <p:cNvSpPr txBox="1">
            <a:spLocks/>
          </p:cNvSpPr>
          <p:nvPr/>
        </p:nvSpPr>
        <p:spPr>
          <a:xfrm>
            <a:off x="936335" y="1322086"/>
            <a:ext cx="8686255" cy="805816"/>
          </a:xfrm>
          <a:prstGeom prst="rect">
            <a:avLst/>
          </a:prstGeom>
        </p:spPr>
        <p:txBody>
          <a:bodyPr>
            <a:noAutofit/>
          </a:bodyPr>
          <a:lstStyle>
            <a:lvl1pPr algn="l" rtl="0" eaLnBrk="1" fontAlgn="base" hangingPunct="1">
              <a:spcBef>
                <a:spcPct val="0"/>
              </a:spcBef>
              <a:spcAft>
                <a:spcPct val="0"/>
              </a:spcAft>
              <a:defRPr sz="3900" b="1" kern="1200">
                <a:solidFill>
                  <a:schemeClr val="tx2"/>
                </a:solidFill>
                <a:latin typeface="+mj-lt"/>
                <a:ea typeface="+mj-ea"/>
                <a:cs typeface="+mj-cs"/>
              </a:defRPr>
            </a:lvl1pPr>
            <a:lvl2pPr algn="l" rtl="0" eaLnBrk="1" fontAlgn="base" hangingPunct="1">
              <a:spcBef>
                <a:spcPct val="0"/>
              </a:spcBef>
              <a:spcAft>
                <a:spcPct val="0"/>
              </a:spcAft>
              <a:defRPr sz="3900" b="1">
                <a:solidFill>
                  <a:schemeClr val="tx2"/>
                </a:solidFill>
                <a:latin typeface="Arial" panose="020B0604020202020204" pitchFamily="34" charset="0"/>
              </a:defRPr>
            </a:lvl2pPr>
            <a:lvl3pPr algn="l" rtl="0" eaLnBrk="1" fontAlgn="base" hangingPunct="1">
              <a:spcBef>
                <a:spcPct val="0"/>
              </a:spcBef>
              <a:spcAft>
                <a:spcPct val="0"/>
              </a:spcAft>
              <a:defRPr sz="3900" b="1">
                <a:solidFill>
                  <a:schemeClr val="tx2"/>
                </a:solidFill>
                <a:latin typeface="Arial" panose="020B0604020202020204" pitchFamily="34" charset="0"/>
              </a:defRPr>
            </a:lvl3pPr>
            <a:lvl4pPr algn="l" rtl="0" eaLnBrk="1" fontAlgn="base" hangingPunct="1">
              <a:spcBef>
                <a:spcPct val="0"/>
              </a:spcBef>
              <a:spcAft>
                <a:spcPct val="0"/>
              </a:spcAft>
              <a:defRPr sz="3900" b="1">
                <a:solidFill>
                  <a:schemeClr val="tx2"/>
                </a:solidFill>
                <a:latin typeface="Arial" panose="020B0604020202020204" pitchFamily="34" charset="0"/>
              </a:defRPr>
            </a:lvl4pPr>
            <a:lvl5pPr algn="l" rtl="0" eaLnBrk="1" fontAlgn="base" hangingPunct="1">
              <a:spcBef>
                <a:spcPct val="0"/>
              </a:spcBef>
              <a:spcAft>
                <a:spcPct val="0"/>
              </a:spcAft>
              <a:defRPr sz="3900" b="1">
                <a:solidFill>
                  <a:schemeClr val="tx2"/>
                </a:solidFill>
                <a:latin typeface="Arial" panose="020B0604020202020204" pitchFamily="34" charset="0"/>
              </a:defRPr>
            </a:lvl5pPr>
            <a:lvl6pPr marL="457200" algn="l" rtl="0" eaLnBrk="1" fontAlgn="base" hangingPunct="1">
              <a:spcBef>
                <a:spcPct val="0"/>
              </a:spcBef>
              <a:spcAft>
                <a:spcPct val="0"/>
              </a:spcAft>
              <a:defRPr sz="3900" b="1">
                <a:solidFill>
                  <a:schemeClr val="tx2"/>
                </a:solidFill>
                <a:latin typeface="Arial" panose="020B0604020202020204" pitchFamily="34" charset="0"/>
              </a:defRPr>
            </a:lvl6pPr>
            <a:lvl7pPr marL="914400" algn="l" rtl="0" eaLnBrk="1" fontAlgn="base" hangingPunct="1">
              <a:spcBef>
                <a:spcPct val="0"/>
              </a:spcBef>
              <a:spcAft>
                <a:spcPct val="0"/>
              </a:spcAft>
              <a:defRPr sz="3900" b="1">
                <a:solidFill>
                  <a:schemeClr val="tx2"/>
                </a:solidFill>
                <a:latin typeface="Arial" panose="020B0604020202020204" pitchFamily="34" charset="0"/>
              </a:defRPr>
            </a:lvl7pPr>
            <a:lvl8pPr marL="1371600" algn="l" rtl="0" eaLnBrk="1" fontAlgn="base" hangingPunct="1">
              <a:spcBef>
                <a:spcPct val="0"/>
              </a:spcBef>
              <a:spcAft>
                <a:spcPct val="0"/>
              </a:spcAft>
              <a:defRPr sz="3900" b="1">
                <a:solidFill>
                  <a:schemeClr val="tx2"/>
                </a:solidFill>
                <a:latin typeface="Arial" panose="020B0604020202020204" pitchFamily="34" charset="0"/>
              </a:defRPr>
            </a:lvl8pPr>
            <a:lvl9pPr marL="1828800" algn="l" rtl="0" eaLnBrk="1" fontAlgn="base" hangingPunct="1">
              <a:spcBef>
                <a:spcPct val="0"/>
              </a:spcBef>
              <a:spcAft>
                <a:spcPct val="0"/>
              </a:spcAft>
              <a:defRPr sz="3900" b="1">
                <a:solidFill>
                  <a:schemeClr val="tx2"/>
                </a:solidFill>
                <a:latin typeface="Arial" panose="020B0604020202020204" pitchFamily="34" charset="0"/>
              </a:defRPr>
            </a:lvl9pPr>
          </a:lstStyle>
          <a:p>
            <a:pPr indent="720090" fontAlgn="auto">
              <a:lnSpc>
                <a:spcPct val="150000"/>
              </a:lnSpc>
            </a:pPr>
            <a:r>
              <a:rPr lang="zh-CN" altLang="en-US" sz="2900" dirty="0">
                <a:solidFill>
                  <a:srgbClr val="C00000"/>
                </a:solidFill>
                <a:ea typeface="+mn-ea"/>
                <a:cs typeface="+mn-cs"/>
                <a:sym typeface="+mn-ea"/>
              </a:rPr>
              <a:t> </a:t>
            </a:r>
            <a:r>
              <a:rPr lang="zh-CN" altLang="en-US" sz="2900" dirty="0">
                <a:solidFill>
                  <a:srgbClr val="C00000"/>
                </a:solidFill>
                <a:latin typeface="微软雅黑" panose="020B0503020204020204" pitchFamily="34" charset="-122"/>
                <a:ea typeface="微软雅黑" panose="020B0503020204020204" pitchFamily="34" charset="-122"/>
                <a:cs typeface="+mn-cs"/>
                <a:sym typeface="+mn-ea"/>
              </a:rPr>
              <a:t>核心：“要作群众的模范”和“对党有信心”</a:t>
            </a:r>
            <a:br>
              <a:rPr lang="zh-CN" altLang="en-US" sz="2900" dirty="0">
                <a:solidFill>
                  <a:srgbClr val="C00000"/>
                </a:solidFill>
              </a:rPr>
            </a:br>
            <a:endParaRPr lang="zh-CN" altLang="en-US" sz="2900" dirty="0">
              <a:solidFill>
                <a:srgbClr val="C00000"/>
              </a:solidFill>
            </a:endParaRPr>
          </a:p>
        </p:txBody>
      </p:sp>
      <p:sp>
        <p:nvSpPr>
          <p:cNvPr id="11" name="Rectangle 22">
            <a:extLst>
              <a:ext uri="{FF2B5EF4-FFF2-40B4-BE49-F238E27FC236}">
                <a16:creationId xmlns:a16="http://schemas.microsoft.com/office/drawing/2014/main" id="{D96AC5D4-7AD7-4147-8703-D54DE714F143}"/>
              </a:ext>
            </a:extLst>
          </p:cNvPr>
          <p:cNvSpPr>
            <a:spLocks noChangeArrowheads="1"/>
          </p:cNvSpPr>
          <p:nvPr/>
        </p:nvSpPr>
        <p:spPr bwMode="auto">
          <a:xfrm>
            <a:off x="1723972" y="383162"/>
            <a:ext cx="59655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抗战时期</a:t>
            </a:r>
          </a:p>
        </p:txBody>
      </p:sp>
    </p:spTree>
  </p:cSld>
  <p:clrMapOvr>
    <a:masterClrMapping/>
  </p:clrMapOvr>
  <p:transition spd="slow" advTm="3092">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0-#ppt_w/2"/>
                                          </p:val>
                                        </p:tav>
                                        <p:tav tm="100000">
                                          <p:val>
                                            <p:strVal val="#ppt_x"/>
                                          </p:val>
                                        </p:tav>
                                      </p:tavLst>
                                    </p:anim>
                                    <p:anim calcmode="lin" valueType="num">
                                      <p:cBhvr additive="base">
                                        <p:cTn id="17" dur="500" fill="hold"/>
                                        <p:tgtEl>
                                          <p:spTgt spid="9"/>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0-#ppt_w/2"/>
                                          </p:val>
                                        </p:tav>
                                        <p:tav tm="100000">
                                          <p:val>
                                            <p:strVal val="#ppt_x"/>
                                          </p:val>
                                        </p:tav>
                                      </p:tavLst>
                                    </p:anim>
                                    <p:anim calcmode="lin" valueType="num">
                                      <p:cBhvr additive="base">
                                        <p:cTn id="2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F04F9667-3E35-4509-8F68-C048A142A09E}"/>
              </a:ext>
            </a:extLst>
          </p:cNvPr>
          <p:cNvGrpSpPr/>
          <p:nvPr/>
        </p:nvGrpSpPr>
        <p:grpSpPr>
          <a:xfrm>
            <a:off x="4659415" y="177557"/>
            <a:ext cx="7136865" cy="6025415"/>
            <a:chOff x="4926867" y="471837"/>
            <a:chExt cx="6878250" cy="5553970"/>
          </a:xfrm>
        </p:grpSpPr>
        <p:sp>
          <p:nvSpPr>
            <p:cNvPr id="8" name="矩形: 圆角 7">
              <a:extLst>
                <a:ext uri="{FF2B5EF4-FFF2-40B4-BE49-F238E27FC236}">
                  <a16:creationId xmlns:a16="http://schemas.microsoft.com/office/drawing/2014/main" id="{C048F100-D171-4726-B12F-27B4D05B8FD9}"/>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9" name="矩形: 剪去顶角 8">
              <a:extLst>
                <a:ext uri="{FF2B5EF4-FFF2-40B4-BE49-F238E27FC236}">
                  <a16:creationId xmlns:a16="http://schemas.microsoft.com/office/drawing/2014/main" id="{86991BAF-933E-4E8B-8EB7-6ABC41322B61}"/>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0" name="文本框 9">
              <a:extLst>
                <a:ext uri="{FF2B5EF4-FFF2-40B4-BE49-F238E27FC236}">
                  <a16:creationId xmlns:a16="http://schemas.microsoft.com/office/drawing/2014/main" id="{E8580284-B2E6-4943-900C-18D6EAE8EA07}"/>
                </a:ext>
              </a:extLst>
            </p:cNvPr>
            <p:cNvSpPr txBox="1"/>
            <p:nvPr/>
          </p:nvSpPr>
          <p:spPr>
            <a:xfrm>
              <a:off x="7596773" y="1275704"/>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pic>
          <p:nvPicPr>
            <p:cNvPr id="11" name="图片 10">
              <a:extLst>
                <a:ext uri="{FF2B5EF4-FFF2-40B4-BE49-F238E27FC236}">
                  <a16:creationId xmlns:a16="http://schemas.microsoft.com/office/drawing/2014/main" id="{317135EA-0B80-4EAB-A5FA-C7802F3598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6867" y="471837"/>
              <a:ext cx="2112327" cy="1669127"/>
            </a:xfrm>
            <a:prstGeom prst="rect">
              <a:avLst/>
            </a:prstGeom>
            <a:noFill/>
          </p:spPr>
        </p:pic>
      </p:grpSp>
      <p:sp>
        <p:nvSpPr>
          <p:cNvPr id="2" name="标题 1"/>
          <p:cNvSpPr>
            <a:spLocks noGrp="1"/>
          </p:cNvSpPr>
          <p:nvPr>
            <p:ph type="title" idx="4294967295"/>
          </p:nvPr>
        </p:nvSpPr>
        <p:spPr>
          <a:xfrm>
            <a:off x="5627571" y="1930629"/>
            <a:ext cx="5856126" cy="3262217"/>
          </a:xfrm>
          <a:prstGeom prst="rect">
            <a:avLst/>
          </a:prstGeom>
        </p:spPr>
        <p:txBody>
          <a:bodyPr>
            <a:noAutofit/>
          </a:bodyPr>
          <a:lstStyle/>
          <a:p>
            <a:pPr>
              <a:lnSpc>
                <a:spcPct val="200000"/>
              </a:lnSpc>
            </a:pPr>
            <a:r>
              <a:rPr lang="zh-CN" altLang="en-US" sz="23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         </a:t>
            </a:r>
            <a:r>
              <a:rPr lang="zh-CN" altLang="en-US" sz="2300" dirty="0">
                <a:solidFill>
                  <a:schemeClr val="tx1">
                    <a:lumMod val="85000"/>
                    <a:lumOff val="1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我决心加入中国共产党，诚心诚意为工农劳苦群众服务，为新民主主义和共产主义事业干到底，自入党以后，努力工作，实事求是，服从组织，牺牲个人，执行命令，遵守纪律，保守秘密，永不叛党，如有违背，愿受党纪严厉制裁，谨此宣誓。</a:t>
            </a:r>
          </a:p>
        </p:txBody>
      </p:sp>
      <p:pic>
        <p:nvPicPr>
          <p:cNvPr id="4" name="图片 3" descr="1948共产党员课本"/>
          <p:cNvPicPr>
            <a:picLocks noChangeAspect="1"/>
          </p:cNvPicPr>
          <p:nvPr/>
        </p:nvPicPr>
        <p:blipFill>
          <a:blip r:embed="rId4"/>
          <a:stretch>
            <a:fillRect/>
          </a:stretch>
        </p:blipFill>
        <p:spPr>
          <a:xfrm>
            <a:off x="1144905" y="1419860"/>
            <a:ext cx="3118790" cy="4568952"/>
          </a:xfrm>
          <a:prstGeom prst="rect">
            <a:avLst/>
          </a:prstGeom>
        </p:spPr>
      </p:pic>
      <p:sp>
        <p:nvSpPr>
          <p:cNvPr id="5" name="文本框 4"/>
          <p:cNvSpPr txBox="1"/>
          <p:nvPr/>
        </p:nvSpPr>
        <p:spPr>
          <a:xfrm>
            <a:off x="1278355" y="6204870"/>
            <a:ext cx="2906395" cy="323165"/>
          </a:xfrm>
          <a:prstGeom prst="rect">
            <a:avLst/>
          </a:prstGeom>
          <a:noFill/>
        </p:spPr>
        <p:txBody>
          <a:bodyPr wrap="square" rtlCol="0">
            <a:spAutoFit/>
          </a:bodyPr>
          <a:lstStyle/>
          <a:p>
            <a:r>
              <a:rPr lang="en-US" altLang="zh-CN" sz="1500" b="1" dirty="0">
                <a:latin typeface="微软雅黑" panose="020B0503020204020204" pitchFamily="34" charset="-122"/>
                <a:ea typeface="+mj-ea"/>
              </a:rPr>
              <a:t>1948</a:t>
            </a:r>
            <a:r>
              <a:rPr lang="zh-CN" altLang="zh-CN" sz="1500" b="1" dirty="0">
                <a:latin typeface="微软雅黑" panose="020B0503020204020204" pitchFamily="34" charset="-122"/>
                <a:ea typeface="+mj-ea"/>
              </a:rPr>
              <a:t>年共产党员课本封面</a:t>
            </a:r>
          </a:p>
        </p:txBody>
      </p:sp>
      <p:sp>
        <p:nvSpPr>
          <p:cNvPr id="6" name="Rectangle 22">
            <a:extLst>
              <a:ext uri="{FF2B5EF4-FFF2-40B4-BE49-F238E27FC236}">
                <a16:creationId xmlns:a16="http://schemas.microsoft.com/office/drawing/2014/main" id="{BF50DA45-908E-4D04-B040-D872C37FC37E}"/>
              </a:ext>
            </a:extLst>
          </p:cNvPr>
          <p:cNvSpPr>
            <a:spLocks noChangeArrowheads="1"/>
          </p:cNvSpPr>
          <p:nvPr/>
        </p:nvSpPr>
        <p:spPr bwMode="auto">
          <a:xfrm>
            <a:off x="1759846" y="370195"/>
            <a:ext cx="55845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latinLnBrk="0" hangingPunct="1">
              <a:lnSpc>
                <a:spcPct val="120000"/>
              </a:lnSpc>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解放战争时期</a:t>
            </a:r>
          </a:p>
        </p:txBody>
      </p:sp>
    </p:spTree>
  </p:cSld>
  <p:clrMapOvr>
    <a:masterClrMapping/>
  </p:clrMapOvr>
  <mc:AlternateContent xmlns:mc="http://schemas.openxmlformats.org/markup-compatibility/2006" xmlns:p14="http://schemas.microsoft.com/office/powerpoint/2010/main">
    <mc:Choice Requires="p14">
      <p:transition spd="slow" p14:dur="1500" advTm="7773">
        <p:split orient="vert"/>
      </p:transition>
    </mc:Choice>
    <mc:Fallback xmlns="">
      <p:transition spd="slow" advTm="7773">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 presetClass="entr" presetSubtype="0" fill="hold" grpId="0" nodeType="afterEffect">
                                  <p:stCondLst>
                                    <p:cond delay="0"/>
                                  </p:stCondLst>
                                  <p:iterate type="lt">
                                    <p:tmAbs val="40"/>
                                  </p:iterate>
                                  <p:childTnLst>
                                    <p:set>
                                      <p:cBhvr>
                                        <p:cTn id="2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ED5D9465-3118-414C-BE1A-CAC3240F5B72}"/>
              </a:ext>
            </a:extLst>
          </p:cNvPr>
          <p:cNvGrpSpPr/>
          <p:nvPr/>
        </p:nvGrpSpPr>
        <p:grpSpPr>
          <a:xfrm>
            <a:off x="4659415" y="177557"/>
            <a:ext cx="7136865" cy="6025415"/>
            <a:chOff x="4926867" y="471837"/>
            <a:chExt cx="6878250" cy="5553970"/>
          </a:xfrm>
        </p:grpSpPr>
        <p:sp>
          <p:nvSpPr>
            <p:cNvPr id="9" name="矩形: 圆角 8">
              <a:extLst>
                <a:ext uri="{FF2B5EF4-FFF2-40B4-BE49-F238E27FC236}">
                  <a16:creationId xmlns:a16="http://schemas.microsoft.com/office/drawing/2014/main" id="{F61A86B3-4355-4A4A-9995-74B1B56D2CCB}"/>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10" name="矩形: 剪去顶角 9">
              <a:extLst>
                <a:ext uri="{FF2B5EF4-FFF2-40B4-BE49-F238E27FC236}">
                  <a16:creationId xmlns:a16="http://schemas.microsoft.com/office/drawing/2014/main" id="{A54CBFF1-3BE5-4A07-B4CB-10728704A801}"/>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1" name="文本框 10">
              <a:extLst>
                <a:ext uri="{FF2B5EF4-FFF2-40B4-BE49-F238E27FC236}">
                  <a16:creationId xmlns:a16="http://schemas.microsoft.com/office/drawing/2014/main" id="{CF5ADADC-2B7D-43E6-836C-736759740455}"/>
                </a:ext>
              </a:extLst>
            </p:cNvPr>
            <p:cNvSpPr txBox="1"/>
            <p:nvPr/>
          </p:nvSpPr>
          <p:spPr>
            <a:xfrm>
              <a:off x="7596773" y="1275704"/>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pic>
          <p:nvPicPr>
            <p:cNvPr id="12" name="图片 11">
              <a:extLst>
                <a:ext uri="{FF2B5EF4-FFF2-40B4-BE49-F238E27FC236}">
                  <a16:creationId xmlns:a16="http://schemas.microsoft.com/office/drawing/2014/main" id="{7404D2DF-7703-4D42-A1D5-5A37EFA1E01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6867" y="471837"/>
              <a:ext cx="2112327" cy="1669127"/>
            </a:xfrm>
            <a:prstGeom prst="rect">
              <a:avLst/>
            </a:prstGeom>
            <a:noFill/>
          </p:spPr>
        </p:pic>
      </p:grpSp>
      <p:sp>
        <p:nvSpPr>
          <p:cNvPr id="4" name="文本框 3"/>
          <p:cNvSpPr txBox="1"/>
          <p:nvPr/>
        </p:nvSpPr>
        <p:spPr>
          <a:xfrm>
            <a:off x="6155891" y="2096195"/>
            <a:ext cx="5135245" cy="3291840"/>
          </a:xfrm>
          <a:prstGeom prst="rect">
            <a:avLst/>
          </a:prstGeom>
          <a:noFill/>
        </p:spPr>
        <p:txBody>
          <a:bodyPr wrap="square" rtlCol="0">
            <a:spAutoFit/>
          </a:bodyPr>
          <a:lstStyle/>
          <a:p>
            <a:pPr fontAlgn="auto">
              <a:lnSpc>
                <a:spcPct val="150000"/>
              </a:lnSpc>
            </a:pPr>
            <a:r>
              <a:rPr lang="zh-CN" altLang="en-US" sz="2800" dirty="0">
                <a:solidFill>
                  <a:schemeClr val="tx1">
                    <a:lumMod val="85000"/>
                    <a:lumOff val="1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誓为共产主义，坚决奋斗到底。</a:t>
            </a:r>
          </a:p>
          <a:p>
            <a:pPr fontAlgn="auto">
              <a:lnSpc>
                <a:spcPct val="150000"/>
              </a:lnSpc>
            </a:pPr>
            <a:r>
              <a:rPr lang="zh-CN" altLang="en-US" sz="2800" dirty="0">
                <a:solidFill>
                  <a:schemeClr val="tx1">
                    <a:lumMod val="85000"/>
                    <a:lumOff val="1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密切联系群众，不断努力学习。</a:t>
            </a:r>
          </a:p>
          <a:p>
            <a:pPr fontAlgn="auto">
              <a:lnSpc>
                <a:spcPct val="150000"/>
              </a:lnSpc>
            </a:pPr>
            <a:r>
              <a:rPr lang="zh-CN" altLang="en-US" sz="2800" dirty="0">
                <a:solidFill>
                  <a:schemeClr val="tx1">
                    <a:lumMod val="85000"/>
                    <a:lumOff val="1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实行党的政策，服从党的决议。</a:t>
            </a:r>
          </a:p>
          <a:p>
            <a:pPr fontAlgn="auto">
              <a:lnSpc>
                <a:spcPct val="150000"/>
              </a:lnSpc>
            </a:pPr>
            <a:r>
              <a:rPr lang="zh-CN" altLang="en-US" sz="2800" dirty="0">
                <a:solidFill>
                  <a:schemeClr val="tx1">
                    <a:lumMod val="85000"/>
                    <a:lumOff val="1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遵守党的纪律，保守党的秘密。</a:t>
            </a:r>
          </a:p>
          <a:p>
            <a:pPr fontAlgn="auto">
              <a:lnSpc>
                <a:spcPct val="150000"/>
              </a:lnSpc>
            </a:pPr>
            <a:r>
              <a:rPr lang="zh-CN" altLang="en-US" sz="2800" dirty="0">
                <a:solidFill>
                  <a:schemeClr val="tx1">
                    <a:lumMod val="85000"/>
                    <a:lumOff val="1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倘有违反行为，愿受党的处分。</a:t>
            </a:r>
          </a:p>
        </p:txBody>
      </p:sp>
      <p:pic>
        <p:nvPicPr>
          <p:cNvPr id="2" name="图片 1" descr="解放战争时期"/>
          <p:cNvPicPr>
            <a:picLocks noChangeAspect="1"/>
          </p:cNvPicPr>
          <p:nvPr/>
        </p:nvPicPr>
        <p:blipFill>
          <a:blip r:embed="rId4"/>
          <a:stretch>
            <a:fillRect/>
          </a:stretch>
        </p:blipFill>
        <p:spPr>
          <a:xfrm>
            <a:off x="517850" y="1752308"/>
            <a:ext cx="4692981" cy="3088306"/>
          </a:xfrm>
          <a:prstGeom prst="rect">
            <a:avLst/>
          </a:prstGeom>
        </p:spPr>
      </p:pic>
      <p:sp>
        <p:nvSpPr>
          <p:cNvPr id="3" name="文本框 2"/>
          <p:cNvSpPr txBox="1"/>
          <p:nvPr/>
        </p:nvSpPr>
        <p:spPr>
          <a:xfrm>
            <a:off x="1153862" y="5173062"/>
            <a:ext cx="3084830" cy="323165"/>
          </a:xfrm>
          <a:prstGeom prst="rect">
            <a:avLst/>
          </a:prstGeom>
          <a:noFill/>
        </p:spPr>
        <p:txBody>
          <a:bodyPr wrap="square" rtlCol="0">
            <a:spAutoFit/>
          </a:bodyPr>
          <a:lstStyle/>
          <a:p>
            <a:r>
              <a:rPr lang="zh-CN" altLang="en-US" sz="1500" b="1" dirty="0">
                <a:latin typeface="微软雅黑" panose="020B0503020204020204" pitchFamily="34" charset="-122"/>
              </a:rPr>
              <a:t>解放战争时期</a:t>
            </a:r>
          </a:p>
        </p:txBody>
      </p:sp>
      <p:sp>
        <p:nvSpPr>
          <p:cNvPr id="6" name="Rectangle 22">
            <a:extLst>
              <a:ext uri="{FF2B5EF4-FFF2-40B4-BE49-F238E27FC236}">
                <a16:creationId xmlns:a16="http://schemas.microsoft.com/office/drawing/2014/main" id="{D1D6F68C-8EF9-4C5E-AFB0-616A7A8F16D9}"/>
              </a:ext>
            </a:extLst>
          </p:cNvPr>
          <p:cNvSpPr>
            <a:spLocks noChangeArrowheads="1"/>
          </p:cNvSpPr>
          <p:nvPr/>
        </p:nvSpPr>
        <p:spPr bwMode="auto">
          <a:xfrm>
            <a:off x="1759846" y="370195"/>
            <a:ext cx="55845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latinLnBrk="0" hangingPunct="1">
              <a:lnSpc>
                <a:spcPct val="120000"/>
              </a:lnSpc>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解放战争时期</a:t>
            </a:r>
          </a:p>
        </p:txBody>
      </p:sp>
    </p:spTree>
  </p:cSld>
  <p:clrMapOvr>
    <a:masterClrMapping/>
  </p:clrMapOvr>
  <mc:AlternateContent xmlns:mc="http://schemas.openxmlformats.org/markup-compatibility/2006" xmlns:p14="http://schemas.microsoft.com/office/powerpoint/2010/main">
    <mc:Choice Requires="p14">
      <p:transition spd="slow" p14:dur="1500" advTm="5586">
        <p:split orient="vert"/>
      </p:transition>
    </mc:Choice>
    <mc:Fallback xmlns="">
      <p:transition spd="slow" advTm="5586">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 presetClass="entr" presetSubtype="0" fill="hold" grpId="0" nodeType="afterEffect">
                                  <p:stCondLst>
                                    <p:cond delay="0"/>
                                  </p:stCondLst>
                                  <p:iterate type="lt">
                                    <p:tmAbs val="40"/>
                                  </p:iterate>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317442" y="2318130"/>
            <a:ext cx="9168704" cy="2817118"/>
          </a:xfrm>
          <a:prstGeom prst="rect">
            <a:avLst/>
          </a:prstGeom>
          <a:noFill/>
        </p:spPr>
        <p:txBody>
          <a:bodyPr wrap="square" rtlCol="0">
            <a:spAutoFit/>
          </a:bodyPr>
          <a:lstStyle/>
          <a:p>
            <a:pPr>
              <a:lnSpc>
                <a:spcPct val="200000"/>
              </a:lnSpc>
            </a:pPr>
            <a:r>
              <a:rPr lang="zh-CN" altLang="en-US" sz="2300" b="1" dirty="0">
                <a:latin typeface="微软雅黑" panose="020B0503020204020204" pitchFamily="34" charset="-122"/>
                <a:ea typeface="微软雅黑" panose="020B0503020204020204" pitchFamily="34" charset="-122"/>
              </a:rPr>
              <a:t>      </a:t>
            </a:r>
            <a:r>
              <a:rPr lang="zh-CN" altLang="en-US" sz="2300" b="1" dirty="0">
                <a:solidFill>
                  <a:schemeClr val="tx1">
                    <a:lumMod val="75000"/>
                    <a:lumOff val="25000"/>
                  </a:schemeClr>
                </a:solidFill>
                <a:latin typeface="微软雅黑" panose="020B0503020204020204" pitchFamily="34" charset="-122"/>
                <a:ea typeface="微软雅黑" panose="020B0503020204020204" pitchFamily="34" charset="-122"/>
              </a:rPr>
              <a:t>解放战争时期，党处于大发展时期，革命形势已经发生了极大变化，要求党员迅速克服由于长期处于被敌人分割的游击战争环境下产生的某些无纪律、无政府状态，个人服从党的组织，下级服从上级，少数服从多数，</a:t>
            </a:r>
            <a:r>
              <a:rPr lang="zh-CN" altLang="en-US" sz="2300" b="1" dirty="0">
                <a:solidFill>
                  <a:srgbClr val="C00000"/>
                </a:solidFill>
                <a:latin typeface="微软雅黑" panose="020B0503020204020204" pitchFamily="34" charset="-122"/>
                <a:ea typeface="微软雅黑" panose="020B0503020204020204" pitchFamily="34" charset="-122"/>
              </a:rPr>
              <a:t>全党各个部分组织统一服从中央</a:t>
            </a:r>
            <a:r>
              <a:rPr lang="zh-CN" altLang="en-US" sz="2300" b="1" dirty="0">
                <a:latin typeface="微软雅黑" panose="020B0503020204020204" pitchFamily="34" charset="-122"/>
                <a:ea typeface="微软雅黑" panose="020B0503020204020204" pitchFamily="34" charset="-122"/>
              </a:rPr>
              <a:t>。</a:t>
            </a:r>
          </a:p>
        </p:txBody>
      </p:sp>
      <p:sp>
        <p:nvSpPr>
          <p:cNvPr id="3" name="Rectangle 22">
            <a:extLst>
              <a:ext uri="{FF2B5EF4-FFF2-40B4-BE49-F238E27FC236}">
                <a16:creationId xmlns:a16="http://schemas.microsoft.com/office/drawing/2014/main" id="{D9FB2808-9B38-4B5E-812C-BD66250000DD}"/>
              </a:ext>
            </a:extLst>
          </p:cNvPr>
          <p:cNvSpPr>
            <a:spLocks noChangeArrowheads="1"/>
          </p:cNvSpPr>
          <p:nvPr/>
        </p:nvSpPr>
        <p:spPr bwMode="auto">
          <a:xfrm>
            <a:off x="1759846" y="370195"/>
            <a:ext cx="55845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latinLnBrk="0" hangingPunct="1">
              <a:lnSpc>
                <a:spcPct val="120000"/>
              </a:lnSpc>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解放战争时期</a:t>
            </a:r>
          </a:p>
        </p:txBody>
      </p:sp>
      <p:grpSp>
        <p:nvGrpSpPr>
          <p:cNvPr id="5" name="组合 4">
            <a:extLst>
              <a:ext uri="{FF2B5EF4-FFF2-40B4-BE49-F238E27FC236}">
                <a16:creationId xmlns:a16="http://schemas.microsoft.com/office/drawing/2014/main" id="{936F369E-1BC0-46A7-B325-2B2C074E5F4A}"/>
              </a:ext>
            </a:extLst>
          </p:cNvPr>
          <p:cNvGrpSpPr/>
          <p:nvPr/>
        </p:nvGrpSpPr>
        <p:grpSpPr>
          <a:xfrm>
            <a:off x="952901" y="1724994"/>
            <a:ext cx="10472286" cy="4184918"/>
            <a:chOff x="5062889" y="1944303"/>
            <a:chExt cx="6083166" cy="3407346"/>
          </a:xfrm>
        </p:grpSpPr>
        <p:cxnSp>
          <p:nvCxnSpPr>
            <p:cNvPr id="6" name="直接连接符 5">
              <a:extLst>
                <a:ext uri="{FF2B5EF4-FFF2-40B4-BE49-F238E27FC236}">
                  <a16:creationId xmlns:a16="http://schemas.microsoft.com/office/drawing/2014/main" id="{FA74C6B5-09E3-4026-8DCE-DB5A5AD7FF5E}"/>
                </a:ext>
              </a:extLst>
            </p:cNvPr>
            <p:cNvCxnSpPr>
              <a:cxnSpLocks/>
            </p:cNvCxnSpPr>
            <p:nvPr/>
          </p:nvCxnSpPr>
          <p:spPr>
            <a:xfrm>
              <a:off x="5062889" y="1964422"/>
              <a:ext cx="0" cy="33487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7" name="直接连接符 6">
              <a:extLst>
                <a:ext uri="{FF2B5EF4-FFF2-40B4-BE49-F238E27FC236}">
                  <a16:creationId xmlns:a16="http://schemas.microsoft.com/office/drawing/2014/main" id="{7B17719F-507B-4E3F-B68B-7B138C9433A0}"/>
                </a:ext>
              </a:extLst>
            </p:cNvPr>
            <p:cNvCxnSpPr>
              <a:cxnSpLocks/>
            </p:cNvCxnSpPr>
            <p:nvPr/>
          </p:nvCxnSpPr>
          <p:spPr>
            <a:xfrm flipH="1">
              <a:off x="8657995" y="1944303"/>
              <a:ext cx="2478434" cy="20117"/>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8" name="直接连接符 7">
              <a:extLst>
                <a:ext uri="{FF2B5EF4-FFF2-40B4-BE49-F238E27FC236}">
                  <a16:creationId xmlns:a16="http://schemas.microsoft.com/office/drawing/2014/main" id="{178A90E2-3839-4FEA-9B61-AD335880EB87}"/>
                </a:ext>
              </a:extLst>
            </p:cNvPr>
            <p:cNvCxnSpPr>
              <a:cxnSpLocks/>
            </p:cNvCxnSpPr>
            <p:nvPr/>
          </p:nvCxnSpPr>
          <p:spPr>
            <a:xfrm flipH="1" flipV="1">
              <a:off x="5062890" y="5300273"/>
              <a:ext cx="6083165" cy="321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9" name="直接连接符 8">
              <a:extLst>
                <a:ext uri="{FF2B5EF4-FFF2-40B4-BE49-F238E27FC236}">
                  <a16:creationId xmlns:a16="http://schemas.microsoft.com/office/drawing/2014/main" id="{A4090B8E-1069-4B46-BBD5-A47EC230989B}"/>
                </a:ext>
              </a:extLst>
            </p:cNvPr>
            <p:cNvCxnSpPr>
              <a:cxnSpLocks/>
            </p:cNvCxnSpPr>
            <p:nvPr/>
          </p:nvCxnSpPr>
          <p:spPr>
            <a:xfrm flipH="1" flipV="1">
              <a:off x="11117179" y="1944303"/>
              <a:ext cx="9627" cy="34073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0" name="直接连接符 9">
              <a:extLst>
                <a:ext uri="{FF2B5EF4-FFF2-40B4-BE49-F238E27FC236}">
                  <a16:creationId xmlns:a16="http://schemas.microsoft.com/office/drawing/2014/main" id="{927B0110-EBBC-4ABA-8D46-B40997BE5578}"/>
                </a:ext>
              </a:extLst>
            </p:cNvPr>
            <p:cNvCxnSpPr>
              <a:cxnSpLocks/>
            </p:cNvCxnSpPr>
            <p:nvPr/>
          </p:nvCxnSpPr>
          <p:spPr>
            <a:xfrm>
              <a:off x="5062889" y="1964422"/>
              <a:ext cx="423511"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grpSp>
      <p:sp>
        <p:nvSpPr>
          <p:cNvPr id="11" name="文本框 10">
            <a:extLst>
              <a:ext uri="{FF2B5EF4-FFF2-40B4-BE49-F238E27FC236}">
                <a16:creationId xmlns:a16="http://schemas.microsoft.com/office/drawing/2014/main" id="{5A1B7452-3A28-41AE-80F8-5416ED3B16E3}"/>
              </a:ext>
            </a:extLst>
          </p:cNvPr>
          <p:cNvSpPr txBox="1"/>
          <p:nvPr/>
        </p:nvSpPr>
        <p:spPr>
          <a:xfrm>
            <a:off x="958512" y="1457315"/>
            <a:ext cx="7187231" cy="584775"/>
          </a:xfrm>
          <a:prstGeom prst="rect">
            <a:avLst/>
          </a:prstGeom>
          <a:noFill/>
        </p:spPr>
        <p:txBody>
          <a:bodyPr wrap="square" rtlCol="0">
            <a:spAutoFit/>
          </a:bodyPr>
          <a:lstStyle/>
          <a:p>
            <a:pPr algn="ctr"/>
            <a:r>
              <a:rPr lang="zh-CN" altLang="en-US" sz="3200" b="1" dirty="0">
                <a:solidFill>
                  <a:srgbClr val="C00000"/>
                </a:solidFill>
                <a:latin typeface="微软雅黑" panose="020B0503020204020204" pitchFamily="34" charset="-122"/>
                <a:ea typeface="微软雅黑" panose="020B0503020204020204" pitchFamily="34" charset="-122"/>
              </a:rPr>
              <a:t>核心：“坚决执行党的决议”</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Tm="8621">
        <p:split orient="vert"/>
      </p:transition>
    </mc:Choice>
    <mc:Fallback xmlns="">
      <p:transition spd="slow" advTm="8621">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8" fill="hold" nodeType="after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Effect transition="in" filter="wipe(left)">
                                      <p:cBhvr>
                                        <p:cTn id="21"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46DFDA8C-BEE1-4462-ACC1-758524081EDA}"/>
              </a:ext>
            </a:extLst>
          </p:cNvPr>
          <p:cNvGrpSpPr/>
          <p:nvPr/>
        </p:nvGrpSpPr>
        <p:grpSpPr>
          <a:xfrm>
            <a:off x="4871171" y="108952"/>
            <a:ext cx="7136865" cy="6025415"/>
            <a:chOff x="4926867" y="471837"/>
            <a:chExt cx="6878250" cy="5553970"/>
          </a:xfrm>
        </p:grpSpPr>
        <p:sp>
          <p:nvSpPr>
            <p:cNvPr id="8" name="矩形: 圆角 7">
              <a:extLst>
                <a:ext uri="{FF2B5EF4-FFF2-40B4-BE49-F238E27FC236}">
                  <a16:creationId xmlns:a16="http://schemas.microsoft.com/office/drawing/2014/main" id="{83764256-F7E6-4C73-9C4A-FE108EADCA87}"/>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9" name="矩形: 剪去顶角 8">
              <a:extLst>
                <a:ext uri="{FF2B5EF4-FFF2-40B4-BE49-F238E27FC236}">
                  <a16:creationId xmlns:a16="http://schemas.microsoft.com/office/drawing/2014/main" id="{9052DE89-6FCD-4F17-9328-D5542BD114B1}"/>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0" name="文本框 9">
              <a:extLst>
                <a:ext uri="{FF2B5EF4-FFF2-40B4-BE49-F238E27FC236}">
                  <a16:creationId xmlns:a16="http://schemas.microsoft.com/office/drawing/2014/main" id="{C176848C-9E2B-4CA0-8DFE-331631683382}"/>
                </a:ext>
              </a:extLst>
            </p:cNvPr>
            <p:cNvSpPr txBox="1"/>
            <p:nvPr/>
          </p:nvSpPr>
          <p:spPr>
            <a:xfrm>
              <a:off x="7596773" y="1275704"/>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pic>
          <p:nvPicPr>
            <p:cNvPr id="11" name="图片 10">
              <a:extLst>
                <a:ext uri="{FF2B5EF4-FFF2-40B4-BE49-F238E27FC236}">
                  <a16:creationId xmlns:a16="http://schemas.microsoft.com/office/drawing/2014/main" id="{75F60D01-E723-4195-8BCB-1465DF4B48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26867" y="471837"/>
              <a:ext cx="2112327" cy="1669127"/>
            </a:xfrm>
            <a:prstGeom prst="rect">
              <a:avLst/>
            </a:prstGeom>
            <a:noFill/>
          </p:spPr>
        </p:pic>
      </p:grpSp>
      <p:sp>
        <p:nvSpPr>
          <p:cNvPr id="4" name="文本框 3"/>
          <p:cNvSpPr txBox="1"/>
          <p:nvPr/>
        </p:nvSpPr>
        <p:spPr>
          <a:xfrm>
            <a:off x="6049389" y="1746900"/>
            <a:ext cx="5518150" cy="3624069"/>
          </a:xfrm>
          <a:prstGeom prst="rect">
            <a:avLst/>
          </a:prstGeom>
          <a:noFill/>
        </p:spPr>
        <p:txBody>
          <a:bodyPr wrap="square" rtlCol="0">
            <a:spAutoFit/>
          </a:bodyPr>
          <a:lstStyle/>
          <a:p>
            <a:pPr fontAlgn="auto">
              <a:lnSpc>
                <a:spcPct val="150000"/>
              </a:lnSpc>
            </a:pPr>
            <a:r>
              <a:rPr lang="en-US" altLang="zh-CN" sz="28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        </a:t>
            </a:r>
            <a:r>
              <a:rPr lang="zh-CN" altLang="en-US" sz="2500" dirty="0">
                <a:solidFill>
                  <a:schemeClr val="tx1">
                    <a:lumMod val="85000"/>
                    <a:lumOff val="1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我志愿加入中国共产党，承认党纲、党章，遵守党的纪律，服从党的决议，学习马列主义、毛泽东思想，努力提高自己的觉悟，积极工作，精通业务，全心全意为人民服务，不屈不挠，为共产主义事业奋斗到底。</a:t>
            </a:r>
          </a:p>
        </p:txBody>
      </p:sp>
      <p:pic>
        <p:nvPicPr>
          <p:cNvPr id="2" name="图片 1" descr="新中国成立"/>
          <p:cNvPicPr>
            <a:picLocks noChangeAspect="1"/>
          </p:cNvPicPr>
          <p:nvPr/>
        </p:nvPicPr>
        <p:blipFill>
          <a:blip r:embed="rId5"/>
          <a:stretch>
            <a:fillRect/>
          </a:stretch>
        </p:blipFill>
        <p:spPr>
          <a:xfrm>
            <a:off x="781050" y="2081530"/>
            <a:ext cx="4570095" cy="3202940"/>
          </a:xfrm>
          <a:prstGeom prst="rect">
            <a:avLst/>
          </a:prstGeom>
        </p:spPr>
      </p:pic>
      <p:sp>
        <p:nvSpPr>
          <p:cNvPr id="3" name="文本框 2"/>
          <p:cNvSpPr txBox="1"/>
          <p:nvPr/>
        </p:nvSpPr>
        <p:spPr>
          <a:xfrm>
            <a:off x="1616710" y="5605145"/>
            <a:ext cx="3109294" cy="369332"/>
          </a:xfrm>
          <a:prstGeom prst="rect">
            <a:avLst/>
          </a:prstGeom>
          <a:noFill/>
        </p:spPr>
        <p:txBody>
          <a:bodyPr wrap="square" rtlCol="0">
            <a:spAutoFit/>
          </a:bodyPr>
          <a:lstStyle/>
          <a:p>
            <a:r>
              <a:rPr lang="zh-CN" altLang="en-US" b="1" dirty="0">
                <a:latin typeface="微软雅黑" panose="020B0503020204020204" pitchFamily="34" charset="-122"/>
              </a:rPr>
              <a:t>1949年10月1日新中国成立</a:t>
            </a:r>
          </a:p>
        </p:txBody>
      </p:sp>
      <p:sp>
        <p:nvSpPr>
          <p:cNvPr id="6" name="Rectangle 22">
            <a:extLst>
              <a:ext uri="{FF2B5EF4-FFF2-40B4-BE49-F238E27FC236}">
                <a16:creationId xmlns:a16="http://schemas.microsoft.com/office/drawing/2014/main" id="{8E1BFAED-CE9A-4B81-9579-815BF2BBFAAC}"/>
              </a:ext>
            </a:extLst>
          </p:cNvPr>
          <p:cNvSpPr>
            <a:spLocks noChangeArrowheads="1"/>
          </p:cNvSpPr>
          <p:nvPr/>
        </p:nvSpPr>
        <p:spPr bwMode="auto">
          <a:xfrm>
            <a:off x="1616710" y="376901"/>
            <a:ext cx="43526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新中国成立时期</a:t>
            </a:r>
          </a:p>
        </p:txBody>
      </p:sp>
    </p:spTree>
    <p:custDataLst>
      <p:tags r:id="rId1"/>
    </p:custDataLst>
  </p:cSld>
  <p:clrMapOvr>
    <a:masterClrMapping/>
  </p:clrMapOvr>
  <p:transition advTm="7697">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 presetClass="entr" presetSubtype="0" fill="hold" grpId="0" nodeType="afterEffect">
                                  <p:stCondLst>
                                    <p:cond delay="0"/>
                                  </p:stCondLst>
                                  <p:iterate type="lt">
                                    <p:tmAbs val="40"/>
                                  </p:iterate>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F6577709-636D-4CB2-AD6A-E7820317A057}"/>
              </a:ext>
            </a:extLst>
          </p:cNvPr>
          <p:cNvGrpSpPr/>
          <p:nvPr/>
        </p:nvGrpSpPr>
        <p:grpSpPr>
          <a:xfrm>
            <a:off x="4871171" y="108952"/>
            <a:ext cx="7136865" cy="6025415"/>
            <a:chOff x="4926867" y="471837"/>
            <a:chExt cx="6878250" cy="5553970"/>
          </a:xfrm>
        </p:grpSpPr>
        <p:sp>
          <p:nvSpPr>
            <p:cNvPr id="10" name="矩形: 圆角 9">
              <a:extLst>
                <a:ext uri="{FF2B5EF4-FFF2-40B4-BE49-F238E27FC236}">
                  <a16:creationId xmlns:a16="http://schemas.microsoft.com/office/drawing/2014/main" id="{B39E3586-B944-42DF-8B97-D2E81AD3BB27}"/>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11" name="矩形: 剪去顶角 10">
              <a:extLst>
                <a:ext uri="{FF2B5EF4-FFF2-40B4-BE49-F238E27FC236}">
                  <a16:creationId xmlns:a16="http://schemas.microsoft.com/office/drawing/2014/main" id="{D34679E4-377B-4528-BC23-005A91EF9EBB}"/>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2" name="文本框 11">
              <a:extLst>
                <a:ext uri="{FF2B5EF4-FFF2-40B4-BE49-F238E27FC236}">
                  <a16:creationId xmlns:a16="http://schemas.microsoft.com/office/drawing/2014/main" id="{6FD86345-3179-4E52-8DB8-7E54DD47F540}"/>
                </a:ext>
              </a:extLst>
            </p:cNvPr>
            <p:cNvSpPr txBox="1"/>
            <p:nvPr/>
          </p:nvSpPr>
          <p:spPr>
            <a:xfrm>
              <a:off x="7557187" y="1258379"/>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pic>
          <p:nvPicPr>
            <p:cNvPr id="13" name="图片 12">
              <a:extLst>
                <a:ext uri="{FF2B5EF4-FFF2-40B4-BE49-F238E27FC236}">
                  <a16:creationId xmlns:a16="http://schemas.microsoft.com/office/drawing/2014/main" id="{DE8EB360-BDB0-462F-89DA-682A52A7FA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26867" y="471837"/>
              <a:ext cx="2112327" cy="1669127"/>
            </a:xfrm>
            <a:prstGeom prst="rect">
              <a:avLst/>
            </a:prstGeom>
            <a:noFill/>
          </p:spPr>
        </p:pic>
      </p:grpSp>
      <p:sp>
        <p:nvSpPr>
          <p:cNvPr id="4" name="文本框 3"/>
          <p:cNvSpPr txBox="1"/>
          <p:nvPr/>
        </p:nvSpPr>
        <p:spPr>
          <a:xfrm>
            <a:off x="5967045" y="2057757"/>
            <a:ext cx="5412840" cy="3093154"/>
          </a:xfrm>
          <a:prstGeom prst="rect">
            <a:avLst/>
          </a:prstGeom>
          <a:noFill/>
        </p:spPr>
        <p:txBody>
          <a:bodyPr wrap="square" rtlCol="0">
            <a:spAutoFit/>
          </a:bodyPr>
          <a:lstStyle/>
          <a:p>
            <a:pPr fontAlgn="auto">
              <a:lnSpc>
                <a:spcPct val="150000"/>
              </a:lnSpc>
            </a:pPr>
            <a:r>
              <a:rPr lang="en-US" altLang="zh-CN" sz="26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       </a:t>
            </a:r>
            <a:r>
              <a:rPr lang="zh-CN" altLang="en-US" sz="2600" dirty="0">
                <a:solidFill>
                  <a:schemeClr val="tx1">
                    <a:lumMod val="85000"/>
                    <a:lumOff val="1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我志愿加入中国共产党，拥护党纲党章，执行党的决议，遵守党的纪律，保守党的秘密，随时准备牺牲个人的一切，为全人类彻底解放奋斗终身。</a:t>
            </a:r>
          </a:p>
        </p:txBody>
      </p:sp>
      <p:grpSp>
        <p:nvGrpSpPr>
          <p:cNvPr id="5" name="组合 4">
            <a:extLst>
              <a:ext uri="{FF2B5EF4-FFF2-40B4-BE49-F238E27FC236}">
                <a16:creationId xmlns:a16="http://schemas.microsoft.com/office/drawing/2014/main" id="{1F0B3B88-FE7F-44E1-8B61-E6AF415F6EAD}"/>
              </a:ext>
            </a:extLst>
          </p:cNvPr>
          <p:cNvGrpSpPr/>
          <p:nvPr/>
        </p:nvGrpSpPr>
        <p:grpSpPr>
          <a:xfrm>
            <a:off x="562710" y="1975084"/>
            <a:ext cx="4594659" cy="3733566"/>
            <a:chOff x="562710" y="1975084"/>
            <a:chExt cx="4594659" cy="3733566"/>
          </a:xfrm>
        </p:grpSpPr>
        <p:pic>
          <p:nvPicPr>
            <p:cNvPr id="2" name="图片 1" descr="志愿军入党宣誓"/>
            <p:cNvPicPr>
              <a:picLocks noChangeAspect="1"/>
            </p:cNvPicPr>
            <p:nvPr/>
          </p:nvPicPr>
          <p:blipFill>
            <a:blip r:embed="rId5"/>
            <a:stretch>
              <a:fillRect/>
            </a:stretch>
          </p:blipFill>
          <p:spPr>
            <a:xfrm>
              <a:off x="562710" y="1975084"/>
              <a:ext cx="4594659" cy="3092034"/>
            </a:xfrm>
            <a:prstGeom prst="rect">
              <a:avLst/>
            </a:prstGeom>
          </p:spPr>
        </p:pic>
        <p:sp>
          <p:nvSpPr>
            <p:cNvPr id="3" name="文本框 2"/>
            <p:cNvSpPr txBox="1"/>
            <p:nvPr/>
          </p:nvSpPr>
          <p:spPr>
            <a:xfrm>
              <a:off x="1912620" y="5342890"/>
              <a:ext cx="1894840" cy="365760"/>
            </a:xfrm>
            <a:prstGeom prst="rect">
              <a:avLst/>
            </a:prstGeom>
            <a:noFill/>
          </p:spPr>
          <p:txBody>
            <a:bodyPr wrap="square" rtlCol="0">
              <a:spAutoFit/>
            </a:bodyPr>
            <a:lstStyle/>
            <a:p>
              <a:r>
                <a:rPr lang="zh-CN" altLang="en-US" b="1" dirty="0">
                  <a:latin typeface="微软雅黑" panose="020B0503020204020204" pitchFamily="34" charset="-122"/>
                </a:rPr>
                <a:t>志愿军入党宣誓</a:t>
              </a:r>
            </a:p>
          </p:txBody>
        </p:sp>
      </p:grpSp>
      <p:sp>
        <p:nvSpPr>
          <p:cNvPr id="7" name="Rectangle 22">
            <a:extLst>
              <a:ext uri="{FF2B5EF4-FFF2-40B4-BE49-F238E27FC236}">
                <a16:creationId xmlns:a16="http://schemas.microsoft.com/office/drawing/2014/main" id="{DE735EAE-F097-43DC-973A-C441B006F08C}"/>
              </a:ext>
            </a:extLst>
          </p:cNvPr>
          <p:cNvSpPr>
            <a:spLocks noChangeArrowheads="1"/>
          </p:cNvSpPr>
          <p:nvPr/>
        </p:nvSpPr>
        <p:spPr bwMode="auto">
          <a:xfrm>
            <a:off x="1616710" y="376901"/>
            <a:ext cx="43526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新中国成立时期</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900" advTm="8078">
        <p14:warp dir="in"/>
      </p:transition>
    </mc:Choice>
    <mc:Fallback xmlns="">
      <p:transition spd="slow" advTm="80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ipe(left)">
                                      <p:cBhvr>
                                        <p:cTn id="16" dur="500"/>
                                        <p:tgtEl>
                                          <p:spTgt spid="9"/>
                                        </p:tgtEl>
                                      </p:cBhvr>
                                    </p:animEffect>
                                  </p:childTnLst>
                                </p:cTn>
                              </p:par>
                            </p:childTnLst>
                          </p:cTn>
                        </p:par>
                        <p:par>
                          <p:cTn id="17" fill="hold">
                            <p:stCondLst>
                              <p:cond delay="1500"/>
                            </p:stCondLst>
                            <p:childTnLst>
                              <p:par>
                                <p:cTn id="18" presetID="1" presetClass="entr" presetSubtype="0" fill="hold" grpId="0" nodeType="afterEffect">
                                  <p:stCondLst>
                                    <p:cond delay="0"/>
                                  </p:stCondLst>
                                  <p:iterate type="lt">
                                    <p:tmAbs val="40"/>
                                  </p:iterate>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D1D1456E-6509-442F-9EED-7D9740235DBA}"/>
              </a:ext>
            </a:extLst>
          </p:cNvPr>
          <p:cNvGrpSpPr/>
          <p:nvPr/>
        </p:nvGrpSpPr>
        <p:grpSpPr>
          <a:xfrm>
            <a:off x="4697917" y="262957"/>
            <a:ext cx="7136865" cy="6025415"/>
            <a:chOff x="4926867" y="471837"/>
            <a:chExt cx="6878250" cy="5553970"/>
          </a:xfrm>
        </p:grpSpPr>
        <p:sp>
          <p:nvSpPr>
            <p:cNvPr id="9" name="矩形: 圆角 8">
              <a:extLst>
                <a:ext uri="{FF2B5EF4-FFF2-40B4-BE49-F238E27FC236}">
                  <a16:creationId xmlns:a16="http://schemas.microsoft.com/office/drawing/2014/main" id="{8037B3BF-7A03-49DF-B1A1-AF670C1CB02C}"/>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10" name="矩形: 剪去顶角 9">
              <a:extLst>
                <a:ext uri="{FF2B5EF4-FFF2-40B4-BE49-F238E27FC236}">
                  <a16:creationId xmlns:a16="http://schemas.microsoft.com/office/drawing/2014/main" id="{77A72510-7F24-441D-B2AA-EA1861D107D4}"/>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1" name="文本框 10">
              <a:extLst>
                <a:ext uri="{FF2B5EF4-FFF2-40B4-BE49-F238E27FC236}">
                  <a16:creationId xmlns:a16="http://schemas.microsoft.com/office/drawing/2014/main" id="{0D829D5C-073B-4931-99F2-F459F09EBC2B}"/>
                </a:ext>
              </a:extLst>
            </p:cNvPr>
            <p:cNvSpPr txBox="1"/>
            <p:nvPr/>
          </p:nvSpPr>
          <p:spPr>
            <a:xfrm>
              <a:off x="7671012" y="1276836"/>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pic>
          <p:nvPicPr>
            <p:cNvPr id="12" name="图片 11">
              <a:extLst>
                <a:ext uri="{FF2B5EF4-FFF2-40B4-BE49-F238E27FC236}">
                  <a16:creationId xmlns:a16="http://schemas.microsoft.com/office/drawing/2014/main" id="{D98FE7A8-5627-4136-AFAA-E725A47049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6867" y="471837"/>
              <a:ext cx="2112327" cy="1669127"/>
            </a:xfrm>
            <a:prstGeom prst="rect">
              <a:avLst/>
            </a:prstGeom>
            <a:noFill/>
          </p:spPr>
        </p:pic>
      </p:grpSp>
      <p:sp>
        <p:nvSpPr>
          <p:cNvPr id="4" name="文本框 3"/>
          <p:cNvSpPr txBox="1"/>
          <p:nvPr/>
        </p:nvSpPr>
        <p:spPr>
          <a:xfrm>
            <a:off x="5826518" y="2307679"/>
            <a:ext cx="5617383" cy="3416320"/>
          </a:xfrm>
          <a:prstGeom prst="rect">
            <a:avLst/>
          </a:prstGeom>
          <a:noFill/>
        </p:spPr>
        <p:txBody>
          <a:bodyPr wrap="square" rtlCol="0">
            <a:spAutoFit/>
          </a:bodyPr>
          <a:lstStyle/>
          <a:p>
            <a:pPr fontAlgn="auto">
              <a:lnSpc>
                <a:spcPct val="150000"/>
              </a:lnSpc>
            </a:pPr>
            <a:r>
              <a:rPr lang="en-US" altLang="zh-CN" sz="2400" dirty="0">
                <a:solidFill>
                  <a:schemeClr val="tx1">
                    <a:lumMod val="85000"/>
                    <a:lumOff val="15000"/>
                  </a:schemeClr>
                </a:solidFill>
                <a:latin typeface="方正清刻本悦宋简体" panose="02000000000000000000" pitchFamily="2" charset="-122"/>
                <a:ea typeface="方正清刻本悦宋简体" panose="02000000000000000000" pitchFamily="2" charset="-122"/>
              </a:rPr>
              <a:t>       </a:t>
            </a:r>
            <a:r>
              <a:rPr lang="zh-CN" altLang="en-US" sz="2400" dirty="0">
                <a:solidFill>
                  <a:schemeClr val="tx1">
                    <a:lumMod val="85000"/>
                    <a:lumOff val="1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我志愿加入中国共产党，拥护党的纲领，遵守党的章程，履行党员义务，执行党的决定，严守党的纪律，保守党的秘密，对党忠诚，积极工作，为共产主义奋斗终身，随时准备为党和人民牺牲一切，永不叛党。</a:t>
            </a:r>
          </a:p>
        </p:txBody>
      </p:sp>
      <p:pic>
        <p:nvPicPr>
          <p:cNvPr id="5" name="图片 4" descr="中国共产党章程"/>
          <p:cNvPicPr>
            <a:picLocks noChangeAspect="1"/>
          </p:cNvPicPr>
          <p:nvPr/>
        </p:nvPicPr>
        <p:blipFill>
          <a:blip r:embed="rId4"/>
          <a:stretch>
            <a:fillRect/>
          </a:stretch>
        </p:blipFill>
        <p:spPr>
          <a:xfrm>
            <a:off x="1174681" y="1529147"/>
            <a:ext cx="3084629" cy="4318593"/>
          </a:xfrm>
          <a:prstGeom prst="rect">
            <a:avLst/>
          </a:prstGeom>
        </p:spPr>
      </p:pic>
      <p:sp>
        <p:nvSpPr>
          <p:cNvPr id="7" name="Rectangle 22">
            <a:extLst>
              <a:ext uri="{FF2B5EF4-FFF2-40B4-BE49-F238E27FC236}">
                <a16:creationId xmlns:a16="http://schemas.microsoft.com/office/drawing/2014/main" id="{114366EB-A4EE-4C64-BD78-2C955B3D43C0}"/>
              </a:ext>
            </a:extLst>
          </p:cNvPr>
          <p:cNvSpPr>
            <a:spLocks noChangeArrowheads="1"/>
          </p:cNvSpPr>
          <p:nvPr/>
        </p:nvSpPr>
        <p:spPr bwMode="auto">
          <a:xfrm>
            <a:off x="1616710" y="376901"/>
            <a:ext cx="43526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新中国成立时期</a:t>
            </a:r>
          </a:p>
        </p:txBody>
      </p:sp>
    </p:spTree>
  </p:cSld>
  <p:clrMapOvr>
    <a:masterClrMapping/>
  </p:clrMapOvr>
  <mc:AlternateContent xmlns:mc="http://schemas.openxmlformats.org/markup-compatibility/2006" xmlns:p14="http://schemas.microsoft.com/office/powerpoint/2010/main">
    <mc:Choice Requires="p14">
      <p:transition spd="slow" p14:dur="900" advTm="3054">
        <p14:warp dir="in"/>
      </p:transition>
    </mc:Choice>
    <mc:Fallback xmlns="">
      <p:transition spd="slow" advTm="30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082040" y="2075180"/>
            <a:ext cx="10132060" cy="2834640"/>
          </a:xfrm>
          <a:prstGeom prst="rect">
            <a:avLst/>
          </a:prstGeom>
          <a:noFill/>
        </p:spPr>
        <p:txBody>
          <a:bodyPr wrap="square" rtlCol="0">
            <a:spAutoFit/>
          </a:bodyPr>
          <a:lstStyle/>
          <a:p>
            <a:pPr fontAlgn="auto">
              <a:lnSpc>
                <a:spcPct val="150000"/>
              </a:lnSpc>
            </a:pPr>
            <a:r>
              <a:rPr lang="en-US" altLang="zh-CN" sz="2000" b="1" dirty="0">
                <a:latin typeface="微软雅黑" panose="020B0503020204020204" pitchFamily="34" charset="-122"/>
                <a:ea typeface="+mj-ea"/>
              </a:rPr>
              <a:t>        </a:t>
            </a:r>
            <a:r>
              <a:rPr lang="zh-CN" altLang="en-US" sz="2000" b="1" dirty="0">
                <a:latin typeface="微软雅黑" panose="020B0503020204020204" pitchFamily="34" charset="-122"/>
                <a:ea typeface="微软雅黑" panose="020B0503020204020204" pitchFamily="34" charset="-122"/>
              </a:rPr>
              <a:t>更全面、系统、科学地概括了党对党员的要求和党员应承担的政治责任，具有党规党纪的性质，是每一位共产党员在入党时必须面对党旗作出的庄严承诺，对每一位共产党员都有约束力。</a:t>
            </a:r>
          </a:p>
          <a:p>
            <a:pPr fontAlgn="auto">
              <a:lnSpc>
                <a:spcPct val="150000"/>
              </a:lnSpc>
            </a:pPr>
            <a:endParaRPr lang="zh-CN" altLang="en-US" sz="2000" b="1" dirty="0">
              <a:latin typeface="微软雅黑" panose="020B0503020204020204" pitchFamily="34" charset="-122"/>
              <a:ea typeface="微软雅黑" panose="020B0503020204020204" pitchFamily="34" charset="-122"/>
            </a:endParaRPr>
          </a:p>
          <a:p>
            <a:pPr fontAlgn="auto">
              <a:lnSpc>
                <a:spcPct val="150000"/>
              </a:lnSpc>
            </a:pPr>
            <a:r>
              <a:rPr lang="zh-CN" altLang="en-US" sz="2000" b="1" dirty="0">
                <a:latin typeface="微软雅黑" panose="020B0503020204020204" pitchFamily="34" charset="-122"/>
                <a:ea typeface="微软雅黑" panose="020B0503020204020204" pitchFamily="34" charset="-122"/>
              </a:rPr>
              <a:t>    把共产党员从组织上入党到思想上入党的条件进行了高度概括，体现了中国共产党的性质、目标、宗旨、任务、纪律等，表达了共产党员对共产主义理想必须秉持的坚定信念。</a:t>
            </a:r>
          </a:p>
        </p:txBody>
      </p:sp>
      <p:sp>
        <p:nvSpPr>
          <p:cNvPr id="3" name="Rectangle 22">
            <a:extLst>
              <a:ext uri="{FF2B5EF4-FFF2-40B4-BE49-F238E27FC236}">
                <a16:creationId xmlns:a16="http://schemas.microsoft.com/office/drawing/2014/main" id="{86FA6820-61C9-49A9-82C0-7BED6838AC09}"/>
              </a:ext>
            </a:extLst>
          </p:cNvPr>
          <p:cNvSpPr>
            <a:spLocks noChangeArrowheads="1"/>
          </p:cNvSpPr>
          <p:nvPr/>
        </p:nvSpPr>
        <p:spPr bwMode="auto">
          <a:xfrm>
            <a:off x="1616710" y="376901"/>
            <a:ext cx="43526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新中国成立时期</a:t>
            </a:r>
          </a:p>
        </p:txBody>
      </p:sp>
      <p:grpSp>
        <p:nvGrpSpPr>
          <p:cNvPr id="5" name="组合 4">
            <a:extLst>
              <a:ext uri="{FF2B5EF4-FFF2-40B4-BE49-F238E27FC236}">
                <a16:creationId xmlns:a16="http://schemas.microsoft.com/office/drawing/2014/main" id="{F8329750-5044-44A3-BCF5-4813FB240F0C}"/>
              </a:ext>
            </a:extLst>
          </p:cNvPr>
          <p:cNvGrpSpPr/>
          <p:nvPr/>
        </p:nvGrpSpPr>
        <p:grpSpPr>
          <a:xfrm>
            <a:off x="952901" y="1724994"/>
            <a:ext cx="10472286" cy="4184918"/>
            <a:chOff x="5062889" y="1944303"/>
            <a:chExt cx="6083166" cy="3407346"/>
          </a:xfrm>
        </p:grpSpPr>
        <p:cxnSp>
          <p:nvCxnSpPr>
            <p:cNvPr id="6" name="直接连接符 5">
              <a:extLst>
                <a:ext uri="{FF2B5EF4-FFF2-40B4-BE49-F238E27FC236}">
                  <a16:creationId xmlns:a16="http://schemas.microsoft.com/office/drawing/2014/main" id="{6DD6D1D4-B815-4B28-BD77-3D41BE9FFC8E}"/>
                </a:ext>
              </a:extLst>
            </p:cNvPr>
            <p:cNvCxnSpPr>
              <a:cxnSpLocks/>
            </p:cNvCxnSpPr>
            <p:nvPr/>
          </p:nvCxnSpPr>
          <p:spPr>
            <a:xfrm>
              <a:off x="5062889" y="1964422"/>
              <a:ext cx="0" cy="33487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7" name="直接连接符 6">
              <a:extLst>
                <a:ext uri="{FF2B5EF4-FFF2-40B4-BE49-F238E27FC236}">
                  <a16:creationId xmlns:a16="http://schemas.microsoft.com/office/drawing/2014/main" id="{39378C9F-93C2-45D7-99B5-60B0004F46B6}"/>
                </a:ext>
              </a:extLst>
            </p:cNvPr>
            <p:cNvCxnSpPr>
              <a:cxnSpLocks/>
            </p:cNvCxnSpPr>
            <p:nvPr/>
          </p:nvCxnSpPr>
          <p:spPr>
            <a:xfrm flipH="1">
              <a:off x="5448678" y="1959976"/>
              <a:ext cx="5687752" cy="615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8" name="直接连接符 7">
              <a:extLst>
                <a:ext uri="{FF2B5EF4-FFF2-40B4-BE49-F238E27FC236}">
                  <a16:creationId xmlns:a16="http://schemas.microsoft.com/office/drawing/2014/main" id="{93879C50-F281-4578-8C9A-90570483169D}"/>
                </a:ext>
              </a:extLst>
            </p:cNvPr>
            <p:cNvCxnSpPr>
              <a:cxnSpLocks/>
            </p:cNvCxnSpPr>
            <p:nvPr/>
          </p:nvCxnSpPr>
          <p:spPr>
            <a:xfrm flipH="1" flipV="1">
              <a:off x="5062890" y="5300273"/>
              <a:ext cx="6083165" cy="321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9" name="直接连接符 8">
              <a:extLst>
                <a:ext uri="{FF2B5EF4-FFF2-40B4-BE49-F238E27FC236}">
                  <a16:creationId xmlns:a16="http://schemas.microsoft.com/office/drawing/2014/main" id="{F3ED1B01-1C8D-4842-9347-17A05A854C79}"/>
                </a:ext>
              </a:extLst>
            </p:cNvPr>
            <p:cNvCxnSpPr>
              <a:cxnSpLocks/>
            </p:cNvCxnSpPr>
            <p:nvPr/>
          </p:nvCxnSpPr>
          <p:spPr>
            <a:xfrm flipH="1" flipV="1">
              <a:off x="11117179" y="1944303"/>
              <a:ext cx="9627" cy="34073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0" name="直接连接符 9">
              <a:extLst>
                <a:ext uri="{FF2B5EF4-FFF2-40B4-BE49-F238E27FC236}">
                  <a16:creationId xmlns:a16="http://schemas.microsoft.com/office/drawing/2014/main" id="{CBF6E08B-C91C-44BB-989C-D7A70DDF30A6}"/>
                </a:ext>
              </a:extLst>
            </p:cNvPr>
            <p:cNvCxnSpPr>
              <a:cxnSpLocks/>
            </p:cNvCxnSpPr>
            <p:nvPr/>
          </p:nvCxnSpPr>
          <p:spPr>
            <a:xfrm>
              <a:off x="5062889" y="1964422"/>
              <a:ext cx="423511"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grpSp>
    </p:spTree>
    <p:custDataLst>
      <p:tags r:id="rId1"/>
    </p:custDataLst>
  </p:cSld>
  <p:clrMapOvr>
    <a:masterClrMapping/>
  </p:clrMapOvr>
  <p:transition advTm="4606">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wipe(left)">
                                      <p:cBhvr>
                                        <p:cTn id="17" dur="500"/>
                                        <p:tgtEl>
                                          <p:spTgt spid="4">
                                            <p:txEl>
                                              <p:pRg st="0" end="0"/>
                                            </p:txEl>
                                          </p:spTgt>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wipe(left)">
                                      <p:cBhvr>
                                        <p:cTn id="21"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900732" y="1722667"/>
            <a:ext cx="5606415" cy="430887"/>
          </a:xfrm>
          <a:prstGeom prst="rect">
            <a:avLst/>
          </a:prstGeom>
          <a:noFill/>
        </p:spPr>
        <p:txBody>
          <a:bodyPr wrap="square" rtlCol="0">
            <a:spAutoFit/>
          </a:bodyPr>
          <a:lstStyle/>
          <a:p>
            <a:r>
              <a:rPr lang="zh-CN" altLang="en-US" sz="2200" b="1"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反映了我们党从不放松党的建设</a:t>
            </a:r>
          </a:p>
        </p:txBody>
      </p:sp>
      <p:sp>
        <p:nvSpPr>
          <p:cNvPr id="5" name="文本框 4"/>
          <p:cNvSpPr txBox="1"/>
          <p:nvPr/>
        </p:nvSpPr>
        <p:spPr>
          <a:xfrm>
            <a:off x="3900732" y="2656117"/>
            <a:ext cx="6334593" cy="769441"/>
          </a:xfrm>
          <a:prstGeom prst="rect">
            <a:avLst/>
          </a:prstGeom>
          <a:noFill/>
        </p:spPr>
        <p:txBody>
          <a:bodyPr wrap="square" rtlCol="0">
            <a:spAutoFit/>
          </a:bodyPr>
          <a:lstStyle/>
          <a:p>
            <a:r>
              <a:rPr lang="zh-CN" altLang="en-US" sz="2200" b="1"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反映了我们党善于把握不同历史时期的主题和要求来发展党员</a:t>
            </a:r>
          </a:p>
        </p:txBody>
      </p:sp>
      <p:sp>
        <p:nvSpPr>
          <p:cNvPr id="6" name="文本框 5"/>
          <p:cNvSpPr txBox="1"/>
          <p:nvPr/>
        </p:nvSpPr>
        <p:spPr>
          <a:xfrm>
            <a:off x="3842833" y="3846441"/>
            <a:ext cx="6459722" cy="769441"/>
          </a:xfrm>
          <a:prstGeom prst="rect">
            <a:avLst/>
          </a:prstGeom>
          <a:noFill/>
        </p:spPr>
        <p:txBody>
          <a:bodyPr wrap="square" rtlCol="0">
            <a:spAutoFit/>
          </a:bodyPr>
          <a:lstStyle/>
          <a:p>
            <a:r>
              <a:rPr lang="zh-CN" altLang="en-US" sz="2200" b="1"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反映了我们党高度重视对党员进行党性教育和理想信念教育</a:t>
            </a:r>
          </a:p>
        </p:txBody>
      </p:sp>
      <p:sp>
        <p:nvSpPr>
          <p:cNvPr id="7" name="文本框 6"/>
          <p:cNvSpPr txBox="1"/>
          <p:nvPr/>
        </p:nvSpPr>
        <p:spPr>
          <a:xfrm>
            <a:off x="3823730" y="5036765"/>
            <a:ext cx="5520690" cy="430887"/>
          </a:xfrm>
          <a:prstGeom prst="rect">
            <a:avLst/>
          </a:prstGeom>
          <a:noFill/>
        </p:spPr>
        <p:txBody>
          <a:bodyPr wrap="square" rtlCol="0">
            <a:spAutoFit/>
            <a:scene3d>
              <a:camera prst="orthographicFront"/>
              <a:lightRig rig="threePt" dir="t"/>
            </a:scene3d>
          </a:bodyPr>
          <a:lstStyle/>
          <a:p>
            <a:r>
              <a:rPr lang="zh-CN" altLang="en-US" sz="2200" b="1" dirty="0">
                <a:solidFill>
                  <a:schemeClr val="tx1">
                    <a:lumMod val="75000"/>
                    <a:lumOff val="25000"/>
                  </a:schemeClr>
                </a:solidFill>
                <a:effectLst>
                  <a:outerShdw blurRad="38100" dist="19050" dir="2700000" algn="tl" rotWithShape="0">
                    <a:schemeClr val="dk1">
                      <a:alpha val="40000"/>
                      <a:lumMod val="50000"/>
                    </a:schemeClr>
                  </a:outerShdw>
                </a:effectLst>
                <a:latin typeface="微软雅黑" panose="020B0503020204020204" pitchFamily="34" charset="-122"/>
                <a:ea typeface="微软雅黑" panose="020B0503020204020204" pitchFamily="34" charset="-122"/>
              </a:rPr>
              <a:t>反映了我们党具有与时俱进的先进性</a:t>
            </a:r>
          </a:p>
        </p:txBody>
      </p:sp>
      <p:sp>
        <p:nvSpPr>
          <p:cNvPr id="8" name="Rectangle 22">
            <a:extLst>
              <a:ext uri="{FF2B5EF4-FFF2-40B4-BE49-F238E27FC236}">
                <a16:creationId xmlns:a16="http://schemas.microsoft.com/office/drawing/2014/main" id="{1B3BDB41-7E1E-41C6-88DB-4B2D2B1C1C5F}"/>
              </a:ext>
            </a:extLst>
          </p:cNvPr>
          <p:cNvSpPr>
            <a:spLocks noChangeArrowheads="1"/>
          </p:cNvSpPr>
          <p:nvPr/>
        </p:nvSpPr>
        <p:spPr bwMode="auto">
          <a:xfrm>
            <a:off x="1653353" y="332581"/>
            <a:ext cx="435266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latinLnBrk="0" hangingPunct="1">
              <a:lnSpc>
                <a:spcPct val="120000"/>
              </a:lnSpc>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改革开放时期</a:t>
            </a:r>
          </a:p>
        </p:txBody>
      </p:sp>
      <p:grpSp>
        <p:nvGrpSpPr>
          <p:cNvPr id="27" name="组合 26">
            <a:extLst>
              <a:ext uri="{FF2B5EF4-FFF2-40B4-BE49-F238E27FC236}">
                <a16:creationId xmlns:a16="http://schemas.microsoft.com/office/drawing/2014/main" id="{FA40CFA7-FCBB-4F2D-8571-8635228AE735}"/>
              </a:ext>
            </a:extLst>
          </p:cNvPr>
          <p:cNvGrpSpPr/>
          <p:nvPr/>
        </p:nvGrpSpPr>
        <p:grpSpPr>
          <a:xfrm>
            <a:off x="799019" y="1388110"/>
            <a:ext cx="10241158" cy="4996293"/>
            <a:chOff x="799019" y="1388110"/>
            <a:chExt cx="10241158" cy="4996293"/>
          </a:xfrm>
        </p:grpSpPr>
        <p:grpSp>
          <p:nvGrpSpPr>
            <p:cNvPr id="14" name="组合 13">
              <a:extLst>
                <a:ext uri="{FF2B5EF4-FFF2-40B4-BE49-F238E27FC236}">
                  <a16:creationId xmlns:a16="http://schemas.microsoft.com/office/drawing/2014/main" id="{470EDE1D-762F-4C66-8970-BD0FDB89AE90}"/>
                </a:ext>
              </a:extLst>
            </p:cNvPr>
            <p:cNvGrpSpPr/>
            <p:nvPr/>
          </p:nvGrpSpPr>
          <p:grpSpPr>
            <a:xfrm>
              <a:off x="1771049" y="1388110"/>
              <a:ext cx="9269128" cy="4492926"/>
              <a:chOff x="5062889" y="1944303"/>
              <a:chExt cx="6083166" cy="3407346"/>
            </a:xfrm>
          </p:grpSpPr>
          <p:cxnSp>
            <p:nvCxnSpPr>
              <p:cNvPr id="15" name="直接连接符 14">
                <a:extLst>
                  <a:ext uri="{FF2B5EF4-FFF2-40B4-BE49-F238E27FC236}">
                    <a16:creationId xmlns:a16="http://schemas.microsoft.com/office/drawing/2014/main" id="{67C83DD0-2927-49C9-AAF3-00B8457975B7}"/>
                  </a:ext>
                </a:extLst>
              </p:cNvPr>
              <p:cNvCxnSpPr>
                <a:cxnSpLocks/>
              </p:cNvCxnSpPr>
              <p:nvPr/>
            </p:nvCxnSpPr>
            <p:spPr>
              <a:xfrm>
                <a:off x="5062889" y="1964422"/>
                <a:ext cx="0" cy="33487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6" name="直接连接符 15">
                <a:extLst>
                  <a:ext uri="{FF2B5EF4-FFF2-40B4-BE49-F238E27FC236}">
                    <a16:creationId xmlns:a16="http://schemas.microsoft.com/office/drawing/2014/main" id="{2A40C521-E665-44C0-A75A-2ACAE4D99445}"/>
                  </a:ext>
                </a:extLst>
              </p:cNvPr>
              <p:cNvCxnSpPr>
                <a:cxnSpLocks/>
              </p:cNvCxnSpPr>
              <p:nvPr/>
            </p:nvCxnSpPr>
            <p:spPr>
              <a:xfrm flipH="1">
                <a:off x="5448678" y="1959976"/>
                <a:ext cx="5687752" cy="615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7" name="直接连接符 16">
                <a:extLst>
                  <a:ext uri="{FF2B5EF4-FFF2-40B4-BE49-F238E27FC236}">
                    <a16:creationId xmlns:a16="http://schemas.microsoft.com/office/drawing/2014/main" id="{1880102B-EC06-49DC-8923-4A4B3426B341}"/>
                  </a:ext>
                </a:extLst>
              </p:cNvPr>
              <p:cNvCxnSpPr>
                <a:cxnSpLocks/>
              </p:cNvCxnSpPr>
              <p:nvPr/>
            </p:nvCxnSpPr>
            <p:spPr>
              <a:xfrm flipH="1" flipV="1">
                <a:off x="5062890" y="5300273"/>
                <a:ext cx="6083165" cy="321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8" name="直接连接符 17">
                <a:extLst>
                  <a:ext uri="{FF2B5EF4-FFF2-40B4-BE49-F238E27FC236}">
                    <a16:creationId xmlns:a16="http://schemas.microsoft.com/office/drawing/2014/main" id="{B956D3D7-3E77-4556-97AA-60C5220D9CB4}"/>
                  </a:ext>
                </a:extLst>
              </p:cNvPr>
              <p:cNvCxnSpPr>
                <a:cxnSpLocks/>
              </p:cNvCxnSpPr>
              <p:nvPr/>
            </p:nvCxnSpPr>
            <p:spPr>
              <a:xfrm flipH="1" flipV="1">
                <a:off x="11117179" y="1944303"/>
                <a:ext cx="9627" cy="34073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9" name="直接连接符 18">
                <a:extLst>
                  <a:ext uri="{FF2B5EF4-FFF2-40B4-BE49-F238E27FC236}">
                    <a16:creationId xmlns:a16="http://schemas.microsoft.com/office/drawing/2014/main" id="{E58321A7-99A5-4A11-A78D-090CDE73FA46}"/>
                  </a:ext>
                </a:extLst>
              </p:cNvPr>
              <p:cNvCxnSpPr>
                <a:cxnSpLocks/>
              </p:cNvCxnSpPr>
              <p:nvPr/>
            </p:nvCxnSpPr>
            <p:spPr>
              <a:xfrm>
                <a:off x="5062889" y="1964422"/>
                <a:ext cx="423511"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grpSp>
        <p:grpSp>
          <p:nvGrpSpPr>
            <p:cNvPr id="22" name="组合 21">
              <a:extLst>
                <a:ext uri="{FF2B5EF4-FFF2-40B4-BE49-F238E27FC236}">
                  <a16:creationId xmlns:a16="http://schemas.microsoft.com/office/drawing/2014/main" id="{9F420AEB-9242-4C22-BFCB-16CD48FA4785}"/>
                </a:ext>
              </a:extLst>
            </p:cNvPr>
            <p:cNvGrpSpPr/>
            <p:nvPr/>
          </p:nvGrpSpPr>
          <p:grpSpPr>
            <a:xfrm>
              <a:off x="799019" y="2323499"/>
              <a:ext cx="2308981" cy="4060904"/>
              <a:chOff x="799019" y="2323499"/>
              <a:chExt cx="2308981" cy="4060904"/>
            </a:xfrm>
          </p:grpSpPr>
          <p:grpSp>
            <p:nvGrpSpPr>
              <p:cNvPr id="13" name="组合 12">
                <a:extLst>
                  <a:ext uri="{FF2B5EF4-FFF2-40B4-BE49-F238E27FC236}">
                    <a16:creationId xmlns:a16="http://schemas.microsoft.com/office/drawing/2014/main" id="{DB81729F-BD3F-4D15-88C7-6AF83968749E}"/>
                  </a:ext>
                </a:extLst>
              </p:cNvPr>
              <p:cNvGrpSpPr/>
              <p:nvPr/>
            </p:nvGrpSpPr>
            <p:grpSpPr>
              <a:xfrm>
                <a:off x="799019" y="2323499"/>
                <a:ext cx="2240898" cy="1732153"/>
                <a:chOff x="669872" y="1847308"/>
                <a:chExt cx="2853532" cy="1732153"/>
              </a:xfrm>
            </p:grpSpPr>
            <p:sp>
              <p:nvSpPr>
                <p:cNvPr id="11" name="矩形: 剪去顶角 10">
                  <a:extLst>
                    <a:ext uri="{FF2B5EF4-FFF2-40B4-BE49-F238E27FC236}">
                      <a16:creationId xmlns:a16="http://schemas.microsoft.com/office/drawing/2014/main" id="{00619C97-D025-4685-A394-3D349626637A}"/>
                    </a:ext>
                  </a:extLst>
                </p:cNvPr>
                <p:cNvSpPr/>
                <p:nvPr/>
              </p:nvSpPr>
              <p:spPr>
                <a:xfrm>
                  <a:off x="669872" y="1847308"/>
                  <a:ext cx="2853532" cy="880969"/>
                </a:xfrm>
                <a:prstGeom prst="snip2SameRect">
                  <a:avLst/>
                </a:prstGeom>
                <a:solidFill>
                  <a:srgbClr val="B600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2" name="矩形: 剪去顶角 11">
                  <a:extLst>
                    <a:ext uri="{FF2B5EF4-FFF2-40B4-BE49-F238E27FC236}">
                      <a16:creationId xmlns:a16="http://schemas.microsoft.com/office/drawing/2014/main" id="{D2B20691-8C11-4707-BD10-5092062D9506}"/>
                    </a:ext>
                  </a:extLst>
                </p:cNvPr>
                <p:cNvSpPr/>
                <p:nvPr/>
              </p:nvSpPr>
              <p:spPr>
                <a:xfrm rot="10800000">
                  <a:off x="671247" y="2698492"/>
                  <a:ext cx="2838263" cy="880969"/>
                </a:xfrm>
                <a:prstGeom prst="snip2SameRect">
                  <a:avLst/>
                </a:prstGeom>
                <a:solidFill>
                  <a:srgbClr val="B600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grpSp>
          <p:sp>
            <p:nvSpPr>
              <p:cNvPr id="20" name="文本框 19">
                <a:extLst>
                  <a:ext uri="{FF2B5EF4-FFF2-40B4-BE49-F238E27FC236}">
                    <a16:creationId xmlns:a16="http://schemas.microsoft.com/office/drawing/2014/main" id="{2C8ABA32-9EFA-401C-AED6-09A9827AC156}"/>
                  </a:ext>
                </a:extLst>
              </p:cNvPr>
              <p:cNvSpPr txBox="1"/>
              <p:nvPr/>
            </p:nvSpPr>
            <p:spPr>
              <a:xfrm>
                <a:off x="978317" y="2598751"/>
                <a:ext cx="2129683" cy="3785652"/>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000" b="1" dirty="0">
                    <a:ln w="22225">
                      <a:noFill/>
                      <a:prstDash val="solid"/>
                    </a:ln>
                    <a:solidFill>
                      <a:schemeClr val="bg1"/>
                    </a:solidFill>
                    <a:effectLst/>
                    <a:latin typeface="微软雅黑" panose="020B0503020204020204" pitchFamily="34" charset="-122"/>
                  </a:rPr>
                  <a:t>入党誓词 历史沿革</a:t>
                </a:r>
              </a:p>
            </p:txBody>
          </p:sp>
        </p:grpSp>
      </p:grpSp>
    </p:spTree>
  </p:cSld>
  <p:clrMapOvr>
    <a:masterClrMapping/>
  </p:clrMapOvr>
  <mc:AlternateContent xmlns:mc="http://schemas.openxmlformats.org/markup-compatibility/2006" xmlns:p14="http://schemas.microsoft.com/office/powerpoint/2010/main">
    <mc:Choice Requires="p14">
      <p:transition spd="slow" p14:dur="1600" advTm="3701">
        <p14:conveyor dir="l"/>
      </p:transition>
    </mc:Choice>
    <mc:Fallback xmlns="">
      <p:transition spd="slow" advTm="370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 calcmode="lin" valueType="num">
                                      <p:cBhvr additive="base">
                                        <p:cTn id="22" dur="500" fill="hold"/>
                                        <p:tgtEl>
                                          <p:spTgt spid="5">
                                            <p:txEl>
                                              <p:pRg st="0" end="0"/>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 calcmode="lin" valueType="num">
                                      <p:cBhvr additive="base">
                                        <p:cTn id="2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nodeType="afterEffect">
                                  <p:stCondLst>
                                    <p:cond delay="0"/>
                                  </p:stCondLst>
                                  <p:childTnLst>
                                    <p:set>
                                      <p:cBhvr>
                                        <p:cTn id="31" dur="1" fill="hold">
                                          <p:stCondLst>
                                            <p:cond delay="0"/>
                                          </p:stCondLst>
                                        </p:cTn>
                                        <p:tgtEl>
                                          <p:spTgt spid="7">
                                            <p:txEl>
                                              <p:pRg st="0" end="0"/>
                                            </p:txEl>
                                          </p:spTgt>
                                        </p:tgtEl>
                                        <p:attrNameLst>
                                          <p:attrName>style.visibility</p:attrName>
                                        </p:attrNameLst>
                                      </p:cBhvr>
                                      <p:to>
                                        <p:strVal val="visible"/>
                                      </p:to>
                                    </p:set>
                                    <p:anim calcmode="lin" valueType="num">
                                      <p:cBhvr additive="base">
                                        <p:cTn id="32" dur="500" fill="hold"/>
                                        <p:tgtEl>
                                          <p:spTgt spid="7">
                                            <p:txEl>
                                              <p:pRg st="0" end="0"/>
                                            </p:tx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D8FD6023-4E38-4920-90D7-5AB880AD8FAB}"/>
              </a:ext>
            </a:extLst>
          </p:cNvPr>
          <p:cNvSpPr/>
          <p:nvPr/>
        </p:nvSpPr>
        <p:spPr>
          <a:xfrm>
            <a:off x="1631335" y="1155700"/>
            <a:ext cx="9432637" cy="5702300"/>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 name="矩形: 剪去顶角 2">
            <a:extLst>
              <a:ext uri="{FF2B5EF4-FFF2-40B4-BE49-F238E27FC236}">
                <a16:creationId xmlns:a16="http://schemas.microsoft.com/office/drawing/2014/main" id="{6D9BABA3-4D68-4376-9F36-19BC15068B02}"/>
              </a:ext>
            </a:extLst>
          </p:cNvPr>
          <p:cNvSpPr/>
          <p:nvPr/>
        </p:nvSpPr>
        <p:spPr>
          <a:xfrm>
            <a:off x="4052235" y="656393"/>
            <a:ext cx="4206240" cy="1230159"/>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sp>
        <p:nvSpPr>
          <p:cNvPr id="2" name="标题 1"/>
          <p:cNvSpPr>
            <a:spLocks noGrp="1"/>
          </p:cNvSpPr>
          <p:nvPr>
            <p:ph type="title" idx="4294967295"/>
          </p:nvPr>
        </p:nvSpPr>
        <p:spPr>
          <a:xfrm>
            <a:off x="1857675" y="2161759"/>
            <a:ext cx="8595360" cy="3190875"/>
          </a:xfrm>
          <a:prstGeom prst="rect">
            <a:avLst/>
          </a:prstGeom>
          <a:ln>
            <a:noFill/>
          </a:ln>
          <a:extLst>
            <a:ext uri="{91240B29-F687-4F45-9708-019B960494DF}">
              <a14:hiddenLine xmlns:a14="http://schemas.microsoft.com/office/drawing/2010/main">
                <a:solidFill>
                  <a:srgbClr val="FF0000"/>
                </a:solidFill>
              </a14:hiddenLine>
            </a:ext>
          </a:extLst>
        </p:spPr>
        <p:txBody>
          <a:bodyPr>
            <a:normAutofit fontScale="90000"/>
          </a:bodyPr>
          <a:lstStyle/>
          <a:p>
            <a:pPr indent="0" fontAlgn="auto">
              <a:lnSpc>
                <a:spcPct val="200000"/>
              </a:lnSpc>
            </a:pPr>
            <a:r>
              <a:rPr lang="en-US" altLang="zh-CN" sz="3000" dirty="0">
                <a:latin typeface="微软雅黑" panose="020B0503020204020204" pitchFamily="34" charset="-122"/>
              </a:rPr>
              <a:t>      </a:t>
            </a:r>
            <a:r>
              <a:rPr lang="zh-CN" altLang="en-US" sz="3000" dirty="0">
                <a:latin typeface="微软雅黑" panose="020B0503020204020204" pitchFamily="34" charset="-122"/>
                <a:ea typeface="微软雅黑" panose="020B0503020204020204" pitchFamily="34" charset="-122"/>
              </a:rPr>
              <a:t>我志愿加入中国共产党，拥护党的纲领，遵守党的章程，履行党员义务，执行党的决定，严守党的纪律，保守党的秘密，对党忠诚，积极工作，为共产主义奋斗终身，随时准备为党和人民牺牲一切，永不叛党。</a:t>
            </a:r>
          </a:p>
        </p:txBody>
      </p:sp>
      <p:sp>
        <p:nvSpPr>
          <p:cNvPr id="4" name="文本框 3"/>
          <p:cNvSpPr txBox="1"/>
          <p:nvPr/>
        </p:nvSpPr>
        <p:spPr>
          <a:xfrm>
            <a:off x="4435140" y="768552"/>
            <a:ext cx="3440430" cy="1005840"/>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6000" b="1" dirty="0">
                <a:ln w="22225">
                  <a:noFill/>
                  <a:prstDash val="solid"/>
                </a:ln>
                <a:solidFill>
                  <a:schemeClr val="bg1"/>
                </a:solidFill>
                <a:effectLst/>
                <a:latin typeface="微软雅黑" panose="020B0503020204020204" pitchFamily="34" charset="-122"/>
              </a:rPr>
              <a:t>入党誓词</a:t>
            </a:r>
          </a:p>
        </p:txBody>
      </p:sp>
      <p:pic>
        <p:nvPicPr>
          <p:cNvPr id="5" name="图片 4">
            <a:extLst>
              <a:ext uri="{FF2B5EF4-FFF2-40B4-BE49-F238E27FC236}">
                <a16:creationId xmlns:a16="http://schemas.microsoft.com/office/drawing/2014/main" id="{DFD53B5B-9067-4105-8FFB-739D751522D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4144" y="0"/>
            <a:ext cx="2697018" cy="21311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Tm="4514">
        <p:circle/>
      </p:transition>
    </mc:Choice>
    <mc:Fallback xmlns="">
      <p:transition spd="slow" advTm="4514">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iterate type="lt">
                                    <p:tmAbs val="40"/>
                                  </p:iterate>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121"/>
                            </p:stCondLst>
                            <p:childTnLst>
                              <p:par>
                                <p:cTn id="8" presetID="1" presetClass="entr" presetSubtype="0" fill="hold" grpId="0" nodeType="afterEffect">
                                  <p:stCondLst>
                                    <p:cond delay="0"/>
                                  </p:stCondLst>
                                  <p:iterate type="lt">
                                    <p:tmAbs val="40"/>
                                  </p:iterate>
                                  <p:childTnLst>
                                    <p:set>
                                      <p:cBhvr>
                                        <p:cTn id="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362597" y="1088890"/>
            <a:ext cx="5072215" cy="4247317"/>
          </a:xfrm>
          <a:prstGeom prst="rect">
            <a:avLst/>
          </a:prstGeom>
          <a:noFill/>
        </p:spPr>
        <p:txBody>
          <a:bodyPr wrap="square" rtlCol="0" anchor="t">
            <a:spAutoFit/>
          </a:bodyPr>
          <a:lstStyle/>
          <a:p>
            <a:pPr fontAlgn="auto">
              <a:lnSpc>
                <a:spcPct val="200000"/>
              </a:lnSpc>
            </a:pPr>
            <a:r>
              <a:rPr lang="en-US" altLang="zh-CN" sz="1500" dirty="0">
                <a:latin typeface="微软雅黑" panose="020B0503020204020204" pitchFamily="34" charset="-122"/>
                <a:ea typeface="微软雅黑" panose="020B0503020204020204" pitchFamily="34" charset="-122"/>
              </a:rPr>
              <a:t>    </a:t>
            </a:r>
            <a:r>
              <a:rPr lang="zh-CN" altLang="en-US" sz="1500" b="1" dirty="0">
                <a:latin typeface="微软雅黑" panose="020B0503020204020204" pitchFamily="34" charset="-122"/>
                <a:ea typeface="微软雅黑" panose="020B0503020204020204" pitchFamily="34" charset="-122"/>
              </a:rPr>
              <a:t>党的十八大以来，以习近平同志为总书记的党中央坚持党要管党、从严治党。每一个共产党员特别是领导干部都要牢固树立党章意识，自觉用党章规范自己的一言一行，在任何情况下都要做到政治信仰不变、政治立场不移、政治方向不偏。不论担任何种职务、从事何种工作，首先要明白自己是一名在党旗下宣过誓的共产党员，要用入党誓词约束自己。这就要求我们每一位共产党员应时刻牢记入党誓词，把入党誓词各项内容落实到行动上、落实到各项事业中，切实做到为党分忧、为国尽责、为民奉献。</a:t>
            </a:r>
          </a:p>
        </p:txBody>
      </p:sp>
      <p:sp>
        <p:nvSpPr>
          <p:cNvPr id="6" name="Rectangle 22">
            <a:extLst>
              <a:ext uri="{FF2B5EF4-FFF2-40B4-BE49-F238E27FC236}">
                <a16:creationId xmlns:a16="http://schemas.microsoft.com/office/drawing/2014/main" id="{7A2E884C-90C0-4CA3-8944-2C2F13EEB2B0}"/>
              </a:ext>
            </a:extLst>
          </p:cNvPr>
          <p:cNvSpPr>
            <a:spLocks noChangeArrowheads="1"/>
          </p:cNvSpPr>
          <p:nvPr/>
        </p:nvSpPr>
        <p:spPr bwMode="auto">
          <a:xfrm>
            <a:off x="1723669" y="350226"/>
            <a:ext cx="435266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latinLnBrk="0" hangingPunct="1">
              <a:lnSpc>
                <a:spcPct val="120000"/>
              </a:lnSpc>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改革开放时期</a:t>
            </a:r>
          </a:p>
        </p:txBody>
      </p:sp>
      <p:pic>
        <p:nvPicPr>
          <p:cNvPr id="3" name="图片 2">
            <a:extLst>
              <a:ext uri="{FF2B5EF4-FFF2-40B4-BE49-F238E27FC236}">
                <a16:creationId xmlns:a16="http://schemas.microsoft.com/office/drawing/2014/main" id="{393D39D0-30E1-4857-8C88-09F66501D0B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146" y="1428298"/>
            <a:ext cx="5486271" cy="379821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图片 7">
            <a:extLst>
              <a:ext uri="{FF2B5EF4-FFF2-40B4-BE49-F238E27FC236}">
                <a16:creationId xmlns:a16="http://schemas.microsoft.com/office/drawing/2014/main" id="{FAF6DB1A-D3EB-48FE-876B-31B58ACCE8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30336" y="4706754"/>
            <a:ext cx="4333665" cy="222669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1600" advTm="3952">
        <p14:conveyor dir="l"/>
      </p:transition>
    </mc:Choice>
    <mc:Fallback xmlns="">
      <p:transition spd="slow" advTm="395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left)">
                                      <p:cBhvr>
                                        <p:cTn id="2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标题 1"/>
          <p:cNvSpPr>
            <a:spLocks noGrp="1"/>
          </p:cNvSpPr>
          <p:nvPr>
            <p:ph type="ctrTitle" idx="4294967295"/>
            <p:custDataLst>
              <p:tags r:id="rId1"/>
            </p:custDataLst>
          </p:nvPr>
        </p:nvSpPr>
        <p:spPr>
          <a:xfrm>
            <a:off x="2366130" y="2621837"/>
            <a:ext cx="7679570" cy="1155684"/>
          </a:xfrm>
          <a:prstGeom prst="rect">
            <a:avLst/>
          </a:prstGeom>
        </p:spPr>
        <p:txBody>
          <a:bodyPr>
            <a:noAutofit/>
          </a:bodyPr>
          <a:lstStyle/>
          <a:p>
            <a:pPr algn="ctr" fontAlgn="auto">
              <a:lnSpc>
                <a:spcPct val="150000"/>
              </a:lnSpc>
            </a:pPr>
            <a:r>
              <a:rPr lang="zh-CN" altLang="en-US" sz="6000" dirty="0">
                <a:latin typeface="方正清刻本悦宋简体" panose="02000000000000000000" pitchFamily="2" charset="-122"/>
                <a:ea typeface="方正清刻本悦宋简体" panose="02000000000000000000" pitchFamily="2" charset="-122"/>
              </a:rPr>
              <a:t>学习完毕  谢谢聆听</a:t>
            </a:r>
            <a:br>
              <a:rPr lang="zh-CN" altLang="en-US" sz="6000" dirty="0">
                <a:ln w="6600">
                  <a:solidFill>
                    <a:schemeClr val="accent2"/>
                  </a:solidFill>
                  <a:prstDash val="solid"/>
                </a:ln>
                <a:solidFill>
                  <a:schemeClr val="tx1">
                    <a:lumMod val="85000"/>
                    <a:lumOff val="15000"/>
                  </a:schemeClr>
                </a:solidFill>
                <a:effectLst>
                  <a:outerShdw dist="38100" dir="2700000" algn="tl" rotWithShape="0">
                    <a:schemeClr val="accent2"/>
                  </a:outerShdw>
                </a:effectLst>
                <a:latin typeface="方正清刻本悦宋简体" panose="02000000000000000000" pitchFamily="2" charset="-122"/>
                <a:ea typeface="方正清刻本悦宋简体" panose="02000000000000000000" pitchFamily="2" charset="-122"/>
              </a:rPr>
            </a:br>
            <a:endParaRPr lang="zh-CN" altLang="en-US" sz="6000" dirty="0">
              <a:ln w="6600">
                <a:solidFill>
                  <a:schemeClr val="accent2"/>
                </a:solidFill>
                <a:prstDash val="solid"/>
              </a:ln>
              <a:solidFill>
                <a:schemeClr val="tx1">
                  <a:lumMod val="85000"/>
                  <a:lumOff val="15000"/>
                </a:schemeClr>
              </a:solidFill>
              <a:effectLst>
                <a:outerShdw dist="38100" dir="2700000" algn="tl" rotWithShape="0">
                  <a:schemeClr val="accent2"/>
                </a:outerShdw>
              </a:effectLst>
              <a:latin typeface="方正清刻本悦宋简体" panose="02000000000000000000" pitchFamily="2" charset="-122"/>
              <a:ea typeface="方正清刻本悦宋简体" panose="02000000000000000000" pitchFamily="2" charset="-122"/>
            </a:endParaRPr>
          </a:p>
        </p:txBody>
      </p:sp>
      <p:pic>
        <p:nvPicPr>
          <p:cNvPr id="27" name="PA_图片 26">
            <a:extLst>
              <a:ext uri="{FF2B5EF4-FFF2-40B4-BE49-F238E27FC236}">
                <a16:creationId xmlns:a16="http://schemas.microsoft.com/office/drawing/2014/main" id="{59349D04-52D7-440B-8DFE-CA883EFB65A5}"/>
              </a:ext>
            </a:extLst>
          </p:cNvPr>
          <p:cNvPicPr>
            <a:picLocks noChangeAspect="1"/>
          </p:cNvPicPr>
          <p:nvPr>
            <p:custDataLst>
              <p:tags r:id="rId2"/>
            </p:custDataLst>
          </p:nvPr>
        </p:nvPicPr>
        <p:blipFill>
          <a:blip r:embed="rId5" cstate="print">
            <a:extLst>
              <a:ext uri="{28A0092B-C50C-407E-A947-70E740481C1C}">
                <a14:useLocalDpi xmlns:a14="http://schemas.microsoft.com/office/drawing/2010/main" val="0"/>
              </a:ext>
            </a:extLst>
          </a:blip>
          <a:stretch>
            <a:fillRect/>
          </a:stretch>
        </p:blipFill>
        <p:spPr>
          <a:xfrm>
            <a:off x="4629752" y="511018"/>
            <a:ext cx="2421048" cy="1903792"/>
          </a:xfrm>
          <a:prstGeom prst="rect">
            <a:avLst/>
          </a:prstGeom>
          <a:ln>
            <a:noFill/>
          </a:ln>
          <a:extLst>
            <a:ext uri="{91240B29-F687-4F45-9708-019B960494DF}">
              <a14:hiddenLine xmlns:a14="http://schemas.microsoft.com/office/drawing/2010/main">
                <a:solidFill>
                  <a:srgbClr val="FF0000"/>
                </a:solidFill>
              </a14:hiddenLine>
            </a:ext>
          </a:extLst>
        </p:spPr>
      </p:pic>
      <p:sp>
        <p:nvSpPr>
          <p:cNvPr id="64" name="文本框 63">
            <a:extLst>
              <a:ext uri="{FF2B5EF4-FFF2-40B4-BE49-F238E27FC236}">
                <a16:creationId xmlns:a16="http://schemas.microsoft.com/office/drawing/2014/main" id="{2B22D09A-4627-454E-96FA-F258F6FEB247}"/>
              </a:ext>
            </a:extLst>
          </p:cNvPr>
          <p:cNvSpPr txBox="1"/>
          <p:nvPr/>
        </p:nvSpPr>
        <p:spPr>
          <a:xfrm>
            <a:off x="4629752" y="4168048"/>
            <a:ext cx="4726005" cy="400110"/>
          </a:xfrm>
          <a:prstGeom prst="rect">
            <a:avLst/>
          </a:prstGeom>
          <a:noFill/>
        </p:spPr>
        <p:txBody>
          <a:bodyPr wrap="square" rtlCol="0">
            <a:spAutoFit/>
          </a:bodyPr>
          <a:lstStyle/>
          <a:p>
            <a:r>
              <a:rPr lang="zh-CN" altLang="en-US" sz="2000" b="1" dirty="0"/>
              <a:t>微党课学习</a:t>
            </a:r>
            <a:r>
              <a:rPr lang="en-US" altLang="zh-CN" sz="2000" b="1" dirty="0"/>
              <a:t>PPT</a:t>
            </a:r>
            <a:r>
              <a:rPr lang="zh-CN" altLang="en-US" sz="2000" b="1" dirty="0"/>
              <a:t>课件</a:t>
            </a:r>
          </a:p>
        </p:txBody>
      </p:sp>
      <p:sp>
        <p:nvSpPr>
          <p:cNvPr id="65" name="文本框 64">
            <a:extLst>
              <a:ext uri="{FF2B5EF4-FFF2-40B4-BE49-F238E27FC236}">
                <a16:creationId xmlns:a16="http://schemas.microsoft.com/office/drawing/2014/main" id="{920D4A68-DAE0-4CA0-91E9-4CB2BD39D7A1}"/>
              </a:ext>
            </a:extLst>
          </p:cNvPr>
          <p:cNvSpPr txBox="1"/>
          <p:nvPr/>
        </p:nvSpPr>
        <p:spPr>
          <a:xfrm>
            <a:off x="9737707" y="141686"/>
            <a:ext cx="2276226" cy="369332"/>
          </a:xfrm>
          <a:prstGeom prst="rect">
            <a:avLst/>
          </a:prstGeom>
          <a:noFill/>
        </p:spPr>
        <p:txBody>
          <a:bodyPr wrap="square" rtlCol="0">
            <a:spAutoFit/>
          </a:bodyPr>
          <a:lstStyle/>
          <a:p>
            <a:r>
              <a:rPr lang="zh-CN" altLang="en-US" dirty="0"/>
              <a:t>觅知网党支部</a:t>
            </a:r>
          </a:p>
        </p:txBody>
      </p:sp>
    </p:spTree>
    <p:extLst>
      <p:ext uri="{BB962C8B-B14F-4D97-AF65-F5344CB8AC3E}">
        <p14:creationId xmlns:p14="http://schemas.microsoft.com/office/powerpoint/2010/main" val="1591717686"/>
      </p:ext>
    </p:extLst>
  </p:cSld>
  <p:clrMapOvr>
    <a:masterClrMapping/>
  </p:clrMapOvr>
  <mc:AlternateContent xmlns:mc="http://schemas.openxmlformats.org/markup-compatibility/2006" xmlns:p14="http://schemas.microsoft.com/office/powerpoint/2010/main">
    <mc:Choice Requires="p14">
      <p:transition spd="slow" p14:dur="1600" advTm="4850">
        <p14:conveyor dir="l"/>
      </p:transition>
    </mc:Choice>
    <mc:Fallback xmlns="">
      <p:transition spd="slow" advTm="48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style.rotation</p:attrName>
                                        </p:attrNameLst>
                                      </p:cBhvr>
                                      <p:tavLst>
                                        <p:tav tm="0">
                                          <p:val>
                                            <p:fltVal val="90"/>
                                          </p:val>
                                        </p:tav>
                                        <p:tav tm="100000">
                                          <p:val>
                                            <p:fltVal val="0"/>
                                          </p:val>
                                        </p:tav>
                                      </p:tavLst>
                                    </p:anim>
                                    <p:animEffect transition="in" filter="fade">
                                      <p:cBhvr>
                                        <p:cTn id="10" dur="1000"/>
                                        <p:tgtEl>
                                          <p:spTgt spid="27"/>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p:cTn id="14" dur="1000" fill="hold"/>
                                        <p:tgtEl>
                                          <p:spTgt spid="2"/>
                                        </p:tgtEl>
                                        <p:attrNameLst>
                                          <p:attrName>ppt_w</p:attrName>
                                        </p:attrNameLst>
                                      </p:cBhvr>
                                      <p:tavLst>
                                        <p:tav tm="0">
                                          <p:val>
                                            <p:fltVal val="0"/>
                                          </p:val>
                                        </p:tav>
                                        <p:tav tm="100000">
                                          <p:val>
                                            <p:strVal val="#ppt_w"/>
                                          </p:val>
                                        </p:tav>
                                      </p:tavLst>
                                    </p:anim>
                                    <p:anim calcmode="lin" valueType="num">
                                      <p:cBhvr>
                                        <p:cTn id="15" dur="1000" fill="hold"/>
                                        <p:tgtEl>
                                          <p:spTgt spid="2"/>
                                        </p:tgtEl>
                                        <p:attrNameLst>
                                          <p:attrName>ppt_h</p:attrName>
                                        </p:attrNameLst>
                                      </p:cBhvr>
                                      <p:tavLst>
                                        <p:tav tm="0">
                                          <p:val>
                                            <p:fltVal val="0"/>
                                          </p:val>
                                        </p:tav>
                                        <p:tav tm="100000">
                                          <p:val>
                                            <p:strVal val="#ppt_h"/>
                                          </p:val>
                                        </p:tav>
                                      </p:tavLst>
                                    </p:anim>
                                    <p:anim calcmode="lin" valueType="num">
                                      <p:cBhvr>
                                        <p:cTn id="16" dur="1000" fill="hold"/>
                                        <p:tgtEl>
                                          <p:spTgt spid="2"/>
                                        </p:tgtEl>
                                        <p:attrNameLst>
                                          <p:attrName>style.rotation</p:attrName>
                                        </p:attrNameLst>
                                      </p:cBhvr>
                                      <p:tavLst>
                                        <p:tav tm="0">
                                          <p:val>
                                            <p:fltVal val="90"/>
                                          </p:val>
                                        </p:tav>
                                        <p:tav tm="100000">
                                          <p:val>
                                            <p:fltVal val="0"/>
                                          </p:val>
                                        </p:tav>
                                      </p:tavLst>
                                    </p:anim>
                                    <p:animEffect transition="in" filter="fade">
                                      <p:cBhvr>
                                        <p:cTn id="17" dur="1000"/>
                                        <p:tgtEl>
                                          <p:spTgt spid="2"/>
                                        </p:tgtEl>
                                      </p:cBhvr>
                                    </p:animEffect>
                                  </p:childTnLst>
                                </p:cTn>
                              </p:par>
                            </p:childTnLst>
                          </p:cTn>
                        </p:par>
                        <p:par>
                          <p:cTn id="18" fill="hold">
                            <p:stCondLst>
                              <p:cond delay="2000"/>
                            </p:stCondLst>
                            <p:childTnLst>
                              <p:par>
                                <p:cTn id="19" presetID="31" presetClass="entr" presetSubtype="0" fill="hold" grpId="0" nodeType="afterEffect">
                                  <p:stCondLst>
                                    <p:cond delay="0"/>
                                  </p:stCondLst>
                                  <p:childTnLst>
                                    <p:set>
                                      <p:cBhvr>
                                        <p:cTn id="20" dur="1" fill="hold">
                                          <p:stCondLst>
                                            <p:cond delay="0"/>
                                          </p:stCondLst>
                                        </p:cTn>
                                        <p:tgtEl>
                                          <p:spTgt spid="64"/>
                                        </p:tgtEl>
                                        <p:attrNameLst>
                                          <p:attrName>style.visibility</p:attrName>
                                        </p:attrNameLst>
                                      </p:cBhvr>
                                      <p:to>
                                        <p:strVal val="visible"/>
                                      </p:to>
                                    </p:set>
                                    <p:anim calcmode="lin" valueType="num">
                                      <p:cBhvr>
                                        <p:cTn id="21" dur="1000" fill="hold"/>
                                        <p:tgtEl>
                                          <p:spTgt spid="64"/>
                                        </p:tgtEl>
                                        <p:attrNameLst>
                                          <p:attrName>ppt_w</p:attrName>
                                        </p:attrNameLst>
                                      </p:cBhvr>
                                      <p:tavLst>
                                        <p:tav tm="0">
                                          <p:val>
                                            <p:fltVal val="0"/>
                                          </p:val>
                                        </p:tav>
                                        <p:tav tm="100000">
                                          <p:val>
                                            <p:strVal val="#ppt_w"/>
                                          </p:val>
                                        </p:tav>
                                      </p:tavLst>
                                    </p:anim>
                                    <p:anim calcmode="lin" valueType="num">
                                      <p:cBhvr>
                                        <p:cTn id="22" dur="1000" fill="hold"/>
                                        <p:tgtEl>
                                          <p:spTgt spid="64"/>
                                        </p:tgtEl>
                                        <p:attrNameLst>
                                          <p:attrName>ppt_h</p:attrName>
                                        </p:attrNameLst>
                                      </p:cBhvr>
                                      <p:tavLst>
                                        <p:tav tm="0">
                                          <p:val>
                                            <p:fltVal val="0"/>
                                          </p:val>
                                        </p:tav>
                                        <p:tav tm="100000">
                                          <p:val>
                                            <p:strVal val="#ppt_h"/>
                                          </p:val>
                                        </p:tav>
                                      </p:tavLst>
                                    </p:anim>
                                    <p:anim calcmode="lin" valueType="num">
                                      <p:cBhvr>
                                        <p:cTn id="23" dur="1000" fill="hold"/>
                                        <p:tgtEl>
                                          <p:spTgt spid="64"/>
                                        </p:tgtEl>
                                        <p:attrNameLst>
                                          <p:attrName>style.rotation</p:attrName>
                                        </p:attrNameLst>
                                      </p:cBhvr>
                                      <p:tavLst>
                                        <p:tav tm="0">
                                          <p:val>
                                            <p:fltVal val="90"/>
                                          </p:val>
                                        </p:tav>
                                        <p:tav tm="100000">
                                          <p:val>
                                            <p:fltVal val="0"/>
                                          </p:val>
                                        </p:tav>
                                      </p:tavLst>
                                    </p:anim>
                                    <p:animEffect transition="in" filter="fade">
                                      <p:cBhvr>
                                        <p:cTn id="24" dur="10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89000"/>
          </a:schemeClr>
        </a:solidFill>
        <a:effectLst/>
      </p:bgPr>
    </p:bg>
    <p:spTree>
      <p:nvGrpSpPr>
        <p:cNvPr id="1" name=""/>
        <p:cNvGrpSpPr/>
        <p:nvPr/>
      </p:nvGrpSpPr>
      <p:grpSpPr>
        <a:xfrm>
          <a:off x="0" y="0"/>
          <a:ext cx="0" cy="0"/>
          <a:chOff x="0" y="0"/>
          <a:chExt cx="0" cy="0"/>
        </a:xfrm>
      </p:grpSpPr>
      <p:sp>
        <p:nvSpPr>
          <p:cNvPr id="9" name="WordArt 20">
            <a:extLst>
              <a:ext uri="{FF2B5EF4-FFF2-40B4-BE49-F238E27FC236}">
                <a16:creationId xmlns:a16="http://schemas.microsoft.com/office/drawing/2014/main" id="{02E503B7-B540-40DB-A7B8-165A48449594}"/>
              </a:ext>
            </a:extLst>
          </p:cNvPr>
          <p:cNvSpPr>
            <a:spLocks noChangeArrowheads="1" noChangeShapeType="1" noTextEdit="1"/>
          </p:cNvSpPr>
          <p:nvPr/>
        </p:nvSpPr>
        <p:spPr bwMode="auto">
          <a:xfrm>
            <a:off x="5622852" y="2292099"/>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fontAlgn="base">
              <a:spcBef>
                <a:spcPct val="0"/>
              </a:spcBef>
              <a:spcAft>
                <a:spcPct val="0"/>
              </a:spcAft>
            </a:pPr>
            <a:endParaRPr lang="zh-CN" altLang="en-US" sz="3500" b="1" kern="10"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WordArt 20">
            <a:extLst>
              <a:ext uri="{FF2B5EF4-FFF2-40B4-BE49-F238E27FC236}">
                <a16:creationId xmlns:a16="http://schemas.microsoft.com/office/drawing/2014/main" id="{300B713F-4B5E-4DDB-8B93-9890B55CA7A2}"/>
              </a:ext>
            </a:extLst>
          </p:cNvPr>
          <p:cNvSpPr>
            <a:spLocks noChangeArrowheads="1" noChangeShapeType="1" noTextEdit="1"/>
          </p:cNvSpPr>
          <p:nvPr/>
        </p:nvSpPr>
        <p:spPr bwMode="auto">
          <a:xfrm>
            <a:off x="6003852" y="3167774"/>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fontAlgn="base">
              <a:spcBef>
                <a:spcPct val="0"/>
              </a:spcBef>
              <a:spcAft>
                <a:spcPct val="0"/>
              </a:spcAft>
            </a:pPr>
            <a:endParaRPr lang="zh-CN" altLang="en-US" sz="3500" b="1" kern="10"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WordArt 20">
            <a:extLst>
              <a:ext uri="{FF2B5EF4-FFF2-40B4-BE49-F238E27FC236}">
                <a16:creationId xmlns:a16="http://schemas.microsoft.com/office/drawing/2014/main" id="{10A5C2E6-7305-4F71-AA9B-8D6C73C054E2}"/>
              </a:ext>
            </a:extLst>
          </p:cNvPr>
          <p:cNvSpPr>
            <a:spLocks noChangeArrowheads="1" noChangeShapeType="1" noTextEdit="1"/>
          </p:cNvSpPr>
          <p:nvPr/>
        </p:nvSpPr>
        <p:spPr bwMode="auto">
          <a:xfrm>
            <a:off x="6461052" y="3947139"/>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fontAlgn="base">
              <a:spcBef>
                <a:spcPct val="0"/>
              </a:spcBef>
              <a:spcAft>
                <a:spcPct val="0"/>
              </a:spcAft>
            </a:pPr>
            <a:endParaRPr lang="zh-CN" altLang="en-US" sz="3500" b="1" kern="10"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WordArt 20">
            <a:extLst>
              <a:ext uri="{FF2B5EF4-FFF2-40B4-BE49-F238E27FC236}">
                <a16:creationId xmlns:a16="http://schemas.microsoft.com/office/drawing/2014/main" id="{48D5B20B-5F7D-4035-9C60-478DD26034EB}"/>
              </a:ext>
            </a:extLst>
          </p:cNvPr>
          <p:cNvSpPr>
            <a:spLocks noChangeArrowheads="1" noChangeShapeType="1" noTextEdit="1"/>
          </p:cNvSpPr>
          <p:nvPr/>
        </p:nvSpPr>
        <p:spPr bwMode="auto">
          <a:xfrm>
            <a:off x="6994452" y="4737722"/>
            <a:ext cx="304800" cy="4572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fontAlgn="base">
              <a:spcBef>
                <a:spcPct val="0"/>
              </a:spcBef>
              <a:spcAft>
                <a:spcPct val="0"/>
              </a:spcAft>
            </a:pPr>
            <a:endParaRPr lang="zh-CN" altLang="en-US" sz="3500" b="1" kern="10" dirty="0">
              <a:solidFill>
                <a:srgbClr val="C00000"/>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28" name="图片 27">
            <a:extLst>
              <a:ext uri="{FF2B5EF4-FFF2-40B4-BE49-F238E27FC236}">
                <a16:creationId xmlns:a16="http://schemas.microsoft.com/office/drawing/2014/main" id="{255964E8-495B-49B2-87EA-9C8F41A584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58125" y="-282987"/>
            <a:ext cx="4761297" cy="1960942"/>
          </a:xfrm>
          <a:prstGeom prst="rect">
            <a:avLst/>
          </a:prstGeom>
        </p:spPr>
      </p:pic>
      <p:sp>
        <p:nvSpPr>
          <p:cNvPr id="30" name="直角三角形 29">
            <a:extLst>
              <a:ext uri="{FF2B5EF4-FFF2-40B4-BE49-F238E27FC236}">
                <a16:creationId xmlns:a16="http://schemas.microsoft.com/office/drawing/2014/main" id="{33D92CD9-C950-4762-A75D-FF268F3316AA}"/>
              </a:ext>
            </a:extLst>
          </p:cNvPr>
          <p:cNvSpPr/>
          <p:nvPr/>
        </p:nvSpPr>
        <p:spPr>
          <a:xfrm>
            <a:off x="4427" y="-32626"/>
            <a:ext cx="5377298" cy="6858000"/>
          </a:xfrm>
          <a:prstGeom prst="rtTriangle">
            <a:avLst/>
          </a:prstGeom>
          <a:solidFill>
            <a:srgbClr val="C00000"/>
          </a:solidFill>
          <a:ln>
            <a:noFill/>
          </a:ln>
          <a:effectLst>
            <a:outerShdw blurRad="50800" dist="50800" dir="5400000" algn="ctr" rotWithShape="0">
              <a:srgbClr val="B60039"/>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a:extLst>
              <a:ext uri="{FF2B5EF4-FFF2-40B4-BE49-F238E27FC236}">
                <a16:creationId xmlns:a16="http://schemas.microsoft.com/office/drawing/2014/main" id="{C195D950-98D8-4C5B-853C-53063F902D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9447" y="5048041"/>
            <a:ext cx="2764265" cy="1372557"/>
          </a:xfrm>
          <a:prstGeom prst="rect">
            <a:avLst/>
          </a:prstGeom>
        </p:spPr>
      </p:pic>
      <p:sp>
        <p:nvSpPr>
          <p:cNvPr id="8" name="Rectangle 22">
            <a:extLst>
              <a:ext uri="{FF2B5EF4-FFF2-40B4-BE49-F238E27FC236}">
                <a16:creationId xmlns:a16="http://schemas.microsoft.com/office/drawing/2014/main" id="{7E5974A5-18D1-452F-8EE9-DACFE5E83BDD}"/>
              </a:ext>
            </a:extLst>
          </p:cNvPr>
          <p:cNvSpPr>
            <a:spLocks noChangeArrowheads="1"/>
          </p:cNvSpPr>
          <p:nvPr/>
        </p:nvSpPr>
        <p:spPr bwMode="auto">
          <a:xfrm>
            <a:off x="4195820" y="711225"/>
            <a:ext cx="62068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建党时期</a:t>
            </a:r>
          </a:p>
        </p:txBody>
      </p:sp>
      <p:sp>
        <p:nvSpPr>
          <p:cNvPr id="10" name="Rectangle 22">
            <a:extLst>
              <a:ext uri="{FF2B5EF4-FFF2-40B4-BE49-F238E27FC236}">
                <a16:creationId xmlns:a16="http://schemas.microsoft.com/office/drawing/2014/main" id="{283FB763-BE44-4682-97FE-BD6D5ECABAF4}"/>
              </a:ext>
            </a:extLst>
          </p:cNvPr>
          <p:cNvSpPr>
            <a:spLocks noChangeArrowheads="1"/>
          </p:cNvSpPr>
          <p:nvPr/>
        </p:nvSpPr>
        <p:spPr bwMode="auto">
          <a:xfrm>
            <a:off x="4959412" y="1913202"/>
            <a:ext cx="59655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抗战时期</a:t>
            </a:r>
          </a:p>
        </p:txBody>
      </p:sp>
      <p:sp>
        <p:nvSpPr>
          <p:cNvPr id="12" name="Rectangle 22">
            <a:extLst>
              <a:ext uri="{FF2B5EF4-FFF2-40B4-BE49-F238E27FC236}">
                <a16:creationId xmlns:a16="http://schemas.microsoft.com/office/drawing/2014/main" id="{5E39913F-AE11-4882-B93C-F0AF6E91EC8C}"/>
              </a:ext>
            </a:extLst>
          </p:cNvPr>
          <p:cNvSpPr>
            <a:spLocks noChangeArrowheads="1"/>
          </p:cNvSpPr>
          <p:nvPr/>
        </p:nvSpPr>
        <p:spPr bwMode="auto">
          <a:xfrm>
            <a:off x="6067124" y="3114919"/>
            <a:ext cx="55845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latinLnBrk="0" hangingPunct="1">
              <a:lnSpc>
                <a:spcPct val="120000"/>
              </a:lnSpc>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解放战争时期</a:t>
            </a:r>
          </a:p>
        </p:txBody>
      </p:sp>
      <p:sp>
        <p:nvSpPr>
          <p:cNvPr id="14" name="Rectangle 22">
            <a:extLst>
              <a:ext uri="{FF2B5EF4-FFF2-40B4-BE49-F238E27FC236}">
                <a16:creationId xmlns:a16="http://schemas.microsoft.com/office/drawing/2014/main" id="{210252FB-1977-4D8A-8523-C010E2A64097}"/>
              </a:ext>
            </a:extLst>
          </p:cNvPr>
          <p:cNvSpPr>
            <a:spLocks noChangeArrowheads="1"/>
          </p:cNvSpPr>
          <p:nvPr/>
        </p:nvSpPr>
        <p:spPr bwMode="auto">
          <a:xfrm>
            <a:off x="7544221" y="4246256"/>
            <a:ext cx="43526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新中国成立时期</a:t>
            </a:r>
          </a:p>
        </p:txBody>
      </p:sp>
      <p:sp>
        <p:nvSpPr>
          <p:cNvPr id="16" name="Rectangle 22">
            <a:extLst>
              <a:ext uri="{FF2B5EF4-FFF2-40B4-BE49-F238E27FC236}">
                <a16:creationId xmlns:a16="http://schemas.microsoft.com/office/drawing/2014/main" id="{AEE3F1A1-760F-4048-BC22-7F156338E57A}"/>
              </a:ext>
            </a:extLst>
          </p:cNvPr>
          <p:cNvSpPr>
            <a:spLocks noChangeArrowheads="1"/>
          </p:cNvSpPr>
          <p:nvPr/>
        </p:nvSpPr>
        <p:spPr bwMode="auto">
          <a:xfrm>
            <a:off x="8470979" y="5364988"/>
            <a:ext cx="4352664"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latinLnBrk="0" hangingPunct="1">
              <a:lnSpc>
                <a:spcPct val="120000"/>
              </a:lnSpc>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改革开放时期</a:t>
            </a:r>
          </a:p>
        </p:txBody>
      </p:sp>
      <p:pic>
        <p:nvPicPr>
          <p:cNvPr id="18" name="图片 17">
            <a:extLst>
              <a:ext uri="{FF2B5EF4-FFF2-40B4-BE49-F238E27FC236}">
                <a16:creationId xmlns:a16="http://schemas.microsoft.com/office/drawing/2014/main" id="{38E812D0-C234-4A2C-BBC7-7891A587E46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8948" y="467199"/>
            <a:ext cx="1171955" cy="1171955"/>
          </a:xfrm>
          <a:prstGeom prst="rect">
            <a:avLst/>
          </a:prstGeom>
        </p:spPr>
      </p:pic>
      <p:pic>
        <p:nvPicPr>
          <p:cNvPr id="21" name="图片 20">
            <a:extLst>
              <a:ext uri="{FF2B5EF4-FFF2-40B4-BE49-F238E27FC236}">
                <a16:creationId xmlns:a16="http://schemas.microsoft.com/office/drawing/2014/main" id="{549B99DA-1F52-4EEE-A5C5-40C18980D80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62820" y="1718185"/>
            <a:ext cx="1171955" cy="1171955"/>
          </a:xfrm>
          <a:prstGeom prst="rect">
            <a:avLst/>
          </a:prstGeom>
        </p:spPr>
      </p:pic>
      <p:pic>
        <p:nvPicPr>
          <p:cNvPr id="22" name="图片 21">
            <a:extLst>
              <a:ext uri="{FF2B5EF4-FFF2-40B4-BE49-F238E27FC236}">
                <a16:creationId xmlns:a16="http://schemas.microsoft.com/office/drawing/2014/main" id="{5FD50672-B9F4-4555-BEB5-59B2804521C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59412" y="2985519"/>
            <a:ext cx="1171955" cy="1171955"/>
          </a:xfrm>
          <a:prstGeom prst="rect">
            <a:avLst/>
          </a:prstGeom>
        </p:spPr>
      </p:pic>
      <p:pic>
        <p:nvPicPr>
          <p:cNvPr id="23" name="图片 22">
            <a:extLst>
              <a:ext uri="{FF2B5EF4-FFF2-40B4-BE49-F238E27FC236}">
                <a16:creationId xmlns:a16="http://schemas.microsoft.com/office/drawing/2014/main" id="{6AD34D39-9602-4AC4-9DE1-E5E024CFD49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31367" y="4043499"/>
            <a:ext cx="1171955" cy="1171955"/>
          </a:xfrm>
          <a:prstGeom prst="rect">
            <a:avLst/>
          </a:prstGeom>
        </p:spPr>
      </p:pic>
      <p:pic>
        <p:nvPicPr>
          <p:cNvPr id="24" name="图片 23">
            <a:extLst>
              <a:ext uri="{FF2B5EF4-FFF2-40B4-BE49-F238E27FC236}">
                <a16:creationId xmlns:a16="http://schemas.microsoft.com/office/drawing/2014/main" id="{2C769B9C-4946-40CC-B302-9312D7F5C52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08476" y="5194922"/>
            <a:ext cx="1171955" cy="1171955"/>
          </a:xfrm>
          <a:prstGeom prst="rect">
            <a:avLst/>
          </a:prstGeom>
        </p:spPr>
      </p:pic>
      <p:sp>
        <p:nvSpPr>
          <p:cNvPr id="35" name="文本框 34">
            <a:extLst>
              <a:ext uri="{FF2B5EF4-FFF2-40B4-BE49-F238E27FC236}">
                <a16:creationId xmlns:a16="http://schemas.microsoft.com/office/drawing/2014/main" id="{AD1FFDCC-203B-49B8-9B59-11BBEC7DEAC7}"/>
              </a:ext>
            </a:extLst>
          </p:cNvPr>
          <p:cNvSpPr txBox="1"/>
          <p:nvPr/>
        </p:nvSpPr>
        <p:spPr>
          <a:xfrm>
            <a:off x="322108" y="3222242"/>
            <a:ext cx="3440430" cy="1005840"/>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6000" b="1" dirty="0">
                <a:ln w="22225">
                  <a:noFill/>
                  <a:prstDash val="solid"/>
                </a:ln>
                <a:solidFill>
                  <a:schemeClr val="bg1"/>
                </a:solidFill>
                <a:latin typeface="微软雅黑" panose="020B0503020204020204" pitchFamily="34" charset="-122"/>
              </a:rPr>
              <a:t>目录</a:t>
            </a:r>
            <a:endParaRPr lang="zh-CN" altLang="en-US" sz="6000" b="1" dirty="0">
              <a:ln w="22225">
                <a:noFill/>
                <a:prstDash val="solid"/>
              </a:ln>
              <a:solidFill>
                <a:schemeClr val="bg1"/>
              </a:solidFill>
              <a:effectLst/>
              <a:latin typeface="微软雅黑" panose="020B0503020204020204" pitchFamily="34" charset="-122"/>
            </a:endParaRPr>
          </a:p>
        </p:txBody>
      </p:sp>
    </p:spTree>
  </p:cSld>
  <p:clrMapOvr>
    <a:masterClrMapping/>
  </p:clrMapOvr>
  <p:transition spd="slow" advTm="658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1000" fill="hold"/>
                                        <p:tgtEl>
                                          <p:spTgt spid="32"/>
                                        </p:tgtEl>
                                        <p:attrNameLst>
                                          <p:attrName>ppt_w</p:attrName>
                                        </p:attrNameLst>
                                      </p:cBhvr>
                                      <p:tavLst>
                                        <p:tav tm="0">
                                          <p:val>
                                            <p:fltVal val="0"/>
                                          </p:val>
                                        </p:tav>
                                        <p:tav tm="100000">
                                          <p:val>
                                            <p:strVal val="#ppt_w"/>
                                          </p:val>
                                        </p:tav>
                                      </p:tavLst>
                                    </p:anim>
                                    <p:anim calcmode="lin" valueType="num">
                                      <p:cBhvr>
                                        <p:cTn id="8" dur="1000" fill="hold"/>
                                        <p:tgtEl>
                                          <p:spTgt spid="32"/>
                                        </p:tgtEl>
                                        <p:attrNameLst>
                                          <p:attrName>ppt_h</p:attrName>
                                        </p:attrNameLst>
                                      </p:cBhvr>
                                      <p:tavLst>
                                        <p:tav tm="0">
                                          <p:val>
                                            <p:fltVal val="0"/>
                                          </p:val>
                                        </p:tav>
                                        <p:tav tm="100000">
                                          <p:val>
                                            <p:strVal val="#ppt_h"/>
                                          </p:val>
                                        </p:tav>
                                      </p:tavLst>
                                    </p:anim>
                                    <p:anim calcmode="lin" valueType="num">
                                      <p:cBhvr>
                                        <p:cTn id="9" dur="1000" fill="hold"/>
                                        <p:tgtEl>
                                          <p:spTgt spid="32"/>
                                        </p:tgtEl>
                                        <p:attrNameLst>
                                          <p:attrName>style.rotation</p:attrName>
                                        </p:attrNameLst>
                                      </p:cBhvr>
                                      <p:tavLst>
                                        <p:tav tm="0">
                                          <p:val>
                                            <p:fltVal val="90"/>
                                          </p:val>
                                        </p:tav>
                                        <p:tav tm="100000">
                                          <p:val>
                                            <p:fltVal val="0"/>
                                          </p:val>
                                        </p:tav>
                                      </p:tavLst>
                                    </p:anim>
                                    <p:animEffect transition="in" filter="fade">
                                      <p:cBhvr>
                                        <p:cTn id="10" dur="1000"/>
                                        <p:tgtEl>
                                          <p:spTgt spid="3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1000" fill="hold"/>
                                        <p:tgtEl>
                                          <p:spTgt spid="35"/>
                                        </p:tgtEl>
                                        <p:attrNameLst>
                                          <p:attrName>ppt_w</p:attrName>
                                        </p:attrNameLst>
                                      </p:cBhvr>
                                      <p:tavLst>
                                        <p:tav tm="0">
                                          <p:val>
                                            <p:fltVal val="0"/>
                                          </p:val>
                                        </p:tav>
                                        <p:tav tm="100000">
                                          <p:val>
                                            <p:strVal val="#ppt_w"/>
                                          </p:val>
                                        </p:tav>
                                      </p:tavLst>
                                    </p:anim>
                                    <p:anim calcmode="lin" valueType="num">
                                      <p:cBhvr>
                                        <p:cTn id="14" dur="1000" fill="hold"/>
                                        <p:tgtEl>
                                          <p:spTgt spid="35"/>
                                        </p:tgtEl>
                                        <p:attrNameLst>
                                          <p:attrName>ppt_h</p:attrName>
                                        </p:attrNameLst>
                                      </p:cBhvr>
                                      <p:tavLst>
                                        <p:tav tm="0">
                                          <p:val>
                                            <p:fltVal val="0"/>
                                          </p:val>
                                        </p:tav>
                                        <p:tav tm="100000">
                                          <p:val>
                                            <p:strVal val="#ppt_h"/>
                                          </p:val>
                                        </p:tav>
                                      </p:tavLst>
                                    </p:anim>
                                    <p:anim calcmode="lin" valueType="num">
                                      <p:cBhvr>
                                        <p:cTn id="15" dur="1000" fill="hold"/>
                                        <p:tgtEl>
                                          <p:spTgt spid="35"/>
                                        </p:tgtEl>
                                        <p:attrNameLst>
                                          <p:attrName>style.rotation</p:attrName>
                                        </p:attrNameLst>
                                      </p:cBhvr>
                                      <p:tavLst>
                                        <p:tav tm="0">
                                          <p:val>
                                            <p:fltVal val="90"/>
                                          </p:val>
                                        </p:tav>
                                        <p:tav tm="100000">
                                          <p:val>
                                            <p:fltVal val="0"/>
                                          </p:val>
                                        </p:tav>
                                      </p:tavLst>
                                    </p:anim>
                                    <p:animEffect transition="in" filter="fade">
                                      <p:cBhvr>
                                        <p:cTn id="16" dur="1000"/>
                                        <p:tgtEl>
                                          <p:spTgt spid="35"/>
                                        </p:tgtEl>
                                      </p:cBhvr>
                                    </p:animEffect>
                                  </p:childTnLst>
                                </p:cTn>
                              </p:par>
                            </p:childTnLst>
                          </p:cTn>
                        </p:par>
                        <p:par>
                          <p:cTn id="17" fill="hold">
                            <p:stCondLst>
                              <p:cond delay="1000"/>
                            </p:stCondLst>
                            <p:childTnLst>
                              <p:par>
                                <p:cTn id="18" presetID="42" presetClass="entr" presetSubtype="0" fill="hold" nodeType="afterEffect">
                                  <p:stCondLst>
                                    <p:cond delay="0"/>
                                  </p:stCondLst>
                                  <p:iterate type="lt">
                                    <p:tmPct val="0"/>
                                  </p:iterate>
                                  <p:childTnLst>
                                    <p:set>
                                      <p:cBhvr>
                                        <p:cTn id="19" dur="1" fill="hold">
                                          <p:stCondLst>
                                            <p:cond delay="0"/>
                                          </p:stCondLst>
                                        </p:cTn>
                                        <p:tgtEl>
                                          <p:spTgt spid="8"/>
                                        </p:tgtEl>
                                        <p:attrNameLst>
                                          <p:attrName>style.visibility</p:attrName>
                                        </p:attrNameLst>
                                      </p:cBhvr>
                                      <p:to>
                                        <p:strVal val="visible"/>
                                      </p:to>
                                    </p:set>
                                    <p:animEffect transition="in" filter="fade">
                                      <p:cBhvr>
                                        <p:cTn id="20" dur="1000"/>
                                        <p:tgtEl>
                                          <p:spTgt spid="8"/>
                                        </p:tgtEl>
                                      </p:cBhvr>
                                    </p:animEffect>
                                    <p:anim calcmode="lin" valueType="num">
                                      <p:cBhvr>
                                        <p:cTn id="21" dur="1000" fill="hold"/>
                                        <p:tgtEl>
                                          <p:spTgt spid="8"/>
                                        </p:tgtEl>
                                        <p:attrNameLst>
                                          <p:attrName>ppt_x</p:attrName>
                                        </p:attrNameLst>
                                      </p:cBhvr>
                                      <p:tavLst>
                                        <p:tav tm="0">
                                          <p:val>
                                            <p:strVal val="#ppt_x"/>
                                          </p:val>
                                        </p:tav>
                                        <p:tav tm="100000">
                                          <p:val>
                                            <p:strVal val="#ppt_x"/>
                                          </p:val>
                                        </p:tav>
                                      </p:tavLst>
                                    </p:anim>
                                    <p:anim calcmode="lin" valueType="num">
                                      <p:cBhvr>
                                        <p:cTn id="22" dur="1000" fill="hold"/>
                                        <p:tgtEl>
                                          <p:spTgt spid="8"/>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1000"/>
                                        <p:tgtEl>
                                          <p:spTgt spid="18"/>
                                        </p:tgtEl>
                                      </p:cBhvr>
                                    </p:animEffect>
                                    <p:anim calcmode="lin" valueType="num">
                                      <p:cBhvr>
                                        <p:cTn id="26" dur="1000" fill="hold"/>
                                        <p:tgtEl>
                                          <p:spTgt spid="18"/>
                                        </p:tgtEl>
                                        <p:attrNameLst>
                                          <p:attrName>ppt_x</p:attrName>
                                        </p:attrNameLst>
                                      </p:cBhvr>
                                      <p:tavLst>
                                        <p:tav tm="0">
                                          <p:val>
                                            <p:strVal val="#ppt_x"/>
                                          </p:val>
                                        </p:tav>
                                        <p:tav tm="100000">
                                          <p:val>
                                            <p:strVal val="#ppt_x"/>
                                          </p:val>
                                        </p:tav>
                                      </p:tavLst>
                                    </p:anim>
                                    <p:anim calcmode="lin" valueType="num">
                                      <p:cBhvr>
                                        <p:cTn id="27" dur="10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 calcmode="lin" valueType="num">
                                      <p:cBhvr>
                                        <p:cTn id="33" dur="500" fill="hold"/>
                                        <p:tgtEl>
                                          <p:spTgt spid="9"/>
                                        </p:tgtEl>
                                        <p:attrNameLst>
                                          <p:attrName>style.rotation</p:attrName>
                                        </p:attrNameLst>
                                      </p:cBhvr>
                                      <p:tavLst>
                                        <p:tav tm="0">
                                          <p:val>
                                            <p:fltVal val="360"/>
                                          </p:val>
                                        </p:tav>
                                        <p:tav tm="100000">
                                          <p:val>
                                            <p:fltVal val="0"/>
                                          </p:val>
                                        </p:tav>
                                      </p:tavLst>
                                    </p:anim>
                                    <p:animEffect transition="in" filter="fade">
                                      <p:cBhvr>
                                        <p:cTn id="34" dur="500"/>
                                        <p:tgtEl>
                                          <p:spTgt spid="9"/>
                                        </p:tgtEl>
                                      </p:cBhvr>
                                    </p:animEffect>
                                  </p:childTnLst>
                                </p:cTn>
                              </p:par>
                              <p:par>
                                <p:cTn id="35" presetID="42" presetClass="entr" presetSubtype="0" fill="hold"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1000"/>
                                        <p:tgtEl>
                                          <p:spTgt spid="10"/>
                                        </p:tgtEl>
                                      </p:cBhvr>
                                    </p:animEffect>
                                    <p:anim calcmode="lin" valueType="num">
                                      <p:cBhvr>
                                        <p:cTn id="43" dur="1000" fill="hold"/>
                                        <p:tgtEl>
                                          <p:spTgt spid="10"/>
                                        </p:tgtEl>
                                        <p:attrNameLst>
                                          <p:attrName>ppt_x</p:attrName>
                                        </p:attrNameLst>
                                      </p:cBhvr>
                                      <p:tavLst>
                                        <p:tav tm="0">
                                          <p:val>
                                            <p:strVal val="#ppt_x"/>
                                          </p:val>
                                        </p:tav>
                                        <p:tav tm="100000">
                                          <p:val>
                                            <p:strVal val="#ppt_x"/>
                                          </p:val>
                                        </p:tav>
                                      </p:tavLst>
                                    </p:anim>
                                    <p:anim calcmode="lin" valueType="num">
                                      <p:cBhvr>
                                        <p:cTn id="44" dur="1000" fill="hold"/>
                                        <p:tgtEl>
                                          <p:spTgt spid="10"/>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49" presetClass="entr" presetSubtype="0" decel="10000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 calcmode="lin" valueType="num">
                                      <p:cBhvr>
                                        <p:cTn id="50" dur="500" fill="hold"/>
                                        <p:tgtEl>
                                          <p:spTgt spid="11"/>
                                        </p:tgtEl>
                                        <p:attrNameLst>
                                          <p:attrName>style.rotation</p:attrName>
                                        </p:attrNameLst>
                                      </p:cBhvr>
                                      <p:tavLst>
                                        <p:tav tm="0">
                                          <p:val>
                                            <p:fltVal val="360"/>
                                          </p:val>
                                        </p:tav>
                                        <p:tav tm="100000">
                                          <p:val>
                                            <p:fltVal val="0"/>
                                          </p:val>
                                        </p:tav>
                                      </p:tavLst>
                                    </p:anim>
                                    <p:animEffect transition="in" filter="fade">
                                      <p:cBhvr>
                                        <p:cTn id="51" dur="500"/>
                                        <p:tgtEl>
                                          <p:spTgt spid="11"/>
                                        </p:tgtEl>
                                      </p:cBhvr>
                                    </p:animEffect>
                                  </p:childTnLst>
                                </p:cTn>
                              </p:par>
                              <p:par>
                                <p:cTn id="52" presetID="42" presetClass="entr" presetSubtype="0" fill="hold"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1000"/>
                                        <p:tgtEl>
                                          <p:spTgt spid="22"/>
                                        </p:tgtEl>
                                      </p:cBhvr>
                                    </p:animEffect>
                                    <p:anim calcmode="lin" valueType="num">
                                      <p:cBhvr>
                                        <p:cTn id="60" dur="1000" fill="hold"/>
                                        <p:tgtEl>
                                          <p:spTgt spid="22"/>
                                        </p:tgtEl>
                                        <p:attrNameLst>
                                          <p:attrName>ppt_x</p:attrName>
                                        </p:attrNameLst>
                                      </p:cBhvr>
                                      <p:tavLst>
                                        <p:tav tm="0">
                                          <p:val>
                                            <p:strVal val="#ppt_x"/>
                                          </p:val>
                                        </p:tav>
                                        <p:tav tm="100000">
                                          <p:val>
                                            <p:strVal val="#ppt_x"/>
                                          </p:val>
                                        </p:tav>
                                      </p:tavLst>
                                    </p:anim>
                                    <p:anim calcmode="lin" valueType="num">
                                      <p:cBhvr>
                                        <p:cTn id="61" dur="1000" fill="hold"/>
                                        <p:tgtEl>
                                          <p:spTgt spid="22"/>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49" presetClass="entr" presetSubtype="0" decel="100000" fill="hold" nodeType="afterEffect">
                                  <p:stCondLst>
                                    <p:cond delay="0"/>
                                  </p:stCondLst>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ppt_w</p:attrName>
                                        </p:attrNameLst>
                                      </p:cBhvr>
                                      <p:tavLst>
                                        <p:tav tm="0">
                                          <p:val>
                                            <p:fltVal val="0"/>
                                          </p:val>
                                        </p:tav>
                                        <p:tav tm="100000">
                                          <p:val>
                                            <p:strVal val="#ppt_w"/>
                                          </p:val>
                                        </p:tav>
                                      </p:tavLst>
                                    </p:anim>
                                    <p:anim calcmode="lin" valueType="num">
                                      <p:cBhvr>
                                        <p:cTn id="66" dur="500" fill="hold"/>
                                        <p:tgtEl>
                                          <p:spTgt spid="13"/>
                                        </p:tgtEl>
                                        <p:attrNameLst>
                                          <p:attrName>ppt_h</p:attrName>
                                        </p:attrNameLst>
                                      </p:cBhvr>
                                      <p:tavLst>
                                        <p:tav tm="0">
                                          <p:val>
                                            <p:fltVal val="0"/>
                                          </p:val>
                                        </p:tav>
                                        <p:tav tm="100000">
                                          <p:val>
                                            <p:strVal val="#ppt_h"/>
                                          </p:val>
                                        </p:tav>
                                      </p:tavLst>
                                    </p:anim>
                                    <p:anim calcmode="lin" valueType="num">
                                      <p:cBhvr>
                                        <p:cTn id="67" dur="500" fill="hold"/>
                                        <p:tgtEl>
                                          <p:spTgt spid="13"/>
                                        </p:tgtEl>
                                        <p:attrNameLst>
                                          <p:attrName>style.rotation</p:attrName>
                                        </p:attrNameLst>
                                      </p:cBhvr>
                                      <p:tavLst>
                                        <p:tav tm="0">
                                          <p:val>
                                            <p:fltVal val="360"/>
                                          </p:val>
                                        </p:tav>
                                        <p:tav tm="100000">
                                          <p:val>
                                            <p:fltVal val="0"/>
                                          </p:val>
                                        </p:tav>
                                      </p:tavLst>
                                    </p:anim>
                                    <p:animEffect transition="in" filter="fade">
                                      <p:cBhvr>
                                        <p:cTn id="68" dur="500"/>
                                        <p:tgtEl>
                                          <p:spTgt spid="13"/>
                                        </p:tgtEl>
                                      </p:cBhvr>
                                    </p:animEffect>
                                  </p:childTnLst>
                                </p:cTn>
                              </p:par>
                              <p:par>
                                <p:cTn id="69" presetID="42" presetClass="entr" presetSubtype="0" fill="hold"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1000"/>
                                        <p:tgtEl>
                                          <p:spTgt spid="14"/>
                                        </p:tgtEl>
                                      </p:cBhvr>
                                    </p:animEffect>
                                    <p:anim calcmode="lin" valueType="num">
                                      <p:cBhvr>
                                        <p:cTn id="72" dur="1000" fill="hold"/>
                                        <p:tgtEl>
                                          <p:spTgt spid="14"/>
                                        </p:tgtEl>
                                        <p:attrNameLst>
                                          <p:attrName>ppt_x</p:attrName>
                                        </p:attrNameLst>
                                      </p:cBhvr>
                                      <p:tavLst>
                                        <p:tav tm="0">
                                          <p:val>
                                            <p:strVal val="#ppt_x"/>
                                          </p:val>
                                        </p:tav>
                                        <p:tav tm="100000">
                                          <p:val>
                                            <p:strVal val="#ppt_x"/>
                                          </p:val>
                                        </p:tav>
                                      </p:tavLst>
                                    </p:anim>
                                    <p:anim calcmode="lin" valueType="num">
                                      <p:cBhvr>
                                        <p:cTn id="73" dur="1000" fill="hold"/>
                                        <p:tgtEl>
                                          <p:spTgt spid="14"/>
                                        </p:tgtEl>
                                        <p:attrNameLst>
                                          <p:attrName>ppt_y</p:attrName>
                                        </p:attrNameLst>
                                      </p:cBhvr>
                                      <p:tavLst>
                                        <p:tav tm="0">
                                          <p:val>
                                            <p:strVal val="#ppt_y+.1"/>
                                          </p:val>
                                        </p:tav>
                                        <p:tav tm="100000">
                                          <p:val>
                                            <p:strVal val="#ppt_y"/>
                                          </p:val>
                                        </p:tav>
                                      </p:tavLst>
                                    </p:anim>
                                  </p:childTnLst>
                                </p:cTn>
                              </p:par>
                              <p:par>
                                <p:cTn id="74" presetID="42" presetClass="entr" presetSubtype="0" fill="hold" nodeType="withEffect">
                                  <p:stCondLst>
                                    <p:cond delay="0"/>
                                  </p:stCondLst>
                                  <p:childTnLst>
                                    <p:set>
                                      <p:cBhvr>
                                        <p:cTn id="75" dur="1" fill="hold">
                                          <p:stCondLst>
                                            <p:cond delay="0"/>
                                          </p:stCondLst>
                                        </p:cTn>
                                        <p:tgtEl>
                                          <p:spTgt spid="23"/>
                                        </p:tgtEl>
                                        <p:attrNameLst>
                                          <p:attrName>style.visibility</p:attrName>
                                        </p:attrNameLst>
                                      </p:cBhvr>
                                      <p:to>
                                        <p:strVal val="visible"/>
                                      </p:to>
                                    </p:set>
                                    <p:animEffect transition="in" filter="fade">
                                      <p:cBhvr>
                                        <p:cTn id="76" dur="1000"/>
                                        <p:tgtEl>
                                          <p:spTgt spid="23"/>
                                        </p:tgtEl>
                                      </p:cBhvr>
                                    </p:animEffect>
                                    <p:anim calcmode="lin" valueType="num">
                                      <p:cBhvr>
                                        <p:cTn id="77" dur="1000" fill="hold"/>
                                        <p:tgtEl>
                                          <p:spTgt spid="23"/>
                                        </p:tgtEl>
                                        <p:attrNameLst>
                                          <p:attrName>ppt_x</p:attrName>
                                        </p:attrNameLst>
                                      </p:cBhvr>
                                      <p:tavLst>
                                        <p:tav tm="0">
                                          <p:val>
                                            <p:strVal val="#ppt_x"/>
                                          </p:val>
                                        </p:tav>
                                        <p:tav tm="100000">
                                          <p:val>
                                            <p:strVal val="#ppt_x"/>
                                          </p:val>
                                        </p:tav>
                                      </p:tavLst>
                                    </p:anim>
                                    <p:anim calcmode="lin" valueType="num">
                                      <p:cBhvr>
                                        <p:cTn id="78" dur="1000" fill="hold"/>
                                        <p:tgtEl>
                                          <p:spTgt spid="23"/>
                                        </p:tgtEl>
                                        <p:attrNameLst>
                                          <p:attrName>ppt_y</p:attrName>
                                        </p:attrNameLst>
                                      </p:cBhvr>
                                      <p:tavLst>
                                        <p:tav tm="0">
                                          <p:val>
                                            <p:strVal val="#ppt_y+.1"/>
                                          </p:val>
                                        </p:tav>
                                        <p:tav tm="100000">
                                          <p:val>
                                            <p:strVal val="#ppt_y"/>
                                          </p:val>
                                        </p:tav>
                                      </p:tavLst>
                                    </p:anim>
                                  </p:childTnLst>
                                </p:cTn>
                              </p:par>
                            </p:childTnLst>
                          </p:cTn>
                        </p:par>
                        <p:par>
                          <p:cTn id="79" fill="hold">
                            <p:stCondLst>
                              <p:cond delay="5000"/>
                            </p:stCondLst>
                            <p:childTnLst>
                              <p:par>
                                <p:cTn id="80" presetID="42" presetClass="entr" presetSubtype="0" fill="hold" nodeType="afterEffect">
                                  <p:stCondLst>
                                    <p:cond delay="0"/>
                                  </p:stCondLst>
                                  <p:childTnLst>
                                    <p:set>
                                      <p:cBhvr>
                                        <p:cTn id="81" dur="1" fill="hold">
                                          <p:stCondLst>
                                            <p:cond delay="0"/>
                                          </p:stCondLst>
                                        </p:cTn>
                                        <p:tgtEl>
                                          <p:spTgt spid="16"/>
                                        </p:tgtEl>
                                        <p:attrNameLst>
                                          <p:attrName>style.visibility</p:attrName>
                                        </p:attrNameLst>
                                      </p:cBhvr>
                                      <p:to>
                                        <p:strVal val="visible"/>
                                      </p:to>
                                    </p:set>
                                    <p:animEffect transition="in" filter="fade">
                                      <p:cBhvr>
                                        <p:cTn id="82" dur="1000"/>
                                        <p:tgtEl>
                                          <p:spTgt spid="16"/>
                                        </p:tgtEl>
                                      </p:cBhvr>
                                    </p:animEffect>
                                    <p:anim calcmode="lin" valueType="num">
                                      <p:cBhvr>
                                        <p:cTn id="83" dur="1000" fill="hold"/>
                                        <p:tgtEl>
                                          <p:spTgt spid="16"/>
                                        </p:tgtEl>
                                        <p:attrNameLst>
                                          <p:attrName>ppt_x</p:attrName>
                                        </p:attrNameLst>
                                      </p:cBhvr>
                                      <p:tavLst>
                                        <p:tav tm="0">
                                          <p:val>
                                            <p:strVal val="#ppt_x"/>
                                          </p:val>
                                        </p:tav>
                                        <p:tav tm="100000">
                                          <p:val>
                                            <p:strVal val="#ppt_x"/>
                                          </p:val>
                                        </p:tav>
                                      </p:tavLst>
                                    </p:anim>
                                    <p:anim calcmode="lin" valueType="num">
                                      <p:cBhvr>
                                        <p:cTn id="84" dur="1000" fill="hold"/>
                                        <p:tgtEl>
                                          <p:spTgt spid="16"/>
                                        </p:tgtEl>
                                        <p:attrNameLst>
                                          <p:attrName>ppt_y</p:attrName>
                                        </p:attrNameLst>
                                      </p:cBhvr>
                                      <p:tavLst>
                                        <p:tav tm="0">
                                          <p:val>
                                            <p:strVal val="#ppt_y+.1"/>
                                          </p:val>
                                        </p:tav>
                                        <p:tav tm="100000">
                                          <p:val>
                                            <p:strVal val="#ppt_y"/>
                                          </p:val>
                                        </p:tav>
                                      </p:tavLst>
                                    </p:anim>
                                  </p:childTnLst>
                                </p:cTn>
                              </p:par>
                              <p:par>
                                <p:cTn id="85" presetID="42" presetClass="entr" presetSubtype="0" fill="hold" nodeType="with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fade">
                                      <p:cBhvr>
                                        <p:cTn id="87" dur="1000"/>
                                        <p:tgtEl>
                                          <p:spTgt spid="24"/>
                                        </p:tgtEl>
                                      </p:cBhvr>
                                    </p:animEffect>
                                    <p:anim calcmode="lin" valueType="num">
                                      <p:cBhvr>
                                        <p:cTn id="88" dur="1000" fill="hold"/>
                                        <p:tgtEl>
                                          <p:spTgt spid="24"/>
                                        </p:tgtEl>
                                        <p:attrNameLst>
                                          <p:attrName>ppt_x</p:attrName>
                                        </p:attrNameLst>
                                      </p:cBhvr>
                                      <p:tavLst>
                                        <p:tav tm="0">
                                          <p:val>
                                            <p:strVal val="#ppt_x"/>
                                          </p:val>
                                        </p:tav>
                                        <p:tav tm="100000">
                                          <p:val>
                                            <p:strVal val="#ppt_x"/>
                                          </p:val>
                                        </p:tav>
                                      </p:tavLst>
                                    </p:anim>
                                    <p:anim calcmode="lin" valueType="num">
                                      <p:cBhvr>
                                        <p:cTn id="89" dur="1000" fill="hold"/>
                                        <p:tgtEl>
                                          <p:spTgt spid="24"/>
                                        </p:tgtEl>
                                        <p:attrNameLst>
                                          <p:attrName>ppt_y</p:attrName>
                                        </p:attrNameLst>
                                      </p:cBhvr>
                                      <p:tavLst>
                                        <p:tav tm="0">
                                          <p:val>
                                            <p:strVal val="#ppt_y+.1"/>
                                          </p:val>
                                        </p:tav>
                                        <p:tav tm="100000">
                                          <p:val>
                                            <p:strVal val="#ppt_y"/>
                                          </p:val>
                                        </p:tav>
                                      </p:tavLst>
                                    </p:anim>
                                  </p:childTnLst>
                                </p:cTn>
                              </p:par>
                            </p:childTnLst>
                          </p:cTn>
                        </p:par>
                        <p:par>
                          <p:cTn id="90" fill="hold">
                            <p:stCondLst>
                              <p:cond delay="6000"/>
                            </p:stCondLst>
                            <p:childTnLst>
                              <p:par>
                                <p:cTn id="91" presetID="49" presetClass="entr" presetSubtype="0" decel="100000" fill="hold" nodeType="afterEffect">
                                  <p:stCondLst>
                                    <p:cond delay="0"/>
                                  </p:stCondLst>
                                  <p:childTnLst>
                                    <p:set>
                                      <p:cBhvr>
                                        <p:cTn id="92" dur="1" fill="hold">
                                          <p:stCondLst>
                                            <p:cond delay="0"/>
                                          </p:stCondLst>
                                        </p:cTn>
                                        <p:tgtEl>
                                          <p:spTgt spid="15"/>
                                        </p:tgtEl>
                                        <p:attrNameLst>
                                          <p:attrName>style.visibility</p:attrName>
                                        </p:attrNameLst>
                                      </p:cBhvr>
                                      <p:to>
                                        <p:strVal val="visible"/>
                                      </p:to>
                                    </p:set>
                                    <p:anim calcmode="lin" valueType="num">
                                      <p:cBhvr>
                                        <p:cTn id="93" dur="500" fill="hold"/>
                                        <p:tgtEl>
                                          <p:spTgt spid="15"/>
                                        </p:tgtEl>
                                        <p:attrNameLst>
                                          <p:attrName>ppt_w</p:attrName>
                                        </p:attrNameLst>
                                      </p:cBhvr>
                                      <p:tavLst>
                                        <p:tav tm="0">
                                          <p:val>
                                            <p:fltVal val="0"/>
                                          </p:val>
                                        </p:tav>
                                        <p:tav tm="100000">
                                          <p:val>
                                            <p:strVal val="#ppt_w"/>
                                          </p:val>
                                        </p:tav>
                                      </p:tavLst>
                                    </p:anim>
                                    <p:anim calcmode="lin" valueType="num">
                                      <p:cBhvr>
                                        <p:cTn id="94" dur="500" fill="hold"/>
                                        <p:tgtEl>
                                          <p:spTgt spid="15"/>
                                        </p:tgtEl>
                                        <p:attrNameLst>
                                          <p:attrName>ppt_h</p:attrName>
                                        </p:attrNameLst>
                                      </p:cBhvr>
                                      <p:tavLst>
                                        <p:tav tm="0">
                                          <p:val>
                                            <p:fltVal val="0"/>
                                          </p:val>
                                        </p:tav>
                                        <p:tav tm="100000">
                                          <p:val>
                                            <p:strVal val="#ppt_h"/>
                                          </p:val>
                                        </p:tav>
                                      </p:tavLst>
                                    </p:anim>
                                    <p:anim calcmode="lin" valueType="num">
                                      <p:cBhvr>
                                        <p:cTn id="95" dur="500" fill="hold"/>
                                        <p:tgtEl>
                                          <p:spTgt spid="15"/>
                                        </p:tgtEl>
                                        <p:attrNameLst>
                                          <p:attrName>style.rotation</p:attrName>
                                        </p:attrNameLst>
                                      </p:cBhvr>
                                      <p:tavLst>
                                        <p:tav tm="0">
                                          <p:val>
                                            <p:fltVal val="360"/>
                                          </p:val>
                                        </p:tav>
                                        <p:tav tm="100000">
                                          <p:val>
                                            <p:fltVal val="0"/>
                                          </p:val>
                                        </p:tav>
                                      </p:tavLst>
                                    </p:anim>
                                    <p:animEffect transition="in" filter="fade">
                                      <p:cBhvr>
                                        <p:cTn id="9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888355" y="2558916"/>
            <a:ext cx="4971415" cy="2377440"/>
          </a:xfrm>
          <a:prstGeom prst="rect">
            <a:avLst/>
          </a:prstGeom>
          <a:noFill/>
        </p:spPr>
        <p:txBody>
          <a:bodyPr wrap="square" rtlCol="0">
            <a:spAutoFit/>
          </a:bodyPr>
          <a:lstStyle/>
          <a:p>
            <a:pPr indent="457200" fontAlgn="auto">
              <a:lnSpc>
                <a:spcPct val="150000"/>
              </a:lnSpc>
            </a:pPr>
            <a:r>
              <a:rPr lang="zh-CN" altLang="zh-CN" sz="2000" b="1" dirty="0">
                <a:solidFill>
                  <a:schemeClr val="tx1">
                    <a:lumMod val="75000"/>
                    <a:lumOff val="25000"/>
                  </a:schemeClr>
                </a:solidFill>
                <a:latin typeface="微软雅黑" panose="020B0503020204020204" pitchFamily="34" charset="-122"/>
                <a:ea typeface="微软雅黑" panose="020B0503020204020204" pitchFamily="34" charset="-122"/>
              </a:rPr>
              <a:t>曾有记者采访</a:t>
            </a: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1925</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年即入党的夏征农，问他在人生经历中记忆最深刻的是什么？他毫不犹豫地说：</a:t>
            </a: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b="1" dirty="0">
                <a:solidFill>
                  <a:schemeClr val="tx1">
                    <a:lumMod val="75000"/>
                    <a:lumOff val="25000"/>
                  </a:schemeClr>
                </a:solidFill>
                <a:latin typeface="微软雅黑" panose="020B0503020204020204" pitchFamily="34" charset="-122"/>
                <a:ea typeface="微软雅黑" panose="020B0503020204020204" pitchFamily="34" charset="-122"/>
              </a:rPr>
              <a:t>是当年的入党誓词！</a:t>
            </a:r>
            <a:r>
              <a:rPr lang="en-US" altLang="zh-CN" sz="20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2000" b="1" dirty="0">
                <a:solidFill>
                  <a:srgbClr val="C00000"/>
                </a:solidFill>
                <a:latin typeface="微软雅黑" panose="020B0503020204020204" pitchFamily="34" charset="-122"/>
                <a:ea typeface="微软雅黑" panose="020B0503020204020204" pitchFamily="34" charset="-122"/>
              </a:rPr>
              <a:t>永远跟党，永不叛党，为共产主义奋斗终身</a:t>
            </a:r>
            <a:r>
              <a:rPr lang="zh-CN" altLang="en-US" sz="2000" dirty="0">
                <a:solidFill>
                  <a:srgbClr val="C00000"/>
                </a:solidFill>
                <a:latin typeface="微软雅黑" panose="020B0503020204020204" pitchFamily="34" charset="-122"/>
                <a:ea typeface="微软雅黑" panose="020B0503020204020204" pitchFamily="34" charset="-122"/>
                <a:sym typeface="+mn-ea"/>
              </a:rPr>
              <a:t>！</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rPr>
              <a:t>。</a:t>
            </a:r>
          </a:p>
        </p:txBody>
      </p:sp>
      <p:graphicFrame>
        <p:nvGraphicFramePr>
          <p:cNvPr id="2" name="对象 1">
            <a:hlinkClick r:id="" action="ppaction://ole?verb=0"/>
          </p:cNvPr>
          <p:cNvGraphicFramePr>
            <a:graphicFrameLocks noChangeAspect="1"/>
          </p:cNvGraphicFramePr>
          <p:nvPr/>
        </p:nvGraphicFramePr>
        <p:xfrm>
          <a:off x="5638800" y="3321050"/>
          <a:ext cx="914400" cy="215900"/>
        </p:xfrm>
        <a:graphic>
          <a:graphicData uri="http://schemas.openxmlformats.org/presentationml/2006/ole">
            <mc:AlternateContent xmlns:mc="http://schemas.openxmlformats.org/markup-compatibility/2006">
              <mc:Choice xmlns:v="urn:schemas-microsoft-com:vml" Requires="v">
                <p:oleObj spid="_x0000_s1987" r:id="rId4" imgW="914400" imgH="215900" progId="Equation.KSEE3">
                  <p:embed/>
                </p:oleObj>
              </mc:Choice>
              <mc:Fallback>
                <p:oleObj r:id="rId4" imgW="914400" imgH="215900" progId="Equation.KSEE3">
                  <p:embed/>
                  <p:pic>
                    <p:nvPicPr>
                      <p:cNvPr id="0" name="图片 1024"/>
                      <p:cNvPicPr/>
                      <p:nvPr/>
                    </p:nvPicPr>
                    <p:blipFill>
                      <a:blip r:embed="rId5"/>
                      <a:stretch>
                        <a:fillRect/>
                      </a:stretch>
                    </p:blipFill>
                    <p:spPr>
                      <a:xfrm>
                        <a:off x="5638800" y="3321050"/>
                        <a:ext cx="914400" cy="215900"/>
                      </a:xfrm>
                      <a:prstGeom prst="rect">
                        <a:avLst/>
                      </a:prstGeom>
                    </p:spPr>
                  </p:pic>
                </p:oleObj>
              </mc:Fallback>
            </mc:AlternateContent>
          </a:graphicData>
        </a:graphic>
      </p:graphicFrame>
      <p:pic>
        <p:nvPicPr>
          <p:cNvPr id="6" name="图片 5" descr="夏征农"/>
          <p:cNvPicPr>
            <a:picLocks noChangeAspect="1"/>
          </p:cNvPicPr>
          <p:nvPr/>
        </p:nvPicPr>
        <p:blipFill>
          <a:blip r:embed="rId6"/>
          <a:stretch>
            <a:fillRect/>
          </a:stretch>
        </p:blipFill>
        <p:spPr>
          <a:xfrm>
            <a:off x="713698" y="1039177"/>
            <a:ext cx="3463666" cy="4834602"/>
          </a:xfrm>
          <a:prstGeom prst="ellipse">
            <a:avLst/>
          </a:prstGeom>
          <a:ln>
            <a:noFill/>
          </a:ln>
          <a:effectLst>
            <a:softEdge rad="112500"/>
          </a:effectLst>
        </p:spPr>
      </p:pic>
      <p:sp>
        <p:nvSpPr>
          <p:cNvPr id="5" name="文本框 4"/>
          <p:cNvSpPr txBox="1"/>
          <p:nvPr/>
        </p:nvSpPr>
        <p:spPr>
          <a:xfrm>
            <a:off x="967506" y="5873779"/>
            <a:ext cx="3454400" cy="733534"/>
          </a:xfrm>
          <a:prstGeom prst="rect">
            <a:avLst/>
          </a:prstGeom>
          <a:noFill/>
        </p:spPr>
        <p:txBody>
          <a:bodyPr wrap="square" rtlCol="0">
            <a:spAutoFit/>
          </a:bodyPr>
          <a:lstStyle/>
          <a:p>
            <a:pPr>
              <a:lnSpc>
                <a:spcPts val="2500"/>
              </a:lnSpc>
            </a:pPr>
            <a:r>
              <a:rPr lang="zh-CN" altLang="en-US" b="1" dirty="0">
                <a:solidFill>
                  <a:srgbClr val="C00000"/>
                </a:solidFill>
                <a:latin typeface="微软雅黑" panose="020B0503020204020204" pitchFamily="34" charset="-122"/>
                <a:ea typeface="微软雅黑" panose="020B0503020204020204" pitchFamily="34" charset="-122"/>
              </a:rPr>
              <a:t>夏征农</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（1904.01.31</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2008.10.04）</a:t>
            </a:r>
          </a:p>
          <a:p>
            <a:pPr>
              <a:lnSpc>
                <a:spcPts val="2500"/>
              </a:lnSpc>
            </a:pPr>
            <a:r>
              <a:rPr lang="zh-CN" altLang="en-US" sz="1500" b="1" dirty="0">
                <a:solidFill>
                  <a:srgbClr val="C00000"/>
                </a:solidFill>
                <a:latin typeface="微软雅黑" panose="020B0503020204020204" pitchFamily="34" charset="-122"/>
                <a:ea typeface="微软雅黑" panose="020B0503020204020204" pitchFamily="34" charset="-122"/>
              </a:rPr>
              <a:t>中共济南市委宣传部部长</a:t>
            </a:r>
            <a:endParaRPr lang="en-US" altLang="zh-CN" sz="1500" b="1" dirty="0">
              <a:solidFill>
                <a:srgbClr val="C00000"/>
              </a:solidFill>
              <a:latin typeface="微软雅黑" panose="020B0503020204020204" pitchFamily="34" charset="-122"/>
              <a:ea typeface="微软雅黑" panose="020B0503020204020204" pitchFamily="34" charset="-122"/>
            </a:endParaRPr>
          </a:p>
        </p:txBody>
      </p:sp>
      <p:sp>
        <p:nvSpPr>
          <p:cNvPr id="9" name="Rectangle 22">
            <a:extLst>
              <a:ext uri="{FF2B5EF4-FFF2-40B4-BE49-F238E27FC236}">
                <a16:creationId xmlns:a16="http://schemas.microsoft.com/office/drawing/2014/main" id="{6CD6C084-DBDF-4531-A2CA-87E71F005F2E}"/>
              </a:ext>
            </a:extLst>
          </p:cNvPr>
          <p:cNvSpPr>
            <a:spLocks noChangeArrowheads="1"/>
          </p:cNvSpPr>
          <p:nvPr/>
        </p:nvSpPr>
        <p:spPr bwMode="auto">
          <a:xfrm>
            <a:off x="1695560" y="355272"/>
            <a:ext cx="62068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建党时期</a:t>
            </a:r>
          </a:p>
        </p:txBody>
      </p:sp>
      <p:sp>
        <p:nvSpPr>
          <p:cNvPr id="15" name="文本框 14">
            <a:extLst>
              <a:ext uri="{FF2B5EF4-FFF2-40B4-BE49-F238E27FC236}">
                <a16:creationId xmlns:a16="http://schemas.microsoft.com/office/drawing/2014/main" id="{0EC74D7F-5623-435A-8A83-242CF653E609}"/>
              </a:ext>
            </a:extLst>
          </p:cNvPr>
          <p:cNvSpPr txBox="1"/>
          <p:nvPr/>
        </p:nvSpPr>
        <p:spPr>
          <a:xfrm>
            <a:off x="5463223" y="1648951"/>
            <a:ext cx="1982804" cy="630942"/>
          </a:xfrm>
          <a:prstGeom prst="rect">
            <a:avLst/>
          </a:prstGeom>
          <a:noFill/>
        </p:spPr>
        <p:txBody>
          <a:bodyPr wrap="square" rtlCol="0">
            <a:spAutoFit/>
          </a:bodyPr>
          <a:lstStyle/>
          <a:p>
            <a:r>
              <a:rPr lang="zh-CN" altLang="en-US" sz="3500" b="1" dirty="0">
                <a:solidFill>
                  <a:schemeClr val="tx2"/>
                </a:solidFill>
                <a:latin typeface="微软雅黑" panose="020B0503020204020204" pitchFamily="34" charset="-122"/>
                <a:ea typeface="微软雅黑" panose="020B0503020204020204" pitchFamily="34" charset="-122"/>
                <a:cs typeface="+mj-cs"/>
              </a:rPr>
              <a:t>夏征农</a:t>
            </a:r>
          </a:p>
        </p:txBody>
      </p:sp>
      <p:grpSp>
        <p:nvGrpSpPr>
          <p:cNvPr id="37" name="组合 36">
            <a:extLst>
              <a:ext uri="{FF2B5EF4-FFF2-40B4-BE49-F238E27FC236}">
                <a16:creationId xmlns:a16="http://schemas.microsoft.com/office/drawing/2014/main" id="{A125B39F-DCD8-46D5-9857-4A828407BD66}"/>
              </a:ext>
            </a:extLst>
          </p:cNvPr>
          <p:cNvGrpSpPr/>
          <p:nvPr/>
        </p:nvGrpSpPr>
        <p:grpSpPr>
          <a:xfrm>
            <a:off x="5062889" y="1944303"/>
            <a:ext cx="6083166" cy="3407346"/>
            <a:chOff x="5062889" y="1944303"/>
            <a:chExt cx="6083166" cy="3407346"/>
          </a:xfrm>
        </p:grpSpPr>
        <p:cxnSp>
          <p:nvCxnSpPr>
            <p:cNvPr id="19" name="直接连接符 18">
              <a:extLst>
                <a:ext uri="{FF2B5EF4-FFF2-40B4-BE49-F238E27FC236}">
                  <a16:creationId xmlns:a16="http://schemas.microsoft.com/office/drawing/2014/main" id="{1F25BD74-FBA6-456C-8732-8711F3967009}"/>
                </a:ext>
              </a:extLst>
            </p:cNvPr>
            <p:cNvCxnSpPr>
              <a:cxnSpLocks/>
            </p:cNvCxnSpPr>
            <p:nvPr/>
          </p:nvCxnSpPr>
          <p:spPr>
            <a:xfrm>
              <a:off x="5062889" y="1964422"/>
              <a:ext cx="0" cy="33487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20" name="直接连接符 19">
              <a:extLst>
                <a:ext uri="{FF2B5EF4-FFF2-40B4-BE49-F238E27FC236}">
                  <a16:creationId xmlns:a16="http://schemas.microsoft.com/office/drawing/2014/main" id="{BA2AE167-5827-4D1E-9285-2A36799C4621}"/>
                </a:ext>
              </a:extLst>
            </p:cNvPr>
            <p:cNvCxnSpPr>
              <a:cxnSpLocks/>
            </p:cNvCxnSpPr>
            <p:nvPr/>
          </p:nvCxnSpPr>
          <p:spPr>
            <a:xfrm flipH="1">
              <a:off x="7022517" y="1944303"/>
              <a:ext cx="4113912" cy="20885"/>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23" name="直接连接符 22">
              <a:extLst>
                <a:ext uri="{FF2B5EF4-FFF2-40B4-BE49-F238E27FC236}">
                  <a16:creationId xmlns:a16="http://schemas.microsoft.com/office/drawing/2014/main" id="{EEDEFE8A-4963-4393-B9D3-05AC3A02C73B}"/>
                </a:ext>
              </a:extLst>
            </p:cNvPr>
            <p:cNvCxnSpPr>
              <a:cxnSpLocks/>
            </p:cNvCxnSpPr>
            <p:nvPr/>
          </p:nvCxnSpPr>
          <p:spPr>
            <a:xfrm flipH="1" flipV="1">
              <a:off x="5062890" y="5300273"/>
              <a:ext cx="6083165" cy="321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27" name="直接连接符 26">
              <a:extLst>
                <a:ext uri="{FF2B5EF4-FFF2-40B4-BE49-F238E27FC236}">
                  <a16:creationId xmlns:a16="http://schemas.microsoft.com/office/drawing/2014/main" id="{6F694FF6-3C08-4471-BC6B-DF6D0084CE28}"/>
                </a:ext>
              </a:extLst>
            </p:cNvPr>
            <p:cNvCxnSpPr>
              <a:cxnSpLocks/>
            </p:cNvCxnSpPr>
            <p:nvPr/>
          </p:nvCxnSpPr>
          <p:spPr>
            <a:xfrm flipH="1" flipV="1">
              <a:off x="11117179" y="1944303"/>
              <a:ext cx="9627" cy="34073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35" name="直接连接符 34">
              <a:extLst>
                <a:ext uri="{FF2B5EF4-FFF2-40B4-BE49-F238E27FC236}">
                  <a16:creationId xmlns:a16="http://schemas.microsoft.com/office/drawing/2014/main" id="{02392DB3-590F-45F2-A9B6-A58B164AD7C3}"/>
                </a:ext>
              </a:extLst>
            </p:cNvPr>
            <p:cNvCxnSpPr>
              <a:cxnSpLocks/>
            </p:cNvCxnSpPr>
            <p:nvPr/>
          </p:nvCxnSpPr>
          <p:spPr>
            <a:xfrm>
              <a:off x="5062889" y="1964422"/>
              <a:ext cx="423511"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24">
        <p15:prstTrans prst="pageCurlDouble"/>
      </p:transition>
    </mc:Choice>
    <mc:Fallback xmlns="">
      <p:transition spd="slow" advTm="362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0-#ppt_w/2"/>
                                          </p:val>
                                        </p:tav>
                                        <p:tav tm="100000">
                                          <p:val>
                                            <p:strVal val="#ppt_x"/>
                                          </p:val>
                                        </p:tav>
                                      </p:tavLst>
                                    </p:anim>
                                    <p:anim calcmode="lin" valueType="num">
                                      <p:cBhvr additive="base">
                                        <p:cTn id="18" dur="500" fill="hold"/>
                                        <p:tgtEl>
                                          <p:spTgt spid="6"/>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0-#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2" presetClass="entr" presetSubtype="8"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0-#ppt_w/2"/>
                                          </p:val>
                                        </p:tav>
                                        <p:tav tm="100000">
                                          <p:val>
                                            <p:strVal val="#ppt_x"/>
                                          </p:val>
                                        </p:tav>
                                      </p:tavLst>
                                    </p:anim>
                                    <p:anim calcmode="lin" valueType="num">
                                      <p:cBhvr additive="base">
                                        <p:cTn id="3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5486400" y="1944303"/>
            <a:ext cx="5207269" cy="3276600"/>
          </a:xfrm>
          <a:prstGeom prst="rect">
            <a:avLst/>
          </a:prstGeom>
        </p:spPr>
        <p:txBody>
          <a:bodyPr>
            <a:normAutofit fontScale="90000"/>
          </a:bodyPr>
          <a:lstStyle/>
          <a:p>
            <a:pPr fontAlgn="auto">
              <a:lnSpc>
                <a:spcPct val="150000"/>
              </a:lnSpc>
            </a:pPr>
            <a:r>
              <a:rPr lang="en-US" altLang="zh-CN" sz="2000" dirty="0">
                <a:latin typeface="微软雅黑" panose="020B0503020204020204" pitchFamily="34" charset="-122"/>
                <a:ea typeface="微软雅黑" panose="020B0503020204020204" pitchFamily="34" charset="-122"/>
              </a:rPr>
              <a:t>  </a:t>
            </a:r>
            <a:br>
              <a:rPr lang="en-US" altLang="zh-CN" sz="2000" dirty="0">
                <a:latin typeface="微软雅黑" panose="020B0503020204020204" pitchFamily="34" charset="-122"/>
                <a:ea typeface="微软雅黑" panose="020B0503020204020204" pitchFamily="34" charset="-122"/>
              </a:rPr>
            </a:br>
            <a:r>
              <a:rPr lang="en-US" altLang="zh-CN" sz="2000" dirty="0">
                <a:latin typeface="微软雅黑" panose="020B0503020204020204" pitchFamily="34" charset="-122"/>
                <a:ea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rPr>
              <a:t>王树声是在</a:t>
            </a:r>
            <a:r>
              <a:rPr lang="en-US" altLang="zh-CN" sz="2400" dirty="0">
                <a:latin typeface="微软雅黑" panose="020B0503020204020204" pitchFamily="34" charset="-122"/>
                <a:ea typeface="微软雅黑" panose="020B0503020204020204" pitchFamily="34" charset="-122"/>
              </a:rPr>
              <a:t>1926</a:t>
            </a:r>
            <a:r>
              <a:rPr lang="zh-CN" altLang="en-US" sz="2400" dirty="0">
                <a:latin typeface="微软雅黑" panose="020B0503020204020204" pitchFamily="34" charset="-122"/>
                <a:ea typeface="微软雅黑" panose="020B0503020204020204" pitchFamily="34" charset="-122"/>
              </a:rPr>
              <a:t>年</a:t>
            </a:r>
            <a:r>
              <a:rPr lang="en-US" altLang="zh-CN" sz="2400" dirty="0">
                <a:latin typeface="微软雅黑" panose="020B0503020204020204" pitchFamily="34" charset="-122"/>
                <a:ea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rPr>
              <a:t>月入党的老党员，他入党时的誓词是：                                                </a:t>
            </a:r>
            <a:r>
              <a:rPr lang="en-US" altLang="zh-CN" sz="2400" dirty="0">
                <a:solidFill>
                  <a:srgbClr val="FF0000"/>
                </a:solidFill>
                <a:latin typeface="微软雅黑" panose="020B0503020204020204" pitchFamily="34" charset="-122"/>
                <a:ea typeface="微软雅黑" panose="020B0503020204020204" pitchFamily="34" charset="-122"/>
              </a:rPr>
              <a:t>“</a:t>
            </a:r>
            <a:r>
              <a:rPr lang="zh-CN" altLang="en-US" sz="2400" dirty="0">
                <a:solidFill>
                  <a:srgbClr val="FF0000"/>
                </a:solidFill>
                <a:latin typeface="微软雅黑" panose="020B0503020204020204" pitchFamily="34" charset="-122"/>
                <a:ea typeface="微软雅黑" panose="020B0503020204020204" pitchFamily="34" charset="-122"/>
              </a:rPr>
              <a:t>我自愿加入中国共产党，服从党的纪律，为共产主义奋斗终身，严守秘密，誓不叛党。</a:t>
            </a:r>
            <a:r>
              <a:rPr lang="en-US" altLang="zh-CN" sz="2400" dirty="0">
                <a:solidFill>
                  <a:srgbClr val="FF0000"/>
                </a:solidFill>
                <a:latin typeface="微软雅黑" panose="020B0503020204020204" pitchFamily="34" charset="-122"/>
                <a:ea typeface="微软雅黑" panose="020B0503020204020204" pitchFamily="34" charset="-122"/>
              </a:rPr>
              <a:t>”</a:t>
            </a:r>
          </a:p>
        </p:txBody>
      </p:sp>
      <p:pic>
        <p:nvPicPr>
          <p:cNvPr id="4" name="图片 3" descr="王树声"/>
          <p:cNvPicPr>
            <a:picLocks noChangeAspect="1"/>
          </p:cNvPicPr>
          <p:nvPr/>
        </p:nvPicPr>
        <p:blipFill>
          <a:blip r:embed="rId3"/>
          <a:stretch>
            <a:fillRect/>
          </a:stretch>
        </p:blipFill>
        <p:spPr>
          <a:xfrm>
            <a:off x="1248410" y="1355090"/>
            <a:ext cx="3458344" cy="4634142"/>
          </a:xfrm>
          <a:prstGeom prst="ellipse">
            <a:avLst/>
          </a:prstGeom>
          <a:ln>
            <a:noFill/>
          </a:ln>
          <a:effectLst>
            <a:softEdge rad="112500"/>
          </a:effectLst>
        </p:spPr>
      </p:pic>
      <p:sp>
        <p:nvSpPr>
          <p:cNvPr id="3" name="文本框 2"/>
          <p:cNvSpPr txBox="1"/>
          <p:nvPr/>
        </p:nvSpPr>
        <p:spPr>
          <a:xfrm>
            <a:off x="1353084" y="5885673"/>
            <a:ext cx="4104439" cy="733534"/>
          </a:xfrm>
          <a:prstGeom prst="rect">
            <a:avLst/>
          </a:prstGeom>
          <a:noFill/>
        </p:spPr>
        <p:txBody>
          <a:bodyPr wrap="square" rtlCol="0">
            <a:spAutoFit/>
          </a:bodyPr>
          <a:lstStyle/>
          <a:p>
            <a:pPr>
              <a:lnSpc>
                <a:spcPts val="2500"/>
              </a:lnSpc>
            </a:pPr>
            <a:r>
              <a:rPr lang="zh-CN" altLang="en-US" b="1" dirty="0">
                <a:solidFill>
                  <a:srgbClr val="C00000"/>
                </a:solidFill>
                <a:latin typeface="微软雅黑" panose="020B0503020204020204" pitchFamily="34" charset="-122"/>
                <a:ea typeface="微软雅黑" panose="020B0503020204020204" pitchFamily="34" charset="-122"/>
                <a:sym typeface="+mn-ea"/>
              </a:rPr>
              <a:t>王树声</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1905</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rPr>
              <a:t>.0</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5</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26</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1974</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rPr>
              <a:t>.0</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1</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rPr>
              <a:t>.0</a:t>
            </a:r>
            <a:r>
              <a:rPr lang="zh-CN" altLang="en-US" sz="1500" b="1" dirty="0">
                <a:solidFill>
                  <a:schemeClr val="tx1">
                    <a:lumMod val="75000"/>
                    <a:lumOff val="25000"/>
                  </a:schemeClr>
                </a:solidFill>
                <a:latin typeface="微软雅黑" panose="020B0503020204020204" pitchFamily="34" charset="-122"/>
                <a:ea typeface="微软雅黑" panose="020B0503020204020204" pitchFamily="34" charset="-122"/>
              </a:rPr>
              <a:t>7</a:t>
            </a:r>
            <a:r>
              <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sym typeface="+mn-ea"/>
              </a:rPr>
              <a:t>)</a:t>
            </a:r>
            <a:endParaRPr lang="en-US" altLang="zh-CN" sz="1500" b="1" dirty="0">
              <a:solidFill>
                <a:schemeClr val="tx1">
                  <a:lumMod val="75000"/>
                  <a:lumOff val="25000"/>
                </a:schemeClr>
              </a:solidFill>
              <a:latin typeface="微软雅黑" panose="020B0503020204020204" pitchFamily="34" charset="-122"/>
              <a:ea typeface="微软雅黑" panose="020B0503020204020204" pitchFamily="34" charset="-122"/>
            </a:endParaRPr>
          </a:p>
          <a:p>
            <a:pPr>
              <a:lnSpc>
                <a:spcPts val="2500"/>
              </a:lnSpc>
            </a:pPr>
            <a:r>
              <a:rPr lang="zh-CN" altLang="en-US" sz="1500" b="1" dirty="0">
                <a:solidFill>
                  <a:srgbClr val="C00000"/>
                </a:solidFill>
                <a:latin typeface="微软雅黑" panose="020B0503020204020204" pitchFamily="34" charset="-122"/>
                <a:ea typeface="微软雅黑" panose="020B0503020204020204" pitchFamily="34" charset="-122"/>
              </a:rPr>
              <a:t>中华人民共和国十大大将之一</a:t>
            </a:r>
            <a:endParaRPr lang="en-US" altLang="zh-CN" sz="1500" b="1" dirty="0">
              <a:solidFill>
                <a:srgbClr val="C00000"/>
              </a:solidFill>
              <a:latin typeface="微软雅黑" panose="020B0503020204020204" pitchFamily="34" charset="-122"/>
              <a:ea typeface="微软雅黑" panose="020B0503020204020204" pitchFamily="34" charset="-122"/>
            </a:endParaRPr>
          </a:p>
        </p:txBody>
      </p:sp>
      <p:grpSp>
        <p:nvGrpSpPr>
          <p:cNvPr id="14" name="组合 13">
            <a:extLst>
              <a:ext uri="{FF2B5EF4-FFF2-40B4-BE49-F238E27FC236}">
                <a16:creationId xmlns:a16="http://schemas.microsoft.com/office/drawing/2014/main" id="{0AC56618-23D4-423A-9E75-5F664FAF3239}"/>
              </a:ext>
            </a:extLst>
          </p:cNvPr>
          <p:cNvGrpSpPr/>
          <p:nvPr/>
        </p:nvGrpSpPr>
        <p:grpSpPr>
          <a:xfrm>
            <a:off x="5062889" y="1944303"/>
            <a:ext cx="6083166" cy="3407346"/>
            <a:chOff x="5062889" y="1944303"/>
            <a:chExt cx="6083166" cy="3407346"/>
          </a:xfrm>
        </p:grpSpPr>
        <p:cxnSp>
          <p:nvCxnSpPr>
            <p:cNvPr id="15" name="直接连接符 14">
              <a:extLst>
                <a:ext uri="{FF2B5EF4-FFF2-40B4-BE49-F238E27FC236}">
                  <a16:creationId xmlns:a16="http://schemas.microsoft.com/office/drawing/2014/main" id="{225F8E6F-CDBB-4185-BA65-6E67EE7C11A6}"/>
                </a:ext>
              </a:extLst>
            </p:cNvPr>
            <p:cNvCxnSpPr>
              <a:cxnSpLocks/>
            </p:cNvCxnSpPr>
            <p:nvPr/>
          </p:nvCxnSpPr>
          <p:spPr>
            <a:xfrm>
              <a:off x="5062889" y="1964422"/>
              <a:ext cx="0" cy="33487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6" name="直接连接符 15">
              <a:extLst>
                <a:ext uri="{FF2B5EF4-FFF2-40B4-BE49-F238E27FC236}">
                  <a16:creationId xmlns:a16="http://schemas.microsoft.com/office/drawing/2014/main" id="{FBC4A09D-A86F-45BC-8919-4376608B051B}"/>
                </a:ext>
              </a:extLst>
            </p:cNvPr>
            <p:cNvCxnSpPr>
              <a:cxnSpLocks/>
            </p:cNvCxnSpPr>
            <p:nvPr/>
          </p:nvCxnSpPr>
          <p:spPr>
            <a:xfrm flipH="1">
              <a:off x="7022517" y="1944303"/>
              <a:ext cx="4113912" cy="20885"/>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7" name="直接连接符 16">
              <a:extLst>
                <a:ext uri="{FF2B5EF4-FFF2-40B4-BE49-F238E27FC236}">
                  <a16:creationId xmlns:a16="http://schemas.microsoft.com/office/drawing/2014/main" id="{904E0F15-CEB7-4BFA-BBBD-C22C901931F3}"/>
                </a:ext>
              </a:extLst>
            </p:cNvPr>
            <p:cNvCxnSpPr>
              <a:cxnSpLocks/>
            </p:cNvCxnSpPr>
            <p:nvPr/>
          </p:nvCxnSpPr>
          <p:spPr>
            <a:xfrm flipH="1" flipV="1">
              <a:off x="5062890" y="5300273"/>
              <a:ext cx="6083165" cy="321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8" name="直接连接符 17">
              <a:extLst>
                <a:ext uri="{FF2B5EF4-FFF2-40B4-BE49-F238E27FC236}">
                  <a16:creationId xmlns:a16="http://schemas.microsoft.com/office/drawing/2014/main" id="{23FEBDF3-9C7B-4A49-B4B2-872A79B53592}"/>
                </a:ext>
              </a:extLst>
            </p:cNvPr>
            <p:cNvCxnSpPr>
              <a:cxnSpLocks/>
            </p:cNvCxnSpPr>
            <p:nvPr/>
          </p:nvCxnSpPr>
          <p:spPr>
            <a:xfrm flipH="1" flipV="1">
              <a:off x="11117179" y="1944303"/>
              <a:ext cx="9627" cy="34073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9" name="直接连接符 18">
              <a:extLst>
                <a:ext uri="{FF2B5EF4-FFF2-40B4-BE49-F238E27FC236}">
                  <a16:creationId xmlns:a16="http://schemas.microsoft.com/office/drawing/2014/main" id="{50D2495C-5079-4851-B3C8-0B0315A19317}"/>
                </a:ext>
              </a:extLst>
            </p:cNvPr>
            <p:cNvCxnSpPr>
              <a:cxnSpLocks/>
            </p:cNvCxnSpPr>
            <p:nvPr/>
          </p:nvCxnSpPr>
          <p:spPr>
            <a:xfrm>
              <a:off x="5062889" y="1964422"/>
              <a:ext cx="423511"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grpSp>
      <p:sp>
        <p:nvSpPr>
          <p:cNvPr id="20" name="文本框 19">
            <a:extLst>
              <a:ext uri="{FF2B5EF4-FFF2-40B4-BE49-F238E27FC236}">
                <a16:creationId xmlns:a16="http://schemas.microsoft.com/office/drawing/2014/main" id="{B6DC1BC3-A1C0-4AA7-A96A-2D9B2428F04F}"/>
              </a:ext>
            </a:extLst>
          </p:cNvPr>
          <p:cNvSpPr txBox="1"/>
          <p:nvPr/>
        </p:nvSpPr>
        <p:spPr>
          <a:xfrm>
            <a:off x="5463223" y="1648951"/>
            <a:ext cx="1982804" cy="630942"/>
          </a:xfrm>
          <a:prstGeom prst="rect">
            <a:avLst/>
          </a:prstGeom>
          <a:noFill/>
        </p:spPr>
        <p:txBody>
          <a:bodyPr wrap="square" rtlCol="0">
            <a:spAutoFit/>
          </a:bodyPr>
          <a:lstStyle/>
          <a:p>
            <a:r>
              <a:rPr lang="zh-CN" altLang="en-US" sz="3500" b="1" dirty="0">
                <a:solidFill>
                  <a:schemeClr val="tx2"/>
                </a:solidFill>
                <a:latin typeface="微软雅黑" panose="020B0503020204020204" pitchFamily="34" charset="-122"/>
                <a:ea typeface="微软雅黑" panose="020B0503020204020204" pitchFamily="34" charset="-122"/>
                <a:cs typeface="+mj-cs"/>
              </a:rPr>
              <a:t>王树声</a:t>
            </a:r>
          </a:p>
        </p:txBody>
      </p:sp>
      <p:sp>
        <p:nvSpPr>
          <p:cNvPr id="22" name="Rectangle 22">
            <a:extLst>
              <a:ext uri="{FF2B5EF4-FFF2-40B4-BE49-F238E27FC236}">
                <a16:creationId xmlns:a16="http://schemas.microsoft.com/office/drawing/2014/main" id="{7D437D47-85C7-4959-8825-F7CA988D4697}"/>
              </a:ext>
            </a:extLst>
          </p:cNvPr>
          <p:cNvSpPr>
            <a:spLocks noChangeArrowheads="1"/>
          </p:cNvSpPr>
          <p:nvPr/>
        </p:nvSpPr>
        <p:spPr bwMode="auto">
          <a:xfrm>
            <a:off x="1695560" y="355272"/>
            <a:ext cx="62068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建党时期</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5356">
        <p15:prstTrans prst="pageCurlDouble"/>
      </p:transition>
    </mc:Choice>
    <mc:Fallback xmlns="">
      <p:transition spd="slow" advTm="535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0-#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8"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0-#ppt_w/2"/>
                                          </p:val>
                                        </p:tav>
                                        <p:tav tm="100000">
                                          <p:val>
                                            <p:strVal val="#ppt_x"/>
                                          </p:val>
                                        </p:tav>
                                      </p:tavLst>
                                    </p:anim>
                                    <p:anim calcmode="lin" valueType="num">
                                      <p:cBhvr additive="base">
                                        <p:cTn id="32"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20" grpId="0"/>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1C556B1D-160A-4FEB-94C9-C3C4772F07BC}"/>
              </a:ext>
            </a:extLst>
          </p:cNvPr>
          <p:cNvGrpSpPr/>
          <p:nvPr/>
        </p:nvGrpSpPr>
        <p:grpSpPr>
          <a:xfrm>
            <a:off x="5197033" y="614900"/>
            <a:ext cx="6608085" cy="5410515"/>
            <a:chOff x="4926867" y="471837"/>
            <a:chExt cx="6878250" cy="5553970"/>
          </a:xfrm>
        </p:grpSpPr>
        <p:sp>
          <p:nvSpPr>
            <p:cNvPr id="8" name="矩形: 圆角 7">
              <a:extLst>
                <a:ext uri="{FF2B5EF4-FFF2-40B4-BE49-F238E27FC236}">
                  <a16:creationId xmlns:a16="http://schemas.microsoft.com/office/drawing/2014/main" id="{6C270DDC-358B-4ED2-838E-76E3D7993B7E}"/>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9" name="矩形: 剪去顶角 8">
              <a:extLst>
                <a:ext uri="{FF2B5EF4-FFF2-40B4-BE49-F238E27FC236}">
                  <a16:creationId xmlns:a16="http://schemas.microsoft.com/office/drawing/2014/main" id="{6F3CB060-DB53-4664-97EE-EF7180CBE82B}"/>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3" name="文本框 12">
              <a:extLst>
                <a:ext uri="{FF2B5EF4-FFF2-40B4-BE49-F238E27FC236}">
                  <a16:creationId xmlns:a16="http://schemas.microsoft.com/office/drawing/2014/main" id="{6F121093-0F07-438B-A1F5-3E4B953D52B2}"/>
                </a:ext>
              </a:extLst>
            </p:cNvPr>
            <p:cNvSpPr txBox="1"/>
            <p:nvPr/>
          </p:nvSpPr>
          <p:spPr>
            <a:xfrm>
              <a:off x="7596773" y="1275704"/>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pic>
          <p:nvPicPr>
            <p:cNvPr id="14" name="图片 13">
              <a:extLst>
                <a:ext uri="{FF2B5EF4-FFF2-40B4-BE49-F238E27FC236}">
                  <a16:creationId xmlns:a16="http://schemas.microsoft.com/office/drawing/2014/main" id="{B3140734-5FD3-4499-A5AF-1131F216AE0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6867" y="471837"/>
              <a:ext cx="2112327" cy="1669127"/>
            </a:xfrm>
            <a:prstGeom prst="rect">
              <a:avLst/>
            </a:prstGeom>
          </p:spPr>
        </p:pic>
      </p:grpSp>
      <p:sp>
        <p:nvSpPr>
          <p:cNvPr id="10" name="文本框 9"/>
          <p:cNvSpPr txBox="1"/>
          <p:nvPr/>
        </p:nvSpPr>
        <p:spPr>
          <a:xfrm>
            <a:off x="5966452" y="2450957"/>
            <a:ext cx="5711071" cy="2872105"/>
          </a:xfrm>
          <a:prstGeom prst="roundRect">
            <a:avLst/>
          </a:prstGeom>
          <a:noFill/>
        </p:spPr>
        <p:txBody>
          <a:bodyPr vert="eaVert" wrap="square" rtlCol="0">
            <a:spAutoFit/>
            <a:scene3d>
              <a:camera prst="orthographicFront"/>
              <a:lightRig rig="threePt" dir="t"/>
            </a:scene3d>
          </a:bodyPr>
          <a:lstStyle/>
          <a:p>
            <a:pPr fontAlgn="auto">
              <a:lnSpc>
                <a:spcPct val="150000"/>
              </a:lnSpc>
            </a:pPr>
            <a:r>
              <a:rPr lang="zh-CN" altLang="en-US" sz="3800" dirty="0">
                <a:solidFill>
                  <a:schemeClr val="tx1">
                    <a:lumMod val="85000"/>
                    <a:lumOff val="1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sym typeface="+mn-ea"/>
              </a:rPr>
              <a:t>服从纪律，牺牲个人；努力革命，阶级斗争；严守机密，永不叛党。</a:t>
            </a:r>
          </a:p>
        </p:txBody>
      </p:sp>
      <p:pic>
        <p:nvPicPr>
          <p:cNvPr id="11" name="图片 10" descr="2"/>
          <p:cNvPicPr>
            <a:picLocks noChangeAspect="1"/>
          </p:cNvPicPr>
          <p:nvPr/>
        </p:nvPicPr>
        <p:blipFill>
          <a:blip r:embed="rId4"/>
          <a:stretch>
            <a:fillRect/>
          </a:stretch>
        </p:blipFill>
        <p:spPr>
          <a:xfrm>
            <a:off x="618307" y="1785887"/>
            <a:ext cx="4643602" cy="3327133"/>
          </a:xfrm>
          <a:prstGeom prst="rect">
            <a:avLst/>
          </a:prstGeom>
        </p:spPr>
      </p:pic>
      <p:sp>
        <p:nvSpPr>
          <p:cNvPr id="12" name="文本框 11"/>
          <p:cNvSpPr txBox="1"/>
          <p:nvPr/>
        </p:nvSpPr>
        <p:spPr>
          <a:xfrm>
            <a:off x="1005372" y="5382795"/>
            <a:ext cx="3326130" cy="553998"/>
          </a:xfrm>
          <a:prstGeom prst="rect">
            <a:avLst/>
          </a:prstGeom>
          <a:noFill/>
        </p:spPr>
        <p:txBody>
          <a:bodyPr wrap="square" rtlCol="0">
            <a:spAutoFit/>
          </a:bodyPr>
          <a:lstStyle/>
          <a:p>
            <a:r>
              <a:rPr lang="zh-CN" altLang="en-US" sz="1500" b="1" dirty="0">
                <a:solidFill>
                  <a:srgbClr val="C00000"/>
                </a:solidFill>
                <a:latin typeface="微软雅黑" panose="020B0503020204020204" pitchFamily="34" charset="-122"/>
              </a:rPr>
              <a:t>1926年毛泽东主办</a:t>
            </a:r>
          </a:p>
          <a:p>
            <a:r>
              <a:rPr lang="zh-CN" altLang="en-US" sz="1500" b="1" dirty="0">
                <a:solidFill>
                  <a:srgbClr val="C00000"/>
                </a:solidFill>
                <a:latin typeface="微软雅黑" panose="020B0503020204020204" pitchFamily="34" charset="-122"/>
              </a:rPr>
              <a:t>第六届广州农民运动讲习所</a:t>
            </a:r>
          </a:p>
        </p:txBody>
      </p:sp>
      <p:sp>
        <p:nvSpPr>
          <p:cNvPr id="7" name="Rectangle 22">
            <a:extLst>
              <a:ext uri="{FF2B5EF4-FFF2-40B4-BE49-F238E27FC236}">
                <a16:creationId xmlns:a16="http://schemas.microsoft.com/office/drawing/2014/main" id="{C46C4A0E-75CA-4F0A-A993-831DB7D26FA1}"/>
              </a:ext>
            </a:extLst>
          </p:cNvPr>
          <p:cNvSpPr>
            <a:spLocks noChangeArrowheads="1"/>
          </p:cNvSpPr>
          <p:nvPr/>
        </p:nvSpPr>
        <p:spPr bwMode="auto">
          <a:xfrm>
            <a:off x="1695560" y="355272"/>
            <a:ext cx="62068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建党时期</a:t>
            </a: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418">
        <p15:prstTrans prst="pageCurlDouble"/>
      </p:transition>
    </mc:Choice>
    <mc:Fallback xmlns="">
      <p:transition spd="slow" advTm="441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8"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0-#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8"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0-#ppt_w/2"/>
                                          </p:val>
                                        </p:tav>
                                        <p:tav tm="100000">
                                          <p:val>
                                            <p:strVal val="#ppt_x"/>
                                          </p:val>
                                        </p:tav>
                                      </p:tavLst>
                                    </p:anim>
                                    <p:anim calcmode="lin" valueType="num">
                                      <p:cBhvr additive="base">
                                        <p:cTn id="23" dur="500" fill="hold"/>
                                        <p:tgtEl>
                                          <p:spTgt spid="2"/>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up)">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78162394-767E-4C4B-906C-19B57202EE8A}"/>
              </a:ext>
            </a:extLst>
          </p:cNvPr>
          <p:cNvGrpSpPr/>
          <p:nvPr/>
        </p:nvGrpSpPr>
        <p:grpSpPr>
          <a:xfrm>
            <a:off x="5197033" y="614900"/>
            <a:ext cx="6608085" cy="5410515"/>
            <a:chOff x="4926867" y="471837"/>
            <a:chExt cx="6878250" cy="5553970"/>
          </a:xfrm>
        </p:grpSpPr>
        <p:sp>
          <p:nvSpPr>
            <p:cNvPr id="9" name="矩形: 圆角 8">
              <a:extLst>
                <a:ext uri="{FF2B5EF4-FFF2-40B4-BE49-F238E27FC236}">
                  <a16:creationId xmlns:a16="http://schemas.microsoft.com/office/drawing/2014/main" id="{A1E8231D-AAC8-45BE-BF01-12A228E5F3AE}"/>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10" name="矩形: 剪去顶角 9">
              <a:extLst>
                <a:ext uri="{FF2B5EF4-FFF2-40B4-BE49-F238E27FC236}">
                  <a16:creationId xmlns:a16="http://schemas.microsoft.com/office/drawing/2014/main" id="{4C779D54-0D00-4F8A-A207-40E71941CA81}"/>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1" name="文本框 10">
              <a:extLst>
                <a:ext uri="{FF2B5EF4-FFF2-40B4-BE49-F238E27FC236}">
                  <a16:creationId xmlns:a16="http://schemas.microsoft.com/office/drawing/2014/main" id="{E85CED60-FE7A-408B-A0A9-B888B08D8EB6}"/>
                </a:ext>
              </a:extLst>
            </p:cNvPr>
            <p:cNvSpPr txBox="1"/>
            <p:nvPr/>
          </p:nvSpPr>
          <p:spPr>
            <a:xfrm>
              <a:off x="7596773" y="1275704"/>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pic>
          <p:nvPicPr>
            <p:cNvPr id="12" name="图片 11">
              <a:extLst>
                <a:ext uri="{FF2B5EF4-FFF2-40B4-BE49-F238E27FC236}">
                  <a16:creationId xmlns:a16="http://schemas.microsoft.com/office/drawing/2014/main" id="{9D475016-0970-4E12-ACFA-3908EF761A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26867" y="471837"/>
              <a:ext cx="2112327" cy="1669127"/>
            </a:xfrm>
            <a:prstGeom prst="rect">
              <a:avLst/>
            </a:prstGeom>
            <a:noFill/>
          </p:spPr>
        </p:pic>
      </p:grpSp>
      <p:pic>
        <p:nvPicPr>
          <p:cNvPr id="4" name="图片 3" descr="H:\新建文件夹\贺页朵的入党誓词.jpg贺页朵的入党誓词"/>
          <p:cNvPicPr>
            <a:picLocks noChangeAspect="1"/>
          </p:cNvPicPr>
          <p:nvPr/>
        </p:nvPicPr>
        <p:blipFill>
          <a:blip r:embed="rId5"/>
          <a:srcRect/>
          <a:stretch>
            <a:fillRect/>
          </a:stretch>
        </p:blipFill>
        <p:spPr>
          <a:xfrm>
            <a:off x="640570" y="1795580"/>
            <a:ext cx="4994486" cy="3745864"/>
          </a:xfrm>
          <a:prstGeom prst="rect">
            <a:avLst/>
          </a:prstGeom>
        </p:spPr>
      </p:pic>
      <p:sp>
        <p:nvSpPr>
          <p:cNvPr id="7" name="文本框 6"/>
          <p:cNvSpPr txBox="1"/>
          <p:nvPr/>
        </p:nvSpPr>
        <p:spPr>
          <a:xfrm>
            <a:off x="6413321" y="2598590"/>
            <a:ext cx="5032147" cy="2920365"/>
          </a:xfrm>
          <a:prstGeom prst="rect">
            <a:avLst/>
          </a:prstGeom>
          <a:noFill/>
        </p:spPr>
        <p:txBody>
          <a:bodyPr vert="eaVert" wrap="square" rtlCol="0">
            <a:spAutoFit/>
            <a:scene3d>
              <a:camera prst="orthographicFront"/>
              <a:lightRig rig="threePt" dir="t"/>
            </a:scene3d>
          </a:bodyPr>
          <a:lstStyle/>
          <a:p>
            <a:pPr fontAlgn="auto">
              <a:lnSpc>
                <a:spcPct val="150000"/>
              </a:lnSpc>
            </a:pPr>
            <a:r>
              <a:rPr lang="zh-CN" altLang="en-US" sz="3500" dirty="0">
                <a:solidFill>
                  <a:schemeClr val="tx1">
                    <a:lumMod val="85000"/>
                    <a:lumOff val="1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牺牲个人，</a:t>
            </a:r>
          </a:p>
          <a:p>
            <a:pPr fontAlgn="auto">
              <a:lnSpc>
                <a:spcPct val="150000"/>
              </a:lnSpc>
            </a:pPr>
            <a:r>
              <a:rPr lang="zh-CN" altLang="en-US" sz="3500" dirty="0">
                <a:solidFill>
                  <a:schemeClr val="tx1">
                    <a:lumMod val="85000"/>
                    <a:lumOff val="1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努力革命，</a:t>
            </a:r>
          </a:p>
          <a:p>
            <a:pPr fontAlgn="auto">
              <a:lnSpc>
                <a:spcPct val="150000"/>
              </a:lnSpc>
            </a:pPr>
            <a:r>
              <a:rPr lang="zh-CN" altLang="en-US" sz="3500" dirty="0">
                <a:solidFill>
                  <a:schemeClr val="tx1">
                    <a:lumMod val="85000"/>
                    <a:lumOff val="1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阶级斗争，</a:t>
            </a:r>
          </a:p>
          <a:p>
            <a:pPr fontAlgn="auto">
              <a:lnSpc>
                <a:spcPct val="150000"/>
              </a:lnSpc>
            </a:pPr>
            <a:r>
              <a:rPr lang="zh-CN" altLang="en-US" sz="3500" dirty="0">
                <a:solidFill>
                  <a:schemeClr val="tx1">
                    <a:lumMod val="85000"/>
                    <a:lumOff val="1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服从组织，</a:t>
            </a:r>
          </a:p>
          <a:p>
            <a:pPr fontAlgn="auto">
              <a:lnSpc>
                <a:spcPct val="150000"/>
              </a:lnSpc>
            </a:pPr>
            <a:r>
              <a:rPr lang="zh-CN" altLang="en-US" sz="3500" dirty="0">
                <a:solidFill>
                  <a:schemeClr val="tx1">
                    <a:lumMod val="85000"/>
                    <a:lumOff val="1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严守秘密，</a:t>
            </a:r>
          </a:p>
          <a:p>
            <a:pPr fontAlgn="auto">
              <a:lnSpc>
                <a:spcPct val="150000"/>
              </a:lnSpc>
            </a:pPr>
            <a:r>
              <a:rPr lang="zh-CN" altLang="en-US" sz="3500" dirty="0">
                <a:solidFill>
                  <a:schemeClr val="tx1">
                    <a:lumMod val="85000"/>
                    <a:lumOff val="1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永不叛党。</a:t>
            </a:r>
          </a:p>
        </p:txBody>
      </p:sp>
      <p:sp>
        <p:nvSpPr>
          <p:cNvPr id="5" name="Rectangle 22">
            <a:extLst>
              <a:ext uri="{FF2B5EF4-FFF2-40B4-BE49-F238E27FC236}">
                <a16:creationId xmlns:a16="http://schemas.microsoft.com/office/drawing/2014/main" id="{93C0EC53-8546-4BC5-8745-F81AE54734AC}"/>
              </a:ext>
            </a:extLst>
          </p:cNvPr>
          <p:cNvSpPr>
            <a:spLocks noChangeArrowheads="1"/>
          </p:cNvSpPr>
          <p:nvPr/>
        </p:nvSpPr>
        <p:spPr bwMode="auto">
          <a:xfrm>
            <a:off x="1695560" y="355272"/>
            <a:ext cx="62068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建党时期</a:t>
            </a:r>
          </a:p>
        </p:txBody>
      </p:sp>
    </p:spTree>
    <p:custDataLst>
      <p:tags r:id="rId1"/>
    </p:custData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7707">
        <p15:prstTrans prst="pageCurlDouble"/>
      </p:transition>
    </mc:Choice>
    <mc:Fallback xmlns="">
      <p:transition spd="slow" advTm="770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75193" y="2439248"/>
            <a:ext cx="9636107" cy="2785378"/>
          </a:xfrm>
          <a:prstGeom prst="rect">
            <a:avLst/>
          </a:prstGeom>
          <a:noFill/>
        </p:spPr>
        <p:txBody>
          <a:bodyPr wrap="square" rtlCol="0">
            <a:spAutoFit/>
          </a:bodyPr>
          <a:lstStyle/>
          <a:p>
            <a:pPr marL="342900" indent="-342900">
              <a:lnSpc>
                <a:spcPts val="3500"/>
              </a:lnSpc>
              <a:buClr>
                <a:srgbClr val="C00000"/>
              </a:buClr>
              <a:buFont typeface="Wingdings" panose="05000000000000000000" pitchFamily="2" charset="2"/>
              <a:buChar char="u"/>
            </a:pPr>
            <a:r>
              <a:rPr lang="zh-CN" altLang="en-US" sz="2200" dirty="0">
                <a:latin typeface="微软雅黑" panose="020B0503020204020204" pitchFamily="34" charset="-122"/>
                <a:ea typeface="微软雅黑" panose="020B0503020204020204" pitchFamily="34" charset="-122"/>
                <a:cs typeface="+mj-cs"/>
                <a:sym typeface="+mn-ea"/>
              </a:rPr>
              <a:t>中共从一开始就旗帜鲜明地以马克思主义</a:t>
            </a:r>
            <a:r>
              <a:rPr lang="zh-CN" altLang="en-US" sz="2200" dirty="0">
                <a:solidFill>
                  <a:srgbClr val="FF0000"/>
                </a:solidFill>
                <a:latin typeface="微软雅黑" panose="020B0503020204020204" pitchFamily="34" charset="-122"/>
                <a:ea typeface="微软雅黑" panose="020B0503020204020204" pitchFamily="34" charset="-122"/>
                <a:cs typeface="+mj-cs"/>
                <a:sym typeface="+mn-ea"/>
              </a:rPr>
              <a:t>阶级斗争</a:t>
            </a:r>
            <a:r>
              <a:rPr lang="zh-CN" altLang="en-US" sz="2200" dirty="0">
                <a:latin typeface="微软雅黑" panose="020B0503020204020204" pitchFamily="34" charset="-122"/>
                <a:ea typeface="微软雅黑" panose="020B0503020204020204" pitchFamily="34" charset="-122"/>
                <a:cs typeface="+mj-cs"/>
                <a:sym typeface="+mn-ea"/>
              </a:rPr>
              <a:t>理论来观察和分析中国的问题，此理论被这一时期的入党誓词普遍吸收。</a:t>
            </a:r>
            <a:br>
              <a:rPr lang="zh-CN" altLang="en-US" sz="2200" dirty="0">
                <a:latin typeface="微软雅黑" panose="020B0503020204020204" pitchFamily="34" charset="-122"/>
                <a:ea typeface="微软雅黑" panose="020B0503020204020204" pitchFamily="34" charset="-122"/>
                <a:cs typeface="+mj-cs"/>
                <a:sym typeface="+mn-ea"/>
              </a:rPr>
            </a:br>
            <a:endParaRPr lang="en-US" altLang="zh-CN" sz="2200" dirty="0">
              <a:latin typeface="微软雅黑" panose="020B0503020204020204" pitchFamily="34" charset="-122"/>
              <a:ea typeface="微软雅黑" panose="020B0503020204020204" pitchFamily="34" charset="-122"/>
              <a:cs typeface="+mj-cs"/>
              <a:sym typeface="+mn-ea"/>
            </a:endParaRPr>
          </a:p>
          <a:p>
            <a:pPr marL="342900" indent="-342900">
              <a:lnSpc>
                <a:spcPts val="3500"/>
              </a:lnSpc>
              <a:buClr>
                <a:srgbClr val="C00000"/>
              </a:buClr>
              <a:buFont typeface="Wingdings" panose="05000000000000000000" pitchFamily="2" charset="2"/>
              <a:buChar char="u"/>
            </a:pPr>
            <a:r>
              <a:rPr lang="zh-CN" altLang="en-US" sz="2200" dirty="0">
                <a:latin typeface="微软雅黑" panose="020B0503020204020204" pitchFamily="34" charset="-122"/>
                <a:ea typeface="微软雅黑" panose="020B0503020204020204" pitchFamily="34" charset="-122"/>
                <a:cs typeface="+mj-cs"/>
                <a:sym typeface="+mn-ea"/>
              </a:rPr>
              <a:t>大革命失败后，党员数量从六万人锐减到一万多人，党组织被打散，活动被迫转入地下，党内一些意志不坚定分子在白色恐怖下背叛革命，给我们党造成巨大损失。所以，</a:t>
            </a:r>
            <a:r>
              <a:rPr lang="zh-CN" altLang="en-US" sz="2200" dirty="0">
                <a:solidFill>
                  <a:srgbClr val="FF0000"/>
                </a:solidFill>
                <a:latin typeface="微软雅黑" panose="020B0503020204020204" pitchFamily="34" charset="-122"/>
                <a:ea typeface="微软雅黑" panose="020B0503020204020204" pitchFamily="34" charset="-122"/>
                <a:cs typeface="+mj-cs"/>
                <a:sym typeface="+mn-ea"/>
              </a:rPr>
              <a:t>“永不叛党”</a:t>
            </a:r>
            <a:r>
              <a:rPr lang="zh-CN" altLang="en-US" sz="2200" dirty="0">
                <a:latin typeface="微软雅黑" panose="020B0503020204020204" pitchFamily="34" charset="-122"/>
                <a:ea typeface="微软雅黑" panose="020B0503020204020204" pitchFamily="34" charset="-122"/>
                <a:cs typeface="+mj-cs"/>
                <a:sym typeface="+mn-ea"/>
              </a:rPr>
              <a:t>成为党员入党之初的基本承诺。</a:t>
            </a:r>
            <a:endParaRPr lang="en-US" altLang="zh-CN" sz="2200" dirty="0">
              <a:latin typeface="微软雅黑" panose="020B0503020204020204" pitchFamily="34" charset="-122"/>
              <a:ea typeface="微软雅黑" panose="020B0503020204020204" pitchFamily="34" charset="-122"/>
              <a:cs typeface="+mj-cs"/>
              <a:sym typeface="+mn-ea"/>
            </a:endParaRPr>
          </a:p>
        </p:txBody>
      </p:sp>
      <p:sp>
        <p:nvSpPr>
          <p:cNvPr id="2" name="文本框 1"/>
          <p:cNvSpPr txBox="1"/>
          <p:nvPr/>
        </p:nvSpPr>
        <p:spPr>
          <a:xfrm>
            <a:off x="1789497" y="1604846"/>
            <a:ext cx="6187440" cy="640080"/>
          </a:xfrm>
          <a:prstGeom prst="rect">
            <a:avLst/>
          </a:prstGeom>
          <a:noFill/>
        </p:spPr>
        <p:txBody>
          <a:bodyPr wrap="square" rtlCol="0">
            <a:spAutoFit/>
          </a:bodyPr>
          <a:lstStyle/>
          <a:p>
            <a:r>
              <a:rPr lang="zh-CN" altLang="en-US" sz="3600" b="1" dirty="0">
                <a:solidFill>
                  <a:srgbClr val="C00000"/>
                </a:solidFill>
                <a:latin typeface="微软雅黑" panose="020B0503020204020204" pitchFamily="34" charset="-122"/>
                <a:ea typeface="微软雅黑" panose="020B0503020204020204" pitchFamily="34" charset="-122"/>
              </a:rPr>
              <a:t>核心：阶级斗争和永不叛党</a:t>
            </a:r>
          </a:p>
        </p:txBody>
      </p:sp>
      <p:sp>
        <p:nvSpPr>
          <p:cNvPr id="4" name="Rectangle 22">
            <a:extLst>
              <a:ext uri="{FF2B5EF4-FFF2-40B4-BE49-F238E27FC236}">
                <a16:creationId xmlns:a16="http://schemas.microsoft.com/office/drawing/2014/main" id="{AA50761B-5C00-421F-BC94-276ECF426294}"/>
              </a:ext>
            </a:extLst>
          </p:cNvPr>
          <p:cNvSpPr>
            <a:spLocks noChangeArrowheads="1"/>
          </p:cNvSpPr>
          <p:nvPr/>
        </p:nvSpPr>
        <p:spPr bwMode="auto">
          <a:xfrm>
            <a:off x="1695560" y="355272"/>
            <a:ext cx="62068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marL="0" marR="0" lvl="0" indent="0" defTabSz="914400" eaLnBrk="1" fontAlgn="base" latinLnBrk="0" hangingPunct="1">
              <a:lnSpc>
                <a:spcPct val="120000"/>
              </a:lnSpc>
              <a:spcBef>
                <a:spcPct val="0"/>
              </a:spcBef>
              <a:spcAft>
                <a:spcPct val="0"/>
              </a:spcAft>
              <a:buClrTx/>
              <a:buSzTx/>
              <a:buFontTx/>
              <a:buNone/>
              <a:tabLst/>
              <a:defRPr/>
            </a:pPr>
            <a:r>
              <a:rPr lang="zh-CN" altLang="en-US" sz="3500" dirty="0">
                <a:solidFill>
                  <a:schemeClr val="tx2"/>
                </a:solidFill>
                <a:latin typeface="微软雅黑" panose="020B0503020204020204" pitchFamily="34" charset="-122"/>
                <a:ea typeface="微软雅黑" panose="020B0503020204020204" pitchFamily="34" charset="-122"/>
                <a:cs typeface="+mj-cs"/>
              </a:rPr>
              <a:t>建党时期</a:t>
            </a:r>
          </a:p>
        </p:txBody>
      </p:sp>
      <p:grpSp>
        <p:nvGrpSpPr>
          <p:cNvPr id="5" name="组合 4">
            <a:extLst>
              <a:ext uri="{FF2B5EF4-FFF2-40B4-BE49-F238E27FC236}">
                <a16:creationId xmlns:a16="http://schemas.microsoft.com/office/drawing/2014/main" id="{443D8CA2-612F-4CA2-AF0E-7F58AF16D5BB}"/>
              </a:ext>
            </a:extLst>
          </p:cNvPr>
          <p:cNvGrpSpPr/>
          <p:nvPr/>
        </p:nvGrpSpPr>
        <p:grpSpPr>
          <a:xfrm>
            <a:off x="1010653" y="1965626"/>
            <a:ext cx="10472286" cy="4184918"/>
            <a:chOff x="5062889" y="1944303"/>
            <a:chExt cx="6083166" cy="3407346"/>
          </a:xfrm>
        </p:grpSpPr>
        <p:cxnSp>
          <p:nvCxnSpPr>
            <p:cNvPr id="6" name="直接连接符 5">
              <a:extLst>
                <a:ext uri="{FF2B5EF4-FFF2-40B4-BE49-F238E27FC236}">
                  <a16:creationId xmlns:a16="http://schemas.microsoft.com/office/drawing/2014/main" id="{12EF9193-1E64-4D08-9BF0-8252BA609AB4}"/>
                </a:ext>
              </a:extLst>
            </p:cNvPr>
            <p:cNvCxnSpPr>
              <a:cxnSpLocks/>
            </p:cNvCxnSpPr>
            <p:nvPr/>
          </p:nvCxnSpPr>
          <p:spPr>
            <a:xfrm>
              <a:off x="5062889" y="1964422"/>
              <a:ext cx="0" cy="33487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7" name="直接连接符 6">
              <a:extLst>
                <a:ext uri="{FF2B5EF4-FFF2-40B4-BE49-F238E27FC236}">
                  <a16:creationId xmlns:a16="http://schemas.microsoft.com/office/drawing/2014/main" id="{50793E40-C30C-4590-B842-9F98747F7E42}"/>
                </a:ext>
              </a:extLst>
            </p:cNvPr>
            <p:cNvCxnSpPr>
              <a:cxnSpLocks/>
            </p:cNvCxnSpPr>
            <p:nvPr/>
          </p:nvCxnSpPr>
          <p:spPr>
            <a:xfrm flipH="1">
              <a:off x="8898414" y="1944303"/>
              <a:ext cx="2238015"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8" name="直接连接符 7">
              <a:extLst>
                <a:ext uri="{FF2B5EF4-FFF2-40B4-BE49-F238E27FC236}">
                  <a16:creationId xmlns:a16="http://schemas.microsoft.com/office/drawing/2014/main" id="{E24A3DF9-4AA0-41AF-A09F-94DDA015746B}"/>
                </a:ext>
              </a:extLst>
            </p:cNvPr>
            <p:cNvCxnSpPr>
              <a:cxnSpLocks/>
            </p:cNvCxnSpPr>
            <p:nvPr/>
          </p:nvCxnSpPr>
          <p:spPr>
            <a:xfrm flipH="1" flipV="1">
              <a:off x="5062890" y="5300273"/>
              <a:ext cx="6083165" cy="32123"/>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9" name="直接连接符 8">
              <a:extLst>
                <a:ext uri="{FF2B5EF4-FFF2-40B4-BE49-F238E27FC236}">
                  <a16:creationId xmlns:a16="http://schemas.microsoft.com/office/drawing/2014/main" id="{10A0C3F0-81AE-42B7-865B-1C149EA7444B}"/>
                </a:ext>
              </a:extLst>
            </p:cNvPr>
            <p:cNvCxnSpPr>
              <a:cxnSpLocks/>
            </p:cNvCxnSpPr>
            <p:nvPr/>
          </p:nvCxnSpPr>
          <p:spPr>
            <a:xfrm flipH="1" flipV="1">
              <a:off x="11117179" y="1944303"/>
              <a:ext cx="9627" cy="3407346"/>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cxnSp>
          <p:nvCxnSpPr>
            <p:cNvPr id="10" name="直接连接符 9">
              <a:extLst>
                <a:ext uri="{FF2B5EF4-FFF2-40B4-BE49-F238E27FC236}">
                  <a16:creationId xmlns:a16="http://schemas.microsoft.com/office/drawing/2014/main" id="{1DC434DE-7939-42B5-998E-6A8C96624C4F}"/>
                </a:ext>
              </a:extLst>
            </p:cNvPr>
            <p:cNvCxnSpPr>
              <a:cxnSpLocks/>
            </p:cNvCxnSpPr>
            <p:nvPr/>
          </p:nvCxnSpPr>
          <p:spPr>
            <a:xfrm>
              <a:off x="5062889" y="1964422"/>
              <a:ext cx="423511" cy="0"/>
            </a:xfrm>
            <a:prstGeom prst="line">
              <a:avLst/>
            </a:prstGeom>
            <a:ln>
              <a:solidFill>
                <a:srgbClr val="C00000"/>
              </a:solidFill>
            </a:ln>
          </p:spPr>
          <p:style>
            <a:lnRef idx="3">
              <a:schemeClr val="dk1"/>
            </a:lnRef>
            <a:fillRef idx="0">
              <a:schemeClr val="dk1"/>
            </a:fillRef>
            <a:effectRef idx="2">
              <a:schemeClr val="dk1"/>
            </a:effectRef>
            <a:fontRef idx="minor">
              <a:schemeClr val="tx1"/>
            </a:fontRef>
          </p:style>
        </p:cxn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2974">
        <p15:prstTrans prst="pageCurlDouble"/>
      </p:transition>
    </mc:Choice>
    <mc:Fallback xmlns="">
      <p:transition spd="slow" advTm="297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0-#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a16="http://schemas.microsoft.com/office/drawing/2014/main" id="{529BEC95-9465-4710-9823-D1510BD28F30}"/>
              </a:ext>
            </a:extLst>
          </p:cNvPr>
          <p:cNvGrpSpPr/>
          <p:nvPr/>
        </p:nvGrpSpPr>
        <p:grpSpPr>
          <a:xfrm>
            <a:off x="4518408" y="-134753"/>
            <a:ext cx="7136865" cy="6025415"/>
            <a:chOff x="4926867" y="471837"/>
            <a:chExt cx="6878250" cy="5553970"/>
          </a:xfrm>
        </p:grpSpPr>
        <p:sp>
          <p:nvSpPr>
            <p:cNvPr id="8" name="矩形: 圆角 7">
              <a:extLst>
                <a:ext uri="{FF2B5EF4-FFF2-40B4-BE49-F238E27FC236}">
                  <a16:creationId xmlns:a16="http://schemas.microsoft.com/office/drawing/2014/main" id="{46F7B1E9-79E3-4A3B-A56B-047F4D8AD53A}"/>
                </a:ext>
              </a:extLst>
            </p:cNvPr>
            <p:cNvSpPr/>
            <p:nvPr/>
          </p:nvSpPr>
          <p:spPr>
            <a:xfrm>
              <a:off x="5558685" y="1544535"/>
              <a:ext cx="6246432" cy="4481272"/>
            </a:xfrm>
            <a:prstGeom prst="roundRect">
              <a:avLst/>
            </a:prstGeom>
            <a:solidFill>
              <a:schemeClr val="bg1"/>
            </a:solidFill>
            <a:ln>
              <a:solidFill>
                <a:schemeClr val="bg1">
                  <a:alpha val="46000"/>
                </a:schemeClr>
              </a:solidFill>
            </a:ln>
            <a:effectLst>
              <a:glow>
                <a:schemeClr val="bg1">
                  <a:alpha val="61000"/>
                </a:schemeClr>
              </a:glow>
              <a:softEdge rad="7620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4000">
                <a:solidFill>
                  <a:schemeClr val="bg1"/>
                </a:solidFill>
                <a:latin typeface="微软雅黑" panose="020B0503020204020204" pitchFamily="34" charset="-122"/>
                <a:ea typeface="微软雅黑" panose="020B0503020204020204" pitchFamily="34" charset="-122"/>
              </a:endParaRPr>
            </a:p>
          </p:txBody>
        </p:sp>
        <p:sp>
          <p:nvSpPr>
            <p:cNvPr id="9" name="矩形: 剪去顶角 8">
              <a:extLst>
                <a:ext uri="{FF2B5EF4-FFF2-40B4-BE49-F238E27FC236}">
                  <a16:creationId xmlns:a16="http://schemas.microsoft.com/office/drawing/2014/main" id="{1416CC3F-2EEC-4D60-8A63-DCF07187A237}"/>
                </a:ext>
              </a:extLst>
            </p:cNvPr>
            <p:cNvSpPr/>
            <p:nvPr/>
          </p:nvSpPr>
          <p:spPr>
            <a:xfrm>
              <a:off x="7324960" y="1176195"/>
              <a:ext cx="2750130" cy="812040"/>
            </a:xfrm>
            <a:prstGeom prst="snip2SameRect">
              <a:avLst/>
            </a:prstGeom>
            <a:solidFill>
              <a:srgbClr val="B60039"/>
            </a:solid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a:solidFill>
                  <a:srgbClr val="FFFFFF"/>
                </a:solidFill>
              </a:endParaRPr>
            </a:p>
          </p:txBody>
        </p:sp>
        <p:sp>
          <p:nvSpPr>
            <p:cNvPr id="10" name="文本框 9">
              <a:extLst>
                <a:ext uri="{FF2B5EF4-FFF2-40B4-BE49-F238E27FC236}">
                  <a16:creationId xmlns:a16="http://schemas.microsoft.com/office/drawing/2014/main" id="{2399861B-8C54-4DE1-9931-B42DB3BD66AF}"/>
                </a:ext>
              </a:extLst>
            </p:cNvPr>
            <p:cNvSpPr txBox="1"/>
            <p:nvPr/>
          </p:nvSpPr>
          <p:spPr>
            <a:xfrm>
              <a:off x="7596773" y="1275704"/>
              <a:ext cx="2249427" cy="647671"/>
            </a:xfrm>
            <a:prstGeom prst="rect">
              <a:avLst/>
            </a:prstGeom>
            <a:noFill/>
            <a:ln>
              <a:noFill/>
            </a:ln>
            <a:extLst>
              <a:ext uri="{91240B29-F687-4F45-9708-019B960494DF}">
                <a14:hiddenLine xmlns:a14="http://schemas.microsoft.com/office/drawing/2010/main">
                  <a:solidFill>
                    <a:srgbClr val="FF0000"/>
                  </a:solidFill>
                </a14:hiddenLine>
              </a:ext>
            </a:extLst>
          </p:spPr>
          <p:txBody>
            <a:bodyPr wrap="square" rtlCol="0">
              <a:spAutoFit/>
            </a:bodyPr>
            <a:lstStyle/>
            <a:p>
              <a:r>
                <a:rPr lang="zh-CN" altLang="en-US" sz="3500" b="1" dirty="0">
                  <a:ln w="22225">
                    <a:noFill/>
                    <a:prstDash val="solid"/>
                  </a:ln>
                  <a:solidFill>
                    <a:schemeClr val="bg1"/>
                  </a:solidFill>
                  <a:effectLst/>
                  <a:latin typeface="微软雅黑" panose="020B0503020204020204" pitchFamily="34" charset="-122"/>
                </a:rPr>
                <a:t>入党誓词</a:t>
              </a:r>
            </a:p>
          </p:txBody>
        </p:sp>
        <p:pic>
          <p:nvPicPr>
            <p:cNvPr id="11" name="图片 10">
              <a:extLst>
                <a:ext uri="{FF2B5EF4-FFF2-40B4-BE49-F238E27FC236}">
                  <a16:creationId xmlns:a16="http://schemas.microsoft.com/office/drawing/2014/main" id="{5AFC7F98-F6EA-4A9B-BE2A-BBB3BC32F0F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6867" y="471837"/>
              <a:ext cx="2112327" cy="1669127"/>
            </a:xfrm>
            <a:prstGeom prst="rect">
              <a:avLst/>
            </a:prstGeom>
            <a:noFill/>
          </p:spPr>
        </p:pic>
      </p:grpSp>
      <p:sp>
        <p:nvSpPr>
          <p:cNvPr id="4" name="文本框 3"/>
          <p:cNvSpPr txBox="1"/>
          <p:nvPr/>
        </p:nvSpPr>
        <p:spPr>
          <a:xfrm>
            <a:off x="6079151" y="1746070"/>
            <a:ext cx="4962897" cy="4961255"/>
          </a:xfrm>
          <a:prstGeom prst="rect">
            <a:avLst/>
          </a:prstGeom>
          <a:noFill/>
        </p:spPr>
        <p:txBody>
          <a:bodyPr vert="eaVert" wrap="square" rtlCol="0">
            <a:spAutoFit/>
          </a:bodyPr>
          <a:lstStyle/>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我宣誓：</a:t>
            </a:r>
          </a:p>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一、终身为共产主义事业奋斗；</a:t>
            </a:r>
          </a:p>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二、党的利益高于一切；</a:t>
            </a:r>
          </a:p>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三、遵守党的纪律；</a:t>
            </a:r>
          </a:p>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四、不怕困难，永远为党工作；</a:t>
            </a:r>
          </a:p>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五、要作群众的模范；</a:t>
            </a:r>
          </a:p>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六、保守党的秘密；</a:t>
            </a:r>
          </a:p>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七、对党有信心；</a:t>
            </a:r>
          </a:p>
          <a:p>
            <a:pPr fontAlgn="auto">
              <a:lnSpc>
                <a:spcPct val="150000"/>
              </a:lnSpc>
            </a:pPr>
            <a:r>
              <a:rPr lang="zh-CN" altLang="en-US" sz="2300" dirty="0">
                <a:solidFill>
                  <a:schemeClr val="tx1">
                    <a:lumMod val="75000"/>
                    <a:lumOff val="25000"/>
                  </a:schemeClr>
                </a:solidFill>
                <a:effectLst>
                  <a:outerShdw blurRad="38100" dist="19050" dir="2700000" algn="tl" rotWithShape="0">
                    <a:schemeClr val="dk1">
                      <a:alpha val="40000"/>
                      <a:lumMod val="50000"/>
                    </a:schemeClr>
                  </a:outerShdw>
                </a:effectLst>
                <a:latin typeface="方正清刻本悦宋简体" panose="02000000000000000000" pitchFamily="2" charset="-122"/>
                <a:ea typeface="方正清刻本悦宋简体" panose="02000000000000000000" pitchFamily="2" charset="-122"/>
              </a:rPr>
              <a:t>八、百折不挠，永不叛党。</a:t>
            </a:r>
          </a:p>
        </p:txBody>
      </p:sp>
      <p:pic>
        <p:nvPicPr>
          <p:cNvPr id="2" name="图片 1" descr="陈云"/>
          <p:cNvPicPr>
            <a:picLocks noChangeAspect="1"/>
          </p:cNvPicPr>
          <p:nvPr/>
        </p:nvPicPr>
        <p:blipFill>
          <a:blip r:embed="rId4"/>
          <a:stretch>
            <a:fillRect/>
          </a:stretch>
        </p:blipFill>
        <p:spPr>
          <a:xfrm>
            <a:off x="753493" y="1645116"/>
            <a:ext cx="3953261" cy="2703864"/>
          </a:xfrm>
          <a:prstGeom prst="rect">
            <a:avLst/>
          </a:prstGeom>
        </p:spPr>
      </p:pic>
      <p:sp>
        <p:nvSpPr>
          <p:cNvPr id="5" name="文本框 4"/>
          <p:cNvSpPr txBox="1"/>
          <p:nvPr/>
        </p:nvSpPr>
        <p:spPr>
          <a:xfrm>
            <a:off x="753493" y="4833153"/>
            <a:ext cx="3764915" cy="553998"/>
          </a:xfrm>
          <a:prstGeom prst="rect">
            <a:avLst/>
          </a:prstGeom>
          <a:noFill/>
        </p:spPr>
        <p:txBody>
          <a:bodyPr wrap="square" rtlCol="0">
            <a:spAutoFit/>
          </a:bodyPr>
          <a:lstStyle/>
          <a:p>
            <a:r>
              <a:rPr lang="zh-CN" altLang="en-US" sz="1500" b="1" dirty="0">
                <a:solidFill>
                  <a:srgbClr val="C00000"/>
                </a:solidFill>
                <a:latin typeface="微软雅黑" panose="020B0503020204020204" pitchFamily="34" charset="-122"/>
              </a:rPr>
              <a:t>陈云</a:t>
            </a:r>
            <a:r>
              <a:rPr lang="zh-CN" altLang="en-US" sz="1500" b="1" dirty="0">
                <a:solidFill>
                  <a:schemeClr val="tx1">
                    <a:lumMod val="75000"/>
                    <a:lumOff val="25000"/>
                  </a:schemeClr>
                </a:solidFill>
                <a:latin typeface="微软雅黑" panose="020B0503020204020204" pitchFamily="34" charset="-122"/>
              </a:rPr>
              <a:t>（1905.06.13－1995.04.10）</a:t>
            </a:r>
          </a:p>
          <a:p>
            <a:r>
              <a:rPr lang="zh-CN" altLang="en-US" sz="1500" b="1" dirty="0">
                <a:solidFill>
                  <a:srgbClr val="C00000"/>
                </a:solidFill>
                <a:latin typeface="微软雅黑" panose="020B0503020204020204" pitchFamily="34" charset="-122"/>
              </a:rPr>
              <a:t>伟大的无产阶级革命家、政治家</a:t>
            </a:r>
          </a:p>
        </p:txBody>
      </p:sp>
      <p:sp>
        <p:nvSpPr>
          <p:cNvPr id="6" name="Rectangle 22">
            <a:extLst>
              <a:ext uri="{FF2B5EF4-FFF2-40B4-BE49-F238E27FC236}">
                <a16:creationId xmlns:a16="http://schemas.microsoft.com/office/drawing/2014/main" id="{5D3F304A-E684-4CCB-AB8A-52A3E2DE60A1}"/>
              </a:ext>
            </a:extLst>
          </p:cNvPr>
          <p:cNvSpPr>
            <a:spLocks noChangeArrowheads="1"/>
          </p:cNvSpPr>
          <p:nvPr/>
        </p:nvSpPr>
        <p:spPr bwMode="auto">
          <a:xfrm>
            <a:off x="1723972" y="383162"/>
            <a:ext cx="5965564" cy="683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b="1">
                <a:solidFill>
                  <a:schemeClr val="tx1"/>
                </a:solidFill>
                <a:latin typeface="Arial" panose="020B0604020202020204" pitchFamily="34" charset="0"/>
                <a:ea typeface="华文细黑" panose="02010600040101010101" pitchFamily="2" charset="-122"/>
              </a:defRPr>
            </a:lvl1pPr>
            <a:lvl2pPr marL="742950" indent="-285750" eaLnBrk="0" hangingPunct="0">
              <a:defRPr b="1">
                <a:solidFill>
                  <a:schemeClr val="tx1"/>
                </a:solidFill>
                <a:latin typeface="Arial" panose="020B0604020202020204" pitchFamily="34" charset="0"/>
                <a:ea typeface="华文细黑" panose="02010600040101010101" pitchFamily="2" charset="-122"/>
              </a:defRPr>
            </a:lvl2pPr>
            <a:lvl3pPr marL="1143000" indent="-228600" eaLnBrk="0" hangingPunct="0">
              <a:defRPr b="1">
                <a:solidFill>
                  <a:schemeClr val="tx1"/>
                </a:solidFill>
                <a:latin typeface="Arial" panose="020B0604020202020204" pitchFamily="34" charset="0"/>
                <a:ea typeface="华文细黑" panose="02010600040101010101" pitchFamily="2" charset="-122"/>
              </a:defRPr>
            </a:lvl3pPr>
            <a:lvl4pPr marL="1600200" indent="-228600" eaLnBrk="0" hangingPunct="0">
              <a:defRPr b="1">
                <a:solidFill>
                  <a:schemeClr val="tx1"/>
                </a:solidFill>
                <a:latin typeface="Arial" panose="020B0604020202020204" pitchFamily="34" charset="0"/>
                <a:ea typeface="华文细黑" panose="02010600040101010101" pitchFamily="2" charset="-122"/>
              </a:defRPr>
            </a:lvl4pPr>
            <a:lvl5pPr marL="2057400" indent="-228600" eaLnBrk="0" hangingPunct="0">
              <a:defRPr b="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defRPr b="1">
                <a:solidFill>
                  <a:schemeClr val="tx1"/>
                </a:solidFill>
                <a:latin typeface="Arial" panose="020B0604020202020204" pitchFamily="34" charset="0"/>
                <a:ea typeface="华文细黑" panose="02010600040101010101" pitchFamily="2" charset="-122"/>
              </a:defRPr>
            </a:lvl9pPr>
          </a:lstStyle>
          <a:p>
            <a:pPr eaLnBrk="1" hangingPunct="1">
              <a:lnSpc>
                <a:spcPct val="120000"/>
              </a:lnSpc>
              <a:defRPr/>
            </a:pPr>
            <a:r>
              <a:rPr lang="zh-CN" altLang="en-US" sz="3500" dirty="0">
                <a:solidFill>
                  <a:schemeClr val="tx2"/>
                </a:solidFill>
                <a:latin typeface="微软雅黑" panose="020B0503020204020204" pitchFamily="34" charset="-122"/>
                <a:ea typeface="微软雅黑" panose="020B0503020204020204" pitchFamily="34" charset="-122"/>
                <a:cs typeface="+mj-cs"/>
              </a:rPr>
              <a:t>抗战时期</a:t>
            </a:r>
          </a:p>
        </p:txBody>
      </p:sp>
    </p:spTree>
  </p:cSld>
  <p:clrMapOvr>
    <a:masterClrMapping/>
  </p:clrMapOvr>
  <p:transition spd="slow" advTm="5092">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500"/>
                            </p:stCondLst>
                            <p:childTnLst>
                              <p:par>
                                <p:cTn id="10" presetID="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500"/>
                            </p:stCondLst>
                            <p:childTnLst>
                              <p:par>
                                <p:cTn id="20" presetID="2" presetClass="entr" presetSubtype="8"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入党誓言"/>
</p:tagLst>
</file>

<file path=ppt/tags/tag10.xml><?xml version="1.0" encoding="utf-8"?>
<p:tagLst xmlns:a="http://schemas.openxmlformats.org/drawingml/2006/main" xmlns:r="http://schemas.openxmlformats.org/officeDocument/2006/relationships" xmlns:p="http://schemas.openxmlformats.org/presentationml/2006/main">
  <p:tag name="TIMING" val="|1.6|1.7"/>
</p:tagLst>
</file>

<file path=ppt/tags/tag11.xml><?xml version="1.0" encoding="utf-8"?>
<p:tagLst xmlns:a="http://schemas.openxmlformats.org/drawingml/2006/main" xmlns:r="http://schemas.openxmlformats.org/officeDocument/2006/relationships" xmlns:p="http://schemas.openxmlformats.org/presentationml/2006/main">
  <p:tag name="TIMING" val="|1.9|1.2"/>
</p:tagLst>
</file>

<file path=ppt/tags/tag12.xml><?xml version="1.0" encoding="utf-8"?>
<p:tagLst xmlns:a="http://schemas.openxmlformats.org/drawingml/2006/main" xmlns:r="http://schemas.openxmlformats.org/officeDocument/2006/relationships" xmlns:p="http://schemas.openxmlformats.org/presentationml/2006/main">
  <p:tag name="TIMING" val="|1"/>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TIMING" val="|5"/>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TIMING" val="|6.4"/>
</p:tagLst>
</file>

<file path=ppt/tags/tag8.xml><?xml version="1.0" encoding="utf-8"?>
<p:tagLst xmlns:a="http://schemas.openxmlformats.org/drawingml/2006/main" xmlns:r="http://schemas.openxmlformats.org/officeDocument/2006/relationships" xmlns:p="http://schemas.openxmlformats.org/presentationml/2006/main">
  <p:tag name="TIMING" val="|2.8|2.9|1.5"/>
</p:tagLst>
</file>

<file path=ppt/tags/tag9.xml><?xml version="1.0" encoding="utf-8"?>
<p:tagLst xmlns:a="http://schemas.openxmlformats.org/drawingml/2006/main" xmlns:r="http://schemas.openxmlformats.org/officeDocument/2006/relationships" xmlns:p="http://schemas.openxmlformats.org/presentationml/2006/main">
  <p:tag name="TIMING" val="|0.7|1.2"/>
</p:tagLst>
</file>

<file path=ppt/theme/theme1.xml><?xml version="1.0" encoding="utf-8"?>
<a:theme xmlns:a="http://schemas.openxmlformats.org/drawingml/2006/main" name="Network">
  <a:themeElements>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fontScheme name="Office 主题​​">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Office 主题​​ 1">
        <a:dk1>
          <a:srgbClr val="4F747B"/>
        </a:dk1>
        <a:lt1>
          <a:srgbClr val="FFFFFF"/>
        </a:lt1>
        <a:dk2>
          <a:srgbClr val="000000"/>
        </a:dk2>
        <a:lt2>
          <a:srgbClr val="C0C0C0"/>
        </a:lt2>
        <a:accent1>
          <a:srgbClr val="859868"/>
        </a:accent1>
        <a:accent2>
          <a:srgbClr val="5F5F5F"/>
        </a:accent2>
        <a:accent3>
          <a:srgbClr val="AAAAAA"/>
        </a:accent3>
        <a:accent4>
          <a:srgbClr val="DADADA"/>
        </a:accent4>
        <a:accent5>
          <a:srgbClr val="C2CAB9"/>
        </a:accent5>
        <a:accent6>
          <a:srgbClr val="555555"/>
        </a:accent6>
        <a:hlink>
          <a:srgbClr val="5F5F5F"/>
        </a:hlink>
        <a:folHlink>
          <a:srgbClr val="BA1212"/>
        </a:folHlink>
      </a:clrScheme>
      <a:clrMap bg1="dk2" tx1="lt1" bg2="dk1" tx2="lt2" accent1="accent1" accent2="accent2" accent3="accent3" accent4="accent4" accent5="accent5" accent6="accent6" hlink="hlink" folHlink="folHlink"/>
    </a:extraClrScheme>
    <a:extraClrScheme>
      <a:clrScheme name="Office 主题​​ 2">
        <a:dk1>
          <a:srgbClr val="3C0000"/>
        </a:dk1>
        <a:lt1>
          <a:srgbClr val="FFFFFF"/>
        </a:lt1>
        <a:dk2>
          <a:srgbClr val="4D0B0B"/>
        </a:dk2>
        <a:lt2>
          <a:srgbClr val="FFFFFF"/>
        </a:lt2>
        <a:accent1>
          <a:srgbClr val="666633"/>
        </a:accent1>
        <a:accent2>
          <a:srgbClr val="CC3300"/>
        </a:accent2>
        <a:accent3>
          <a:srgbClr val="B2AAAA"/>
        </a:accent3>
        <a:accent4>
          <a:srgbClr val="DADADA"/>
        </a:accent4>
        <a:accent5>
          <a:srgbClr val="B8B8AD"/>
        </a:accent5>
        <a:accent6>
          <a:srgbClr val="B92D00"/>
        </a:accent6>
        <a:hlink>
          <a:srgbClr val="CC9900"/>
        </a:hlink>
        <a:folHlink>
          <a:srgbClr val="CCCC33"/>
        </a:folHlink>
      </a:clrScheme>
      <a:clrMap bg1="dk2" tx1="lt1" bg2="dk1" tx2="lt2" accent1="accent1" accent2="accent2" accent3="accent3" accent4="accent4" accent5="accent5" accent6="accent6" hlink="hlink" folHlink="folHlink"/>
    </a:extraClrScheme>
    <a:extraClrScheme>
      <a:clrScheme name="Office 主题​​ 3">
        <a:dk1>
          <a:srgbClr val="666699"/>
        </a:dk1>
        <a:lt1>
          <a:srgbClr val="FFFFFF"/>
        </a:lt1>
        <a:dk2>
          <a:srgbClr val="15192B"/>
        </a:dk2>
        <a:lt2>
          <a:srgbClr val="CCCCFF"/>
        </a:lt2>
        <a:accent1>
          <a:srgbClr val="4F893D"/>
        </a:accent1>
        <a:accent2>
          <a:srgbClr val="666699"/>
        </a:accent2>
        <a:accent3>
          <a:srgbClr val="AAABAC"/>
        </a:accent3>
        <a:accent4>
          <a:srgbClr val="DADADA"/>
        </a:accent4>
        <a:accent5>
          <a:srgbClr val="B2C4AF"/>
        </a:accent5>
        <a:accent6>
          <a:srgbClr val="5C5C8A"/>
        </a:accent6>
        <a:hlink>
          <a:srgbClr val="CC9900"/>
        </a:hlink>
        <a:folHlink>
          <a:srgbClr val="4837C7"/>
        </a:folHlink>
      </a:clrScheme>
      <a:clrMap bg1="dk2" tx1="lt1" bg2="dk1" tx2="lt2" accent1="accent1" accent2="accent2" accent3="accent3" accent4="accent4" accent5="accent5" accent6="accent6" hlink="hlink" folHlink="folHlink"/>
    </a:extraClrScheme>
    <a:extraClrScheme>
      <a:clrScheme name="Office 主题​​ 4">
        <a:dk1>
          <a:srgbClr val="666699"/>
        </a:dk1>
        <a:lt1>
          <a:srgbClr val="FFFFFF"/>
        </a:lt1>
        <a:dk2>
          <a:srgbClr val="86001A"/>
        </a:dk2>
        <a:lt2>
          <a:srgbClr val="CCCC66"/>
        </a:lt2>
        <a:accent1>
          <a:srgbClr val="FF3300"/>
        </a:accent1>
        <a:accent2>
          <a:srgbClr val="FF6600"/>
        </a:accent2>
        <a:accent3>
          <a:srgbClr val="C3AAAB"/>
        </a:accent3>
        <a:accent4>
          <a:srgbClr val="DADADA"/>
        </a:accent4>
        <a:accent5>
          <a:srgbClr val="FFADAA"/>
        </a:accent5>
        <a:accent6>
          <a:srgbClr val="E75C00"/>
        </a:accent6>
        <a:hlink>
          <a:srgbClr val="CC9900"/>
        </a:hlink>
        <a:folHlink>
          <a:srgbClr val="FF0000"/>
        </a:folHlink>
      </a:clrScheme>
      <a:clrMap bg1="dk2" tx1="lt1" bg2="dk1" tx2="lt2" accent1="accent1" accent2="accent2" accent3="accent3" accent4="accent4" accent5="accent5" accent6="accent6" hlink="hlink" folHlink="folHlink"/>
    </a:extraClrScheme>
    <a:extraClrScheme>
      <a:clrScheme name="Office 主题​​ 5">
        <a:dk1>
          <a:srgbClr val="666699"/>
        </a:dk1>
        <a:lt1>
          <a:srgbClr val="FFFFFF"/>
        </a:lt1>
        <a:dk2>
          <a:srgbClr val="000054"/>
        </a:dk2>
        <a:lt2>
          <a:srgbClr val="FFFFFF"/>
        </a:lt2>
        <a:accent1>
          <a:srgbClr val="3333FF"/>
        </a:accent1>
        <a:accent2>
          <a:srgbClr val="006699"/>
        </a:accent2>
        <a:accent3>
          <a:srgbClr val="AAAAB3"/>
        </a:accent3>
        <a:accent4>
          <a:srgbClr val="DADADA"/>
        </a:accent4>
        <a:accent5>
          <a:srgbClr val="ADADFF"/>
        </a:accent5>
        <a:accent6>
          <a:srgbClr val="005C8A"/>
        </a:accent6>
        <a:hlink>
          <a:srgbClr val="669900"/>
        </a:hlink>
        <a:folHlink>
          <a:srgbClr val="0000FF"/>
        </a:folHlink>
      </a:clrScheme>
      <a:clrMap bg1="dk2" tx1="lt1" bg2="dk1" tx2="lt2" accent1="accent1" accent2="accent2" accent3="accent3" accent4="accent4" accent5="accent5" accent6="accent6" hlink="hlink" folHlink="folHlink"/>
    </a:extraClrScheme>
    <a:extraClrScheme>
      <a:clrScheme name="Office 主题​​ 6">
        <a:dk1>
          <a:srgbClr val="808080"/>
        </a:dk1>
        <a:lt1>
          <a:srgbClr val="FFFFFF"/>
        </a:lt1>
        <a:dk2>
          <a:srgbClr val="30054B"/>
        </a:dk2>
        <a:lt2>
          <a:srgbClr val="FFFFFF"/>
        </a:lt2>
        <a:accent1>
          <a:srgbClr val="797B9B"/>
        </a:accent1>
        <a:accent2>
          <a:srgbClr val="6B4FB1"/>
        </a:accent2>
        <a:accent3>
          <a:srgbClr val="ADAAB1"/>
        </a:accent3>
        <a:accent4>
          <a:srgbClr val="DADADA"/>
        </a:accent4>
        <a:accent5>
          <a:srgbClr val="BEBFCB"/>
        </a:accent5>
        <a:accent6>
          <a:srgbClr val="6047A0"/>
        </a:accent6>
        <a:hlink>
          <a:srgbClr val="7AACCE"/>
        </a:hlink>
        <a:folHlink>
          <a:srgbClr val="D8D8EC"/>
        </a:folHlink>
      </a:clrScheme>
      <a:clrMap bg1="dk2" tx1="lt1" bg2="dk1" tx2="lt2" accent1="accent1" accent2="accent2" accent3="accent3" accent4="accent4" accent5="accent5" accent6="accent6" hlink="hlink" folHlink="folHlink"/>
    </a:extraClrScheme>
    <a:extraClrScheme>
      <a:clrScheme name="Office 主题​​ 7">
        <a:dk1>
          <a:srgbClr val="808080"/>
        </a:dk1>
        <a:lt1>
          <a:srgbClr val="FFFFCC"/>
        </a:lt1>
        <a:dk2>
          <a:srgbClr val="29527B"/>
        </a:dk2>
        <a:lt2>
          <a:srgbClr val="FFFFFF"/>
        </a:lt2>
        <a:accent1>
          <a:srgbClr val="CCCC00"/>
        </a:accent1>
        <a:accent2>
          <a:srgbClr val="669999"/>
        </a:accent2>
        <a:accent3>
          <a:srgbClr val="ACB3BF"/>
        </a:accent3>
        <a:accent4>
          <a:srgbClr val="DADAAE"/>
        </a:accent4>
        <a:accent5>
          <a:srgbClr val="E2E2AA"/>
        </a:accent5>
        <a:accent6>
          <a:srgbClr val="5C8A8A"/>
        </a:accent6>
        <a:hlink>
          <a:srgbClr val="D8D8EC"/>
        </a:hlink>
        <a:folHlink>
          <a:srgbClr val="B2B2B2"/>
        </a:folHlink>
      </a:clrScheme>
      <a:clrMap bg1="dk2" tx1="lt1" bg2="dk1" tx2="lt2" accent1="accent1" accent2="accent2" accent3="accent3" accent4="accent4" accent5="accent5" accent6="accent6" hlink="hlink" folHlink="folHlink"/>
    </a:extraClrScheme>
    <a:extraClrScheme>
      <a:clrScheme name="Office 主题​​ 8">
        <a:dk1>
          <a:srgbClr val="666699"/>
        </a:dk1>
        <a:lt1>
          <a:srgbClr val="FFFFFF"/>
        </a:lt1>
        <a:dk2>
          <a:srgbClr val="476949"/>
        </a:dk2>
        <a:lt2>
          <a:srgbClr val="FFFFFF"/>
        </a:lt2>
        <a:accent1>
          <a:srgbClr val="CC6600"/>
        </a:accent1>
        <a:accent2>
          <a:srgbClr val="CC9900"/>
        </a:accent2>
        <a:accent3>
          <a:srgbClr val="B1B9B1"/>
        </a:accent3>
        <a:accent4>
          <a:srgbClr val="DADADA"/>
        </a:accent4>
        <a:accent5>
          <a:srgbClr val="E2B8AA"/>
        </a:accent5>
        <a:accent6>
          <a:srgbClr val="B98A00"/>
        </a:accent6>
        <a:hlink>
          <a:srgbClr val="669900"/>
        </a:hlink>
        <a:folHlink>
          <a:srgbClr val="A45200"/>
        </a:folHlink>
      </a:clrScheme>
      <a:clrMap bg1="dk2" tx1="lt1" bg2="dk1" tx2="lt2" accent1="accent1" accent2="accent2" accent3="accent3" accent4="accent4" accent5="accent5" accent6="accent6" hlink="hlink" folHlink="folHlink"/>
    </a:extraClrScheme>
    <a:extraClrScheme>
      <a:clrScheme name="Office 主题​​ 9">
        <a:dk1>
          <a:srgbClr val="000000"/>
        </a:dk1>
        <a:lt1>
          <a:srgbClr val="FFFFFF"/>
        </a:lt1>
        <a:dk2>
          <a:srgbClr val="7C1302"/>
        </a:dk2>
        <a:lt2>
          <a:srgbClr val="CC9900"/>
        </a:lt2>
        <a:accent1>
          <a:srgbClr val="CC9900"/>
        </a:accent1>
        <a:accent2>
          <a:srgbClr val="CC3300"/>
        </a:accent2>
        <a:accent3>
          <a:srgbClr val="FFFFFF"/>
        </a:accent3>
        <a:accent4>
          <a:srgbClr val="000000"/>
        </a:accent4>
        <a:accent5>
          <a:srgbClr val="E2CAAA"/>
        </a:accent5>
        <a:accent6>
          <a:srgbClr val="B92D00"/>
        </a:accent6>
        <a:hlink>
          <a:srgbClr val="808080"/>
        </a:hlink>
        <a:folHlink>
          <a:srgbClr val="CCCC66"/>
        </a:folHlink>
      </a:clrScheme>
      <a:clrMap bg1="lt1" tx1="dk1" bg2="lt2" tx2="dk2" accent1="accent1" accent2="accent2" accent3="accent3" accent4="accent4" accent5="accent5" accent6="accent6" hlink="hlink" folHlink="folHlink"/>
    </a:extraClrScheme>
    <a:extraClrScheme>
      <a:clrScheme name="Office 主题​​ 10">
        <a:dk1>
          <a:srgbClr val="000000"/>
        </a:dk1>
        <a:lt1>
          <a:srgbClr val="FFFFFF"/>
        </a:lt1>
        <a:dk2>
          <a:srgbClr val="330066"/>
        </a:dk2>
        <a:lt2>
          <a:srgbClr val="808080"/>
        </a:lt2>
        <a:accent1>
          <a:srgbClr val="CCCC00"/>
        </a:accent1>
        <a:accent2>
          <a:srgbClr val="669999"/>
        </a:accent2>
        <a:accent3>
          <a:srgbClr val="FFFFFF"/>
        </a:accent3>
        <a:accent4>
          <a:srgbClr val="000000"/>
        </a:accent4>
        <a:accent5>
          <a:srgbClr val="E2E2AA"/>
        </a:accent5>
        <a:accent6>
          <a:srgbClr val="5C8A8A"/>
        </a:accent6>
        <a:hlink>
          <a:srgbClr val="7E9CE8"/>
        </a:hlink>
        <a:folHlink>
          <a:srgbClr val="D8D8E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Network</Template>
  <TotalTime>573</TotalTime>
  <Words>1115</Words>
  <Application>Microsoft Office PowerPoint</Application>
  <PresentationFormat>宽屏</PresentationFormat>
  <Paragraphs>126</Paragraphs>
  <Slides>21</Slides>
  <Notes>21</Notes>
  <HiddenSlides>0</HiddenSlides>
  <MMClips>1</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30" baseType="lpstr">
      <vt:lpstr>方正清刻本悦宋简体</vt:lpstr>
      <vt:lpstr>宋体</vt:lpstr>
      <vt:lpstr>微软雅黑</vt:lpstr>
      <vt:lpstr>Arial</vt:lpstr>
      <vt:lpstr>Brush Script Std</vt:lpstr>
      <vt:lpstr>Calibri</vt:lpstr>
      <vt:lpstr>Wingdings</vt:lpstr>
      <vt:lpstr>Network</vt:lpstr>
      <vt:lpstr>A Equation</vt:lpstr>
      <vt:lpstr>中国共产党 </vt:lpstr>
      <vt:lpstr>      我志愿加入中国共产党，拥护党的纲领，遵守党的章程，履行党员义务，执行党的决定，严守党的纪律，保守党的秘密，对党忠诚，积极工作，为共产主义奋斗终身，随时准备为党和人民牺牲一切，永不叛党。</vt:lpstr>
      <vt:lpstr>PowerPoint 演示文稿</vt:lpstr>
      <vt:lpstr>PowerPoint 演示文稿</vt:lpstr>
      <vt:lpstr>       王树声是在1926年2月入党的老党员，他入党时的誓词是：                                                “我自愿加入中国共产党，服从党的纪律，为共产主义奋斗终身，严守秘密，誓不叛党。”</vt:lpstr>
      <vt:lpstr>PowerPoint 演示文稿</vt:lpstr>
      <vt:lpstr>PowerPoint 演示文稿</vt:lpstr>
      <vt:lpstr>PowerPoint 演示文稿</vt:lpstr>
      <vt:lpstr>PowerPoint 演示文稿</vt:lpstr>
      <vt:lpstr>PowerPoint 演示文稿</vt:lpstr>
      <vt:lpstr>       抗战时期随着党的政治影响的扩大和威信的提高，工人阶级和人民大众对于党员的期望越来越高，所以强调“要作群众的模范”。     抗日战争是一场艰苦的持久战，党在领导抗战的过程中势必会遇到各种各样的困难，因此要求党员坚定革命信念，对抗战取得最终胜利充满信心，对党的前途充满信心。 </vt:lpstr>
      <vt:lpstr>         我决心加入中国共产党，诚心诚意为工农劳苦群众服务，为新民主主义和共产主义事业干到底，自入党以后，努力工作，实事求是，服从组织，牺牲个人，执行命令，遵守纪律，保守秘密，永不叛党，如有违背，愿受党纪严厉制裁，谨此宣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学习完毕  谢谢聆听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入党誓言</dc:title>
  <dc:creator>Administrator</dc:creator>
  <cp:lastModifiedBy>Administrator</cp:lastModifiedBy>
  <cp:revision>416</cp:revision>
  <dcterms:created xsi:type="dcterms:W3CDTF">2016-06-30T00:21:00Z</dcterms:created>
  <dcterms:modified xsi:type="dcterms:W3CDTF">2017-08-17T17:51:12Z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2052-10.1.0.5803</vt:lpwstr>
  </property>
</Properties>
</file>