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6" r:id="rId3"/>
    <p:sldId id="262" r:id="rId4"/>
    <p:sldId id="258" r:id="rId5"/>
    <p:sldId id="259" r:id="rId6"/>
    <p:sldId id="291" r:id="rId7"/>
    <p:sldId id="260" r:id="rId8"/>
    <p:sldId id="264" r:id="rId9"/>
    <p:sldId id="276" r:id="rId10"/>
    <p:sldId id="292" r:id="rId11"/>
    <p:sldId id="265" r:id="rId12"/>
    <p:sldId id="288" r:id="rId13"/>
    <p:sldId id="289" r:id="rId14"/>
    <p:sldId id="267" r:id="rId15"/>
    <p:sldId id="272" r:id="rId16"/>
    <p:sldId id="287" r:id="rId17"/>
    <p:sldId id="274" r:id="rId18"/>
    <p:sldId id="268" r:id="rId19"/>
    <p:sldId id="269" r:id="rId20"/>
    <p:sldId id="293" r:id="rId21"/>
    <p:sldId id="273" r:id="rId22"/>
    <p:sldId id="271" r:id="rId23"/>
    <p:sldId id="275" r:id="rId24"/>
    <p:sldId id="294" r:id="rId25"/>
    <p:sldId id="279" r:id="rId26"/>
    <p:sldId id="280" r:id="rId27"/>
    <p:sldId id="281" r:id="rId28"/>
    <p:sldId id="282" r:id="rId29"/>
    <p:sldId id="290" r:id="rId30"/>
    <p:sldId id="29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8A"/>
    <a:srgbClr val="1BA79E"/>
    <a:srgbClr val="FEC947"/>
    <a:srgbClr val="00AAF3"/>
    <a:srgbClr val="FFE8AF"/>
    <a:srgbClr val="8FEDE6"/>
    <a:srgbClr val="71D3FF"/>
    <a:srgbClr val="4F89BD"/>
    <a:srgbClr val="8CB2D4"/>
    <a:srgbClr val="70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0" autoAdjust="0"/>
    <p:restoredTop sz="94660"/>
  </p:normalViewPr>
  <p:slideViewPr>
    <p:cSldViewPr snapToGrid="0">
      <p:cViewPr varScale="1">
        <p:scale>
          <a:sx n="85" d="100"/>
          <a:sy n="85" d="100"/>
        </p:scale>
        <p:origin x="83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34618A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1BA79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FEC947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00AAF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4618A"/>
            </a:solidFill>
            <a:ln>
              <a:noFill/>
            </a:ln>
            <a:effectLst/>
            <a:sp3d/>
          </c:spPr>
          <c:cat>
            <c:numRef>
              <c:f>Sheet1!$A$2:$A$5</c:f>
              <c:numCache>
                <c:formatCode>m/d/yyyy</c:formatCode>
                <c:ptCount val="4"/>
                <c:pt idx="0">
                  <c:v>42009</c:v>
                </c:pt>
                <c:pt idx="1">
                  <c:v>42161</c:v>
                </c:pt>
                <c:pt idx="2">
                  <c:v>42254</c:v>
                </c:pt>
                <c:pt idx="3">
                  <c:v>42346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17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3009552"/>
        <c:axId val="543009944"/>
        <c:axId val="0"/>
      </c:area3DChart>
      <c:dateAx>
        <c:axId val="54300955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3009944"/>
        <c:crosses val="autoZero"/>
        <c:auto val="1"/>
        <c:lblOffset val="100"/>
        <c:baseTimeUnit val="months"/>
      </c:dateAx>
      <c:valAx>
        <c:axId val="54300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30095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86F37-7D35-445D-9C9B-D2A3B106D235}" type="datetimeFigureOut">
              <a:rPr lang="zh-CN" altLang="en-US" smtClean="0"/>
              <a:t>2016/12/27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D066A-F265-43C9-BF64-51A582413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464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07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604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2864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876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978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250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855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700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121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714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37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7849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856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793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0537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8377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337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3563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5455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317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4927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618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673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269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995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970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02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291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979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06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6032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3461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00AA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9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FEC9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46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1BA7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7140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448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25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3" r:id="rId4"/>
    <p:sldLayoutId id="2147483651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-1" y="1277256"/>
            <a:ext cx="12192001" cy="5873839"/>
            <a:chOff x="0" y="-1"/>
            <a:chExt cx="12192001" cy="5873839"/>
          </a:xfrm>
        </p:grpSpPr>
        <p:sp>
          <p:nvSpPr>
            <p:cNvPr id="2" name="矩形 1"/>
            <p:cNvSpPr/>
            <p:nvPr/>
          </p:nvSpPr>
          <p:spPr>
            <a:xfrm>
              <a:off x="1" y="-1"/>
              <a:ext cx="12192000" cy="5602015"/>
            </a:xfrm>
            <a:prstGeom prst="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3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27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90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54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17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1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4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8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1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49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98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61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251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2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15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79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42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2061578" y="5300950"/>
              <a:ext cx="130423" cy="510776"/>
            </a:xfrm>
            <a:custGeom>
              <a:avLst/>
              <a:gdLst>
                <a:gd name="connsiteX0" fmla="*/ 130423 w 130423"/>
                <a:gd name="connsiteY0" fmla="*/ 0 h 510776"/>
                <a:gd name="connsiteX1" fmla="*/ 130423 w 130423"/>
                <a:gd name="connsiteY1" fmla="*/ 510776 h 510776"/>
                <a:gd name="connsiteX2" fmla="*/ 92994 w 130423"/>
                <a:gd name="connsiteY2" fmla="*/ 479895 h 510776"/>
                <a:gd name="connsiteX3" fmla="*/ 0 w 130423"/>
                <a:gd name="connsiteY3" fmla="*/ 255388 h 510776"/>
                <a:gd name="connsiteX4" fmla="*/ 92994 w 130423"/>
                <a:gd name="connsiteY4" fmla="*/ 30882 h 51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23" h="510776">
                  <a:moveTo>
                    <a:pt x="130423" y="0"/>
                  </a:moveTo>
                  <a:lnTo>
                    <a:pt x="130423" y="510776"/>
                  </a:lnTo>
                  <a:lnTo>
                    <a:pt x="92994" y="479895"/>
                  </a:lnTo>
                  <a:cubicBezTo>
                    <a:pt x="35538" y="422438"/>
                    <a:pt x="0" y="343063"/>
                    <a:pt x="0" y="255388"/>
                  </a:cubicBezTo>
                  <a:cubicBezTo>
                    <a:pt x="0" y="167713"/>
                    <a:pt x="35538" y="88338"/>
                    <a:pt x="92994" y="30882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489665" y="2380256"/>
            <a:ext cx="7109639" cy="1015663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立体风格商务模板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0"/>
            <a:ext cx="12192000" cy="1418654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52003" y="3712377"/>
            <a:ext cx="813241" cy="813241"/>
            <a:chOff x="4360074" y="1772731"/>
            <a:chExt cx="1055119" cy="1055119"/>
          </a:xfrm>
        </p:grpSpPr>
        <p:sp>
          <p:nvSpPr>
            <p:cNvPr id="5" name="椭圆 4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9243" y="3712377"/>
            <a:ext cx="813241" cy="813241"/>
            <a:chOff x="5226535" y="2950887"/>
            <a:chExt cx="813241" cy="813241"/>
          </a:xfrm>
        </p:grpSpPr>
        <p:grpSp>
          <p:nvGrpSpPr>
            <p:cNvPr id="9" name="组合 8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23692" y="3699709"/>
            <a:ext cx="813241" cy="813241"/>
            <a:chOff x="5782641" y="1372255"/>
            <a:chExt cx="813241" cy="813241"/>
          </a:xfrm>
        </p:grpSpPr>
        <p:grpSp>
          <p:nvGrpSpPr>
            <p:cNvPr id="14" name="组合 13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66483" y="3712377"/>
            <a:ext cx="813241" cy="813241"/>
            <a:chOff x="7257479" y="914261"/>
            <a:chExt cx="813241" cy="81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1562759" y="-1127762"/>
            <a:ext cx="813241" cy="813241"/>
            <a:chOff x="4360074" y="1772731"/>
            <a:chExt cx="1055119" cy="1055119"/>
          </a:xfrm>
        </p:grpSpPr>
        <p:sp>
          <p:nvSpPr>
            <p:cNvPr id="54" name="椭圆 53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749518" y="-671025"/>
            <a:ext cx="813241" cy="813241"/>
            <a:chOff x="5226535" y="2950887"/>
            <a:chExt cx="813241" cy="813241"/>
          </a:xfrm>
        </p:grpSpPr>
        <p:grpSp>
          <p:nvGrpSpPr>
            <p:cNvPr id="58" name="组合 57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023421" y="-1237605"/>
            <a:ext cx="813241" cy="813241"/>
            <a:chOff x="5782641" y="1372255"/>
            <a:chExt cx="813241" cy="813241"/>
          </a:xfrm>
        </p:grpSpPr>
        <p:grpSp>
          <p:nvGrpSpPr>
            <p:cNvPr id="63" name="组合 62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2126788" y="-721141"/>
            <a:ext cx="813241" cy="813241"/>
            <a:chOff x="7257479" y="914261"/>
            <a:chExt cx="813241" cy="813241"/>
          </a:xfrm>
        </p:grpSpPr>
        <p:grpSp>
          <p:nvGrpSpPr>
            <p:cNvPr id="68" name="组合 67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6" name="克罗地亚狂想曲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4775" y="6374527"/>
            <a:ext cx="609600" cy="6096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392362" y="1056817"/>
            <a:ext cx="5715026" cy="1323439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BUSINESS </a:t>
            </a:r>
          </a:p>
        </p:txBody>
      </p:sp>
    </p:spTree>
    <p:extLst>
      <p:ext uri="{BB962C8B-B14F-4D97-AF65-F5344CB8AC3E}">
        <p14:creationId xmlns:p14="http://schemas.microsoft.com/office/powerpoint/2010/main" val="377441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0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41" dur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4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6"/>
                    </p:tgtEl>
                  </p:cMediaNode>
                </p:audio>
              </p:childTnLst>
            </p:cTn>
          </p:par>
        </p:tnLst>
        <p:bldLst>
          <p:bldP spid="3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0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41" dur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4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6"/>
                    </p:tgtEl>
                  </p:cMediaNode>
                </p:audio>
              </p:childTnLst>
            </p:cTn>
          </p:par>
        </p:tnLst>
        <p:bldLst>
          <p:bldP spid="3" grpId="0"/>
          <p:bldP spid="2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50292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28963"/>
                <a:gd name="connsiteY0" fmla="*/ 0 h 6858000"/>
                <a:gd name="connsiteX1" fmla="*/ 6428963 w 6428963"/>
                <a:gd name="connsiteY1" fmla="*/ 0 h 6858000"/>
                <a:gd name="connsiteX2" fmla="*/ 5029200 w 6428963"/>
                <a:gd name="connsiteY2" fmla="*/ 6858000 h 6858000"/>
                <a:gd name="connsiteX3" fmla="*/ 0 w 6428963"/>
                <a:gd name="connsiteY3" fmla="*/ 6858000 h 6858000"/>
                <a:gd name="connsiteX4" fmla="*/ 0 w 6428963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>
                <a:solidFill>
                  <a:srgbClr val="34618A"/>
                </a:solidFill>
                <a:latin typeface="Broadway" panose="04040905080B02020502" pitchFamily="82" charset="0"/>
              </a:rPr>
              <a:t>2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455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789446" y="1918284"/>
            <a:ext cx="1110942" cy="759771"/>
            <a:chOff x="2789446" y="1918284"/>
            <a:chExt cx="1110942" cy="759771"/>
          </a:xfrm>
        </p:grpSpPr>
        <p:cxnSp>
          <p:nvCxnSpPr>
            <p:cNvPr id="36" name="直接连接符 35"/>
            <p:cNvCxnSpPr>
              <a:endCxn id="42" idx="7"/>
            </p:cNvCxnSpPr>
            <p:nvPr/>
          </p:nvCxnSpPr>
          <p:spPr>
            <a:xfrm flipH="1" flipV="1">
              <a:off x="3522795" y="1918284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42" idx="1"/>
            </p:cNvCxnSpPr>
            <p:nvPr/>
          </p:nvCxnSpPr>
          <p:spPr>
            <a:xfrm flipH="1">
              <a:off x="2789446" y="1918284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5866475" y="1918284"/>
            <a:ext cx="1110942" cy="759771"/>
            <a:chOff x="5866475" y="1918284"/>
            <a:chExt cx="1110942" cy="759771"/>
          </a:xfrm>
        </p:grpSpPr>
        <p:cxnSp>
          <p:nvCxnSpPr>
            <p:cNvPr id="47" name="直接连接符 46"/>
            <p:cNvCxnSpPr>
              <a:endCxn id="50" idx="7"/>
            </p:cNvCxnSpPr>
            <p:nvPr/>
          </p:nvCxnSpPr>
          <p:spPr>
            <a:xfrm flipH="1" flipV="1">
              <a:off x="6599824" y="1918284"/>
              <a:ext cx="377593" cy="759771"/>
            </a:xfrm>
            <a:prstGeom prst="line">
              <a:avLst/>
            </a:prstGeom>
            <a:ln w="254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50" idx="1"/>
            </p:cNvCxnSpPr>
            <p:nvPr/>
          </p:nvCxnSpPr>
          <p:spPr>
            <a:xfrm flipH="1">
              <a:off x="5866475" y="1918284"/>
              <a:ext cx="377593" cy="759771"/>
            </a:xfrm>
            <a:prstGeom prst="line">
              <a:avLst/>
            </a:prstGeom>
            <a:ln w="254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8943503" y="1918284"/>
            <a:ext cx="1110942" cy="759771"/>
            <a:chOff x="8943503" y="1918284"/>
            <a:chExt cx="1110942" cy="759771"/>
          </a:xfrm>
        </p:grpSpPr>
        <p:cxnSp>
          <p:nvCxnSpPr>
            <p:cNvPr id="53" name="直接连接符 52"/>
            <p:cNvCxnSpPr>
              <a:endCxn id="55" idx="7"/>
            </p:cNvCxnSpPr>
            <p:nvPr/>
          </p:nvCxnSpPr>
          <p:spPr>
            <a:xfrm flipH="1" flipV="1">
              <a:off x="9676852" y="1918284"/>
              <a:ext cx="377593" cy="759771"/>
            </a:xfrm>
            <a:prstGeom prst="line">
              <a:avLst/>
            </a:prstGeom>
            <a:ln w="25400">
              <a:solidFill>
                <a:srgbClr val="1BA7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5" idx="1"/>
            </p:cNvCxnSpPr>
            <p:nvPr/>
          </p:nvCxnSpPr>
          <p:spPr>
            <a:xfrm flipH="1">
              <a:off x="8943503" y="1918284"/>
              <a:ext cx="377593" cy="759771"/>
            </a:xfrm>
            <a:prstGeom prst="line">
              <a:avLst/>
            </a:prstGeom>
            <a:ln w="25400">
              <a:solidFill>
                <a:srgbClr val="1BA7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6142282" y="1844605"/>
            <a:ext cx="559770" cy="503114"/>
            <a:chOff x="6142282" y="1844605"/>
            <a:chExt cx="559770" cy="503114"/>
          </a:xfrm>
        </p:grpSpPr>
        <p:sp>
          <p:nvSpPr>
            <p:cNvPr id="50" name="椭圆 49"/>
            <p:cNvSpPr/>
            <p:nvPr/>
          </p:nvSpPr>
          <p:spPr>
            <a:xfrm>
              <a:off x="6170389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142282" y="1864817"/>
              <a:ext cx="559770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36906" y="1844605"/>
            <a:ext cx="559770" cy="503114"/>
            <a:chOff x="9236906" y="1844605"/>
            <a:chExt cx="559770" cy="503114"/>
          </a:xfrm>
        </p:grpSpPr>
        <p:sp>
          <p:nvSpPr>
            <p:cNvPr id="55" name="椭圆 54"/>
            <p:cNvSpPr/>
            <p:nvPr/>
          </p:nvSpPr>
          <p:spPr>
            <a:xfrm>
              <a:off x="9247417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236906" y="1864817"/>
              <a:ext cx="559770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67551" y="1844605"/>
            <a:ext cx="559769" cy="503114"/>
            <a:chOff x="3067551" y="1844605"/>
            <a:chExt cx="559769" cy="503114"/>
          </a:xfrm>
        </p:grpSpPr>
        <p:sp>
          <p:nvSpPr>
            <p:cNvPr id="42" name="椭圆 41"/>
            <p:cNvSpPr/>
            <p:nvPr/>
          </p:nvSpPr>
          <p:spPr>
            <a:xfrm>
              <a:off x="3093360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067551" y="1864817"/>
              <a:ext cx="559769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018081" y="2678055"/>
            <a:ext cx="2653672" cy="3409740"/>
            <a:chOff x="2018081" y="2678055"/>
            <a:chExt cx="2653672" cy="3409740"/>
          </a:xfrm>
        </p:grpSpPr>
        <p:sp>
          <p:nvSpPr>
            <p:cNvPr id="33" name="圆角矩形 32"/>
            <p:cNvSpPr/>
            <p:nvPr/>
          </p:nvSpPr>
          <p:spPr>
            <a:xfrm>
              <a:off x="2018081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241841" y="3139130"/>
              <a:ext cx="2228559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A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95110" y="2678055"/>
            <a:ext cx="2653672" cy="3409740"/>
            <a:chOff x="5095110" y="2678055"/>
            <a:chExt cx="2653672" cy="3409740"/>
          </a:xfrm>
        </p:grpSpPr>
        <p:sp>
          <p:nvSpPr>
            <p:cNvPr id="44" name="圆角矩形 43"/>
            <p:cNvSpPr/>
            <p:nvPr/>
          </p:nvSpPr>
          <p:spPr>
            <a:xfrm>
              <a:off x="5095110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318397" y="3139130"/>
              <a:ext cx="2228559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B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72138" y="2678055"/>
            <a:ext cx="2653672" cy="3409740"/>
            <a:chOff x="8172138" y="2678055"/>
            <a:chExt cx="2653672" cy="3409740"/>
          </a:xfrm>
        </p:grpSpPr>
        <p:sp>
          <p:nvSpPr>
            <p:cNvPr id="52" name="圆角矩形 51"/>
            <p:cNvSpPr/>
            <p:nvPr/>
          </p:nvSpPr>
          <p:spPr>
            <a:xfrm>
              <a:off x="8172138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384694" y="3139130"/>
              <a:ext cx="2228559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C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椭圆形标注 29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499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accel="50000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66667" fill="hold" nodeType="withEffect" p14:presetBounceEnd="6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ac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66667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287443" y="2357915"/>
            <a:ext cx="2936155" cy="3001563"/>
            <a:chOff x="2287443" y="2357915"/>
            <a:chExt cx="2936155" cy="3001563"/>
          </a:xfrm>
        </p:grpSpPr>
        <p:sp>
          <p:nvSpPr>
            <p:cNvPr id="8" name="MH_Other_1"/>
            <p:cNvSpPr/>
            <p:nvPr>
              <p:custDataLst>
                <p:tags r:id="rId17"/>
              </p:custDataLst>
            </p:nvPr>
          </p:nvSpPr>
          <p:spPr>
            <a:xfrm rot="5400000">
              <a:off x="2564771" y="408391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9" name="MH_Other_1"/>
            <p:cNvSpPr/>
            <p:nvPr>
              <p:custDataLst>
                <p:tags r:id="rId18"/>
              </p:custDataLst>
            </p:nvPr>
          </p:nvSpPr>
          <p:spPr>
            <a:xfrm>
              <a:off x="3487968" y="3747737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0" name="MH_Other_1"/>
            <p:cNvSpPr/>
            <p:nvPr>
              <p:custDataLst>
                <p:tags r:id="rId19"/>
              </p:custDataLst>
            </p:nvPr>
          </p:nvSpPr>
          <p:spPr>
            <a:xfrm rot="16200000">
              <a:off x="3155258" y="2817977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1" name="MH_Other_1"/>
            <p:cNvSpPr/>
            <p:nvPr>
              <p:custDataLst>
                <p:tags r:id="rId20"/>
              </p:custDataLst>
            </p:nvPr>
          </p:nvSpPr>
          <p:spPr>
            <a:xfrm rot="10800000">
              <a:off x="2287443" y="3172626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488525" y="3620942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12669" y="2312433"/>
            <a:ext cx="2010302" cy="670222"/>
            <a:chOff x="1612669" y="2312433"/>
            <a:chExt cx="2010302" cy="670222"/>
          </a:xfrm>
        </p:grpSpPr>
        <p:sp>
          <p:nvSpPr>
            <p:cNvPr id="15" name="文本框 14"/>
            <p:cNvSpPr txBox="1"/>
            <p:nvPr/>
          </p:nvSpPr>
          <p:spPr>
            <a:xfrm>
              <a:off x="1612669" y="2582545"/>
              <a:ext cx="20103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125810" y="2312433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52791" y="4547689"/>
            <a:ext cx="1801249" cy="692662"/>
            <a:chOff x="3852791" y="4547689"/>
            <a:chExt cx="1801249" cy="692662"/>
          </a:xfrm>
        </p:grpSpPr>
        <p:sp>
          <p:nvSpPr>
            <p:cNvPr id="19" name="矩形 18"/>
            <p:cNvSpPr/>
            <p:nvPr/>
          </p:nvSpPr>
          <p:spPr>
            <a:xfrm>
              <a:off x="3880391" y="4547689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852791" y="4840241"/>
              <a:ext cx="1801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88680" y="4026434"/>
            <a:ext cx="1947326" cy="659919"/>
            <a:chOff x="1088680" y="4026434"/>
            <a:chExt cx="1947326" cy="659919"/>
          </a:xfrm>
        </p:grpSpPr>
        <p:sp>
          <p:nvSpPr>
            <p:cNvPr id="22" name="矩形 21"/>
            <p:cNvSpPr/>
            <p:nvPr/>
          </p:nvSpPr>
          <p:spPr>
            <a:xfrm>
              <a:off x="1522871" y="4026434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8680" y="4286243"/>
              <a:ext cx="19473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78397" y="3053768"/>
            <a:ext cx="1751411" cy="680499"/>
            <a:chOff x="4378397" y="3053768"/>
            <a:chExt cx="1751411" cy="680499"/>
          </a:xfrm>
        </p:grpSpPr>
        <p:sp>
          <p:nvSpPr>
            <p:cNvPr id="25" name="矩形 24"/>
            <p:cNvSpPr/>
            <p:nvPr/>
          </p:nvSpPr>
          <p:spPr>
            <a:xfrm>
              <a:off x="4381727" y="3426490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378397" y="3053768"/>
              <a:ext cx="1751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38936" y="1984905"/>
            <a:ext cx="531856" cy="543705"/>
            <a:chOff x="8190203" y="2071649"/>
            <a:chExt cx="2936155" cy="3001563"/>
          </a:xfrm>
        </p:grpSpPr>
        <p:sp>
          <p:nvSpPr>
            <p:cNvPr id="32" name="MH_Other_1"/>
            <p:cNvSpPr/>
            <p:nvPr>
              <p:custDataLst>
                <p:tags r:id="rId13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3" name="MH_Other_1"/>
            <p:cNvSpPr/>
            <p:nvPr>
              <p:custDataLst>
                <p:tags r:id="rId14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4" name="MH_Other_1"/>
            <p:cNvSpPr/>
            <p:nvPr>
              <p:custDataLst>
                <p:tags r:id="rId15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5" name="MH_Other_1"/>
            <p:cNvSpPr/>
            <p:nvPr>
              <p:custDataLst>
                <p:tags r:id="rId16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070792" y="1933593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538936" y="2941764"/>
            <a:ext cx="531856" cy="543705"/>
            <a:chOff x="8190203" y="2071649"/>
            <a:chExt cx="2936155" cy="3001563"/>
          </a:xfrm>
        </p:grpSpPr>
        <p:sp>
          <p:nvSpPr>
            <p:cNvPr id="40" name="MH_Other_1"/>
            <p:cNvSpPr/>
            <p:nvPr>
              <p:custDataLst>
                <p:tags r:id="rId9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1" name="MH_Other_1"/>
            <p:cNvSpPr/>
            <p:nvPr>
              <p:custDataLst>
                <p:tags r:id="rId10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2" name="MH_Other_1"/>
            <p:cNvSpPr/>
            <p:nvPr>
              <p:custDataLst>
                <p:tags r:id="rId11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3" name="MH_Other_1"/>
            <p:cNvSpPr/>
            <p:nvPr>
              <p:custDataLst>
                <p:tags r:id="rId12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070792" y="2890452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538936" y="3898623"/>
            <a:ext cx="531856" cy="543705"/>
            <a:chOff x="8190203" y="2071649"/>
            <a:chExt cx="2936155" cy="3001563"/>
          </a:xfrm>
        </p:grpSpPr>
        <p:sp>
          <p:nvSpPr>
            <p:cNvPr id="47" name="MH_Other_1"/>
            <p:cNvSpPr/>
            <p:nvPr>
              <p:custDataLst>
                <p:tags r:id="rId5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8" name="MH_Other_1"/>
            <p:cNvSpPr/>
            <p:nvPr>
              <p:custDataLst>
                <p:tags r:id="rId6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9" name="MH_Other_1"/>
            <p:cNvSpPr/>
            <p:nvPr>
              <p:custDataLst>
                <p:tags r:id="rId7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0" name="MH_Other_1"/>
            <p:cNvSpPr/>
            <p:nvPr>
              <p:custDataLst>
                <p:tags r:id="rId8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070792" y="3847311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538936" y="4855481"/>
            <a:ext cx="531856" cy="543705"/>
            <a:chOff x="8190203" y="2071649"/>
            <a:chExt cx="2936155" cy="3001563"/>
          </a:xfrm>
        </p:grpSpPr>
        <p:sp>
          <p:nvSpPr>
            <p:cNvPr id="54" name="MH_Other_1"/>
            <p:cNvSpPr/>
            <p:nvPr>
              <p:custDataLst>
                <p:tags r:id="rId1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5" name="MH_Other_1"/>
            <p:cNvSpPr/>
            <p:nvPr>
              <p:custDataLst>
                <p:tags r:id="rId2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6" name="MH_Other_1"/>
            <p:cNvSpPr/>
            <p:nvPr>
              <p:custDataLst>
                <p:tags r:id="rId3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7" name="MH_Other_1"/>
            <p:cNvSpPr/>
            <p:nvPr>
              <p:custDataLst>
                <p:tags r:id="rId4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7070792" y="4804169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1" name="椭圆形标注 6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569220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0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45" grpId="0"/>
          <p:bldP spid="52" grpId="0"/>
          <p:bldP spid="59" grpId="0"/>
          <p:bldP spid="6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45" grpId="0"/>
          <p:bldP spid="52" grpId="0"/>
          <p:bldP spid="59" grpId="0"/>
          <p:bldP spid="6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081189" y="1844605"/>
            <a:ext cx="1038225" cy="1038225"/>
            <a:chOff x="4081189" y="1844605"/>
            <a:chExt cx="1038225" cy="1038225"/>
          </a:xfrm>
        </p:grpSpPr>
        <p:sp>
          <p:nvSpPr>
            <p:cNvPr id="24" name="椭圆 23"/>
            <p:cNvSpPr/>
            <p:nvPr/>
          </p:nvSpPr>
          <p:spPr>
            <a:xfrm>
              <a:off x="4081189" y="1844605"/>
              <a:ext cx="1038225" cy="1038225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84016" y="2132884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81189" y="3186914"/>
            <a:ext cx="1038225" cy="1038225"/>
            <a:chOff x="4081189" y="3186914"/>
            <a:chExt cx="1038225" cy="1038225"/>
          </a:xfrm>
        </p:grpSpPr>
        <p:sp>
          <p:nvSpPr>
            <p:cNvPr id="29" name="椭圆 28"/>
            <p:cNvSpPr/>
            <p:nvPr/>
          </p:nvSpPr>
          <p:spPr>
            <a:xfrm>
              <a:off x="4081189" y="3186914"/>
              <a:ext cx="1038225" cy="1038225"/>
            </a:xfrm>
            <a:prstGeom prst="ellipse">
              <a:avLst/>
            </a:prstGeom>
            <a:solidFill>
              <a:srgbClr val="FEC947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184016" y="3475193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81189" y="4533540"/>
            <a:ext cx="1038225" cy="1038225"/>
            <a:chOff x="4081189" y="4533540"/>
            <a:chExt cx="1038225" cy="1038225"/>
          </a:xfrm>
        </p:grpSpPr>
        <p:sp>
          <p:nvSpPr>
            <p:cNvPr id="35" name="椭圆 34"/>
            <p:cNvSpPr/>
            <p:nvPr/>
          </p:nvSpPr>
          <p:spPr>
            <a:xfrm>
              <a:off x="4081189" y="4533540"/>
              <a:ext cx="1038225" cy="1038225"/>
            </a:xfrm>
            <a:prstGeom prst="ellipse">
              <a:avLst/>
            </a:prstGeom>
            <a:solidFill>
              <a:srgbClr val="1BA79E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184016" y="482181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00302" y="1848921"/>
            <a:ext cx="5285740" cy="1029592"/>
            <a:chOff x="4600302" y="1848921"/>
            <a:chExt cx="5285740" cy="1029592"/>
          </a:xfrm>
        </p:grpSpPr>
        <p:sp>
          <p:nvSpPr>
            <p:cNvPr id="23" name="任意多边形 22"/>
            <p:cNvSpPr/>
            <p:nvPr/>
          </p:nvSpPr>
          <p:spPr>
            <a:xfrm flipV="1">
              <a:off x="4600302" y="1848921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887268" y="1949444"/>
              <a:ext cx="4387978" cy="688846"/>
              <a:chOff x="6032372" y="1995596"/>
              <a:chExt cx="4387978" cy="68884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34618A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34618A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600302" y="3191230"/>
            <a:ext cx="5285740" cy="1029592"/>
            <a:chOff x="4600302" y="3191230"/>
            <a:chExt cx="5285740" cy="1029592"/>
          </a:xfrm>
        </p:grpSpPr>
        <p:sp>
          <p:nvSpPr>
            <p:cNvPr id="30" name="任意多边形 29"/>
            <p:cNvSpPr/>
            <p:nvPr/>
          </p:nvSpPr>
          <p:spPr>
            <a:xfrm flipV="1">
              <a:off x="4600302" y="3191230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887268" y="3291753"/>
              <a:ext cx="4387978" cy="688846"/>
              <a:chOff x="6032372" y="1995596"/>
              <a:chExt cx="4387978" cy="688846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FEC947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FEC947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600302" y="4537856"/>
            <a:ext cx="5285740" cy="1029592"/>
            <a:chOff x="4600302" y="4537856"/>
            <a:chExt cx="5285740" cy="1029592"/>
          </a:xfrm>
        </p:grpSpPr>
        <p:sp>
          <p:nvSpPr>
            <p:cNvPr id="36" name="任意多边形 35"/>
            <p:cNvSpPr/>
            <p:nvPr/>
          </p:nvSpPr>
          <p:spPr>
            <a:xfrm flipV="1">
              <a:off x="4600302" y="4537856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887268" y="4638379"/>
              <a:ext cx="4387978" cy="688846"/>
              <a:chOff x="6032372" y="1995596"/>
              <a:chExt cx="4387978" cy="688846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1BA79E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1BA79E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220414" y="2586512"/>
            <a:ext cx="2017454" cy="2637195"/>
            <a:chOff x="1220414" y="2586512"/>
            <a:chExt cx="2017454" cy="2637195"/>
          </a:xfrm>
        </p:grpSpPr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1220414" y="2586512"/>
              <a:ext cx="2017454" cy="2637195"/>
            </a:xfrm>
            <a:custGeom>
              <a:avLst/>
              <a:gdLst>
                <a:gd name="T0" fmla="*/ 2147483646 w 9119"/>
                <a:gd name="T1" fmla="*/ 1596924574 h 11938"/>
                <a:gd name="T2" fmla="*/ 2147483646 w 9119"/>
                <a:gd name="T3" fmla="*/ 1442510745 h 11938"/>
                <a:gd name="T4" fmla="*/ 2147483646 w 9119"/>
                <a:gd name="T5" fmla="*/ 1405944415 h 11938"/>
                <a:gd name="T6" fmla="*/ 2147483646 w 9119"/>
                <a:gd name="T7" fmla="*/ 1462830957 h 11938"/>
                <a:gd name="T8" fmla="*/ 2147483646 w 9119"/>
                <a:gd name="T9" fmla="*/ 1629416649 h 11938"/>
                <a:gd name="T10" fmla="*/ 2147483646 w 9119"/>
                <a:gd name="T11" fmla="*/ 1881357447 h 11938"/>
                <a:gd name="T12" fmla="*/ 2147483646 w 9119"/>
                <a:gd name="T13" fmla="*/ 2147483646 h 11938"/>
                <a:gd name="T14" fmla="*/ 2147483646 w 9119"/>
                <a:gd name="T15" fmla="*/ 1540037872 h 11938"/>
                <a:gd name="T16" fmla="*/ 2147483646 w 9119"/>
                <a:gd name="T17" fmla="*/ 1154003457 h 11938"/>
                <a:gd name="T18" fmla="*/ 2147483646 w 9119"/>
                <a:gd name="T19" fmla="*/ 808609628 h 11938"/>
                <a:gd name="T20" fmla="*/ 2147483646 w 9119"/>
                <a:gd name="T21" fmla="*/ 503856383 h 11938"/>
                <a:gd name="T22" fmla="*/ 2147483646 w 9119"/>
                <a:gd name="T23" fmla="*/ 264112660 h 11938"/>
                <a:gd name="T24" fmla="*/ 2147483646 w 9119"/>
                <a:gd name="T25" fmla="*/ 93452872 h 11938"/>
                <a:gd name="T26" fmla="*/ 2147483646 w 9119"/>
                <a:gd name="T27" fmla="*/ 8122979 h 11938"/>
                <a:gd name="T28" fmla="*/ 2147483646 w 9119"/>
                <a:gd name="T29" fmla="*/ 8122979 h 11938"/>
                <a:gd name="T30" fmla="*/ 2147483646 w 9119"/>
                <a:gd name="T31" fmla="*/ 93452872 h 11938"/>
                <a:gd name="T32" fmla="*/ 2147483646 w 9119"/>
                <a:gd name="T33" fmla="*/ 264112660 h 11938"/>
                <a:gd name="T34" fmla="*/ 2147483646 w 9119"/>
                <a:gd name="T35" fmla="*/ 503856383 h 11938"/>
                <a:gd name="T36" fmla="*/ 2147483646 w 9119"/>
                <a:gd name="T37" fmla="*/ 808609628 h 11938"/>
                <a:gd name="T38" fmla="*/ 2147483646 w 9119"/>
                <a:gd name="T39" fmla="*/ 1154003457 h 11938"/>
                <a:gd name="T40" fmla="*/ 2147483646 w 9119"/>
                <a:gd name="T41" fmla="*/ 1540037872 h 11938"/>
                <a:gd name="T42" fmla="*/ 680918046 w 9119"/>
                <a:gd name="T43" fmla="*/ 2147483646 h 11938"/>
                <a:gd name="T44" fmla="*/ 309875015 w 9119"/>
                <a:gd name="T45" fmla="*/ 2147483646 h 11938"/>
                <a:gd name="T46" fmla="*/ 65228838 w 9119"/>
                <a:gd name="T47" fmla="*/ 2147483646 h 11938"/>
                <a:gd name="T48" fmla="*/ 0 w 9119"/>
                <a:gd name="T49" fmla="*/ 2147483646 h 11938"/>
                <a:gd name="T50" fmla="*/ 65228838 w 9119"/>
                <a:gd name="T51" fmla="*/ 2147483646 h 11938"/>
                <a:gd name="T52" fmla="*/ 309875015 w 9119"/>
                <a:gd name="T53" fmla="*/ 2147483646 h 11938"/>
                <a:gd name="T54" fmla="*/ 680918046 w 9119"/>
                <a:gd name="T55" fmla="*/ 2147483646 h 11938"/>
                <a:gd name="T56" fmla="*/ 2147483646 w 9119"/>
                <a:gd name="T57" fmla="*/ 2147483646 h 11938"/>
                <a:gd name="T58" fmla="*/ 2147483646 w 9119"/>
                <a:gd name="T59" fmla="*/ 2147483646 h 11938"/>
                <a:gd name="T60" fmla="*/ 2147483646 w 9119"/>
                <a:gd name="T61" fmla="*/ 2147483646 h 11938"/>
                <a:gd name="T62" fmla="*/ 2147483646 w 9119"/>
                <a:gd name="T63" fmla="*/ 2147483646 h 11938"/>
                <a:gd name="T64" fmla="*/ 2147483646 w 9119"/>
                <a:gd name="T65" fmla="*/ 2147483646 h 11938"/>
                <a:gd name="T66" fmla="*/ 2147483646 w 9119"/>
                <a:gd name="T67" fmla="*/ 2147483646 h 11938"/>
                <a:gd name="T68" fmla="*/ 2147483646 w 9119"/>
                <a:gd name="T69" fmla="*/ 2147483646 h 11938"/>
                <a:gd name="T70" fmla="*/ 2147483646 w 9119"/>
                <a:gd name="T71" fmla="*/ 2147483646 h 11938"/>
                <a:gd name="T72" fmla="*/ 2147483646 w 9119"/>
                <a:gd name="T73" fmla="*/ 2147483646 h 11938"/>
                <a:gd name="T74" fmla="*/ 2147483646 w 9119"/>
                <a:gd name="T75" fmla="*/ 2147483646 h 11938"/>
                <a:gd name="T76" fmla="*/ 2147483646 w 9119"/>
                <a:gd name="T77" fmla="*/ 2147483646 h 11938"/>
                <a:gd name="T78" fmla="*/ 2147483646 w 9119"/>
                <a:gd name="T79" fmla="*/ 2147483646 h 11938"/>
                <a:gd name="T80" fmla="*/ 2147483646 w 9119"/>
                <a:gd name="T81" fmla="*/ 2147483646 h 11938"/>
                <a:gd name="T82" fmla="*/ 2147483646 w 9119"/>
                <a:gd name="T83" fmla="*/ 2147483646 h 11938"/>
                <a:gd name="T84" fmla="*/ 2147483646 w 9119"/>
                <a:gd name="T85" fmla="*/ 2147483646 h 11938"/>
                <a:gd name="T86" fmla="*/ 2147483646 w 9119"/>
                <a:gd name="T87" fmla="*/ 2147483646 h 11938"/>
                <a:gd name="T88" fmla="*/ 2147483646 w 9119"/>
                <a:gd name="T89" fmla="*/ 2147483646 h 11938"/>
                <a:gd name="T90" fmla="*/ 2147483646 w 9119"/>
                <a:gd name="T91" fmla="*/ 2147483646 h 11938"/>
                <a:gd name="T92" fmla="*/ 2147483646 w 9119"/>
                <a:gd name="T93" fmla="*/ 2147483646 h 11938"/>
                <a:gd name="T94" fmla="*/ 2147483646 w 9119"/>
                <a:gd name="T95" fmla="*/ 2147483646 h 11938"/>
                <a:gd name="T96" fmla="*/ 2147483646 w 9119"/>
                <a:gd name="T97" fmla="*/ 2147483646 h 11938"/>
                <a:gd name="T98" fmla="*/ 2147483646 w 9119"/>
                <a:gd name="T99" fmla="*/ 2147483646 h 11938"/>
                <a:gd name="T100" fmla="*/ 2147483646 w 9119"/>
                <a:gd name="T101" fmla="*/ 2147483646 h 11938"/>
                <a:gd name="T102" fmla="*/ 2147483646 w 9119"/>
                <a:gd name="T103" fmla="*/ 2147483646 h 119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119" h="11938">
                  <a:moveTo>
                    <a:pt x="9066" y="2784"/>
                  </a:moveTo>
                  <a:lnTo>
                    <a:pt x="6944" y="416"/>
                  </a:lnTo>
                  <a:lnTo>
                    <a:pt x="6934" y="404"/>
                  </a:lnTo>
                  <a:lnTo>
                    <a:pt x="6922" y="393"/>
                  </a:lnTo>
                  <a:lnTo>
                    <a:pt x="6909" y="384"/>
                  </a:lnTo>
                  <a:lnTo>
                    <a:pt x="6896" y="375"/>
                  </a:lnTo>
                  <a:lnTo>
                    <a:pt x="6882" y="367"/>
                  </a:lnTo>
                  <a:lnTo>
                    <a:pt x="6867" y="361"/>
                  </a:lnTo>
                  <a:lnTo>
                    <a:pt x="6853" y="355"/>
                  </a:lnTo>
                  <a:lnTo>
                    <a:pt x="6838" y="352"/>
                  </a:lnTo>
                  <a:lnTo>
                    <a:pt x="6822" y="348"/>
                  </a:lnTo>
                  <a:lnTo>
                    <a:pt x="6807" y="347"/>
                  </a:lnTo>
                  <a:lnTo>
                    <a:pt x="6791" y="346"/>
                  </a:lnTo>
                  <a:lnTo>
                    <a:pt x="6776" y="346"/>
                  </a:lnTo>
                  <a:lnTo>
                    <a:pt x="6761" y="347"/>
                  </a:lnTo>
                  <a:lnTo>
                    <a:pt x="6745" y="350"/>
                  </a:lnTo>
                  <a:lnTo>
                    <a:pt x="6730" y="354"/>
                  </a:lnTo>
                  <a:lnTo>
                    <a:pt x="6714" y="360"/>
                  </a:lnTo>
                  <a:lnTo>
                    <a:pt x="6699" y="366"/>
                  </a:lnTo>
                  <a:lnTo>
                    <a:pt x="6685" y="373"/>
                  </a:lnTo>
                  <a:lnTo>
                    <a:pt x="6672" y="381"/>
                  </a:lnTo>
                  <a:lnTo>
                    <a:pt x="6659" y="391"/>
                  </a:lnTo>
                  <a:lnTo>
                    <a:pt x="6647" y="401"/>
                  </a:lnTo>
                  <a:lnTo>
                    <a:pt x="6636" y="412"/>
                  </a:lnTo>
                  <a:lnTo>
                    <a:pt x="6626" y="424"/>
                  </a:lnTo>
                  <a:lnTo>
                    <a:pt x="6616" y="436"/>
                  </a:lnTo>
                  <a:lnTo>
                    <a:pt x="6608" y="449"/>
                  </a:lnTo>
                  <a:lnTo>
                    <a:pt x="6601" y="463"/>
                  </a:lnTo>
                  <a:lnTo>
                    <a:pt x="6595" y="477"/>
                  </a:lnTo>
                  <a:lnTo>
                    <a:pt x="6589" y="491"/>
                  </a:lnTo>
                  <a:lnTo>
                    <a:pt x="6585" y="507"/>
                  </a:lnTo>
                  <a:lnTo>
                    <a:pt x="6582" y="522"/>
                  </a:lnTo>
                  <a:lnTo>
                    <a:pt x="6581" y="539"/>
                  </a:lnTo>
                  <a:lnTo>
                    <a:pt x="6579" y="554"/>
                  </a:lnTo>
                  <a:lnTo>
                    <a:pt x="6579" y="1320"/>
                  </a:lnTo>
                  <a:lnTo>
                    <a:pt x="3907" y="1320"/>
                  </a:lnTo>
                  <a:lnTo>
                    <a:pt x="3907" y="379"/>
                  </a:lnTo>
                  <a:lnTo>
                    <a:pt x="3906" y="360"/>
                  </a:lnTo>
                  <a:lnTo>
                    <a:pt x="3904" y="341"/>
                  </a:lnTo>
                  <a:lnTo>
                    <a:pt x="3902" y="322"/>
                  </a:lnTo>
                  <a:lnTo>
                    <a:pt x="3899" y="303"/>
                  </a:lnTo>
                  <a:lnTo>
                    <a:pt x="3895" y="284"/>
                  </a:lnTo>
                  <a:lnTo>
                    <a:pt x="3889" y="266"/>
                  </a:lnTo>
                  <a:lnTo>
                    <a:pt x="3883" y="249"/>
                  </a:lnTo>
                  <a:lnTo>
                    <a:pt x="3877" y="232"/>
                  </a:lnTo>
                  <a:lnTo>
                    <a:pt x="3869" y="215"/>
                  </a:lnTo>
                  <a:lnTo>
                    <a:pt x="3861" y="199"/>
                  </a:lnTo>
                  <a:lnTo>
                    <a:pt x="3851" y="182"/>
                  </a:lnTo>
                  <a:lnTo>
                    <a:pt x="3842" y="167"/>
                  </a:lnTo>
                  <a:lnTo>
                    <a:pt x="3831" y="153"/>
                  </a:lnTo>
                  <a:lnTo>
                    <a:pt x="3820" y="138"/>
                  </a:lnTo>
                  <a:lnTo>
                    <a:pt x="3809" y="124"/>
                  </a:lnTo>
                  <a:lnTo>
                    <a:pt x="3795" y="111"/>
                  </a:lnTo>
                  <a:lnTo>
                    <a:pt x="3782" y="98"/>
                  </a:lnTo>
                  <a:lnTo>
                    <a:pt x="3768" y="86"/>
                  </a:lnTo>
                  <a:lnTo>
                    <a:pt x="3754" y="76"/>
                  </a:lnTo>
                  <a:lnTo>
                    <a:pt x="3740" y="65"/>
                  </a:lnTo>
                  <a:lnTo>
                    <a:pt x="3724" y="54"/>
                  </a:lnTo>
                  <a:lnTo>
                    <a:pt x="3708" y="46"/>
                  </a:lnTo>
                  <a:lnTo>
                    <a:pt x="3691" y="38"/>
                  </a:lnTo>
                  <a:lnTo>
                    <a:pt x="3675" y="29"/>
                  </a:lnTo>
                  <a:lnTo>
                    <a:pt x="3658" y="23"/>
                  </a:lnTo>
                  <a:lnTo>
                    <a:pt x="3640" y="16"/>
                  </a:lnTo>
                  <a:lnTo>
                    <a:pt x="3623" y="12"/>
                  </a:lnTo>
                  <a:lnTo>
                    <a:pt x="3604" y="8"/>
                  </a:lnTo>
                  <a:lnTo>
                    <a:pt x="3585" y="5"/>
                  </a:lnTo>
                  <a:lnTo>
                    <a:pt x="3566" y="2"/>
                  </a:lnTo>
                  <a:lnTo>
                    <a:pt x="3547" y="0"/>
                  </a:lnTo>
                  <a:lnTo>
                    <a:pt x="3528" y="0"/>
                  </a:lnTo>
                  <a:lnTo>
                    <a:pt x="3508" y="0"/>
                  </a:lnTo>
                  <a:lnTo>
                    <a:pt x="3489" y="2"/>
                  </a:lnTo>
                  <a:lnTo>
                    <a:pt x="3470" y="5"/>
                  </a:lnTo>
                  <a:lnTo>
                    <a:pt x="3451" y="8"/>
                  </a:lnTo>
                  <a:lnTo>
                    <a:pt x="3433" y="12"/>
                  </a:lnTo>
                  <a:lnTo>
                    <a:pt x="3414" y="16"/>
                  </a:lnTo>
                  <a:lnTo>
                    <a:pt x="3397" y="23"/>
                  </a:lnTo>
                  <a:lnTo>
                    <a:pt x="3380" y="29"/>
                  </a:lnTo>
                  <a:lnTo>
                    <a:pt x="3363" y="38"/>
                  </a:lnTo>
                  <a:lnTo>
                    <a:pt x="3346" y="46"/>
                  </a:lnTo>
                  <a:lnTo>
                    <a:pt x="3331" y="54"/>
                  </a:lnTo>
                  <a:lnTo>
                    <a:pt x="3316" y="65"/>
                  </a:lnTo>
                  <a:lnTo>
                    <a:pt x="3300" y="76"/>
                  </a:lnTo>
                  <a:lnTo>
                    <a:pt x="3286" y="86"/>
                  </a:lnTo>
                  <a:lnTo>
                    <a:pt x="3272" y="98"/>
                  </a:lnTo>
                  <a:lnTo>
                    <a:pt x="3259" y="111"/>
                  </a:lnTo>
                  <a:lnTo>
                    <a:pt x="3246" y="124"/>
                  </a:lnTo>
                  <a:lnTo>
                    <a:pt x="3234" y="138"/>
                  </a:lnTo>
                  <a:lnTo>
                    <a:pt x="3223" y="153"/>
                  </a:lnTo>
                  <a:lnTo>
                    <a:pt x="3213" y="167"/>
                  </a:lnTo>
                  <a:lnTo>
                    <a:pt x="3203" y="182"/>
                  </a:lnTo>
                  <a:lnTo>
                    <a:pt x="3194" y="199"/>
                  </a:lnTo>
                  <a:lnTo>
                    <a:pt x="3185" y="215"/>
                  </a:lnTo>
                  <a:lnTo>
                    <a:pt x="3177" y="232"/>
                  </a:lnTo>
                  <a:lnTo>
                    <a:pt x="3171" y="249"/>
                  </a:lnTo>
                  <a:lnTo>
                    <a:pt x="3165" y="266"/>
                  </a:lnTo>
                  <a:lnTo>
                    <a:pt x="3159" y="284"/>
                  </a:lnTo>
                  <a:lnTo>
                    <a:pt x="3156" y="303"/>
                  </a:lnTo>
                  <a:lnTo>
                    <a:pt x="3152" y="322"/>
                  </a:lnTo>
                  <a:lnTo>
                    <a:pt x="3150" y="341"/>
                  </a:lnTo>
                  <a:lnTo>
                    <a:pt x="3149" y="360"/>
                  </a:lnTo>
                  <a:lnTo>
                    <a:pt x="3147" y="379"/>
                  </a:lnTo>
                  <a:lnTo>
                    <a:pt x="3147" y="1320"/>
                  </a:lnTo>
                  <a:lnTo>
                    <a:pt x="208" y="1320"/>
                  </a:lnTo>
                  <a:lnTo>
                    <a:pt x="187" y="1321"/>
                  </a:lnTo>
                  <a:lnTo>
                    <a:pt x="167" y="1324"/>
                  </a:lnTo>
                  <a:lnTo>
                    <a:pt x="147" y="1329"/>
                  </a:lnTo>
                  <a:lnTo>
                    <a:pt x="128" y="1336"/>
                  </a:lnTo>
                  <a:lnTo>
                    <a:pt x="109" y="1345"/>
                  </a:lnTo>
                  <a:lnTo>
                    <a:pt x="92" y="1355"/>
                  </a:lnTo>
                  <a:lnTo>
                    <a:pt x="76" y="1367"/>
                  </a:lnTo>
                  <a:lnTo>
                    <a:pt x="60" y="1381"/>
                  </a:lnTo>
                  <a:lnTo>
                    <a:pt x="47" y="1395"/>
                  </a:lnTo>
                  <a:lnTo>
                    <a:pt x="35" y="1412"/>
                  </a:lnTo>
                  <a:lnTo>
                    <a:pt x="25" y="1429"/>
                  </a:lnTo>
                  <a:lnTo>
                    <a:pt x="16" y="1448"/>
                  </a:lnTo>
                  <a:lnTo>
                    <a:pt x="9" y="1467"/>
                  </a:lnTo>
                  <a:lnTo>
                    <a:pt x="3" y="1487"/>
                  </a:lnTo>
                  <a:lnTo>
                    <a:pt x="1" y="1508"/>
                  </a:lnTo>
                  <a:lnTo>
                    <a:pt x="0" y="1529"/>
                  </a:lnTo>
                  <a:lnTo>
                    <a:pt x="0" y="4318"/>
                  </a:lnTo>
                  <a:lnTo>
                    <a:pt x="1" y="4340"/>
                  </a:lnTo>
                  <a:lnTo>
                    <a:pt x="3" y="4360"/>
                  </a:lnTo>
                  <a:lnTo>
                    <a:pt x="9" y="4380"/>
                  </a:lnTo>
                  <a:lnTo>
                    <a:pt x="16" y="4399"/>
                  </a:lnTo>
                  <a:lnTo>
                    <a:pt x="25" y="4418"/>
                  </a:lnTo>
                  <a:lnTo>
                    <a:pt x="35" y="4435"/>
                  </a:lnTo>
                  <a:lnTo>
                    <a:pt x="47" y="4451"/>
                  </a:lnTo>
                  <a:lnTo>
                    <a:pt x="60" y="4465"/>
                  </a:lnTo>
                  <a:lnTo>
                    <a:pt x="76" y="4480"/>
                  </a:lnTo>
                  <a:lnTo>
                    <a:pt x="92" y="4491"/>
                  </a:lnTo>
                  <a:lnTo>
                    <a:pt x="109" y="4502"/>
                  </a:lnTo>
                  <a:lnTo>
                    <a:pt x="128" y="4510"/>
                  </a:lnTo>
                  <a:lnTo>
                    <a:pt x="147" y="4517"/>
                  </a:lnTo>
                  <a:lnTo>
                    <a:pt x="167" y="4522"/>
                  </a:lnTo>
                  <a:lnTo>
                    <a:pt x="187" y="4526"/>
                  </a:lnTo>
                  <a:lnTo>
                    <a:pt x="208" y="4527"/>
                  </a:lnTo>
                  <a:lnTo>
                    <a:pt x="3147" y="4527"/>
                  </a:lnTo>
                  <a:lnTo>
                    <a:pt x="3147" y="11558"/>
                  </a:lnTo>
                  <a:lnTo>
                    <a:pt x="3149" y="11578"/>
                  </a:lnTo>
                  <a:lnTo>
                    <a:pt x="3150" y="11597"/>
                  </a:lnTo>
                  <a:lnTo>
                    <a:pt x="3152" y="11616"/>
                  </a:lnTo>
                  <a:lnTo>
                    <a:pt x="3156" y="11635"/>
                  </a:lnTo>
                  <a:lnTo>
                    <a:pt x="3159" y="11652"/>
                  </a:lnTo>
                  <a:lnTo>
                    <a:pt x="3165" y="11670"/>
                  </a:lnTo>
                  <a:lnTo>
                    <a:pt x="3171" y="11688"/>
                  </a:lnTo>
                  <a:lnTo>
                    <a:pt x="3177" y="11706"/>
                  </a:lnTo>
                  <a:lnTo>
                    <a:pt x="3185" y="11722"/>
                  </a:lnTo>
                  <a:lnTo>
                    <a:pt x="3194" y="11739"/>
                  </a:lnTo>
                  <a:lnTo>
                    <a:pt x="3203" y="11754"/>
                  </a:lnTo>
                  <a:lnTo>
                    <a:pt x="3213" y="11770"/>
                  </a:lnTo>
                  <a:lnTo>
                    <a:pt x="3223" y="11785"/>
                  </a:lnTo>
                  <a:lnTo>
                    <a:pt x="3234" y="11799"/>
                  </a:lnTo>
                  <a:lnTo>
                    <a:pt x="3246" y="11813"/>
                  </a:lnTo>
                  <a:lnTo>
                    <a:pt x="3259" y="11827"/>
                  </a:lnTo>
                  <a:lnTo>
                    <a:pt x="3272" y="11838"/>
                  </a:lnTo>
                  <a:lnTo>
                    <a:pt x="3286" y="11850"/>
                  </a:lnTo>
                  <a:lnTo>
                    <a:pt x="3300" y="11862"/>
                  </a:lnTo>
                  <a:lnTo>
                    <a:pt x="3316" y="11873"/>
                  </a:lnTo>
                  <a:lnTo>
                    <a:pt x="3331" y="11882"/>
                  </a:lnTo>
                  <a:lnTo>
                    <a:pt x="3346" y="11892"/>
                  </a:lnTo>
                  <a:lnTo>
                    <a:pt x="3363" y="11900"/>
                  </a:lnTo>
                  <a:lnTo>
                    <a:pt x="3380" y="11907"/>
                  </a:lnTo>
                  <a:lnTo>
                    <a:pt x="3397" y="11914"/>
                  </a:lnTo>
                  <a:lnTo>
                    <a:pt x="3414" y="11920"/>
                  </a:lnTo>
                  <a:lnTo>
                    <a:pt x="3433" y="11925"/>
                  </a:lnTo>
                  <a:lnTo>
                    <a:pt x="3451" y="11930"/>
                  </a:lnTo>
                  <a:lnTo>
                    <a:pt x="3470" y="11933"/>
                  </a:lnTo>
                  <a:lnTo>
                    <a:pt x="3489" y="11936"/>
                  </a:lnTo>
                  <a:lnTo>
                    <a:pt x="3508" y="11937"/>
                  </a:lnTo>
                  <a:lnTo>
                    <a:pt x="3528" y="11938"/>
                  </a:lnTo>
                  <a:lnTo>
                    <a:pt x="3547" y="11937"/>
                  </a:lnTo>
                  <a:lnTo>
                    <a:pt x="3566" y="11936"/>
                  </a:lnTo>
                  <a:lnTo>
                    <a:pt x="3585" y="11933"/>
                  </a:lnTo>
                  <a:lnTo>
                    <a:pt x="3604" y="11930"/>
                  </a:lnTo>
                  <a:lnTo>
                    <a:pt x="3623" y="11925"/>
                  </a:lnTo>
                  <a:lnTo>
                    <a:pt x="3640" y="11920"/>
                  </a:lnTo>
                  <a:lnTo>
                    <a:pt x="3658" y="11914"/>
                  </a:lnTo>
                  <a:lnTo>
                    <a:pt x="3675" y="11907"/>
                  </a:lnTo>
                  <a:lnTo>
                    <a:pt x="3691" y="11900"/>
                  </a:lnTo>
                  <a:lnTo>
                    <a:pt x="3708" y="11892"/>
                  </a:lnTo>
                  <a:lnTo>
                    <a:pt x="3724" y="11882"/>
                  </a:lnTo>
                  <a:lnTo>
                    <a:pt x="3740" y="11873"/>
                  </a:lnTo>
                  <a:lnTo>
                    <a:pt x="3754" y="11862"/>
                  </a:lnTo>
                  <a:lnTo>
                    <a:pt x="3768" y="11850"/>
                  </a:lnTo>
                  <a:lnTo>
                    <a:pt x="3782" y="11838"/>
                  </a:lnTo>
                  <a:lnTo>
                    <a:pt x="3795" y="11827"/>
                  </a:lnTo>
                  <a:lnTo>
                    <a:pt x="3809" y="11813"/>
                  </a:lnTo>
                  <a:lnTo>
                    <a:pt x="3820" y="11799"/>
                  </a:lnTo>
                  <a:lnTo>
                    <a:pt x="3831" y="11785"/>
                  </a:lnTo>
                  <a:lnTo>
                    <a:pt x="3842" y="11770"/>
                  </a:lnTo>
                  <a:lnTo>
                    <a:pt x="3851" y="11754"/>
                  </a:lnTo>
                  <a:lnTo>
                    <a:pt x="3861" y="11739"/>
                  </a:lnTo>
                  <a:lnTo>
                    <a:pt x="3869" y="11722"/>
                  </a:lnTo>
                  <a:lnTo>
                    <a:pt x="3877" y="11706"/>
                  </a:lnTo>
                  <a:lnTo>
                    <a:pt x="3883" y="11688"/>
                  </a:lnTo>
                  <a:lnTo>
                    <a:pt x="3889" y="11670"/>
                  </a:lnTo>
                  <a:lnTo>
                    <a:pt x="3895" y="11652"/>
                  </a:lnTo>
                  <a:lnTo>
                    <a:pt x="3899" y="11635"/>
                  </a:lnTo>
                  <a:lnTo>
                    <a:pt x="3902" y="11616"/>
                  </a:lnTo>
                  <a:lnTo>
                    <a:pt x="3904" y="11597"/>
                  </a:lnTo>
                  <a:lnTo>
                    <a:pt x="3906" y="11578"/>
                  </a:lnTo>
                  <a:lnTo>
                    <a:pt x="3907" y="11558"/>
                  </a:lnTo>
                  <a:lnTo>
                    <a:pt x="3907" y="4527"/>
                  </a:lnTo>
                  <a:lnTo>
                    <a:pt x="6579" y="4527"/>
                  </a:lnTo>
                  <a:lnTo>
                    <a:pt x="6579" y="5292"/>
                  </a:lnTo>
                  <a:lnTo>
                    <a:pt x="6581" y="5314"/>
                  </a:lnTo>
                  <a:lnTo>
                    <a:pt x="6584" y="5335"/>
                  </a:lnTo>
                  <a:lnTo>
                    <a:pt x="6589" y="5355"/>
                  </a:lnTo>
                  <a:lnTo>
                    <a:pt x="6596" y="5374"/>
                  </a:lnTo>
                  <a:lnTo>
                    <a:pt x="6605" y="5392"/>
                  </a:lnTo>
                  <a:lnTo>
                    <a:pt x="6615" y="5410"/>
                  </a:lnTo>
                  <a:lnTo>
                    <a:pt x="6628" y="5426"/>
                  </a:lnTo>
                  <a:lnTo>
                    <a:pt x="6641" y="5440"/>
                  </a:lnTo>
                  <a:lnTo>
                    <a:pt x="6655" y="5453"/>
                  </a:lnTo>
                  <a:lnTo>
                    <a:pt x="6672" y="5466"/>
                  </a:lnTo>
                  <a:lnTo>
                    <a:pt x="6690" y="5476"/>
                  </a:lnTo>
                  <a:lnTo>
                    <a:pt x="6707" y="5485"/>
                  </a:lnTo>
                  <a:lnTo>
                    <a:pt x="6726" y="5493"/>
                  </a:lnTo>
                  <a:lnTo>
                    <a:pt x="6746" y="5497"/>
                  </a:lnTo>
                  <a:lnTo>
                    <a:pt x="6768" y="5501"/>
                  </a:lnTo>
                  <a:lnTo>
                    <a:pt x="6789" y="5502"/>
                  </a:lnTo>
                  <a:lnTo>
                    <a:pt x="6801" y="5501"/>
                  </a:lnTo>
                  <a:lnTo>
                    <a:pt x="6814" y="5501"/>
                  </a:lnTo>
                  <a:lnTo>
                    <a:pt x="6838" y="5496"/>
                  </a:lnTo>
                  <a:lnTo>
                    <a:pt x="6860" y="5489"/>
                  </a:lnTo>
                  <a:lnTo>
                    <a:pt x="6882" y="5480"/>
                  </a:lnTo>
                  <a:lnTo>
                    <a:pt x="6903" y="5469"/>
                  </a:lnTo>
                  <a:lnTo>
                    <a:pt x="6921" y="5455"/>
                  </a:lnTo>
                  <a:lnTo>
                    <a:pt x="6938" y="5439"/>
                  </a:lnTo>
                  <a:lnTo>
                    <a:pt x="6954" y="5421"/>
                  </a:lnTo>
                  <a:lnTo>
                    <a:pt x="9066" y="3062"/>
                  </a:lnTo>
                  <a:lnTo>
                    <a:pt x="9078" y="3047"/>
                  </a:lnTo>
                  <a:lnTo>
                    <a:pt x="9089" y="3032"/>
                  </a:lnTo>
                  <a:lnTo>
                    <a:pt x="9098" y="3014"/>
                  </a:lnTo>
                  <a:lnTo>
                    <a:pt x="9105" y="2997"/>
                  </a:lnTo>
                  <a:lnTo>
                    <a:pt x="9111" y="2978"/>
                  </a:lnTo>
                  <a:lnTo>
                    <a:pt x="9116" y="2961"/>
                  </a:lnTo>
                  <a:lnTo>
                    <a:pt x="9118" y="2942"/>
                  </a:lnTo>
                  <a:lnTo>
                    <a:pt x="9119" y="2924"/>
                  </a:lnTo>
                  <a:lnTo>
                    <a:pt x="9118" y="2905"/>
                  </a:lnTo>
                  <a:lnTo>
                    <a:pt x="9116" y="2886"/>
                  </a:lnTo>
                  <a:lnTo>
                    <a:pt x="9111" y="2868"/>
                  </a:lnTo>
                  <a:lnTo>
                    <a:pt x="9105" y="2849"/>
                  </a:lnTo>
                  <a:lnTo>
                    <a:pt x="9098" y="2833"/>
                  </a:lnTo>
                  <a:lnTo>
                    <a:pt x="9089" y="2815"/>
                  </a:lnTo>
                  <a:lnTo>
                    <a:pt x="9078" y="2799"/>
                  </a:lnTo>
                  <a:lnTo>
                    <a:pt x="9066" y="27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  <a:extLst/>
          </p:spPr>
          <p:txBody>
            <a:bodyPr bIns="1008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301582" y="3045531"/>
              <a:ext cx="14141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TEXT HERE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椭圆形标注 43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79730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804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1"/>
          <p:cNvSpPr/>
          <p:nvPr>
            <p:custDataLst>
              <p:tags r:id="rId1"/>
            </p:custDataLst>
          </p:nvPr>
        </p:nvSpPr>
        <p:spPr>
          <a:xfrm>
            <a:off x="1612669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4400" b="1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1938" y="3111443"/>
            <a:ext cx="22285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A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MH_Other_1"/>
          <p:cNvSpPr/>
          <p:nvPr>
            <p:custDataLst>
              <p:tags r:id="rId2"/>
            </p:custDataLst>
          </p:nvPr>
        </p:nvSpPr>
        <p:spPr>
          <a:xfrm>
            <a:off x="4838994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 smtClean="0">
                <a:solidFill>
                  <a:srgbClr val="00AAF3"/>
                </a:solidFill>
                <a:latin typeface="Britannic Bold" panose="020B0903060703020204" pitchFamily="34" charset="0"/>
              </a:rPr>
              <a:t>02</a:t>
            </a:r>
            <a:endParaRPr lang="zh-CN" altLang="en-US" sz="4400" b="1" dirty="0">
              <a:solidFill>
                <a:srgbClr val="00AAF3"/>
              </a:solidFill>
              <a:latin typeface="Britannic Bold" panose="020B0903060703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47899" y="3111443"/>
            <a:ext cx="22285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B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MH_Other_1"/>
          <p:cNvSpPr/>
          <p:nvPr>
            <p:custDataLst>
              <p:tags r:id="rId3"/>
            </p:custDataLst>
          </p:nvPr>
        </p:nvSpPr>
        <p:spPr>
          <a:xfrm>
            <a:off x="8065319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03</a:t>
            </a:r>
            <a:endParaRPr lang="zh-CN" altLang="en-US" sz="4400" b="1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64588" y="3111443"/>
            <a:ext cx="22285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C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椭圆形标注 14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5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6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7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8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0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2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4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6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8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9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0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1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2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27" grpId="0"/>
          <p:bldP spid="28" grpId="0" animBg="1"/>
          <p:bldP spid="28" grpId="1" animBg="1"/>
          <p:bldP spid="29" grpId="0"/>
          <p:bldP spid="34" grpId="0" animBg="1"/>
          <p:bldP spid="34" grpId="1" animBg="1"/>
          <p:bldP spid="35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6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7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8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0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2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4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6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8" dur="7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9" dur="150" fill="hold">
                                              <p:stCondLst>
                                                <p:cond delay="1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0" dur="15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1" dur="15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2" dur="15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27" grpId="0"/>
          <p:bldP spid="28" grpId="0" animBg="1"/>
          <p:bldP spid="28" grpId="1" animBg="1"/>
          <p:bldP spid="29" grpId="0"/>
          <p:bldP spid="34" grpId="0" animBg="1"/>
          <p:bldP spid="34" grpId="1" animBg="1"/>
          <p:bldP spid="35" grpId="0"/>
          <p:bldP spid="20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1540099" y="4122057"/>
            <a:ext cx="737161" cy="1407886"/>
          </a:xfrm>
          <a:prstGeom prst="triangle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8CB2D4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2277260" y="3526971"/>
            <a:ext cx="770741" cy="2002972"/>
          </a:xfrm>
          <a:prstGeom prst="triangle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3069641" y="3164114"/>
            <a:ext cx="913071" cy="2365828"/>
          </a:xfrm>
          <a:prstGeom prst="triangle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4004351" y="2685143"/>
            <a:ext cx="945021" cy="2844799"/>
          </a:xfrm>
          <a:prstGeom prst="triangle">
            <a:avLst/>
          </a:prstGeom>
          <a:gradFill flip="none" rotWithShape="1">
            <a:gsLst>
              <a:gs pos="0">
                <a:srgbClr val="71D3FF"/>
              </a:gs>
              <a:gs pos="74000">
                <a:srgbClr val="00AAF3"/>
              </a:gs>
              <a:gs pos="83000">
                <a:srgbClr val="00AAF3"/>
              </a:gs>
              <a:gs pos="99000">
                <a:srgbClr val="00AAF3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23315" y="3752725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30%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24879" y="3157639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40%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04613" y="2794782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50%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5298" y="2309336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60%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096595" y="2232521"/>
            <a:ext cx="4194034" cy="340974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365960" y="2403987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545180" y="2403987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173140" y="2455489"/>
            <a:ext cx="2040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17517" y="3342305"/>
            <a:ext cx="3287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" name="椭圆形标注 2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797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258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7143" fill="hold" grpId="0" nodeType="withEffect" p14:presetBounceEnd="5714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143">
                                          <p:cBhvr additive="base">
                                            <p:cTn id="30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143">
                                          <p:cBhvr additive="base">
                                            <p:cTn id="31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66667" fill="hold" grpId="0" nodeType="withEffect" p14:presetBounceEnd="6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3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7" grpId="0" animBg="1"/>
          <p:bldP spid="20" grpId="0" animBg="1"/>
          <p:bldP spid="23" grpId="0" animBg="1"/>
          <p:bldP spid="24" grpId="0"/>
          <p:bldP spid="25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714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66667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3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7" grpId="0" animBg="1"/>
          <p:bldP spid="20" grpId="0" animBg="1"/>
          <p:bldP spid="23" grpId="0" animBg="1"/>
          <p:bldP spid="24" grpId="0"/>
          <p:bldP spid="25" grpId="0"/>
          <p:bldP spid="3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814105" y="2135967"/>
            <a:ext cx="1238801" cy="1238801"/>
            <a:chOff x="8814105" y="2135967"/>
            <a:chExt cx="1238801" cy="1238801"/>
          </a:xfrm>
        </p:grpSpPr>
        <p:sp>
          <p:nvSpPr>
            <p:cNvPr id="46" name="椭圆 45"/>
            <p:cNvSpPr/>
            <p:nvPr/>
          </p:nvSpPr>
          <p:spPr>
            <a:xfrm>
              <a:off x="8814105" y="2135967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927121" y="2256603"/>
              <a:ext cx="997527" cy="997527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78905" y="2135969"/>
            <a:ext cx="1238801" cy="1238801"/>
            <a:chOff x="6578905" y="2135969"/>
            <a:chExt cx="1238801" cy="1238801"/>
          </a:xfrm>
        </p:grpSpPr>
        <p:sp>
          <p:nvSpPr>
            <p:cNvPr id="45" name="椭圆 44"/>
            <p:cNvSpPr/>
            <p:nvPr/>
          </p:nvSpPr>
          <p:spPr>
            <a:xfrm>
              <a:off x="65789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08703" y="2265764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43705" y="2135969"/>
            <a:ext cx="1238801" cy="1238801"/>
            <a:chOff x="4343705" y="2135969"/>
            <a:chExt cx="1238801" cy="1238801"/>
          </a:xfrm>
        </p:grpSpPr>
        <p:sp>
          <p:nvSpPr>
            <p:cNvPr id="44" name="椭圆 43"/>
            <p:cNvSpPr/>
            <p:nvPr/>
          </p:nvSpPr>
          <p:spPr>
            <a:xfrm>
              <a:off x="43437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473502" y="2265764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08505" y="2135969"/>
            <a:ext cx="1238801" cy="1238801"/>
            <a:chOff x="2108505" y="2135969"/>
            <a:chExt cx="1238801" cy="1238801"/>
          </a:xfrm>
        </p:grpSpPr>
        <p:sp>
          <p:nvSpPr>
            <p:cNvPr id="21" name="椭圆 20"/>
            <p:cNvSpPr/>
            <p:nvPr/>
          </p:nvSpPr>
          <p:spPr>
            <a:xfrm>
              <a:off x="21085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238303" y="2277199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34742" y="2256604"/>
            <a:ext cx="997527" cy="997527"/>
            <a:chOff x="8934742" y="2256604"/>
            <a:chExt cx="997527" cy="997527"/>
          </a:xfrm>
        </p:grpSpPr>
        <p:sp>
          <p:nvSpPr>
            <p:cNvPr id="34" name="椭圆 33"/>
            <p:cNvSpPr/>
            <p:nvPr/>
          </p:nvSpPr>
          <p:spPr>
            <a:xfrm>
              <a:off x="8934742" y="2256604"/>
              <a:ext cx="997527" cy="997527"/>
            </a:xfrm>
            <a:prstGeom prst="ellipse">
              <a:avLst/>
            </a:prstGeom>
            <a:solidFill>
              <a:srgbClr val="34618A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022262" y="2439200"/>
              <a:ext cx="8515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100%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08703" y="2476610"/>
            <a:ext cx="979206" cy="768360"/>
            <a:chOff x="6708703" y="2476610"/>
            <a:chExt cx="979206" cy="768360"/>
          </a:xfrm>
        </p:grpSpPr>
        <p:sp>
          <p:nvSpPr>
            <p:cNvPr id="36" name="任意多边形 35"/>
            <p:cNvSpPr/>
            <p:nvPr/>
          </p:nvSpPr>
          <p:spPr>
            <a:xfrm>
              <a:off x="6708703" y="2476610"/>
              <a:ext cx="979206" cy="768360"/>
            </a:xfrm>
            <a:custGeom>
              <a:avLst/>
              <a:gdLst>
                <a:gd name="connsiteX0" fmla="*/ 120189 w 1341120"/>
                <a:gd name="connsiteY0" fmla="*/ 0 h 1052346"/>
                <a:gd name="connsiteX1" fmla="*/ 1220931 w 1341120"/>
                <a:gd name="connsiteY1" fmla="*/ 0 h 1052346"/>
                <a:gd name="connsiteX2" fmla="*/ 1226599 w 1341120"/>
                <a:gd name="connsiteY2" fmla="*/ 6870 h 1052346"/>
                <a:gd name="connsiteX3" fmla="*/ 1341120 w 1341120"/>
                <a:gd name="connsiteY3" fmla="*/ 381786 h 1052346"/>
                <a:gd name="connsiteX4" fmla="*/ 670560 w 1341120"/>
                <a:gd name="connsiteY4" fmla="*/ 1052346 h 1052346"/>
                <a:gd name="connsiteX5" fmla="*/ 0 w 1341120"/>
                <a:gd name="connsiteY5" fmla="*/ 381786 h 1052346"/>
                <a:gd name="connsiteX6" fmla="*/ 114521 w 1341120"/>
                <a:gd name="connsiteY6" fmla="*/ 6870 h 105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1120" h="1052346">
                  <a:moveTo>
                    <a:pt x="120189" y="0"/>
                  </a:moveTo>
                  <a:lnTo>
                    <a:pt x="1220931" y="0"/>
                  </a:lnTo>
                  <a:lnTo>
                    <a:pt x="1226599" y="6870"/>
                  </a:lnTo>
                  <a:cubicBezTo>
                    <a:pt x="1298902" y="113892"/>
                    <a:pt x="1341120" y="242909"/>
                    <a:pt x="1341120" y="381786"/>
                  </a:cubicBezTo>
                  <a:cubicBezTo>
                    <a:pt x="1341120" y="752126"/>
                    <a:pt x="1040900" y="1052346"/>
                    <a:pt x="670560" y="1052346"/>
                  </a:cubicBezTo>
                  <a:cubicBezTo>
                    <a:pt x="300220" y="1052346"/>
                    <a:pt x="0" y="752126"/>
                    <a:pt x="0" y="381786"/>
                  </a:cubicBezTo>
                  <a:cubicBezTo>
                    <a:pt x="0" y="242909"/>
                    <a:pt x="42219" y="113892"/>
                    <a:pt x="114521" y="6870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51095" y="2555312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80%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73502" y="2714966"/>
            <a:ext cx="979206" cy="541439"/>
            <a:chOff x="4473502" y="2714966"/>
            <a:chExt cx="979206" cy="541439"/>
          </a:xfrm>
        </p:grpSpPr>
        <p:sp>
          <p:nvSpPr>
            <p:cNvPr id="30" name="任意多边形 29"/>
            <p:cNvSpPr/>
            <p:nvPr/>
          </p:nvSpPr>
          <p:spPr>
            <a:xfrm>
              <a:off x="4473502" y="2766802"/>
              <a:ext cx="979206" cy="489603"/>
            </a:xfrm>
            <a:custGeom>
              <a:avLst/>
              <a:gdLst>
                <a:gd name="connsiteX0" fmla="*/ 0 w 1341120"/>
                <a:gd name="connsiteY0" fmla="*/ 0 h 670560"/>
                <a:gd name="connsiteX1" fmla="*/ 1341120 w 1341120"/>
                <a:gd name="connsiteY1" fmla="*/ 0 h 670560"/>
                <a:gd name="connsiteX2" fmla="*/ 670560 w 1341120"/>
                <a:gd name="connsiteY2" fmla="*/ 670560 h 670560"/>
                <a:gd name="connsiteX3" fmla="*/ 0 w 1341120"/>
                <a:gd name="connsiteY3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120" h="670560">
                  <a:moveTo>
                    <a:pt x="0" y="0"/>
                  </a:moveTo>
                  <a:lnTo>
                    <a:pt x="1341120" y="0"/>
                  </a:lnTo>
                  <a:cubicBezTo>
                    <a:pt x="1341120" y="370340"/>
                    <a:pt x="1040900" y="670560"/>
                    <a:pt x="670560" y="670560"/>
                  </a:cubicBezTo>
                  <a:cubicBezTo>
                    <a:pt x="300220" y="670560"/>
                    <a:pt x="0" y="370340"/>
                    <a:pt x="0" y="0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671753" y="271496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902" y="2913113"/>
            <a:ext cx="869080" cy="400110"/>
            <a:chOff x="2292902" y="2913113"/>
            <a:chExt cx="869080" cy="400110"/>
          </a:xfrm>
        </p:grpSpPr>
        <p:sp>
          <p:nvSpPr>
            <p:cNvPr id="27" name="任意多边形 26"/>
            <p:cNvSpPr/>
            <p:nvPr/>
          </p:nvSpPr>
          <p:spPr>
            <a:xfrm>
              <a:off x="2292902" y="2987938"/>
              <a:ext cx="869080" cy="268467"/>
            </a:xfrm>
            <a:custGeom>
              <a:avLst/>
              <a:gdLst>
                <a:gd name="connsiteX0" fmla="*/ 0 w 1190291"/>
                <a:gd name="connsiteY0" fmla="*/ 0 h 367692"/>
                <a:gd name="connsiteX1" fmla="*/ 1190291 w 1190291"/>
                <a:gd name="connsiteY1" fmla="*/ 0 h 367692"/>
                <a:gd name="connsiteX2" fmla="*/ 1151184 w 1190291"/>
                <a:gd name="connsiteY2" fmla="*/ 72049 h 367692"/>
                <a:gd name="connsiteX3" fmla="*/ 595145 w 1190291"/>
                <a:gd name="connsiteY3" fmla="*/ 367692 h 367692"/>
                <a:gd name="connsiteX4" fmla="*/ 39106 w 1190291"/>
                <a:gd name="connsiteY4" fmla="*/ 72049 h 36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291" h="367692">
                  <a:moveTo>
                    <a:pt x="0" y="0"/>
                  </a:moveTo>
                  <a:lnTo>
                    <a:pt x="1190291" y="0"/>
                  </a:lnTo>
                  <a:lnTo>
                    <a:pt x="1151184" y="72049"/>
                  </a:lnTo>
                  <a:cubicBezTo>
                    <a:pt x="1030680" y="250419"/>
                    <a:pt x="826608" y="367692"/>
                    <a:pt x="595145" y="367692"/>
                  </a:cubicBezTo>
                  <a:cubicBezTo>
                    <a:pt x="363683" y="367692"/>
                    <a:pt x="159611" y="250419"/>
                    <a:pt x="39106" y="72049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418283" y="2913113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20%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21905" y="3536595"/>
            <a:ext cx="1811074" cy="1951304"/>
            <a:chOff x="6032372" y="2052755"/>
            <a:chExt cx="1811074" cy="1951304"/>
          </a:xfrm>
        </p:grpSpPr>
        <p:sp>
          <p:nvSpPr>
            <p:cNvPr id="51" name="文本框 50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13426" y="3536595"/>
            <a:ext cx="1811074" cy="1951304"/>
            <a:chOff x="6032372" y="2052755"/>
            <a:chExt cx="1811074" cy="1951304"/>
          </a:xfrm>
        </p:grpSpPr>
        <p:sp>
          <p:nvSpPr>
            <p:cNvPr id="63" name="文本框 62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92768" y="3536595"/>
            <a:ext cx="1811074" cy="1951304"/>
            <a:chOff x="6032372" y="2052755"/>
            <a:chExt cx="1811074" cy="1951304"/>
          </a:xfrm>
        </p:grpSpPr>
        <p:sp>
          <p:nvSpPr>
            <p:cNvPr id="66" name="文本框 65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27968" y="3536595"/>
            <a:ext cx="1811074" cy="1951304"/>
            <a:chOff x="6032372" y="2052755"/>
            <a:chExt cx="1811074" cy="1951304"/>
          </a:xfrm>
        </p:grpSpPr>
        <p:sp>
          <p:nvSpPr>
            <p:cNvPr id="69" name="文本框 68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椭圆形标注 38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668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89" y="1946205"/>
            <a:ext cx="4136227" cy="4136227"/>
          </a:xfrm>
          <a:prstGeom prst="rect">
            <a:avLst/>
          </a:prstGeom>
        </p:spPr>
      </p:pic>
      <p:sp>
        <p:nvSpPr>
          <p:cNvPr id="9" name="立方体 8"/>
          <p:cNvSpPr/>
          <p:nvPr/>
        </p:nvSpPr>
        <p:spPr>
          <a:xfrm>
            <a:off x="6877318" y="2266682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6877318" y="3283459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立方体 10"/>
          <p:cNvSpPr/>
          <p:nvPr/>
        </p:nvSpPr>
        <p:spPr>
          <a:xfrm>
            <a:off x="6877318" y="4300236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立方体 11"/>
          <p:cNvSpPr/>
          <p:nvPr/>
        </p:nvSpPr>
        <p:spPr>
          <a:xfrm>
            <a:off x="6877318" y="5317013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立方体 12"/>
          <p:cNvSpPr/>
          <p:nvPr/>
        </p:nvSpPr>
        <p:spPr>
          <a:xfrm>
            <a:off x="6877318" y="2266682"/>
            <a:ext cx="1468396" cy="360608"/>
          </a:xfrm>
          <a:prstGeom prst="cube">
            <a:avLst/>
          </a:prstGeom>
          <a:solidFill>
            <a:srgbClr val="34618A"/>
          </a:solidFill>
          <a:ln>
            <a:solidFill>
              <a:srgbClr val="34618A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立方体 13"/>
          <p:cNvSpPr/>
          <p:nvPr/>
        </p:nvSpPr>
        <p:spPr>
          <a:xfrm>
            <a:off x="6877318" y="3283459"/>
            <a:ext cx="1773196" cy="360608"/>
          </a:xfrm>
          <a:prstGeom prst="cube">
            <a:avLst/>
          </a:prstGeom>
          <a:solidFill>
            <a:srgbClr val="1BA79E"/>
          </a:solidFill>
          <a:ln>
            <a:solidFill>
              <a:srgbClr val="1BA79E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立方体 14"/>
          <p:cNvSpPr/>
          <p:nvPr/>
        </p:nvSpPr>
        <p:spPr>
          <a:xfrm>
            <a:off x="6877318" y="4300236"/>
            <a:ext cx="2281196" cy="360608"/>
          </a:xfrm>
          <a:prstGeom prst="cube">
            <a:avLst/>
          </a:prstGeom>
          <a:solidFill>
            <a:srgbClr val="FEC947"/>
          </a:solidFill>
          <a:ln>
            <a:solidFill>
              <a:srgbClr val="FEC947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立方体 15"/>
          <p:cNvSpPr/>
          <p:nvPr/>
        </p:nvSpPr>
        <p:spPr>
          <a:xfrm>
            <a:off x="6877318" y="5317013"/>
            <a:ext cx="2977882" cy="360608"/>
          </a:xfrm>
          <a:prstGeom prst="cube">
            <a:avLst/>
          </a:prstGeom>
          <a:solidFill>
            <a:srgbClr val="00AAF3"/>
          </a:solidFill>
          <a:ln>
            <a:solidFill>
              <a:srgbClr val="00AAF3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877318" y="186187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93398" y="287864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BA79E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93398" y="387928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93398" y="492326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AAF3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00AAF3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407899" y="1762215"/>
            <a:ext cx="643125" cy="578714"/>
            <a:chOff x="10468923" y="1762215"/>
            <a:chExt cx="643125" cy="578714"/>
          </a:xfrm>
        </p:grpSpPr>
        <p:sp>
          <p:nvSpPr>
            <p:cNvPr id="25" name="椭圆形标注 24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12698" y="2773957"/>
            <a:ext cx="643125" cy="578714"/>
            <a:chOff x="10468923" y="1762215"/>
            <a:chExt cx="643125" cy="578714"/>
          </a:xfrm>
        </p:grpSpPr>
        <p:sp>
          <p:nvSpPr>
            <p:cNvPr id="29" name="椭圆形标注 28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203351" y="3774589"/>
            <a:ext cx="643125" cy="578714"/>
            <a:chOff x="10468923" y="1762215"/>
            <a:chExt cx="643125" cy="578714"/>
          </a:xfrm>
        </p:grpSpPr>
        <p:sp>
          <p:nvSpPr>
            <p:cNvPr id="32" name="椭圆形标注 31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59869" y="4782377"/>
            <a:ext cx="643125" cy="578714"/>
            <a:chOff x="10468923" y="1762215"/>
            <a:chExt cx="643125" cy="578714"/>
          </a:xfrm>
        </p:grpSpPr>
        <p:sp>
          <p:nvSpPr>
            <p:cNvPr id="35" name="椭圆形标注 34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70%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28980" y="2578410"/>
            <a:ext cx="3198871" cy="2339102"/>
            <a:chOff x="1328980" y="2578410"/>
            <a:chExt cx="3198871" cy="2339102"/>
          </a:xfrm>
        </p:grpSpPr>
        <p:sp>
          <p:nvSpPr>
            <p:cNvPr id="37" name="文本框 36"/>
            <p:cNvSpPr txBox="1"/>
            <p:nvPr/>
          </p:nvSpPr>
          <p:spPr>
            <a:xfrm>
              <a:off x="2486908" y="2578410"/>
              <a:ext cx="2040943" cy="400110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328980" y="2978520"/>
              <a:ext cx="3198871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039212" y="3458728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椭圆形标注 4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613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39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39" grpId="0"/>
          <p:bldP spid="4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606486093"/>
              </p:ext>
            </p:extLst>
          </p:nvPr>
        </p:nvGraphicFramePr>
        <p:xfrm>
          <a:off x="7441010" y="2698496"/>
          <a:ext cx="4443212" cy="2858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584464" y="2279313"/>
            <a:ext cx="763404" cy="758323"/>
            <a:chOff x="10584464" y="2279313"/>
            <a:chExt cx="763404" cy="758323"/>
          </a:xfrm>
        </p:grpSpPr>
        <p:sp>
          <p:nvSpPr>
            <p:cNvPr id="27" name="椭圆形标注 26"/>
            <p:cNvSpPr/>
            <p:nvPr/>
          </p:nvSpPr>
          <p:spPr>
            <a:xfrm rot="1146820">
              <a:off x="10584464" y="227931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633089" y="247257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67143" y="3317773"/>
            <a:ext cx="758323" cy="763404"/>
            <a:chOff x="6867143" y="3317773"/>
            <a:chExt cx="758323" cy="763404"/>
          </a:xfrm>
        </p:grpSpPr>
        <p:sp>
          <p:nvSpPr>
            <p:cNvPr id="29" name="椭圆形标注 28"/>
            <p:cNvSpPr/>
            <p:nvPr/>
          </p:nvSpPr>
          <p:spPr>
            <a:xfrm rot="16649990">
              <a:off x="6864603" y="332031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13228" y="351357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30%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77877" y="2493263"/>
            <a:ext cx="758323" cy="763404"/>
            <a:chOff x="7477877" y="2493263"/>
            <a:chExt cx="758323" cy="763404"/>
          </a:xfrm>
        </p:grpSpPr>
        <p:sp>
          <p:nvSpPr>
            <p:cNvPr id="31" name="椭圆形标注 30"/>
            <p:cNvSpPr/>
            <p:nvPr/>
          </p:nvSpPr>
          <p:spPr>
            <a:xfrm rot="17776312">
              <a:off x="7475337" y="249580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523962" y="268906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4618A"/>
                  </a:solidFill>
                  <a:latin typeface="Britannic Bold" panose="020B0903060703020204" pitchFamily="34" charset="0"/>
                </a:rPr>
                <a:t>5</a:t>
              </a:r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711867" y="2065106"/>
            <a:ext cx="763404" cy="758323"/>
            <a:chOff x="8711867" y="2065106"/>
            <a:chExt cx="763404" cy="758323"/>
          </a:xfrm>
        </p:grpSpPr>
        <p:sp>
          <p:nvSpPr>
            <p:cNvPr id="33" name="椭圆形标注 32"/>
            <p:cNvSpPr/>
            <p:nvPr/>
          </p:nvSpPr>
          <p:spPr>
            <a:xfrm rot="19508547">
              <a:off x="8711867" y="2065106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760492" y="22583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5%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09049" y="2097080"/>
            <a:ext cx="699404" cy="554411"/>
            <a:chOff x="1009049" y="2097080"/>
            <a:chExt cx="699404" cy="554411"/>
          </a:xfrm>
        </p:grpSpPr>
        <p:sp>
          <p:nvSpPr>
            <p:cNvPr id="14" name="椭圆 13"/>
            <p:cNvSpPr/>
            <p:nvPr/>
          </p:nvSpPr>
          <p:spPr>
            <a:xfrm>
              <a:off x="1081546" y="2097080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09049" y="2174230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09049" y="3114558"/>
            <a:ext cx="699404" cy="554411"/>
            <a:chOff x="1009049" y="3114558"/>
            <a:chExt cx="699404" cy="554411"/>
          </a:xfrm>
        </p:grpSpPr>
        <p:sp>
          <p:nvSpPr>
            <p:cNvPr id="35" name="椭圆 34"/>
            <p:cNvSpPr/>
            <p:nvPr/>
          </p:nvSpPr>
          <p:spPr>
            <a:xfrm>
              <a:off x="1081546" y="3114558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09049" y="3191708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09049" y="4127583"/>
            <a:ext cx="699404" cy="554411"/>
            <a:chOff x="1009049" y="4127583"/>
            <a:chExt cx="699404" cy="554411"/>
          </a:xfrm>
        </p:grpSpPr>
        <p:sp>
          <p:nvSpPr>
            <p:cNvPr id="36" name="椭圆 35"/>
            <p:cNvSpPr/>
            <p:nvPr/>
          </p:nvSpPr>
          <p:spPr>
            <a:xfrm>
              <a:off x="1081546" y="4127583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009049" y="4204734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09049" y="5149515"/>
            <a:ext cx="699404" cy="554411"/>
            <a:chOff x="1009049" y="5149515"/>
            <a:chExt cx="699404" cy="554411"/>
          </a:xfrm>
        </p:grpSpPr>
        <p:sp>
          <p:nvSpPr>
            <p:cNvPr id="37" name="椭圆 36"/>
            <p:cNvSpPr/>
            <p:nvPr/>
          </p:nvSpPr>
          <p:spPr>
            <a:xfrm>
              <a:off x="1081546" y="5149515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09049" y="52266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708453" y="201003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08453" y="302581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708453" y="404160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708453" y="505738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椭圆形标注 46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73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2" grpId="0">
            <p:bldAsOne/>
          </p:bldGraphic>
          <p:bldP spid="42" grpId="0"/>
          <p:bldP spid="43" grpId="0"/>
          <p:bldP spid="44" grpId="0"/>
          <p:bldP spid="45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2" grpId="0">
            <p:bldAsOne/>
          </p:bldGraphic>
          <p:bldP spid="42" grpId="0"/>
          <p:bldP spid="43" grpId="0"/>
          <p:bldP spid="44" grpId="0"/>
          <p:bldP spid="45" grpId="0"/>
          <p:bldP spid="5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675861439"/>
              </p:ext>
            </p:extLst>
          </p:nvPr>
        </p:nvGraphicFramePr>
        <p:xfrm>
          <a:off x="243840" y="2380655"/>
          <a:ext cx="5425440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椭圆 32"/>
          <p:cNvSpPr/>
          <p:nvPr/>
        </p:nvSpPr>
        <p:spPr>
          <a:xfrm>
            <a:off x="1188720" y="3169866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rgbClr val="34618A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685011" y="2831586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1BA79E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rgbClr val="1BA79E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814042" y="3029437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rgbClr val="FEC947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064993" y="2537257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rgbClr val="00AAF3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227730" y="1920693"/>
            <a:ext cx="699404" cy="554411"/>
            <a:chOff x="5962049" y="1944680"/>
            <a:chExt cx="699404" cy="554411"/>
          </a:xfrm>
        </p:grpSpPr>
        <p:sp>
          <p:nvSpPr>
            <p:cNvPr id="37" name="椭圆 36"/>
            <p:cNvSpPr/>
            <p:nvPr/>
          </p:nvSpPr>
          <p:spPr>
            <a:xfrm>
              <a:off x="6034546" y="1944680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962049" y="2021830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227730" y="2938171"/>
            <a:ext cx="699404" cy="554411"/>
            <a:chOff x="5962049" y="2962158"/>
            <a:chExt cx="699404" cy="554411"/>
          </a:xfrm>
        </p:grpSpPr>
        <p:sp>
          <p:nvSpPr>
            <p:cNvPr id="38" name="椭圆 37"/>
            <p:cNvSpPr/>
            <p:nvPr/>
          </p:nvSpPr>
          <p:spPr>
            <a:xfrm>
              <a:off x="6034546" y="2962158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962049" y="3039308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227730" y="3951196"/>
            <a:ext cx="699404" cy="554411"/>
            <a:chOff x="5962049" y="3975183"/>
            <a:chExt cx="699404" cy="554411"/>
          </a:xfrm>
        </p:grpSpPr>
        <p:sp>
          <p:nvSpPr>
            <p:cNvPr id="39" name="椭圆 38"/>
            <p:cNvSpPr/>
            <p:nvPr/>
          </p:nvSpPr>
          <p:spPr>
            <a:xfrm>
              <a:off x="6034546" y="3975183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962049" y="4052334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227730" y="4973128"/>
            <a:ext cx="699404" cy="554411"/>
            <a:chOff x="5962049" y="4997115"/>
            <a:chExt cx="699404" cy="554411"/>
          </a:xfrm>
        </p:grpSpPr>
        <p:sp>
          <p:nvSpPr>
            <p:cNvPr id="40" name="椭圆 39"/>
            <p:cNvSpPr/>
            <p:nvPr/>
          </p:nvSpPr>
          <p:spPr>
            <a:xfrm>
              <a:off x="6034546" y="4997115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962049" y="50742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661453" y="185763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61453" y="287341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61453" y="388920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661453" y="490498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形标注 25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906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4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6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8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-3.7037E-7 L -0.42552 -3.7037E-7 " pathEditMode="relative" rAng="0" ptsTypes="AA">
                                          <p:cBhvr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 L -0.42552 0 " pathEditMode="relative" rAng="0" ptsTypes="AA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4.81481E-6 L -0.42552 4.81481E-6 " pathEditMode="relative" rAng="0" ptsTypes="AA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7.40741E-7 L -0.42552 7.40741E-7 " pathEditMode="relative" rAng="0" ptsTypes="AA">
                                          <p:cBhvr>
                                            <p:cTn id="6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32" grpId="0">
            <p:bldAsOne/>
          </p:bldGraphic>
          <p:bldGraphic spid="32" grpId="1">
            <p:bldAsOne/>
          </p:bldGraphic>
          <p:bldP spid="33" grpId="0" animBg="1"/>
          <p:bldP spid="34" grpId="0" animBg="1"/>
          <p:bldP spid="35" grpId="0" animBg="1"/>
          <p:bldP spid="36" grpId="0" animBg="1"/>
          <p:bldP spid="45" grpId="0"/>
          <p:bldP spid="46" grpId="0"/>
          <p:bldP spid="47" grpId="0"/>
          <p:bldP spid="48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4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6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8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-3.7037E-7 L -0.42552 -3.7037E-7 " pathEditMode="relative" rAng="0" ptsTypes="AA">
                                          <p:cBhvr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 L -0.42552 0 " pathEditMode="relative" rAng="0" ptsTypes="AA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4.81481E-6 L -0.42552 4.81481E-6 " pathEditMode="relative" rAng="0" ptsTypes="AA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7.40741E-7 L -0.42552 7.40741E-7 " pathEditMode="relative" rAng="0" ptsTypes="AA">
                                          <p:cBhvr>
                                            <p:cTn id="6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32" grpId="0">
            <p:bldAsOne/>
          </p:bldGraphic>
          <p:bldGraphic spid="32" grpId="1">
            <p:bldAsOne/>
          </p:bldGraphic>
          <p:bldP spid="33" grpId="0" animBg="1"/>
          <p:bldP spid="34" grpId="0" animBg="1"/>
          <p:bldP spid="35" grpId="0" animBg="1"/>
          <p:bldP spid="36" grpId="0" animBg="1"/>
          <p:bldP spid="45" grpId="0"/>
          <p:bldP spid="46" grpId="0"/>
          <p:bldP spid="47" grpId="0"/>
          <p:bldP spid="48" grpId="0"/>
          <p:bldP spid="3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流程图: 可选过程 29"/>
          <p:cNvSpPr/>
          <p:nvPr/>
        </p:nvSpPr>
        <p:spPr>
          <a:xfrm>
            <a:off x="5067514" y="133855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NO.1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973155" y="2168940"/>
            <a:ext cx="2222136" cy="222213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8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CONTENT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流程图: 可选过程 31"/>
          <p:cNvSpPr/>
          <p:nvPr/>
        </p:nvSpPr>
        <p:spPr>
          <a:xfrm>
            <a:off x="5067514" y="244957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NO.2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流程图: 可选过程 32"/>
          <p:cNvSpPr/>
          <p:nvPr/>
        </p:nvSpPr>
        <p:spPr>
          <a:xfrm>
            <a:off x="5067514" y="356059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NO.3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可选过程 33"/>
          <p:cNvSpPr/>
          <p:nvPr/>
        </p:nvSpPr>
        <p:spPr>
          <a:xfrm>
            <a:off x="5067514" y="4671611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NO.4 </a:t>
            </a:r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407065" y="1262352"/>
            <a:ext cx="813241" cy="813241"/>
            <a:chOff x="4360074" y="1772731"/>
            <a:chExt cx="1055119" cy="1055119"/>
          </a:xfrm>
        </p:grpSpPr>
        <p:sp>
          <p:nvSpPr>
            <p:cNvPr id="9" name="椭圆 8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07065" y="2373372"/>
            <a:ext cx="813241" cy="813241"/>
            <a:chOff x="5226535" y="2950887"/>
            <a:chExt cx="813241" cy="813241"/>
          </a:xfrm>
        </p:grpSpPr>
        <p:grpSp>
          <p:nvGrpSpPr>
            <p:cNvPr id="17" name="组合 16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7065" y="3484392"/>
            <a:ext cx="813241" cy="813241"/>
            <a:chOff x="5782641" y="1372255"/>
            <a:chExt cx="813241" cy="813241"/>
          </a:xfrm>
        </p:grpSpPr>
        <p:grpSp>
          <p:nvGrpSpPr>
            <p:cNvPr id="21" name="组合 20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07065" y="4595411"/>
            <a:ext cx="813241" cy="813241"/>
            <a:chOff x="7257479" y="914261"/>
            <a:chExt cx="813241" cy="813241"/>
          </a:xfrm>
        </p:grpSpPr>
        <p:grpSp>
          <p:nvGrpSpPr>
            <p:cNvPr id="24" name="组合 23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9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96296E-6 L -0.38932 2.9629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08333E-6 -4.07407E-6 L -0.38932 -4.07407E-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6 -1.11111E-6 L -0.38932 -1.11111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1.85185E-6 L -0.38932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50292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28963"/>
                <a:gd name="connsiteY0" fmla="*/ 0 h 6858000"/>
                <a:gd name="connsiteX1" fmla="*/ 6428963 w 6428963"/>
                <a:gd name="connsiteY1" fmla="*/ 0 h 6858000"/>
                <a:gd name="connsiteX2" fmla="*/ 5029200 w 6428963"/>
                <a:gd name="connsiteY2" fmla="*/ 6858000 h 6858000"/>
                <a:gd name="connsiteX3" fmla="*/ 0 w 6428963"/>
                <a:gd name="connsiteY3" fmla="*/ 6858000 h 6858000"/>
                <a:gd name="connsiteX4" fmla="*/ 0 w 6428963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3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004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1633975" y="2294808"/>
            <a:ext cx="2452319" cy="2436271"/>
            <a:chOff x="1633975" y="2294808"/>
            <a:chExt cx="2452319" cy="2436271"/>
          </a:xfrm>
        </p:grpSpPr>
        <p:sp>
          <p:nvSpPr>
            <p:cNvPr id="9" name="椭圆 8"/>
            <p:cNvSpPr/>
            <p:nvPr/>
          </p:nvSpPr>
          <p:spPr>
            <a:xfrm>
              <a:off x="1681459" y="2421212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776427" y="2294808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728943" y="2381090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633975" y="2334930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72387" y="2103804"/>
            <a:ext cx="728013" cy="728013"/>
            <a:chOff x="2472387" y="2103804"/>
            <a:chExt cx="728013" cy="728013"/>
          </a:xfrm>
        </p:grpSpPr>
        <p:sp>
          <p:nvSpPr>
            <p:cNvPr id="8" name="椭圆 7"/>
            <p:cNvSpPr/>
            <p:nvPr/>
          </p:nvSpPr>
          <p:spPr>
            <a:xfrm>
              <a:off x="2472387" y="2103804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542172" y="2161584"/>
              <a:ext cx="612452" cy="612452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96396" y="228314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568134" y="3212141"/>
            <a:ext cx="728013" cy="728013"/>
            <a:chOff x="3568134" y="3212141"/>
            <a:chExt cx="728013" cy="728013"/>
          </a:xfrm>
        </p:grpSpPr>
        <p:sp>
          <p:nvSpPr>
            <p:cNvPr id="10" name="椭圆 9"/>
            <p:cNvSpPr/>
            <p:nvPr/>
          </p:nvSpPr>
          <p:spPr>
            <a:xfrm>
              <a:off x="3568134" y="3212141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625914" y="3269921"/>
              <a:ext cx="612452" cy="612452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92143" y="3391481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472387" y="4320478"/>
            <a:ext cx="728013" cy="728013"/>
            <a:chOff x="2472387" y="4320478"/>
            <a:chExt cx="728013" cy="728013"/>
          </a:xfrm>
        </p:grpSpPr>
        <p:sp>
          <p:nvSpPr>
            <p:cNvPr id="11" name="椭圆 10"/>
            <p:cNvSpPr/>
            <p:nvPr/>
          </p:nvSpPr>
          <p:spPr>
            <a:xfrm>
              <a:off x="2472387" y="4320478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530167" y="4378258"/>
              <a:ext cx="612452" cy="612452"/>
            </a:xfrm>
            <a:prstGeom prst="ellipse">
              <a:avLst/>
            </a:prstGeom>
            <a:solidFill>
              <a:srgbClr val="FEC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496396" y="44998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12421" y="3212140"/>
            <a:ext cx="728013" cy="728013"/>
            <a:chOff x="1412421" y="3212140"/>
            <a:chExt cx="728013" cy="728013"/>
          </a:xfrm>
        </p:grpSpPr>
        <p:sp>
          <p:nvSpPr>
            <p:cNvPr id="12" name="椭圆 11"/>
            <p:cNvSpPr/>
            <p:nvPr/>
          </p:nvSpPr>
          <p:spPr>
            <a:xfrm>
              <a:off x="1412421" y="3212140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70201" y="3269920"/>
              <a:ext cx="612452" cy="612452"/>
            </a:xfrm>
            <a:prstGeom prst="ellipse">
              <a:avLst/>
            </a:prstGeom>
            <a:solidFill>
              <a:srgbClr val="1BA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36430" y="3391480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227630" y="3095798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SOME </a:t>
            </a:r>
          </a:p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PROBLEM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109451" y="2890151"/>
            <a:ext cx="684151" cy="603132"/>
            <a:chOff x="5189505" y="2933482"/>
            <a:chExt cx="684151" cy="603132"/>
          </a:xfrm>
        </p:grpSpPr>
        <p:sp>
          <p:nvSpPr>
            <p:cNvPr id="27" name="圆角矩形 26"/>
            <p:cNvSpPr/>
            <p:nvPr/>
          </p:nvSpPr>
          <p:spPr>
            <a:xfrm>
              <a:off x="5189505" y="2933482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KSO_Shape"/>
            <p:cNvSpPr/>
            <p:nvPr/>
          </p:nvSpPr>
          <p:spPr>
            <a:xfrm>
              <a:off x="5391749" y="3013534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09451" y="3823500"/>
            <a:ext cx="684151" cy="603132"/>
            <a:chOff x="5189505" y="3866831"/>
            <a:chExt cx="684151" cy="603132"/>
          </a:xfrm>
        </p:grpSpPr>
        <p:sp>
          <p:nvSpPr>
            <p:cNvPr id="30" name="圆角矩形 29"/>
            <p:cNvSpPr/>
            <p:nvPr/>
          </p:nvSpPr>
          <p:spPr>
            <a:xfrm>
              <a:off x="5189505" y="3866831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/>
            <p:nvPr/>
          </p:nvSpPr>
          <p:spPr>
            <a:xfrm>
              <a:off x="5470488" y="3934253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09451" y="1956802"/>
            <a:ext cx="684151" cy="603132"/>
            <a:chOff x="5189505" y="2000133"/>
            <a:chExt cx="684151" cy="603132"/>
          </a:xfrm>
        </p:grpSpPr>
        <p:sp>
          <p:nvSpPr>
            <p:cNvPr id="33" name="圆角矩形 32"/>
            <p:cNvSpPr/>
            <p:nvPr/>
          </p:nvSpPr>
          <p:spPr>
            <a:xfrm>
              <a:off x="5189505" y="2000133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/>
            <p:nvPr/>
          </p:nvSpPr>
          <p:spPr>
            <a:xfrm>
              <a:off x="5459468" y="2062933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09451" y="4756849"/>
            <a:ext cx="684151" cy="603132"/>
            <a:chOff x="5189505" y="4800180"/>
            <a:chExt cx="684151" cy="603132"/>
          </a:xfrm>
        </p:grpSpPr>
        <p:sp>
          <p:nvSpPr>
            <p:cNvPr id="36" name="圆角矩形 35"/>
            <p:cNvSpPr/>
            <p:nvPr/>
          </p:nvSpPr>
          <p:spPr>
            <a:xfrm>
              <a:off x="5189505" y="4800180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KSO_Shape"/>
            <p:cNvSpPr>
              <a:spLocks/>
            </p:cNvSpPr>
            <p:nvPr/>
          </p:nvSpPr>
          <p:spPr bwMode="auto">
            <a:xfrm>
              <a:off x="5306781" y="4872749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64955" y="1934624"/>
            <a:ext cx="4387978" cy="701546"/>
            <a:chOff x="6032372" y="2059096"/>
            <a:chExt cx="4387978" cy="701546"/>
          </a:xfrm>
        </p:grpSpPr>
        <p:sp>
          <p:nvSpPr>
            <p:cNvPr id="39" name="文本框 38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64955" y="2858963"/>
            <a:ext cx="4387978" cy="701546"/>
            <a:chOff x="6032372" y="2059096"/>
            <a:chExt cx="4387978" cy="701546"/>
          </a:xfrm>
        </p:grpSpPr>
        <p:sp>
          <p:nvSpPr>
            <p:cNvPr id="42" name="文本框 41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64955" y="3783302"/>
            <a:ext cx="4387978" cy="701546"/>
            <a:chOff x="6032372" y="2059096"/>
            <a:chExt cx="4387978" cy="701546"/>
          </a:xfrm>
        </p:grpSpPr>
        <p:sp>
          <p:nvSpPr>
            <p:cNvPr id="45" name="文本框 44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64955" y="4707642"/>
            <a:ext cx="4387978" cy="701546"/>
            <a:chOff x="6032372" y="2059096"/>
            <a:chExt cx="4387978" cy="701546"/>
          </a:xfrm>
        </p:grpSpPr>
        <p:sp>
          <p:nvSpPr>
            <p:cNvPr id="48" name="文本框 47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1" name="椭圆形标注 5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711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5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731795" y="2218692"/>
            <a:ext cx="2210359" cy="3679187"/>
            <a:chOff x="1731795" y="2218692"/>
            <a:chExt cx="2210359" cy="3679187"/>
          </a:xfrm>
        </p:grpSpPr>
        <p:sp>
          <p:nvSpPr>
            <p:cNvPr id="42" name="圆角矩形 41"/>
            <p:cNvSpPr/>
            <p:nvPr/>
          </p:nvSpPr>
          <p:spPr>
            <a:xfrm>
              <a:off x="1731795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954315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003251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856104" y="2218692"/>
            <a:ext cx="2210359" cy="3679187"/>
            <a:chOff x="4856104" y="2218692"/>
            <a:chExt cx="2210359" cy="3679187"/>
          </a:xfrm>
        </p:grpSpPr>
        <p:sp>
          <p:nvSpPr>
            <p:cNvPr id="48" name="圆角矩形 47"/>
            <p:cNvSpPr/>
            <p:nvPr/>
          </p:nvSpPr>
          <p:spPr>
            <a:xfrm>
              <a:off x="4856104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078625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127561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14809" y="2218692"/>
            <a:ext cx="2210359" cy="3679187"/>
            <a:chOff x="7914809" y="2218692"/>
            <a:chExt cx="2210359" cy="3679187"/>
          </a:xfrm>
        </p:grpSpPr>
        <p:sp>
          <p:nvSpPr>
            <p:cNvPr id="52" name="圆角矩形 51"/>
            <p:cNvSpPr/>
            <p:nvPr/>
          </p:nvSpPr>
          <p:spPr>
            <a:xfrm>
              <a:off x="7914809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137330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186266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57038" y="1777269"/>
            <a:ext cx="759874" cy="759874"/>
            <a:chOff x="2457038" y="1777269"/>
            <a:chExt cx="759874" cy="759874"/>
          </a:xfrm>
        </p:grpSpPr>
        <p:sp>
          <p:nvSpPr>
            <p:cNvPr id="33" name="椭圆 32"/>
            <p:cNvSpPr/>
            <p:nvPr/>
          </p:nvSpPr>
          <p:spPr>
            <a:xfrm>
              <a:off x="2457038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KSO_Shape"/>
            <p:cNvSpPr/>
            <p:nvPr/>
          </p:nvSpPr>
          <p:spPr>
            <a:xfrm>
              <a:off x="2751497" y="1934011"/>
              <a:ext cx="170957" cy="557467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5" name="燕尾形 54"/>
          <p:cNvSpPr/>
          <p:nvPr/>
        </p:nvSpPr>
        <p:spPr>
          <a:xfrm>
            <a:off x="4107873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7182147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581347" y="1777269"/>
            <a:ext cx="759874" cy="759874"/>
            <a:chOff x="5581347" y="1777269"/>
            <a:chExt cx="759874" cy="759874"/>
          </a:xfrm>
        </p:grpSpPr>
        <p:sp>
          <p:nvSpPr>
            <p:cNvPr id="49" name="椭圆 48"/>
            <p:cNvSpPr/>
            <p:nvPr/>
          </p:nvSpPr>
          <p:spPr>
            <a:xfrm>
              <a:off x="5581347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7" name="KSO_Shape"/>
            <p:cNvSpPr/>
            <p:nvPr/>
          </p:nvSpPr>
          <p:spPr>
            <a:xfrm>
              <a:off x="5821452" y="1934011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40052" y="1777269"/>
            <a:ext cx="759874" cy="759874"/>
            <a:chOff x="8640052" y="1777269"/>
            <a:chExt cx="759874" cy="759874"/>
          </a:xfrm>
        </p:grpSpPr>
        <p:sp>
          <p:nvSpPr>
            <p:cNvPr id="53" name="椭圆 52"/>
            <p:cNvSpPr/>
            <p:nvPr/>
          </p:nvSpPr>
          <p:spPr>
            <a:xfrm>
              <a:off x="8640052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KSO_Shape"/>
            <p:cNvSpPr>
              <a:spLocks/>
            </p:cNvSpPr>
            <p:nvPr/>
          </p:nvSpPr>
          <p:spPr bwMode="auto">
            <a:xfrm>
              <a:off x="8764709" y="1922787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形标注 25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69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accel="40000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accel="4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3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00541" y="2018040"/>
            <a:ext cx="1354918" cy="1354918"/>
            <a:chOff x="4841141" y="1630622"/>
            <a:chExt cx="1354918" cy="1354918"/>
          </a:xfrm>
        </p:grpSpPr>
        <p:sp>
          <p:nvSpPr>
            <p:cNvPr id="8" name="椭圆 7"/>
            <p:cNvSpPr/>
            <p:nvPr/>
          </p:nvSpPr>
          <p:spPr>
            <a:xfrm>
              <a:off x="4841141" y="1630622"/>
              <a:ext cx="1354918" cy="135491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5037404" y="1826082"/>
              <a:ext cx="962391" cy="963998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19097" y="4180380"/>
            <a:ext cx="1347708" cy="1347708"/>
            <a:chOff x="4652087" y="3280742"/>
            <a:chExt cx="1347708" cy="1347708"/>
          </a:xfrm>
        </p:grpSpPr>
        <p:sp>
          <p:nvSpPr>
            <p:cNvPr id="11" name="椭圆 10"/>
            <p:cNvSpPr/>
            <p:nvPr/>
          </p:nvSpPr>
          <p:spPr>
            <a:xfrm>
              <a:off x="4652087" y="3280742"/>
              <a:ext cx="1347708" cy="134770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4791210" y="3418972"/>
              <a:ext cx="1069463" cy="1071249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52298" y="3216382"/>
            <a:ext cx="1812118" cy="1812118"/>
            <a:chOff x="1477632" y="2816332"/>
            <a:chExt cx="1812118" cy="1812118"/>
          </a:xfrm>
        </p:grpSpPr>
        <p:sp>
          <p:nvSpPr>
            <p:cNvPr id="9" name="椭圆 8"/>
            <p:cNvSpPr/>
            <p:nvPr/>
          </p:nvSpPr>
          <p:spPr>
            <a:xfrm>
              <a:off x="1477632" y="2816332"/>
              <a:ext cx="1812118" cy="181211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KSO_Shape"/>
            <p:cNvSpPr>
              <a:spLocks/>
            </p:cNvSpPr>
            <p:nvPr/>
          </p:nvSpPr>
          <p:spPr bwMode="auto">
            <a:xfrm>
              <a:off x="1725875" y="3063476"/>
              <a:ext cx="1315633" cy="1317830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24579" y="4318610"/>
            <a:ext cx="1347708" cy="1347708"/>
            <a:chOff x="264961" y="1826082"/>
            <a:chExt cx="1347708" cy="1347708"/>
          </a:xfrm>
        </p:grpSpPr>
        <p:sp>
          <p:nvSpPr>
            <p:cNvPr id="10" name="椭圆 9"/>
            <p:cNvSpPr/>
            <p:nvPr/>
          </p:nvSpPr>
          <p:spPr>
            <a:xfrm>
              <a:off x="264961" y="1826082"/>
              <a:ext cx="1347708" cy="134770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464359" y="2021542"/>
              <a:ext cx="962391" cy="963998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 flipV="1">
            <a:off x="3266987" y="2305067"/>
            <a:ext cx="1921391" cy="944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320822" y="4500993"/>
            <a:ext cx="853965" cy="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274920" y="5468951"/>
            <a:ext cx="3025386" cy="245164"/>
            <a:chOff x="2274920" y="5468951"/>
            <a:chExt cx="3025386" cy="245164"/>
          </a:xfrm>
        </p:grpSpPr>
        <p:cxnSp>
          <p:nvCxnSpPr>
            <p:cNvPr id="30" name="直接连接符 29"/>
            <p:cNvCxnSpPr>
              <a:stCxn id="10" idx="5"/>
            </p:cNvCxnSpPr>
            <p:nvPr/>
          </p:nvCxnSpPr>
          <p:spPr>
            <a:xfrm>
              <a:off x="2274920" y="5468951"/>
              <a:ext cx="280308" cy="24516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601816" y="5714114"/>
              <a:ext cx="2698490" cy="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248810" y="1980284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248810" y="3094445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02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48810" y="4208606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03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48810" y="5322767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04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33613" y="1903339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933613" y="3029076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33613" y="4131662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933613" y="5292160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483994" y="3362379"/>
            <a:ext cx="1636281" cy="336928"/>
            <a:chOff x="3483994" y="3362379"/>
            <a:chExt cx="1636281" cy="336928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3483994" y="3372958"/>
              <a:ext cx="208957" cy="32634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3692951" y="3362379"/>
              <a:ext cx="1427324" cy="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椭圆形标注 42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329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50292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28963"/>
                <a:gd name="connsiteY0" fmla="*/ 0 h 6858000"/>
                <a:gd name="connsiteX1" fmla="*/ 6428963 w 6428963"/>
                <a:gd name="connsiteY1" fmla="*/ 0 h 6858000"/>
                <a:gd name="connsiteX2" fmla="*/ 5029200 w 6428963"/>
                <a:gd name="connsiteY2" fmla="*/ 6858000 h 6858000"/>
                <a:gd name="connsiteX3" fmla="*/ 0 w 6428963"/>
                <a:gd name="connsiteY3" fmla="*/ 6858000 h 6858000"/>
                <a:gd name="connsiteX4" fmla="*/ 0 w 6428963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4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242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844923" y="2189664"/>
            <a:ext cx="2210359" cy="3679187"/>
            <a:chOff x="1844923" y="2189664"/>
            <a:chExt cx="2210359" cy="3679187"/>
          </a:xfrm>
        </p:grpSpPr>
        <p:sp>
          <p:nvSpPr>
            <p:cNvPr id="21" name="圆角矩形 20"/>
            <p:cNvSpPr/>
            <p:nvPr/>
          </p:nvSpPr>
          <p:spPr>
            <a:xfrm>
              <a:off x="1844923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089287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138223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54610" y="2189664"/>
            <a:ext cx="2210359" cy="3679187"/>
            <a:chOff x="4754610" y="2189664"/>
            <a:chExt cx="2210359" cy="3679187"/>
          </a:xfrm>
        </p:grpSpPr>
        <p:sp>
          <p:nvSpPr>
            <p:cNvPr id="24" name="圆角矩形 23"/>
            <p:cNvSpPr/>
            <p:nvPr/>
          </p:nvSpPr>
          <p:spPr>
            <a:xfrm>
              <a:off x="4754610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31620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980556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22954" y="2189664"/>
            <a:ext cx="2210359" cy="3679187"/>
            <a:chOff x="7622954" y="2189664"/>
            <a:chExt cx="2210359" cy="3679187"/>
          </a:xfrm>
        </p:grpSpPr>
        <p:sp>
          <p:nvSpPr>
            <p:cNvPr id="27" name="圆角矩形 26"/>
            <p:cNvSpPr/>
            <p:nvPr/>
          </p:nvSpPr>
          <p:spPr>
            <a:xfrm>
              <a:off x="7622954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57700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906636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FEC947"/>
                </a:solidFill>
              </a:endParaRPr>
            </a:p>
          </p:txBody>
        </p:sp>
      </p:grpSp>
      <p:sp>
        <p:nvSpPr>
          <p:cNvPr id="22" name="燕尾形 21"/>
          <p:cNvSpPr/>
          <p:nvPr/>
        </p:nvSpPr>
        <p:spPr>
          <a:xfrm>
            <a:off x="4107873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44251" y="1804483"/>
            <a:ext cx="770360" cy="770360"/>
            <a:chOff x="2544251" y="1804483"/>
            <a:chExt cx="770360" cy="770360"/>
          </a:xfrm>
        </p:grpSpPr>
        <p:sp>
          <p:nvSpPr>
            <p:cNvPr id="20" name="六角星 19"/>
            <p:cNvSpPr/>
            <p:nvPr/>
          </p:nvSpPr>
          <p:spPr>
            <a:xfrm>
              <a:off x="2544251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649546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53938" y="1804483"/>
            <a:ext cx="770360" cy="770360"/>
            <a:chOff x="5453938" y="1804483"/>
            <a:chExt cx="770360" cy="770360"/>
          </a:xfrm>
        </p:grpSpPr>
        <p:sp>
          <p:nvSpPr>
            <p:cNvPr id="25" name="六角星 24"/>
            <p:cNvSpPr/>
            <p:nvPr/>
          </p:nvSpPr>
          <p:spPr>
            <a:xfrm>
              <a:off x="5453938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559233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322282" y="1804483"/>
            <a:ext cx="770360" cy="770360"/>
            <a:chOff x="8322282" y="1804483"/>
            <a:chExt cx="770360" cy="770360"/>
          </a:xfrm>
        </p:grpSpPr>
        <p:sp>
          <p:nvSpPr>
            <p:cNvPr id="28" name="六角星 27"/>
            <p:cNvSpPr/>
            <p:nvPr/>
          </p:nvSpPr>
          <p:spPr>
            <a:xfrm>
              <a:off x="8322282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427577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0" name="燕尾形 29"/>
          <p:cNvSpPr/>
          <p:nvPr/>
        </p:nvSpPr>
        <p:spPr>
          <a:xfrm>
            <a:off x="7025929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椭圆形标注 37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173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0" grpId="0" animBg="1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0" grpId="0" animBg="1"/>
          <p:bldP spid="43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>
            <a:stCxn id="13" idx="0"/>
            <a:endCxn id="14" idx="7"/>
          </p:cNvCxnSpPr>
          <p:nvPr/>
        </p:nvCxnSpPr>
        <p:spPr>
          <a:xfrm>
            <a:off x="8147263" y="3319458"/>
            <a:ext cx="2166606" cy="101057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2" idx="4"/>
            <a:endCxn id="13" idx="0"/>
          </p:cNvCxnSpPr>
          <p:nvPr/>
        </p:nvCxnSpPr>
        <p:spPr>
          <a:xfrm flipV="1">
            <a:off x="6169648" y="3319458"/>
            <a:ext cx="1977615" cy="1466839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1" idx="0"/>
          </p:cNvCxnSpPr>
          <p:nvPr/>
        </p:nvCxnSpPr>
        <p:spPr>
          <a:xfrm flipV="1">
            <a:off x="2214416" y="3319458"/>
            <a:ext cx="1977616" cy="923346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1" idx="7"/>
            <a:endCxn id="12" idx="3"/>
          </p:cNvCxnSpPr>
          <p:nvPr/>
        </p:nvCxnSpPr>
        <p:spPr>
          <a:xfrm>
            <a:off x="4381023" y="3397741"/>
            <a:ext cx="1599634" cy="1310273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77156" y="4902335"/>
            <a:ext cx="1874520" cy="1571038"/>
            <a:chOff x="1277156" y="4902335"/>
            <a:chExt cx="1874520" cy="1571038"/>
          </a:xfrm>
        </p:grpSpPr>
        <p:sp>
          <p:nvSpPr>
            <p:cNvPr id="40" name="矩形标注 39"/>
            <p:cNvSpPr/>
            <p:nvPr/>
          </p:nvSpPr>
          <p:spPr>
            <a:xfrm rot="10800000">
              <a:off x="1277156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312420 w 1874520"/>
                <a:gd name="connsiteY11" fmla="*/ 74676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922020 w 1874520"/>
                <a:gd name="connsiteY11" fmla="*/ 77724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92202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802462"/>
                <a:gd name="connsiteX1" fmla="*/ 312420 w 1874520"/>
                <a:gd name="connsiteY1" fmla="*/ 0 h 802462"/>
                <a:gd name="connsiteX2" fmla="*/ 312420 w 1874520"/>
                <a:gd name="connsiteY2" fmla="*/ 0 h 802462"/>
                <a:gd name="connsiteX3" fmla="*/ 781050 w 1874520"/>
                <a:gd name="connsiteY3" fmla="*/ 0 h 802462"/>
                <a:gd name="connsiteX4" fmla="*/ 1874520 w 1874520"/>
                <a:gd name="connsiteY4" fmla="*/ 0 h 802462"/>
                <a:gd name="connsiteX5" fmla="*/ 1874520 w 1874520"/>
                <a:gd name="connsiteY5" fmla="*/ 435610 h 802462"/>
                <a:gd name="connsiteX6" fmla="*/ 1874520 w 1874520"/>
                <a:gd name="connsiteY6" fmla="*/ 435610 h 802462"/>
                <a:gd name="connsiteX7" fmla="*/ 1874520 w 1874520"/>
                <a:gd name="connsiteY7" fmla="*/ 622300 h 802462"/>
                <a:gd name="connsiteX8" fmla="*/ 1874520 w 1874520"/>
                <a:gd name="connsiteY8" fmla="*/ 746760 h 802462"/>
                <a:gd name="connsiteX9" fmla="*/ 1131570 w 1874520"/>
                <a:gd name="connsiteY9" fmla="*/ 746760 h 802462"/>
                <a:gd name="connsiteX10" fmla="*/ 958221 w 1874520"/>
                <a:gd name="connsiteY10" fmla="*/ 802462 h 802462"/>
                <a:gd name="connsiteX11" fmla="*/ 784860 w 1874520"/>
                <a:gd name="connsiteY11" fmla="*/ 751840 h 802462"/>
                <a:gd name="connsiteX12" fmla="*/ 0 w 1874520"/>
                <a:gd name="connsiteY12" fmla="*/ 746760 h 802462"/>
                <a:gd name="connsiteX13" fmla="*/ 0 w 1874520"/>
                <a:gd name="connsiteY13" fmla="*/ 622300 h 802462"/>
                <a:gd name="connsiteX14" fmla="*/ 0 w 1874520"/>
                <a:gd name="connsiteY14" fmla="*/ 435610 h 802462"/>
                <a:gd name="connsiteX15" fmla="*/ 0 w 1874520"/>
                <a:gd name="connsiteY15" fmla="*/ 435610 h 802462"/>
                <a:gd name="connsiteX16" fmla="*/ 0 w 1874520"/>
                <a:gd name="connsiteY16" fmla="*/ 0 h 80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331756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95419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54772" y="1675356"/>
            <a:ext cx="1874520" cy="1571038"/>
            <a:chOff x="3254772" y="1675356"/>
            <a:chExt cx="1874520" cy="1571038"/>
          </a:xfrm>
        </p:grpSpPr>
        <p:sp>
          <p:nvSpPr>
            <p:cNvPr id="52" name="矩形标注 39"/>
            <p:cNvSpPr/>
            <p:nvPr/>
          </p:nvSpPr>
          <p:spPr>
            <a:xfrm>
              <a:off x="3254772" y="1675356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312420 w 1874520"/>
                <a:gd name="connsiteY11" fmla="*/ 74676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922020 w 1874520"/>
                <a:gd name="connsiteY11" fmla="*/ 77724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92202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802462"/>
                <a:gd name="connsiteX1" fmla="*/ 312420 w 1874520"/>
                <a:gd name="connsiteY1" fmla="*/ 0 h 802462"/>
                <a:gd name="connsiteX2" fmla="*/ 312420 w 1874520"/>
                <a:gd name="connsiteY2" fmla="*/ 0 h 802462"/>
                <a:gd name="connsiteX3" fmla="*/ 781050 w 1874520"/>
                <a:gd name="connsiteY3" fmla="*/ 0 h 802462"/>
                <a:gd name="connsiteX4" fmla="*/ 1874520 w 1874520"/>
                <a:gd name="connsiteY4" fmla="*/ 0 h 802462"/>
                <a:gd name="connsiteX5" fmla="*/ 1874520 w 1874520"/>
                <a:gd name="connsiteY5" fmla="*/ 435610 h 802462"/>
                <a:gd name="connsiteX6" fmla="*/ 1874520 w 1874520"/>
                <a:gd name="connsiteY6" fmla="*/ 435610 h 802462"/>
                <a:gd name="connsiteX7" fmla="*/ 1874520 w 1874520"/>
                <a:gd name="connsiteY7" fmla="*/ 622300 h 802462"/>
                <a:gd name="connsiteX8" fmla="*/ 1874520 w 1874520"/>
                <a:gd name="connsiteY8" fmla="*/ 746760 h 802462"/>
                <a:gd name="connsiteX9" fmla="*/ 1131570 w 1874520"/>
                <a:gd name="connsiteY9" fmla="*/ 746760 h 802462"/>
                <a:gd name="connsiteX10" fmla="*/ 958221 w 1874520"/>
                <a:gd name="connsiteY10" fmla="*/ 802462 h 802462"/>
                <a:gd name="connsiteX11" fmla="*/ 784860 w 1874520"/>
                <a:gd name="connsiteY11" fmla="*/ 751840 h 802462"/>
                <a:gd name="connsiteX12" fmla="*/ 0 w 1874520"/>
                <a:gd name="connsiteY12" fmla="*/ 746760 h 802462"/>
                <a:gd name="connsiteX13" fmla="*/ 0 w 1874520"/>
                <a:gd name="connsiteY13" fmla="*/ 622300 h 802462"/>
                <a:gd name="connsiteX14" fmla="*/ 0 w 1874520"/>
                <a:gd name="connsiteY14" fmla="*/ 435610 h 802462"/>
                <a:gd name="connsiteX15" fmla="*/ 0 w 1874520"/>
                <a:gd name="connsiteY15" fmla="*/ 435610 h 802462"/>
                <a:gd name="connsiteX16" fmla="*/ 0 w 1874520"/>
                <a:gd name="connsiteY16" fmla="*/ 0 h 80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280310" y="2136455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3343973" y="1797901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87619" y="4902335"/>
            <a:ext cx="1874520" cy="1571038"/>
            <a:chOff x="9187619" y="4902335"/>
            <a:chExt cx="1874520" cy="1571038"/>
          </a:xfrm>
        </p:grpSpPr>
        <p:sp>
          <p:nvSpPr>
            <p:cNvPr id="59" name="矩形标注 39"/>
            <p:cNvSpPr/>
            <p:nvPr/>
          </p:nvSpPr>
          <p:spPr>
            <a:xfrm rot="10800000">
              <a:off x="9187619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312420 w 1874520"/>
                <a:gd name="connsiteY11" fmla="*/ 74676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922020 w 1874520"/>
                <a:gd name="connsiteY11" fmla="*/ 77724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92202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802462"/>
                <a:gd name="connsiteX1" fmla="*/ 312420 w 1874520"/>
                <a:gd name="connsiteY1" fmla="*/ 0 h 802462"/>
                <a:gd name="connsiteX2" fmla="*/ 312420 w 1874520"/>
                <a:gd name="connsiteY2" fmla="*/ 0 h 802462"/>
                <a:gd name="connsiteX3" fmla="*/ 781050 w 1874520"/>
                <a:gd name="connsiteY3" fmla="*/ 0 h 802462"/>
                <a:gd name="connsiteX4" fmla="*/ 1874520 w 1874520"/>
                <a:gd name="connsiteY4" fmla="*/ 0 h 802462"/>
                <a:gd name="connsiteX5" fmla="*/ 1874520 w 1874520"/>
                <a:gd name="connsiteY5" fmla="*/ 435610 h 802462"/>
                <a:gd name="connsiteX6" fmla="*/ 1874520 w 1874520"/>
                <a:gd name="connsiteY6" fmla="*/ 435610 h 802462"/>
                <a:gd name="connsiteX7" fmla="*/ 1874520 w 1874520"/>
                <a:gd name="connsiteY7" fmla="*/ 622300 h 802462"/>
                <a:gd name="connsiteX8" fmla="*/ 1874520 w 1874520"/>
                <a:gd name="connsiteY8" fmla="*/ 746760 h 802462"/>
                <a:gd name="connsiteX9" fmla="*/ 1131570 w 1874520"/>
                <a:gd name="connsiteY9" fmla="*/ 746760 h 802462"/>
                <a:gd name="connsiteX10" fmla="*/ 958221 w 1874520"/>
                <a:gd name="connsiteY10" fmla="*/ 802462 h 802462"/>
                <a:gd name="connsiteX11" fmla="*/ 784860 w 1874520"/>
                <a:gd name="connsiteY11" fmla="*/ 751840 h 802462"/>
                <a:gd name="connsiteX12" fmla="*/ 0 w 1874520"/>
                <a:gd name="connsiteY12" fmla="*/ 746760 h 802462"/>
                <a:gd name="connsiteX13" fmla="*/ 0 w 1874520"/>
                <a:gd name="connsiteY13" fmla="*/ 622300 h 802462"/>
                <a:gd name="connsiteX14" fmla="*/ 0 w 1874520"/>
                <a:gd name="connsiteY14" fmla="*/ 435610 h 802462"/>
                <a:gd name="connsiteX15" fmla="*/ 0 w 1874520"/>
                <a:gd name="connsiteY15" fmla="*/ 435610 h 802462"/>
                <a:gd name="connsiteX16" fmla="*/ 0 w 1874520"/>
                <a:gd name="connsiteY16" fmla="*/ 0 h 80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242219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9305882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64964" y="1676928"/>
            <a:ext cx="1874520" cy="1571038"/>
            <a:chOff x="7164964" y="1676928"/>
            <a:chExt cx="1874520" cy="1571038"/>
          </a:xfrm>
        </p:grpSpPr>
        <p:sp>
          <p:nvSpPr>
            <p:cNvPr id="62" name="矩形标注 39"/>
            <p:cNvSpPr/>
            <p:nvPr/>
          </p:nvSpPr>
          <p:spPr>
            <a:xfrm>
              <a:off x="7164964" y="1676928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312420 w 1874520"/>
                <a:gd name="connsiteY11" fmla="*/ 74676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922020 w 1874520"/>
                <a:gd name="connsiteY11" fmla="*/ 77724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92202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802462"/>
                <a:gd name="connsiteX1" fmla="*/ 312420 w 1874520"/>
                <a:gd name="connsiteY1" fmla="*/ 0 h 802462"/>
                <a:gd name="connsiteX2" fmla="*/ 312420 w 1874520"/>
                <a:gd name="connsiteY2" fmla="*/ 0 h 802462"/>
                <a:gd name="connsiteX3" fmla="*/ 781050 w 1874520"/>
                <a:gd name="connsiteY3" fmla="*/ 0 h 802462"/>
                <a:gd name="connsiteX4" fmla="*/ 1874520 w 1874520"/>
                <a:gd name="connsiteY4" fmla="*/ 0 h 802462"/>
                <a:gd name="connsiteX5" fmla="*/ 1874520 w 1874520"/>
                <a:gd name="connsiteY5" fmla="*/ 435610 h 802462"/>
                <a:gd name="connsiteX6" fmla="*/ 1874520 w 1874520"/>
                <a:gd name="connsiteY6" fmla="*/ 435610 h 802462"/>
                <a:gd name="connsiteX7" fmla="*/ 1874520 w 1874520"/>
                <a:gd name="connsiteY7" fmla="*/ 622300 h 802462"/>
                <a:gd name="connsiteX8" fmla="*/ 1874520 w 1874520"/>
                <a:gd name="connsiteY8" fmla="*/ 746760 h 802462"/>
                <a:gd name="connsiteX9" fmla="*/ 1131570 w 1874520"/>
                <a:gd name="connsiteY9" fmla="*/ 746760 h 802462"/>
                <a:gd name="connsiteX10" fmla="*/ 958221 w 1874520"/>
                <a:gd name="connsiteY10" fmla="*/ 802462 h 802462"/>
                <a:gd name="connsiteX11" fmla="*/ 784860 w 1874520"/>
                <a:gd name="connsiteY11" fmla="*/ 751840 h 802462"/>
                <a:gd name="connsiteX12" fmla="*/ 0 w 1874520"/>
                <a:gd name="connsiteY12" fmla="*/ 746760 h 802462"/>
                <a:gd name="connsiteX13" fmla="*/ 0 w 1874520"/>
                <a:gd name="connsiteY13" fmla="*/ 622300 h 802462"/>
                <a:gd name="connsiteX14" fmla="*/ 0 w 1874520"/>
                <a:gd name="connsiteY14" fmla="*/ 435610 h 802462"/>
                <a:gd name="connsiteX15" fmla="*/ 0 w 1874520"/>
                <a:gd name="connsiteY15" fmla="*/ 435610 h 802462"/>
                <a:gd name="connsiteX16" fmla="*/ 0 w 1874520"/>
                <a:gd name="connsiteY16" fmla="*/ 0 h 80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190502" y="2138027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254165" y="1799473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32388" y="4902335"/>
            <a:ext cx="1874520" cy="1571038"/>
            <a:chOff x="5232388" y="4902335"/>
            <a:chExt cx="1874520" cy="1571038"/>
          </a:xfrm>
        </p:grpSpPr>
        <p:sp>
          <p:nvSpPr>
            <p:cNvPr id="56" name="矩形标注 39"/>
            <p:cNvSpPr/>
            <p:nvPr/>
          </p:nvSpPr>
          <p:spPr>
            <a:xfrm rot="10800000">
              <a:off x="5232388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312420 w 1874520"/>
                <a:gd name="connsiteY11" fmla="*/ 74676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840105"/>
                <a:gd name="connsiteX1" fmla="*/ 312420 w 1874520"/>
                <a:gd name="connsiteY1" fmla="*/ 0 h 840105"/>
                <a:gd name="connsiteX2" fmla="*/ 312420 w 1874520"/>
                <a:gd name="connsiteY2" fmla="*/ 0 h 840105"/>
                <a:gd name="connsiteX3" fmla="*/ 781050 w 1874520"/>
                <a:gd name="connsiteY3" fmla="*/ 0 h 840105"/>
                <a:gd name="connsiteX4" fmla="*/ 1874520 w 1874520"/>
                <a:gd name="connsiteY4" fmla="*/ 0 h 840105"/>
                <a:gd name="connsiteX5" fmla="*/ 1874520 w 1874520"/>
                <a:gd name="connsiteY5" fmla="*/ 435610 h 840105"/>
                <a:gd name="connsiteX6" fmla="*/ 1874520 w 1874520"/>
                <a:gd name="connsiteY6" fmla="*/ 435610 h 840105"/>
                <a:gd name="connsiteX7" fmla="*/ 1874520 w 1874520"/>
                <a:gd name="connsiteY7" fmla="*/ 622300 h 840105"/>
                <a:gd name="connsiteX8" fmla="*/ 1874520 w 1874520"/>
                <a:gd name="connsiteY8" fmla="*/ 746760 h 840105"/>
                <a:gd name="connsiteX9" fmla="*/ 1223010 w 1874520"/>
                <a:gd name="connsiteY9" fmla="*/ 746760 h 840105"/>
                <a:gd name="connsiteX10" fmla="*/ 546741 w 1874520"/>
                <a:gd name="connsiteY10" fmla="*/ 840105 h 840105"/>
                <a:gd name="connsiteX11" fmla="*/ 922020 w 1874520"/>
                <a:gd name="connsiteY11" fmla="*/ 777240 h 840105"/>
                <a:gd name="connsiteX12" fmla="*/ 0 w 1874520"/>
                <a:gd name="connsiteY12" fmla="*/ 746760 h 840105"/>
                <a:gd name="connsiteX13" fmla="*/ 0 w 1874520"/>
                <a:gd name="connsiteY13" fmla="*/ 622300 h 840105"/>
                <a:gd name="connsiteX14" fmla="*/ 0 w 1874520"/>
                <a:gd name="connsiteY14" fmla="*/ 435610 h 840105"/>
                <a:gd name="connsiteX15" fmla="*/ 0 w 1874520"/>
                <a:gd name="connsiteY15" fmla="*/ 435610 h 840105"/>
                <a:gd name="connsiteX16" fmla="*/ 0 w 1874520"/>
                <a:gd name="connsiteY16" fmla="*/ 0 h 84010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92202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22301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108014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772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1007745"/>
                <a:gd name="connsiteX1" fmla="*/ 312420 w 1874520"/>
                <a:gd name="connsiteY1" fmla="*/ 0 h 1007745"/>
                <a:gd name="connsiteX2" fmla="*/ 312420 w 1874520"/>
                <a:gd name="connsiteY2" fmla="*/ 0 h 1007745"/>
                <a:gd name="connsiteX3" fmla="*/ 781050 w 1874520"/>
                <a:gd name="connsiteY3" fmla="*/ 0 h 1007745"/>
                <a:gd name="connsiteX4" fmla="*/ 1874520 w 1874520"/>
                <a:gd name="connsiteY4" fmla="*/ 0 h 1007745"/>
                <a:gd name="connsiteX5" fmla="*/ 1874520 w 1874520"/>
                <a:gd name="connsiteY5" fmla="*/ 435610 h 1007745"/>
                <a:gd name="connsiteX6" fmla="*/ 1874520 w 1874520"/>
                <a:gd name="connsiteY6" fmla="*/ 435610 h 1007745"/>
                <a:gd name="connsiteX7" fmla="*/ 1874520 w 1874520"/>
                <a:gd name="connsiteY7" fmla="*/ 622300 h 1007745"/>
                <a:gd name="connsiteX8" fmla="*/ 1874520 w 1874520"/>
                <a:gd name="connsiteY8" fmla="*/ 746760 h 1007745"/>
                <a:gd name="connsiteX9" fmla="*/ 1131570 w 1874520"/>
                <a:gd name="connsiteY9" fmla="*/ 746760 h 1007745"/>
                <a:gd name="connsiteX10" fmla="*/ 973461 w 1874520"/>
                <a:gd name="connsiteY10" fmla="*/ 1007745 h 1007745"/>
                <a:gd name="connsiteX11" fmla="*/ 784860 w 1874520"/>
                <a:gd name="connsiteY11" fmla="*/ 751840 h 1007745"/>
                <a:gd name="connsiteX12" fmla="*/ 0 w 1874520"/>
                <a:gd name="connsiteY12" fmla="*/ 746760 h 1007745"/>
                <a:gd name="connsiteX13" fmla="*/ 0 w 1874520"/>
                <a:gd name="connsiteY13" fmla="*/ 622300 h 1007745"/>
                <a:gd name="connsiteX14" fmla="*/ 0 w 1874520"/>
                <a:gd name="connsiteY14" fmla="*/ 435610 h 1007745"/>
                <a:gd name="connsiteX15" fmla="*/ 0 w 1874520"/>
                <a:gd name="connsiteY15" fmla="*/ 435610 h 1007745"/>
                <a:gd name="connsiteX16" fmla="*/ 0 w 1874520"/>
                <a:gd name="connsiteY16" fmla="*/ 0 h 1007745"/>
                <a:gd name="connsiteX0" fmla="*/ 0 w 1874520"/>
                <a:gd name="connsiteY0" fmla="*/ 0 h 802462"/>
                <a:gd name="connsiteX1" fmla="*/ 312420 w 1874520"/>
                <a:gd name="connsiteY1" fmla="*/ 0 h 802462"/>
                <a:gd name="connsiteX2" fmla="*/ 312420 w 1874520"/>
                <a:gd name="connsiteY2" fmla="*/ 0 h 802462"/>
                <a:gd name="connsiteX3" fmla="*/ 781050 w 1874520"/>
                <a:gd name="connsiteY3" fmla="*/ 0 h 802462"/>
                <a:gd name="connsiteX4" fmla="*/ 1874520 w 1874520"/>
                <a:gd name="connsiteY4" fmla="*/ 0 h 802462"/>
                <a:gd name="connsiteX5" fmla="*/ 1874520 w 1874520"/>
                <a:gd name="connsiteY5" fmla="*/ 435610 h 802462"/>
                <a:gd name="connsiteX6" fmla="*/ 1874520 w 1874520"/>
                <a:gd name="connsiteY6" fmla="*/ 435610 h 802462"/>
                <a:gd name="connsiteX7" fmla="*/ 1874520 w 1874520"/>
                <a:gd name="connsiteY7" fmla="*/ 622300 h 802462"/>
                <a:gd name="connsiteX8" fmla="*/ 1874520 w 1874520"/>
                <a:gd name="connsiteY8" fmla="*/ 746760 h 802462"/>
                <a:gd name="connsiteX9" fmla="*/ 1131570 w 1874520"/>
                <a:gd name="connsiteY9" fmla="*/ 746760 h 802462"/>
                <a:gd name="connsiteX10" fmla="*/ 958221 w 1874520"/>
                <a:gd name="connsiteY10" fmla="*/ 802462 h 802462"/>
                <a:gd name="connsiteX11" fmla="*/ 784860 w 1874520"/>
                <a:gd name="connsiteY11" fmla="*/ 751840 h 802462"/>
                <a:gd name="connsiteX12" fmla="*/ 0 w 1874520"/>
                <a:gd name="connsiteY12" fmla="*/ 746760 h 802462"/>
                <a:gd name="connsiteX13" fmla="*/ 0 w 1874520"/>
                <a:gd name="connsiteY13" fmla="*/ 622300 h 802462"/>
                <a:gd name="connsiteX14" fmla="*/ 0 w 1874520"/>
                <a:gd name="connsiteY14" fmla="*/ 435610 h 802462"/>
                <a:gd name="connsiteX15" fmla="*/ 0 w 1874520"/>
                <a:gd name="connsiteY15" fmla="*/ 435610 h 802462"/>
                <a:gd name="connsiteX16" fmla="*/ 0 w 1874520"/>
                <a:gd name="connsiteY16" fmla="*/ 0 h 80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272263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5335926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47142" y="4251749"/>
            <a:ext cx="534548" cy="534548"/>
            <a:chOff x="1947142" y="4251749"/>
            <a:chExt cx="534548" cy="534548"/>
          </a:xfrm>
        </p:grpSpPr>
        <p:sp>
          <p:nvSpPr>
            <p:cNvPr id="10" name="椭圆 9"/>
            <p:cNvSpPr/>
            <p:nvPr/>
          </p:nvSpPr>
          <p:spPr>
            <a:xfrm>
              <a:off x="1947142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979713" y="4318968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24758" y="3319458"/>
            <a:ext cx="534548" cy="534548"/>
            <a:chOff x="3924758" y="3319458"/>
            <a:chExt cx="534548" cy="534548"/>
          </a:xfrm>
        </p:grpSpPr>
        <p:sp>
          <p:nvSpPr>
            <p:cNvPr id="11" name="椭圆 10"/>
            <p:cNvSpPr/>
            <p:nvPr/>
          </p:nvSpPr>
          <p:spPr>
            <a:xfrm>
              <a:off x="3924758" y="3319458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924758" y="3388796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899252" y="4251749"/>
            <a:ext cx="537670" cy="534548"/>
            <a:chOff x="5899252" y="4251749"/>
            <a:chExt cx="537670" cy="534548"/>
          </a:xfrm>
        </p:grpSpPr>
        <p:sp>
          <p:nvSpPr>
            <p:cNvPr id="12" name="椭圆 11"/>
            <p:cNvSpPr/>
            <p:nvPr/>
          </p:nvSpPr>
          <p:spPr>
            <a:xfrm>
              <a:off x="5902374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5899252" y="4316849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79989" y="3319458"/>
            <a:ext cx="534548" cy="534548"/>
            <a:chOff x="7879989" y="3319458"/>
            <a:chExt cx="534548" cy="534548"/>
          </a:xfrm>
        </p:grpSpPr>
        <p:sp>
          <p:nvSpPr>
            <p:cNvPr id="13" name="椭圆 12"/>
            <p:cNvSpPr/>
            <p:nvPr/>
          </p:nvSpPr>
          <p:spPr>
            <a:xfrm>
              <a:off x="7879989" y="3319458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899576" y="3397741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857604" y="4251749"/>
            <a:ext cx="534548" cy="534548"/>
            <a:chOff x="9857604" y="4251749"/>
            <a:chExt cx="534548" cy="534548"/>
          </a:xfrm>
        </p:grpSpPr>
        <p:sp>
          <p:nvSpPr>
            <p:cNvPr id="14" name="椭圆 13"/>
            <p:cNvSpPr/>
            <p:nvPr/>
          </p:nvSpPr>
          <p:spPr>
            <a:xfrm>
              <a:off x="9857604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875449" y="4307904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05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椭圆形标注 37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43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01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867981" y="1991921"/>
            <a:ext cx="1882542" cy="769442"/>
            <a:chOff x="2867981" y="1991921"/>
            <a:chExt cx="1882542" cy="769442"/>
          </a:xfrm>
        </p:grpSpPr>
        <p:sp>
          <p:nvSpPr>
            <p:cNvPr id="11" name="文本框 10"/>
            <p:cNvSpPr txBox="1"/>
            <p:nvPr/>
          </p:nvSpPr>
          <p:spPr>
            <a:xfrm>
              <a:off x="2867981" y="2299698"/>
              <a:ext cx="1882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064497" y="1991921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05999" y="3201449"/>
            <a:ext cx="1273364" cy="1397177"/>
            <a:chOff x="1505999" y="3201449"/>
            <a:chExt cx="1273364" cy="1397177"/>
          </a:xfrm>
        </p:grpSpPr>
        <p:sp>
          <p:nvSpPr>
            <p:cNvPr id="22" name="文本框 21"/>
            <p:cNvSpPr txBox="1"/>
            <p:nvPr/>
          </p:nvSpPr>
          <p:spPr>
            <a:xfrm>
              <a:off x="1505999" y="3465199"/>
              <a:ext cx="10138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79253" y="3201449"/>
              <a:ext cx="400110" cy="13971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eaVert"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7981" y="4944546"/>
            <a:ext cx="1882542" cy="769442"/>
            <a:chOff x="2867981" y="4944546"/>
            <a:chExt cx="1882542" cy="769442"/>
          </a:xfrm>
        </p:grpSpPr>
        <p:sp>
          <p:nvSpPr>
            <p:cNvPr id="24" name="文本框 23"/>
            <p:cNvSpPr txBox="1"/>
            <p:nvPr/>
          </p:nvSpPr>
          <p:spPr>
            <a:xfrm>
              <a:off x="2867981" y="5252323"/>
              <a:ext cx="1882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064497" y="494454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06318" y="3185815"/>
            <a:ext cx="1335305" cy="1397177"/>
            <a:chOff x="4806318" y="3185815"/>
            <a:chExt cx="1335305" cy="1397177"/>
          </a:xfrm>
        </p:grpSpPr>
        <p:sp>
          <p:nvSpPr>
            <p:cNvPr id="26" name="文本框 25"/>
            <p:cNvSpPr txBox="1"/>
            <p:nvPr/>
          </p:nvSpPr>
          <p:spPr>
            <a:xfrm>
              <a:off x="5127745" y="3465198"/>
              <a:ext cx="10138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806318" y="3185815"/>
              <a:ext cx="400110" cy="13971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eaVert"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04352" y="2724150"/>
            <a:ext cx="2209800" cy="2209800"/>
            <a:chOff x="2704352" y="2724150"/>
            <a:chExt cx="2209800" cy="2209800"/>
          </a:xfrm>
        </p:grpSpPr>
        <p:sp>
          <p:nvSpPr>
            <p:cNvPr id="9" name="十字箭头标注 8"/>
            <p:cNvSpPr/>
            <p:nvPr/>
          </p:nvSpPr>
          <p:spPr>
            <a:xfrm>
              <a:off x="2704352" y="2724150"/>
              <a:ext cx="2209800" cy="2209800"/>
            </a:xfrm>
            <a:prstGeom prst="quadArrow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889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425592" y="3535866"/>
              <a:ext cx="7344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4618A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23000" y="3881472"/>
              <a:ext cx="9396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559443" y="279431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745205" y="365959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575855" y="453688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11922" y="365324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26559" y="2156828"/>
            <a:ext cx="2542020" cy="573930"/>
            <a:chOff x="6626559" y="2156828"/>
            <a:chExt cx="2542020" cy="573930"/>
          </a:xfrm>
        </p:grpSpPr>
        <p:sp>
          <p:nvSpPr>
            <p:cNvPr id="8" name="圆角矩形 7"/>
            <p:cNvSpPr/>
            <p:nvPr/>
          </p:nvSpPr>
          <p:spPr>
            <a:xfrm>
              <a:off x="6626559" y="2156828"/>
              <a:ext cx="2542020" cy="57393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69270" y="2259127"/>
              <a:ext cx="185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626559" y="2894728"/>
            <a:ext cx="44224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椭圆形标注 36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46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2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712555" y="1844605"/>
            <a:ext cx="3370898" cy="2072640"/>
            <a:chOff x="712555" y="1844605"/>
            <a:chExt cx="3370898" cy="2072640"/>
          </a:xfrm>
        </p:grpSpPr>
        <p:sp>
          <p:nvSpPr>
            <p:cNvPr id="8" name="梯形 7"/>
            <p:cNvSpPr/>
            <p:nvPr/>
          </p:nvSpPr>
          <p:spPr>
            <a:xfrm>
              <a:off x="712555" y="1844605"/>
              <a:ext cx="3370898" cy="2072640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" fmla="*/ 0 w 2499360"/>
                <a:gd name="connsiteY0" fmla="*/ 2072640 h 2072640"/>
                <a:gd name="connsiteX1" fmla="*/ 518160 w 2499360"/>
                <a:gd name="connsiteY1" fmla="*/ 0 h 2072640"/>
                <a:gd name="connsiteX2" fmla="*/ 2468880 w 2499360"/>
                <a:gd name="connsiteY2" fmla="*/ 0 h 2072640"/>
                <a:gd name="connsiteX3" fmla="*/ 2499360 w 2499360"/>
                <a:gd name="connsiteY3" fmla="*/ 2057400 h 2072640"/>
                <a:gd name="connsiteX4" fmla="*/ 0 w 2499360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57400 h 2072640"/>
                <a:gd name="connsiteX4" fmla="*/ 0 w 2470785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71687 h 2072640"/>
                <a:gd name="connsiteX4" fmla="*/ 0 w 2470785"/>
                <a:gd name="connsiteY4" fmla="*/ 2072640 h 2072640"/>
                <a:gd name="connsiteX0" fmla="*/ 0 w 3370898"/>
                <a:gd name="connsiteY0" fmla="*/ 2072640 h 2072640"/>
                <a:gd name="connsiteX1" fmla="*/ 1418273 w 3370898"/>
                <a:gd name="connsiteY1" fmla="*/ 0 h 2072640"/>
                <a:gd name="connsiteX2" fmla="*/ 3368993 w 3370898"/>
                <a:gd name="connsiteY2" fmla="*/ 0 h 2072640"/>
                <a:gd name="connsiteX3" fmla="*/ 3370898 w 3370898"/>
                <a:gd name="connsiteY3" fmla="*/ 2071687 h 2072640"/>
                <a:gd name="connsiteX4" fmla="*/ 0 w 3370898"/>
                <a:gd name="connsiteY4" fmla="*/ 2072640 h 207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梯形 7"/>
            <p:cNvSpPr/>
            <p:nvPr/>
          </p:nvSpPr>
          <p:spPr>
            <a:xfrm>
              <a:off x="1070261" y="2008322"/>
              <a:ext cx="2838365" cy="1745205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" fmla="*/ 0 w 2499360"/>
                <a:gd name="connsiteY0" fmla="*/ 2072640 h 2072640"/>
                <a:gd name="connsiteX1" fmla="*/ 518160 w 2499360"/>
                <a:gd name="connsiteY1" fmla="*/ 0 h 2072640"/>
                <a:gd name="connsiteX2" fmla="*/ 2468880 w 2499360"/>
                <a:gd name="connsiteY2" fmla="*/ 0 h 2072640"/>
                <a:gd name="connsiteX3" fmla="*/ 2499360 w 2499360"/>
                <a:gd name="connsiteY3" fmla="*/ 2057400 h 2072640"/>
                <a:gd name="connsiteX4" fmla="*/ 0 w 2499360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57400 h 2072640"/>
                <a:gd name="connsiteX4" fmla="*/ 0 w 2470785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71687 h 2072640"/>
                <a:gd name="connsiteX4" fmla="*/ 0 w 2470785"/>
                <a:gd name="connsiteY4" fmla="*/ 2072640 h 2072640"/>
                <a:gd name="connsiteX0" fmla="*/ 0 w 3370898"/>
                <a:gd name="connsiteY0" fmla="*/ 2072640 h 2072640"/>
                <a:gd name="connsiteX1" fmla="*/ 1418273 w 3370898"/>
                <a:gd name="connsiteY1" fmla="*/ 0 h 2072640"/>
                <a:gd name="connsiteX2" fmla="*/ 3368993 w 3370898"/>
                <a:gd name="connsiteY2" fmla="*/ 0 h 2072640"/>
                <a:gd name="connsiteX3" fmla="*/ 3370898 w 3370898"/>
                <a:gd name="connsiteY3" fmla="*/ 2071687 h 2072640"/>
                <a:gd name="connsiteX4" fmla="*/ 0 w 3370898"/>
                <a:gd name="connsiteY4" fmla="*/ 2072640 h 207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17396" y="2008322"/>
            <a:ext cx="5764804" cy="1585558"/>
            <a:chOff x="4217396" y="2008322"/>
            <a:chExt cx="5764804" cy="1585558"/>
          </a:xfrm>
        </p:grpSpPr>
        <p:sp>
          <p:nvSpPr>
            <p:cNvPr id="14" name="文本框 13"/>
            <p:cNvSpPr txBox="1"/>
            <p:nvPr/>
          </p:nvSpPr>
          <p:spPr>
            <a:xfrm>
              <a:off x="4217396" y="2426188"/>
              <a:ext cx="5764804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66332" y="2008322"/>
              <a:ext cx="2042547" cy="400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20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00242" y="4187755"/>
            <a:ext cx="3370898" cy="2072640"/>
            <a:chOff x="7800242" y="4187755"/>
            <a:chExt cx="3370898" cy="2072640"/>
          </a:xfrm>
        </p:grpSpPr>
        <p:sp>
          <p:nvSpPr>
            <p:cNvPr id="16" name="梯形 7"/>
            <p:cNvSpPr/>
            <p:nvPr/>
          </p:nvSpPr>
          <p:spPr>
            <a:xfrm flipH="1">
              <a:off x="7800242" y="4187755"/>
              <a:ext cx="3370898" cy="2072640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" fmla="*/ 0 w 2499360"/>
                <a:gd name="connsiteY0" fmla="*/ 2072640 h 2072640"/>
                <a:gd name="connsiteX1" fmla="*/ 518160 w 2499360"/>
                <a:gd name="connsiteY1" fmla="*/ 0 h 2072640"/>
                <a:gd name="connsiteX2" fmla="*/ 2468880 w 2499360"/>
                <a:gd name="connsiteY2" fmla="*/ 0 h 2072640"/>
                <a:gd name="connsiteX3" fmla="*/ 2499360 w 2499360"/>
                <a:gd name="connsiteY3" fmla="*/ 2057400 h 2072640"/>
                <a:gd name="connsiteX4" fmla="*/ 0 w 2499360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57400 h 2072640"/>
                <a:gd name="connsiteX4" fmla="*/ 0 w 2470785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71687 h 2072640"/>
                <a:gd name="connsiteX4" fmla="*/ 0 w 2470785"/>
                <a:gd name="connsiteY4" fmla="*/ 2072640 h 2072640"/>
                <a:gd name="connsiteX0" fmla="*/ 0 w 3370898"/>
                <a:gd name="connsiteY0" fmla="*/ 2072640 h 2072640"/>
                <a:gd name="connsiteX1" fmla="*/ 1418273 w 3370898"/>
                <a:gd name="connsiteY1" fmla="*/ 0 h 2072640"/>
                <a:gd name="connsiteX2" fmla="*/ 3368993 w 3370898"/>
                <a:gd name="connsiteY2" fmla="*/ 0 h 2072640"/>
                <a:gd name="connsiteX3" fmla="*/ 3370898 w 3370898"/>
                <a:gd name="connsiteY3" fmla="*/ 2071687 h 2072640"/>
                <a:gd name="connsiteX4" fmla="*/ 0 w 3370898"/>
                <a:gd name="connsiteY4" fmla="*/ 2072640 h 207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梯形 7"/>
            <p:cNvSpPr/>
            <p:nvPr/>
          </p:nvSpPr>
          <p:spPr>
            <a:xfrm flipH="1">
              <a:off x="7990742" y="4351472"/>
              <a:ext cx="2838365" cy="1745205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" fmla="*/ 0 w 2499360"/>
                <a:gd name="connsiteY0" fmla="*/ 2072640 h 2072640"/>
                <a:gd name="connsiteX1" fmla="*/ 518160 w 2499360"/>
                <a:gd name="connsiteY1" fmla="*/ 0 h 2072640"/>
                <a:gd name="connsiteX2" fmla="*/ 2468880 w 2499360"/>
                <a:gd name="connsiteY2" fmla="*/ 0 h 2072640"/>
                <a:gd name="connsiteX3" fmla="*/ 2499360 w 2499360"/>
                <a:gd name="connsiteY3" fmla="*/ 2057400 h 2072640"/>
                <a:gd name="connsiteX4" fmla="*/ 0 w 2499360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57400 h 2072640"/>
                <a:gd name="connsiteX4" fmla="*/ 0 w 2470785"/>
                <a:gd name="connsiteY4" fmla="*/ 2072640 h 2072640"/>
                <a:gd name="connsiteX0" fmla="*/ 0 w 2470785"/>
                <a:gd name="connsiteY0" fmla="*/ 2072640 h 2072640"/>
                <a:gd name="connsiteX1" fmla="*/ 518160 w 2470785"/>
                <a:gd name="connsiteY1" fmla="*/ 0 h 2072640"/>
                <a:gd name="connsiteX2" fmla="*/ 2468880 w 2470785"/>
                <a:gd name="connsiteY2" fmla="*/ 0 h 2072640"/>
                <a:gd name="connsiteX3" fmla="*/ 2470785 w 2470785"/>
                <a:gd name="connsiteY3" fmla="*/ 2071687 h 2072640"/>
                <a:gd name="connsiteX4" fmla="*/ 0 w 2470785"/>
                <a:gd name="connsiteY4" fmla="*/ 2072640 h 2072640"/>
                <a:gd name="connsiteX0" fmla="*/ 0 w 3370898"/>
                <a:gd name="connsiteY0" fmla="*/ 2072640 h 2072640"/>
                <a:gd name="connsiteX1" fmla="*/ 1418273 w 3370898"/>
                <a:gd name="connsiteY1" fmla="*/ 0 h 2072640"/>
                <a:gd name="connsiteX2" fmla="*/ 3368993 w 3370898"/>
                <a:gd name="connsiteY2" fmla="*/ 0 h 2072640"/>
                <a:gd name="connsiteX3" fmla="*/ 3370898 w 3370898"/>
                <a:gd name="connsiteY3" fmla="*/ 2071687 h 2072640"/>
                <a:gd name="connsiteX4" fmla="*/ 0 w 3370898"/>
                <a:gd name="connsiteY4" fmla="*/ 2072640 h 207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65611" y="4351472"/>
            <a:ext cx="5764804" cy="1605864"/>
            <a:chOff x="1865611" y="4351472"/>
            <a:chExt cx="5764804" cy="1605864"/>
          </a:xfrm>
        </p:grpSpPr>
        <p:sp>
          <p:nvSpPr>
            <p:cNvPr id="18" name="文本框 17"/>
            <p:cNvSpPr txBox="1"/>
            <p:nvPr/>
          </p:nvSpPr>
          <p:spPr>
            <a:xfrm>
              <a:off x="1865611" y="4789644"/>
              <a:ext cx="5764804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549012" y="4351472"/>
              <a:ext cx="2042547" cy="400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20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椭圆形标注 2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923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5400000">
            <a:off x="5847218" y="1848438"/>
            <a:ext cx="208812" cy="2415710"/>
          </a:xfrm>
          <a:prstGeom prst="roundRect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 rot="5400000">
            <a:off x="8262928" y="1848438"/>
            <a:ext cx="208812" cy="2415710"/>
          </a:xfrm>
          <a:prstGeom prst="roundRect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 rot="5400000">
            <a:off x="3474142" y="1847934"/>
            <a:ext cx="207802" cy="2415709"/>
          </a:xfrm>
          <a:prstGeom prst="roundRect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9220906" y="2670242"/>
            <a:ext cx="866419" cy="771093"/>
            <a:chOff x="9254157" y="2257900"/>
            <a:chExt cx="866419" cy="771093"/>
          </a:xfrm>
        </p:grpSpPr>
        <p:sp>
          <p:nvSpPr>
            <p:cNvPr id="12" name="椭圆 11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2015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93753" y="2670242"/>
            <a:ext cx="866419" cy="771093"/>
            <a:chOff x="9254157" y="2257900"/>
            <a:chExt cx="866419" cy="771093"/>
          </a:xfrm>
        </p:grpSpPr>
        <p:sp>
          <p:nvSpPr>
            <p:cNvPr id="17" name="椭圆 16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2014</a:t>
              </a:r>
              <a:endParaRPr lang="zh-CN" altLang="en-US" sz="20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66601" y="2670242"/>
            <a:ext cx="866419" cy="771093"/>
            <a:chOff x="9254157" y="2257900"/>
            <a:chExt cx="866419" cy="771093"/>
          </a:xfrm>
        </p:grpSpPr>
        <p:sp>
          <p:nvSpPr>
            <p:cNvPr id="20" name="椭圆 19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2013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939449" y="2670242"/>
            <a:ext cx="866419" cy="771093"/>
            <a:chOff x="9254157" y="2257900"/>
            <a:chExt cx="866419" cy="771093"/>
          </a:xfrm>
        </p:grpSpPr>
        <p:sp>
          <p:nvSpPr>
            <p:cNvPr id="26" name="椭圆 25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2011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46239" y="1925871"/>
            <a:ext cx="847898" cy="704249"/>
            <a:chOff x="1946239" y="1925871"/>
            <a:chExt cx="847898" cy="704249"/>
          </a:xfrm>
        </p:grpSpPr>
        <p:sp>
          <p:nvSpPr>
            <p:cNvPr id="48" name="等腰三角形 47"/>
            <p:cNvSpPr/>
            <p:nvPr/>
          </p:nvSpPr>
          <p:spPr>
            <a:xfrm rot="10800000">
              <a:off x="1946239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167247" y="1925871"/>
              <a:ext cx="4058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</a:t>
              </a:r>
              <a:endParaRPr lang="zh-CN" altLang="en-US" sz="32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94902" y="3516469"/>
            <a:ext cx="2350570" cy="2465664"/>
            <a:chOff x="1194902" y="3516469"/>
            <a:chExt cx="2350570" cy="2465664"/>
          </a:xfrm>
        </p:grpSpPr>
        <p:sp>
          <p:nvSpPr>
            <p:cNvPr id="53" name="等腰三角形 52"/>
            <p:cNvSpPr/>
            <p:nvPr/>
          </p:nvSpPr>
          <p:spPr>
            <a:xfrm>
              <a:off x="1194902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99771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TITLE</a:t>
              </a: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85121" y="1928032"/>
            <a:ext cx="847898" cy="704249"/>
            <a:chOff x="4385121" y="1928032"/>
            <a:chExt cx="847898" cy="704249"/>
          </a:xfrm>
        </p:grpSpPr>
        <p:sp>
          <p:nvSpPr>
            <p:cNvPr id="68" name="等腰三角形 67"/>
            <p:cNvSpPr/>
            <p:nvPr/>
          </p:nvSpPr>
          <p:spPr>
            <a:xfrm rot="10800000">
              <a:off x="4385121" y="1983888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587694" y="192803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1BA79E"/>
                  </a:solidFill>
                  <a:latin typeface="Britannic Bold" panose="020B0903060703020204" pitchFamily="34" charset="0"/>
                </a:rPr>
                <a:t>B</a:t>
              </a:r>
              <a:endParaRPr lang="zh-CN" altLang="en-US" sz="32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33784" y="3518630"/>
            <a:ext cx="2350570" cy="2465664"/>
            <a:chOff x="3633784" y="3518630"/>
            <a:chExt cx="2350570" cy="2465664"/>
          </a:xfrm>
        </p:grpSpPr>
        <p:sp>
          <p:nvSpPr>
            <p:cNvPr id="69" name="等腰三角形 68"/>
            <p:cNvSpPr/>
            <p:nvPr/>
          </p:nvSpPr>
          <p:spPr>
            <a:xfrm>
              <a:off x="3633784" y="3518630"/>
              <a:ext cx="2350570" cy="2258057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238653" y="4063768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TITLE</a:t>
              </a: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78286" y="1925871"/>
            <a:ext cx="847898" cy="704249"/>
            <a:chOff x="6778286" y="1925871"/>
            <a:chExt cx="847898" cy="704249"/>
          </a:xfrm>
        </p:grpSpPr>
        <p:sp>
          <p:nvSpPr>
            <p:cNvPr id="72" name="等腰三角形 71"/>
            <p:cNvSpPr/>
            <p:nvPr/>
          </p:nvSpPr>
          <p:spPr>
            <a:xfrm rot="10800000">
              <a:off x="6778286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6987271" y="1925871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C</a:t>
              </a:r>
              <a:endParaRPr lang="zh-CN" altLang="en-US" sz="32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26949" y="3516469"/>
            <a:ext cx="2350570" cy="2465664"/>
            <a:chOff x="6026949" y="3516469"/>
            <a:chExt cx="2350570" cy="2465664"/>
          </a:xfrm>
        </p:grpSpPr>
        <p:sp>
          <p:nvSpPr>
            <p:cNvPr id="73" name="等腰三角形 72"/>
            <p:cNvSpPr/>
            <p:nvPr/>
          </p:nvSpPr>
          <p:spPr>
            <a:xfrm>
              <a:off x="6026949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631818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TITLE</a:t>
              </a: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39427" y="1925871"/>
            <a:ext cx="847898" cy="704249"/>
            <a:chOff x="9239427" y="1925871"/>
            <a:chExt cx="847898" cy="704249"/>
          </a:xfrm>
        </p:grpSpPr>
        <p:sp>
          <p:nvSpPr>
            <p:cNvPr id="76" name="等腰三角形 75"/>
            <p:cNvSpPr/>
            <p:nvPr/>
          </p:nvSpPr>
          <p:spPr>
            <a:xfrm rot="10800000">
              <a:off x="9239427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9436390" y="1925871"/>
              <a:ext cx="4539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D</a:t>
              </a:r>
              <a:endParaRPr lang="zh-CN" altLang="en-US" sz="32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88090" y="3516469"/>
            <a:ext cx="2350570" cy="2465664"/>
            <a:chOff x="8488090" y="3516469"/>
            <a:chExt cx="2350570" cy="2465664"/>
          </a:xfrm>
        </p:grpSpPr>
        <p:sp>
          <p:nvSpPr>
            <p:cNvPr id="77" name="等腰三角形 76"/>
            <p:cNvSpPr/>
            <p:nvPr/>
          </p:nvSpPr>
          <p:spPr>
            <a:xfrm>
              <a:off x="8488090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092959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TITLE</a:t>
              </a: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0" name="椭圆形标注 39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775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283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4" grpId="0" animBg="1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4" grpId="0" animBg="1"/>
          <p:bldP spid="4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50292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" fmla="*/ 0 w 6428963"/>
                <a:gd name="connsiteY0" fmla="*/ 0 h 6858000"/>
                <a:gd name="connsiteX1" fmla="*/ 6428963 w 6428963"/>
                <a:gd name="connsiteY1" fmla="*/ 0 h 6858000"/>
                <a:gd name="connsiteX2" fmla="*/ 5029200 w 6428963"/>
                <a:gd name="connsiteY2" fmla="*/ 6858000 h 6858000"/>
                <a:gd name="connsiteX3" fmla="*/ 0 w 6428963"/>
                <a:gd name="connsiteY3" fmla="*/ 6858000 h 6858000"/>
                <a:gd name="connsiteX4" fmla="*/ 0 w 6428963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2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1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28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-1" y="1277256"/>
            <a:ext cx="12192001" cy="5873839"/>
            <a:chOff x="0" y="-1"/>
            <a:chExt cx="12192001" cy="5873839"/>
          </a:xfrm>
        </p:grpSpPr>
        <p:sp>
          <p:nvSpPr>
            <p:cNvPr id="2" name="矩形 1"/>
            <p:cNvSpPr/>
            <p:nvPr/>
          </p:nvSpPr>
          <p:spPr>
            <a:xfrm>
              <a:off x="1" y="-1"/>
              <a:ext cx="12192000" cy="5602015"/>
            </a:xfrm>
            <a:prstGeom prst="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3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27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90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54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17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1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4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8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1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49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98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61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251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2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15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79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42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2061578" y="5300950"/>
              <a:ext cx="130423" cy="510776"/>
            </a:xfrm>
            <a:custGeom>
              <a:avLst/>
              <a:gdLst>
                <a:gd name="connsiteX0" fmla="*/ 130423 w 130423"/>
                <a:gd name="connsiteY0" fmla="*/ 0 h 510776"/>
                <a:gd name="connsiteX1" fmla="*/ 130423 w 130423"/>
                <a:gd name="connsiteY1" fmla="*/ 510776 h 510776"/>
                <a:gd name="connsiteX2" fmla="*/ 92994 w 130423"/>
                <a:gd name="connsiteY2" fmla="*/ 479895 h 510776"/>
                <a:gd name="connsiteX3" fmla="*/ 0 w 130423"/>
                <a:gd name="connsiteY3" fmla="*/ 255388 h 510776"/>
                <a:gd name="connsiteX4" fmla="*/ 92994 w 130423"/>
                <a:gd name="connsiteY4" fmla="*/ 30882 h 51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23" h="510776">
                  <a:moveTo>
                    <a:pt x="130423" y="0"/>
                  </a:moveTo>
                  <a:lnTo>
                    <a:pt x="130423" y="510776"/>
                  </a:lnTo>
                  <a:lnTo>
                    <a:pt x="92994" y="479895"/>
                  </a:lnTo>
                  <a:cubicBezTo>
                    <a:pt x="35538" y="422438"/>
                    <a:pt x="0" y="343063"/>
                    <a:pt x="0" y="255388"/>
                  </a:cubicBezTo>
                  <a:cubicBezTo>
                    <a:pt x="0" y="167713"/>
                    <a:pt x="35538" y="88338"/>
                    <a:pt x="92994" y="30882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0" y="0"/>
            <a:ext cx="12192000" cy="1418654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52003" y="3712377"/>
            <a:ext cx="813241" cy="813241"/>
            <a:chOff x="4360074" y="1772731"/>
            <a:chExt cx="1055119" cy="1055119"/>
          </a:xfrm>
        </p:grpSpPr>
        <p:sp>
          <p:nvSpPr>
            <p:cNvPr id="5" name="椭圆 4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9243" y="3712377"/>
            <a:ext cx="813241" cy="813241"/>
            <a:chOff x="5226535" y="2950887"/>
            <a:chExt cx="813241" cy="813241"/>
          </a:xfrm>
        </p:grpSpPr>
        <p:grpSp>
          <p:nvGrpSpPr>
            <p:cNvPr id="9" name="组合 8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23692" y="3699709"/>
            <a:ext cx="813241" cy="813241"/>
            <a:chOff x="5782641" y="1372255"/>
            <a:chExt cx="813241" cy="813241"/>
          </a:xfrm>
        </p:grpSpPr>
        <p:grpSp>
          <p:nvGrpSpPr>
            <p:cNvPr id="14" name="组合 13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66483" y="3712377"/>
            <a:ext cx="813241" cy="813241"/>
            <a:chOff x="7257479" y="914261"/>
            <a:chExt cx="813241" cy="81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1562759" y="-1127762"/>
            <a:ext cx="813241" cy="813241"/>
            <a:chOff x="4360074" y="1772731"/>
            <a:chExt cx="1055119" cy="1055119"/>
          </a:xfrm>
        </p:grpSpPr>
        <p:sp>
          <p:nvSpPr>
            <p:cNvPr id="54" name="椭圆 53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749518" y="-671025"/>
            <a:ext cx="813241" cy="813241"/>
            <a:chOff x="5226535" y="2950887"/>
            <a:chExt cx="813241" cy="813241"/>
          </a:xfrm>
        </p:grpSpPr>
        <p:grpSp>
          <p:nvGrpSpPr>
            <p:cNvPr id="58" name="组合 57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023421" y="-1237605"/>
            <a:ext cx="813241" cy="813241"/>
            <a:chOff x="5782641" y="1372255"/>
            <a:chExt cx="813241" cy="813241"/>
          </a:xfrm>
        </p:grpSpPr>
        <p:grpSp>
          <p:nvGrpSpPr>
            <p:cNvPr id="63" name="组合 62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2126788" y="-721141"/>
            <a:ext cx="813241" cy="813241"/>
            <a:chOff x="7257479" y="914261"/>
            <a:chExt cx="813241" cy="813241"/>
          </a:xfrm>
        </p:grpSpPr>
        <p:grpSp>
          <p:nvGrpSpPr>
            <p:cNvPr id="68" name="组合 67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KSO_Shape"/>
            <p:cNvSpPr>
              <a:spLocks/>
            </p:cNvSpPr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005647" y="2455206"/>
            <a:ext cx="4052713" cy="1015663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schemeClr val="bg1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300788" y="1690478"/>
            <a:ext cx="1620957" cy="523220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32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27508" y="2298499"/>
            <a:ext cx="1110942" cy="759771"/>
            <a:chOff x="1727508" y="2298499"/>
            <a:chExt cx="1110942" cy="759771"/>
          </a:xfrm>
        </p:grpSpPr>
        <p:cxnSp>
          <p:nvCxnSpPr>
            <p:cNvPr id="18" name="直接连接符 17"/>
            <p:cNvCxnSpPr>
              <a:endCxn id="9" idx="7"/>
            </p:cNvCxnSpPr>
            <p:nvPr/>
          </p:nvCxnSpPr>
          <p:spPr>
            <a:xfrm flipH="1" flipV="1">
              <a:off x="2460857" y="2298499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9" idx="1"/>
            </p:cNvCxnSpPr>
            <p:nvPr/>
          </p:nvCxnSpPr>
          <p:spPr>
            <a:xfrm flipH="1">
              <a:off x="1727508" y="2298499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" name="椭圆形标注 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31422" y="2224820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47453" y="3058270"/>
            <a:ext cx="2471053" cy="1429790"/>
            <a:chOff x="1047453" y="3058270"/>
            <a:chExt cx="2471053" cy="1429790"/>
          </a:xfrm>
        </p:grpSpPr>
        <p:sp>
          <p:nvSpPr>
            <p:cNvPr id="10" name="矩形 9"/>
            <p:cNvSpPr/>
            <p:nvPr/>
          </p:nvSpPr>
          <p:spPr>
            <a:xfrm>
              <a:off x="1047453" y="3058270"/>
              <a:ext cx="2471053" cy="142979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203200" dist="2413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5808" y="3203511"/>
              <a:ext cx="2134343" cy="1139308"/>
            </a:xfrm>
            <a:prstGeom prst="rect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latin typeface="Broadway" panose="04040905080B02020502" pitchFamily="82" charset="0"/>
                </a:rPr>
                <a:t>ABOUT</a:t>
              </a:r>
              <a:endParaRPr lang="zh-CN" altLang="en-US" sz="3600" dirty="0">
                <a:latin typeface="Broadway" panose="04040905080B02020502" pitchFamily="82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055282" y="1804483"/>
            <a:ext cx="6968095" cy="415816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1905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52400" dist="889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81054" y="2066989"/>
            <a:ext cx="6442324" cy="463020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这里输入简短标题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14379" y="2792515"/>
            <a:ext cx="61866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日公开招股上市，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年创下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6235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亿美元的市值记录，截至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月，苹果公司已经连续三年成为全球市值最大公司。苹果公司在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年世界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强排行榜中排名第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名。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日，在宏盟集团的“全球最佳品牌”报告中，苹果公司超过可口可乐成为世界最有价值品牌。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年，苹果品牌超越谷歌（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），成为世界最具价值品牌。</a:t>
            </a:r>
          </a:p>
        </p:txBody>
      </p:sp>
    </p:spTree>
    <p:extLst>
      <p:ext uri="{BB962C8B-B14F-4D97-AF65-F5344CB8AC3E}">
        <p14:creationId xmlns:p14="http://schemas.microsoft.com/office/powerpoint/2010/main" val="364684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4" grpId="0" animBg="1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4" grpId="0" animBg="1"/>
          <p:bldP spid="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 rot="5400000">
            <a:off x="2855321" y="3051380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71D3FF"/>
              </a:gs>
              <a:gs pos="74000">
                <a:srgbClr val="00AAF3"/>
              </a:gs>
              <a:gs pos="83000">
                <a:srgbClr val="00AAF3"/>
              </a:gs>
              <a:gs pos="100000">
                <a:srgbClr val="00AAF3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 rot="10800000">
            <a:off x="3287669" y="3503330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287670" y="2542345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5400000">
            <a:off x="3720018" y="3070982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60647" y="2724127"/>
            <a:ext cx="1735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FEC9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29344" y="386248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4F89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4F89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76474" y="386248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dirty="0" smtClean="0">
                <a:solidFill>
                  <a:srgbClr val="1BA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1BA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76474" y="272412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dirty="0" smtClean="0">
                <a:solidFill>
                  <a:srgbClr val="00AA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00AA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896594" y="3154571"/>
            <a:ext cx="974725" cy="890098"/>
            <a:chOff x="2896594" y="3154571"/>
            <a:chExt cx="974725" cy="890098"/>
          </a:xfrm>
        </p:grpSpPr>
        <p:sp>
          <p:nvSpPr>
            <p:cNvPr id="17" name="椭圆 16"/>
            <p:cNvSpPr/>
            <p:nvPr/>
          </p:nvSpPr>
          <p:spPr>
            <a:xfrm>
              <a:off x="2939327" y="3154571"/>
              <a:ext cx="890098" cy="89009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96594" y="3402488"/>
              <a:ext cx="974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简短标题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HERE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020557" y="2313685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20557" y="2818133"/>
            <a:ext cx="48996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4" name="椭圆形标注 33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文本框 3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50560" y="3400566"/>
            <a:ext cx="466794" cy="389339"/>
            <a:chOff x="3170238" y="2294884"/>
            <a:chExt cx="466794" cy="389339"/>
          </a:xfrm>
        </p:grpSpPr>
        <p:sp>
          <p:nvSpPr>
            <p:cNvPr id="16" name="椭圆 15"/>
            <p:cNvSpPr/>
            <p:nvPr/>
          </p:nvSpPr>
          <p:spPr>
            <a:xfrm>
              <a:off x="3189288" y="2294884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170238" y="230065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12673" y="3400566"/>
            <a:ext cx="466794" cy="389339"/>
            <a:chOff x="4143151" y="3385348"/>
            <a:chExt cx="466794" cy="389339"/>
          </a:xfrm>
        </p:grpSpPr>
        <p:sp>
          <p:nvSpPr>
            <p:cNvPr id="18" name="椭圆 17"/>
            <p:cNvSpPr/>
            <p:nvPr/>
          </p:nvSpPr>
          <p:spPr>
            <a:xfrm>
              <a:off x="4181879" y="3385348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43151" y="339535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126116" y="3408059"/>
            <a:ext cx="466795" cy="389339"/>
            <a:chOff x="2189945" y="3385347"/>
            <a:chExt cx="466795" cy="389339"/>
          </a:xfrm>
        </p:grpSpPr>
        <p:sp>
          <p:nvSpPr>
            <p:cNvPr id="26" name="椭圆 25"/>
            <p:cNvSpPr/>
            <p:nvPr/>
          </p:nvSpPr>
          <p:spPr>
            <a:xfrm>
              <a:off x="2228302" y="3385347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89945" y="3385347"/>
              <a:ext cx="466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07173" y="3402377"/>
            <a:ext cx="466795" cy="389339"/>
            <a:chOff x="3150560" y="4385537"/>
            <a:chExt cx="466795" cy="389339"/>
          </a:xfrm>
        </p:grpSpPr>
        <p:sp>
          <p:nvSpPr>
            <p:cNvPr id="25" name="椭圆 24"/>
            <p:cNvSpPr/>
            <p:nvPr/>
          </p:nvSpPr>
          <p:spPr>
            <a:xfrm>
              <a:off x="3189288" y="4385537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50560" y="4392944"/>
              <a:ext cx="466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62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4.07407E-6 L 0.00039 -0.1534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7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07407E-6 L 0.0819 0.0007 " pathEditMode="relative" rAng="0" ptsTypes="AA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89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4.44444E-6 L 1.66667E-6 0.14074 " pathEditMode="relative" rAng="0" ptsTypes="AA">
                                          <p:cBhvr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1.48148E-6 L -0.07721 -0.00046 " pathEditMode="relative" rAng="0" ptsTypes="AA">
                                          <p:cBhvr>
                                            <p:cTn id="5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867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1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22" grpId="0" animBg="1"/>
          <p:bldP spid="3" grpId="0"/>
          <p:bldP spid="28" grpId="0"/>
          <p:bldP spid="29" grpId="0"/>
          <p:bldP spid="30" grpId="0"/>
          <p:bldP spid="4" grpId="0"/>
          <p:bldP spid="32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4.07407E-6 L 0.00039 -0.1534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7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07407E-6 L 0.0819 0.0007 " pathEditMode="relative" rAng="0" ptsTypes="AA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89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4.44444E-6 L 1.66667E-6 0.14074 " pathEditMode="relative" rAng="0" ptsTypes="AA">
                                          <p:cBhvr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1.48148E-6 L -0.07721 -0.00046 " pathEditMode="relative" rAng="0" ptsTypes="AA">
                                          <p:cBhvr>
                                            <p:cTn id="5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867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1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22" grpId="0" animBg="1"/>
          <p:bldP spid="3" grpId="0"/>
          <p:bldP spid="28" grpId="0"/>
          <p:bldP spid="29" grpId="0"/>
          <p:bldP spid="30" grpId="0"/>
          <p:bldP spid="4" grpId="0"/>
          <p:bldP spid="32" grpId="0"/>
          <p:bldP spid="3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225750" y="2008076"/>
            <a:ext cx="923149" cy="917005"/>
            <a:chOff x="10225750" y="2008076"/>
            <a:chExt cx="923149" cy="917005"/>
          </a:xfrm>
        </p:grpSpPr>
        <p:grpSp>
          <p:nvGrpSpPr>
            <p:cNvPr id="16" name="组合 15"/>
            <p:cNvGrpSpPr/>
            <p:nvPr/>
          </p:nvGrpSpPr>
          <p:grpSpPr>
            <a:xfrm rot="2272743">
              <a:off x="10225750" y="2008076"/>
              <a:ext cx="923149" cy="917005"/>
              <a:chOff x="9539111" y="2133599"/>
              <a:chExt cx="923149" cy="917005"/>
            </a:xfrm>
          </p:grpSpPr>
          <p:sp>
            <p:nvSpPr>
              <p:cNvPr id="8" name="椭圆形标注 7"/>
              <p:cNvSpPr/>
              <p:nvPr/>
            </p:nvSpPr>
            <p:spPr>
              <a:xfrm>
                <a:off x="9539111" y="2133599"/>
                <a:ext cx="923149" cy="917005"/>
              </a:xfrm>
              <a:prstGeom prst="wedgeEllipseCallout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9658576" y="2249992"/>
                <a:ext cx="684217" cy="684217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0370909" y="2281911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dirty="0">
                <a:solidFill>
                  <a:prstClr val="whit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14" name="KSO_Shape"/>
          <p:cNvSpPr>
            <a:spLocks/>
          </p:cNvSpPr>
          <p:nvPr/>
        </p:nvSpPr>
        <p:spPr bwMode="auto">
          <a:xfrm flipH="1">
            <a:off x="977811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977811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 flipH="1">
            <a:off x="9307779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 flipH="1">
            <a:off x="8837447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 flipH="1">
            <a:off x="8367115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 flipH="1">
            <a:off x="789678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 flipH="1">
            <a:off x="7426451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 flipH="1">
            <a:off x="6956119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 flipH="1">
            <a:off x="6485787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 flipH="1">
            <a:off x="6015455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 flipH="1">
            <a:off x="554512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9307779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8837447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8367115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789678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7426451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6956119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>
            <a:off x="6485787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6015455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54512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276312" y="4278305"/>
            <a:ext cx="917005" cy="923149"/>
            <a:chOff x="10276312" y="4278305"/>
            <a:chExt cx="917005" cy="923149"/>
          </a:xfrm>
        </p:grpSpPr>
        <p:grpSp>
          <p:nvGrpSpPr>
            <p:cNvPr id="35" name="组合 34"/>
            <p:cNvGrpSpPr/>
            <p:nvPr/>
          </p:nvGrpSpPr>
          <p:grpSpPr>
            <a:xfrm rot="5185697">
              <a:off x="10273240" y="4281377"/>
              <a:ext cx="923149" cy="917005"/>
              <a:chOff x="9539111" y="2133599"/>
              <a:chExt cx="923149" cy="917005"/>
            </a:xfrm>
          </p:grpSpPr>
          <p:sp>
            <p:nvSpPr>
              <p:cNvPr id="36" name="椭圆形标注 35"/>
              <p:cNvSpPr/>
              <p:nvPr/>
            </p:nvSpPr>
            <p:spPr>
              <a:xfrm>
                <a:off x="9539111" y="2133599"/>
                <a:ext cx="923149" cy="917005"/>
              </a:xfrm>
              <a:prstGeom prst="wedgeEllipseCallout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9658576" y="2249992"/>
                <a:ext cx="684217" cy="684217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10388525" y="4555212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dirty="0">
                <a:solidFill>
                  <a:prstClr val="whit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343725" y="2149478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73200" y="2541742"/>
            <a:ext cx="3781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343725" y="3895037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BA79E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73199" y="4287301"/>
            <a:ext cx="3781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147505" y="2651243"/>
            <a:ext cx="0" cy="740797"/>
          </a:xfrm>
          <a:prstGeom prst="line">
            <a:avLst/>
          </a:prstGeom>
          <a:ln w="25400">
            <a:solidFill>
              <a:srgbClr val="FEC947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147505" y="4325401"/>
            <a:ext cx="0" cy="740797"/>
          </a:xfrm>
          <a:prstGeom prst="line">
            <a:avLst/>
          </a:prstGeom>
          <a:ln w="25400">
            <a:solidFill>
              <a:srgbClr val="FEC947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566082" y="397103"/>
            <a:ext cx="771423" cy="734518"/>
            <a:chOff x="566082" y="397103"/>
            <a:chExt cx="771423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形标注 44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4391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</a:p>
        </p:txBody>
      </p:sp>
    </p:spTree>
    <p:extLst>
      <p:ext uri="{BB962C8B-B14F-4D97-AF65-F5344CB8AC3E}">
        <p14:creationId xmlns:p14="http://schemas.microsoft.com/office/powerpoint/2010/main" val="233864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2" presetClass="entr" presetSubtype="6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6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7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7.40741E-7 L -0.30144 7.40741E-7 " pathEditMode="relative" rAng="0" ptsTypes="AA">
                                          <p:cBhvr>
                                            <p:cTn id="18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2.22222E-6 L -0.30144 -2.22222E-6 " pathEditMode="relative" rAng="0" ptsTypes="AA">
                                          <p:cBhvr>
                                            <p:cTn id="1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9" grpId="0"/>
          <p:bldP spid="40" grpId="0"/>
          <p:bldP spid="41" grpId="0"/>
          <p:bldP spid="42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16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17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7.40741E-7 L -0.30144 7.40741E-7 " pathEditMode="relative" rAng="0" ptsTypes="AA">
                                          <p:cBhvr>
                                            <p:cTn id="18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2.22222E-6 L -0.30144 -2.22222E-6 " pathEditMode="relative" rAng="0" ptsTypes="AA">
                                          <p:cBhvr>
                                            <p:cTn id="1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9" grpId="0"/>
          <p:bldP spid="40" grpId="0"/>
          <p:bldP spid="41" grpId="0"/>
          <p:bldP spid="42" grpId="0"/>
          <p:bldP spid="5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24" y="1804483"/>
            <a:ext cx="4136227" cy="413622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39116" y="2438399"/>
            <a:ext cx="1182655" cy="2800350"/>
            <a:chOff x="3939116" y="2438399"/>
            <a:chExt cx="1182655" cy="280035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3939116" y="3844370"/>
              <a:ext cx="486128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425078" y="2438399"/>
              <a:ext cx="0" cy="280035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425078" y="243839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4425078" y="337184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425078" y="430529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4425078" y="523874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5121771" y="3046372"/>
            <a:ext cx="684151" cy="603132"/>
            <a:chOff x="5189505" y="2933482"/>
            <a:chExt cx="684151" cy="603132"/>
          </a:xfrm>
        </p:grpSpPr>
        <p:sp>
          <p:nvSpPr>
            <p:cNvPr id="12" name="圆角矩形 11"/>
            <p:cNvSpPr/>
            <p:nvPr/>
          </p:nvSpPr>
          <p:spPr>
            <a:xfrm>
              <a:off x="5189505" y="2933482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SO_Shape"/>
            <p:cNvSpPr/>
            <p:nvPr/>
          </p:nvSpPr>
          <p:spPr>
            <a:xfrm>
              <a:off x="5391749" y="3013534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21771" y="3979721"/>
            <a:ext cx="684151" cy="603132"/>
            <a:chOff x="5189505" y="3866831"/>
            <a:chExt cx="684151" cy="603132"/>
          </a:xfrm>
        </p:grpSpPr>
        <p:sp>
          <p:nvSpPr>
            <p:cNvPr id="13" name="圆角矩形 12"/>
            <p:cNvSpPr/>
            <p:nvPr/>
          </p:nvSpPr>
          <p:spPr>
            <a:xfrm>
              <a:off x="5189505" y="3866831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/>
            <p:nvPr/>
          </p:nvSpPr>
          <p:spPr>
            <a:xfrm>
              <a:off x="5470488" y="3934253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21771" y="2113023"/>
            <a:ext cx="684151" cy="603132"/>
            <a:chOff x="5189505" y="2000133"/>
            <a:chExt cx="684151" cy="603132"/>
          </a:xfrm>
        </p:grpSpPr>
        <p:sp>
          <p:nvSpPr>
            <p:cNvPr id="11" name="圆角矩形 10"/>
            <p:cNvSpPr/>
            <p:nvPr/>
          </p:nvSpPr>
          <p:spPr>
            <a:xfrm>
              <a:off x="5189505" y="2000133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KSO_Shape"/>
            <p:cNvSpPr/>
            <p:nvPr/>
          </p:nvSpPr>
          <p:spPr>
            <a:xfrm>
              <a:off x="5459468" y="2062933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21771" y="4913070"/>
            <a:ext cx="684151" cy="603132"/>
            <a:chOff x="5189505" y="4800180"/>
            <a:chExt cx="684151" cy="603132"/>
          </a:xfrm>
        </p:grpSpPr>
        <p:sp>
          <p:nvSpPr>
            <p:cNvPr id="14" name="圆角矩形 13"/>
            <p:cNvSpPr/>
            <p:nvPr/>
          </p:nvSpPr>
          <p:spPr>
            <a:xfrm>
              <a:off x="5189505" y="4800180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5306781" y="4872749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303011" y="3445241"/>
            <a:ext cx="1407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80%</a:t>
            </a:r>
            <a:endParaRPr lang="zh-CN" altLang="en-US" sz="4800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977275" y="2392281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977275" y="2090845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FEC947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977275" y="3316620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977275" y="3015184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/>
          </a:p>
        </p:txBody>
      </p:sp>
      <p:sp>
        <p:nvSpPr>
          <p:cNvPr id="60" name="文本框 59"/>
          <p:cNvSpPr txBox="1"/>
          <p:nvPr/>
        </p:nvSpPr>
        <p:spPr>
          <a:xfrm>
            <a:off x="5977275" y="4240959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977275" y="3939523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1BA79E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1BA79E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977275" y="5165299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977275" y="4863863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00AAF3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椭圆形标注 4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文本框 64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77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7" grpId="0"/>
          <p:bldP spid="58" grpId="0"/>
          <p:bldP spid="60" grpId="0"/>
          <p:bldP spid="61" grpId="0"/>
          <p:bldP spid="63" grpId="0"/>
          <p:bldP spid="64" grpId="0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7" grpId="0"/>
          <p:bldP spid="58" grpId="0"/>
          <p:bldP spid="60" grpId="0"/>
          <p:bldP spid="61" grpId="0"/>
          <p:bldP spid="63" grpId="0"/>
          <p:bldP spid="64" grpId="0"/>
          <p:bldP spid="6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47"/>
          <p:cNvSpPr/>
          <p:nvPr/>
        </p:nvSpPr>
        <p:spPr>
          <a:xfrm>
            <a:off x="1162050" y="2744318"/>
            <a:ext cx="3896536" cy="220868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6200000">
            <a:off x="7144044" y="2200205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 flip="none" rotWithShape="1">
            <a:gsLst>
              <a:gs pos="0">
                <a:srgbClr val="4F89BD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5400000" scaled="1"/>
            <a:tileRect/>
          </a:gradFill>
          <a:ln>
            <a:noFill/>
          </a:ln>
          <a:effectLst>
            <a:innerShdw blurRad="63500" dist="50800" dir="16200000">
              <a:schemeClr val="tx1">
                <a:lumMod val="75000"/>
                <a:lumOff val="2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rot="5400000">
            <a:off x="7899691" y="3444806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5400000" scaled="1"/>
          </a:gradFill>
          <a:ln>
            <a:noFill/>
          </a:ln>
          <a:effectLst>
            <a:innerShdw blurRad="190500" dist="889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7144041" y="4689407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5400000" scaled="1"/>
          </a:gradFill>
          <a:ln>
            <a:noFill/>
          </a:ln>
          <a:effectLst>
            <a:innerShdw blurRad="127000" dist="762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063169" y="1713974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68397" y="2291087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28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63169" y="2972917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68397" y="3573148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1BA79E"/>
                </a:solidFill>
                <a:latin typeface="Britannic Bold" panose="020B0903060703020204" pitchFamily="34" charset="0"/>
              </a:rPr>
              <a:t>02</a:t>
            </a:r>
            <a:endParaRPr lang="zh-CN" altLang="en-US" sz="2800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062797" y="5476747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034397" y="4260970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68397" y="4808682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03</a:t>
            </a:r>
            <a:endParaRPr lang="zh-CN" altLang="en-US" sz="2800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79550" y="4555522"/>
            <a:ext cx="2255125" cy="1009322"/>
            <a:chOff x="8479550" y="4555522"/>
            <a:chExt cx="2255125" cy="1009322"/>
          </a:xfrm>
        </p:grpSpPr>
        <p:sp>
          <p:nvSpPr>
            <p:cNvPr id="34" name="文本框 33"/>
            <p:cNvSpPr txBox="1"/>
            <p:nvPr/>
          </p:nvSpPr>
          <p:spPr>
            <a:xfrm>
              <a:off x="8479550" y="4856958"/>
              <a:ext cx="22551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479550" y="4555522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479550" y="2014626"/>
            <a:ext cx="2397060" cy="1009322"/>
            <a:chOff x="8479550" y="2014626"/>
            <a:chExt cx="2397060" cy="1009322"/>
          </a:xfrm>
        </p:grpSpPr>
        <p:sp>
          <p:nvSpPr>
            <p:cNvPr id="37" name="文本框 36"/>
            <p:cNvSpPr txBox="1"/>
            <p:nvPr/>
          </p:nvSpPr>
          <p:spPr>
            <a:xfrm>
              <a:off x="8479550" y="2316062"/>
              <a:ext cx="2397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479550" y="201462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16977" y="3442018"/>
            <a:ext cx="2357537" cy="1009322"/>
            <a:chOff x="5516977" y="3442018"/>
            <a:chExt cx="2357537" cy="1009322"/>
          </a:xfrm>
        </p:grpSpPr>
        <p:sp>
          <p:nvSpPr>
            <p:cNvPr id="40" name="文本框 39"/>
            <p:cNvSpPr txBox="1"/>
            <p:nvPr/>
          </p:nvSpPr>
          <p:spPr>
            <a:xfrm>
              <a:off x="5516977" y="3743454"/>
              <a:ext cx="23575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385004" y="3442018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121739" y="2323131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15113" y="3001649"/>
            <a:ext cx="36651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66082" y="397103"/>
            <a:ext cx="771423" cy="734518"/>
            <a:chOff x="566082" y="397103"/>
            <a:chExt cx="771423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形标注 28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4391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65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5" grpId="0" animBg="1"/>
          <p:bldP spid="26" grpId="0"/>
          <p:bldP spid="28" grpId="0" animBg="1"/>
          <p:bldP spid="31" grpId="0" animBg="1"/>
          <p:bldP spid="32" grpId="0"/>
          <p:bldP spid="45" grpId="0"/>
          <p:bldP spid="46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5" grpId="0" animBg="1"/>
          <p:bldP spid="26" grpId="0"/>
          <p:bldP spid="28" grpId="0" animBg="1"/>
          <p:bldP spid="31" grpId="0" animBg="1"/>
          <p:bldP spid="32" grpId="0"/>
          <p:bldP spid="45" grpId="0"/>
          <p:bldP spid="46" grpId="0"/>
          <p:bldP spid="4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794940" y="2310399"/>
            <a:ext cx="3199096" cy="31990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88900" dist="1397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596062" y="2110769"/>
            <a:ext cx="3199096" cy="31990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88900" dist="1397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73164" y="2617231"/>
            <a:ext cx="1242648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2014</a:t>
            </a:r>
            <a:r>
              <a:rPr lang="zh-CN" altLang="en-US" sz="24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24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48751" y="3240323"/>
            <a:ext cx="2291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58930" y="2386398"/>
            <a:ext cx="1242648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2015</a:t>
            </a:r>
            <a:r>
              <a:rPr lang="zh-CN" altLang="en-US" sz="2400" b="1" dirty="0" smtClean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2400" b="1" dirty="0">
              <a:solidFill>
                <a:srgbClr val="FEC9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34517" y="3009490"/>
            <a:ext cx="2291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59526" y="2478016"/>
            <a:ext cx="684151" cy="603132"/>
            <a:chOff x="959526" y="2478016"/>
            <a:chExt cx="684151" cy="603132"/>
          </a:xfrm>
        </p:grpSpPr>
        <p:sp>
          <p:nvSpPr>
            <p:cNvPr id="9" name="圆角矩形 8"/>
            <p:cNvSpPr/>
            <p:nvPr/>
          </p:nvSpPr>
          <p:spPr>
            <a:xfrm>
              <a:off x="959526" y="2478016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048689" y="2551749"/>
              <a:ext cx="500711" cy="45566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KSO_Shape"/>
            <p:cNvSpPr/>
            <p:nvPr/>
          </p:nvSpPr>
          <p:spPr>
            <a:xfrm>
              <a:off x="1175618" y="2585209"/>
              <a:ext cx="246852" cy="388743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06674" y="2248956"/>
            <a:ext cx="684151" cy="603132"/>
            <a:chOff x="3806674" y="2248956"/>
            <a:chExt cx="684151" cy="603132"/>
          </a:xfrm>
        </p:grpSpPr>
        <p:sp>
          <p:nvSpPr>
            <p:cNvPr id="15" name="圆角矩形 14"/>
            <p:cNvSpPr/>
            <p:nvPr/>
          </p:nvSpPr>
          <p:spPr>
            <a:xfrm>
              <a:off x="3806674" y="2248956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898393" y="2322689"/>
              <a:ext cx="500711" cy="455665"/>
            </a:xfrm>
            <a:prstGeom prst="roundRect">
              <a:avLst/>
            </a:prstGeom>
            <a:solidFill>
              <a:srgbClr val="FEC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>
            <a:xfrm>
              <a:off x="4111827" y="2355298"/>
              <a:ext cx="103264" cy="390446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360052" y="1815095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60052" y="2215205"/>
            <a:ext cx="41344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椭圆形标注 3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676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51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3" grpId="0"/>
          <p:bldP spid="24" grpId="0"/>
          <p:bldP spid="25" grpId="0"/>
          <p:bldP spid="26" grpId="0"/>
          <p:bldP spid="29" grpId="0"/>
          <p:bldP spid="30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3" grpId="0"/>
          <p:bldP spid="24" grpId="0"/>
          <p:bldP spid="25" grpId="0"/>
          <p:bldP spid="26" grpId="0"/>
          <p:bldP spid="29" grpId="0"/>
          <p:bldP spid="30" grpId="0"/>
          <p:bldP spid="36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02635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2815</Words>
  <Application>Microsoft Office PowerPoint</Application>
  <PresentationFormat>宽屏</PresentationFormat>
  <Paragraphs>335</Paragraphs>
  <Slides>30</Slides>
  <Notes>30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宋体</vt:lpstr>
      <vt:lpstr>微软雅黑</vt:lpstr>
      <vt:lpstr>Arial</vt:lpstr>
      <vt:lpstr>Britannic Bold</vt:lpstr>
      <vt:lpstr>Broadway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qipeng yu</dc:creator>
  <cp:lastModifiedBy>Yasin</cp:lastModifiedBy>
  <cp:revision>610</cp:revision>
  <dcterms:created xsi:type="dcterms:W3CDTF">2015-09-10T09:00:37Z</dcterms:created>
  <dcterms:modified xsi:type="dcterms:W3CDTF">2016-12-27T08:20:33Z</dcterms:modified>
</cp:coreProperties>
</file>