
<file path=[Content_Types].xml><?xml version="1.0" encoding="utf-8"?>
<Types xmlns="http://schemas.openxmlformats.org/package/2006/content-types">
  <Default Extension="jpeg" ContentType="image/jpeg"/>
  <Default Extension="xlsx" ContentType="application/vnd.openxmlformats-officedocument.spreadsheetml.shee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olors1.xml" ContentType="application/vnd.ms-office.chartcolorstyle+xml"/>
  <Override PartName="/ppt/charts/style1.xml" ContentType="application/vnd.ms-office.chartstyl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59" r:id="rId3"/>
  </p:sldMasterIdLst>
  <p:sldIdLst>
    <p:sldId id="256" r:id="rId4"/>
    <p:sldId id="257" r:id="rId5"/>
    <p:sldId id="258" r:id="rId6"/>
    <p:sldId id="262" r:id="rId7"/>
    <p:sldId id="264" r:id="rId8"/>
    <p:sldId id="265" r:id="rId9"/>
    <p:sldId id="259" r:id="rId10"/>
    <p:sldId id="266" r:id="rId11"/>
    <p:sldId id="267" r:id="rId12"/>
    <p:sldId id="268" r:id="rId13"/>
    <p:sldId id="260" r:id="rId14"/>
    <p:sldId id="269" r:id="rId15"/>
    <p:sldId id="270" r:id="rId16"/>
    <p:sldId id="271" r:id="rId17"/>
    <p:sldId id="261" r:id="rId18"/>
    <p:sldId id="273" r:id="rId19"/>
    <p:sldId id="272" r:id="rId20"/>
    <p:sldId id="274" r:id="rId21"/>
    <p:sldId id="275" r:id="rId22"/>
    <p:sldId id="276" r:id="rId23"/>
  </p:sldIdLst>
  <p:sldSz cx="12192000" cy="6858000"/>
  <p:notesSz cx="6858000" cy="9144000"/>
  <p:defaultTextStyle>
    <a:defPPr>
      <a:defRPr lang="zh-CN"/>
    </a:defPPr>
    <a:lvl1pPr marL="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3A1C"/>
    <a:srgbClr val="F23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6058"/>
    <p:restoredTop sz="93699"/>
  </p:normalViewPr>
  <p:slideViewPr>
    <p:cSldViewPr snapToGrid="0" snapToObjects="1">
      <p:cViewPr varScale="1">
        <p:scale>
          <a:sx n="80" d="100"/>
          <a:sy n="80" d="100"/>
        </p:scale>
        <p:origin x="216" y="9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Workbook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工作表1!$C$1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工作表1!$D$1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070032352"/>
        <c:axId val="-2107910400"/>
      </c:barChart>
      <c:catAx>
        <c:axId val="10700323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</a:p>
        </c:txPr>
        <c:crossAx val="-2107910400"/>
        <c:crosses val="autoZero"/>
        <c:auto val="1"/>
        <c:lblAlgn val="ctr"/>
        <c:lblOffset val="100"/>
        <c:noMultiLvlLbl val="0"/>
      </c:catAx>
      <c:valAx>
        <c:axId val="-21079104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</a:p>
        </c:txPr>
        <c:crossAx val="10700323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1195" b="0" i="0" u="none" strike="noStrike" kern="120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solidFill>
            <a:schemeClr val="bg1"/>
          </a:solidFill>
        </a:defRPr>
      </a:pPr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office.msn.com.cn/" TargetMode="Externa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47"/>
            <a:ext cx="12192000" cy="6854653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2258016" y="0"/>
            <a:ext cx="7511626" cy="6858000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2903466" y="0"/>
            <a:ext cx="6186608" cy="6858000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 userDrawn="1"/>
        </p:nvSpPr>
        <p:spPr>
          <a:xfrm>
            <a:off x="5657850" y="0"/>
            <a:ext cx="723900" cy="16573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 userDrawn="1"/>
        </p:nvSpPr>
        <p:spPr>
          <a:xfrm>
            <a:off x="5657850" y="5200650"/>
            <a:ext cx="723900" cy="16573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占位符 18"/>
          <p:cNvSpPr>
            <a:spLocks noGrp="1"/>
          </p:cNvSpPr>
          <p:nvPr>
            <p:ph type="body" sz="quarter" idx="10"/>
          </p:nvPr>
        </p:nvSpPr>
        <p:spPr>
          <a:xfrm>
            <a:off x="3325220" y="2134353"/>
            <a:ext cx="5541560" cy="67301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0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endParaRPr kumimoji="1" lang="zh-CN" altLang="en-US" dirty="0"/>
          </a:p>
        </p:txBody>
      </p:sp>
      <p:sp>
        <p:nvSpPr>
          <p:cNvPr id="23" name="文本占位符 18"/>
          <p:cNvSpPr>
            <a:spLocks noGrp="1"/>
          </p:cNvSpPr>
          <p:nvPr>
            <p:ph type="body" sz="quarter" idx="11"/>
          </p:nvPr>
        </p:nvSpPr>
        <p:spPr>
          <a:xfrm>
            <a:off x="3325220" y="2947863"/>
            <a:ext cx="5541560" cy="172038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endParaRPr kumimoji="1"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注页">
    <p:bg>
      <p:bgPr>
        <a:solidFill>
          <a:srgbClr val="E73A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440603" y="759873"/>
            <a:ext cx="662361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 panose="020B0502040204020203"/>
                <a:ea typeface="微软雅黑" panose="020B0503020204020204" charset="-122"/>
                <a:cs typeface="Segoe UI Light" panose="020B0502040204020203"/>
              </a:rPr>
              <a:t>标注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 panose="020B0503020204020204" charset="-122"/>
              <a:cs typeface="Segoe UI Light" panose="020B0502040204020203"/>
            </a:endParaRPr>
          </a:p>
        </p:txBody>
      </p:sp>
      <p:sp>
        <p:nvSpPr>
          <p:cNvPr id="11" name="矩形 10"/>
          <p:cNvSpPr/>
          <p:nvPr userDrawn="1"/>
        </p:nvSpPr>
        <p:spPr>
          <a:xfrm>
            <a:off x="2572589" y="759873"/>
            <a:ext cx="1402001" cy="3453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 panose="020B0502040204020203"/>
                <a:ea typeface="微软雅黑" panose="020B0503020204020204" charset="-122"/>
                <a:cs typeface="Segoe UI Light" panose="020B0502040204020203"/>
              </a:rPr>
              <a:t>字体使用 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 panose="020B0503020204020204" charset="-122"/>
              <a:cs typeface="Segoe UI Light" panose="020B0502040204020203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 panose="020B0503020204020204" charset="-122"/>
              <a:cs typeface="Segoe UI Light" panose="020B0502040204020203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 panose="020B0503020204020204" charset="-122"/>
              <a:cs typeface="Segoe UI Light" panose="020B0502040204020203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 panose="020B0503020204020204" charset="-122"/>
              <a:cs typeface="Segoe UI Light" panose="020B0502040204020203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 panose="020B0503020204020204" charset="-122"/>
              <a:cs typeface="Segoe UI Light" panose="020B0502040204020203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 panose="020B0502040204020203"/>
                <a:ea typeface="微软雅黑" panose="020B0503020204020204" charset="-122"/>
                <a:cs typeface="Segoe UI Light" panose="020B0502040204020203"/>
              </a:rPr>
              <a:t>行距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 panose="020B0503020204020204" charset="-122"/>
              <a:cs typeface="Segoe UI Light" panose="020B0502040204020203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 panose="020B0503020204020204" charset="-122"/>
              <a:cs typeface="Segoe UI Light" panose="020B0502040204020203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 panose="020B0503020204020204" charset="-122"/>
              <a:cs typeface="Segoe UI Light" panose="020B0502040204020203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 panose="020B0502040204020203"/>
                <a:ea typeface="微软雅黑" panose="020B0503020204020204" charset="-122"/>
                <a:cs typeface="Segoe UI Light" panose="020B0502040204020203"/>
              </a:rPr>
              <a:t>背景图片出处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 panose="020B0503020204020204" charset="-122"/>
              <a:cs typeface="Segoe UI Light" panose="020B0502040204020203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 panose="020B0503020204020204" charset="-122"/>
              <a:cs typeface="Segoe UI Light" panose="020B0502040204020203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 panose="020B0503020204020204" charset="-122"/>
              <a:cs typeface="Segoe UI Light" panose="020B0502040204020203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 panose="020B0502040204020203"/>
                <a:ea typeface="微软雅黑" panose="020B0503020204020204" charset="-122"/>
                <a:cs typeface="Segoe UI Light" panose="020B0502040204020203"/>
              </a:rPr>
              <a:t>声明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 panose="020B0503020204020204" charset="-122"/>
              <a:cs typeface="Segoe UI Light" panose="020B0502040204020203"/>
            </a:endParaRPr>
          </a:p>
        </p:txBody>
      </p:sp>
      <p:sp>
        <p:nvSpPr>
          <p:cNvPr id="12" name="矩形 11"/>
          <p:cNvSpPr/>
          <p:nvPr userDrawn="1"/>
        </p:nvSpPr>
        <p:spPr>
          <a:xfrm>
            <a:off x="4153010" y="759873"/>
            <a:ext cx="7074345" cy="4239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 panose="020B0502040204020203"/>
                <a:ea typeface="微软雅黑" panose="020B0503020204020204" charset="-122"/>
                <a:cs typeface="Segoe UI Light" panose="020B0502040204020203"/>
              </a:rPr>
              <a:t>英文 </a:t>
            </a:r>
            <a:r>
              <a:rPr kumimoji="0" lang="is-I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 panose="020B0502040204020203"/>
                <a:cs typeface="Segoe UI Light" panose="020B0502040204020203"/>
              </a:rPr>
              <a:t>Microsoft YaHei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cs typeface="Segoe UI Light" panose="020B0502040204020203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 panose="020B0503020204020204" charset="-122"/>
              <a:cs typeface="Segoe UI Light" panose="020B0502040204020203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 panose="020B0502040204020203"/>
                <a:ea typeface="微软雅黑" panose="020B0503020204020204" charset="-122"/>
                <a:cs typeface="Segoe UI Light" panose="020B0502040204020203"/>
              </a:rPr>
              <a:t>中文 微软雅黑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 panose="020B0503020204020204" charset="-122"/>
              <a:cs typeface="Segoe UI Light" panose="020B0502040204020203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 panose="020B0503020204020204" charset="-122"/>
              <a:cs typeface="Segoe UI Light" panose="020B0502040204020203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 panose="020B0503020204020204" charset="-122"/>
              <a:cs typeface="Segoe UI Light" panose="020B0502040204020203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 panose="020B0502040204020203"/>
                <a:ea typeface="微软雅黑" panose="020B0503020204020204" charset="-122"/>
                <a:cs typeface="Segoe UI Light" panose="020B0502040204020203"/>
              </a:rPr>
              <a:t>正文 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 panose="020B0502040204020203"/>
                <a:ea typeface="微软雅黑" panose="020B0503020204020204" charset="-122"/>
                <a:cs typeface="Segoe UI Light" panose="020B0502040204020203"/>
              </a:rPr>
              <a:t>1.3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 panose="020B0503020204020204" charset="-122"/>
              <a:cs typeface="Segoe UI Light" panose="020B0502040204020203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 panose="020B0503020204020204" charset="-122"/>
              <a:cs typeface="Segoe UI Light" panose="020B0502040204020203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 panose="020B0503020204020204" charset="-122"/>
              <a:cs typeface="Segoe UI Light" panose="020B0502040204020203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 panose="020B0502040204020203"/>
                <a:ea typeface="微软雅黑" panose="020B0503020204020204" charset="-122"/>
                <a:cs typeface="Segoe UI Light" panose="020B0502040204020203"/>
              </a:rPr>
              <a:t>cn.bing.com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 panose="020B0503020204020204" charset="-122"/>
              <a:cs typeface="Segoe UI Light" panose="020B0502040204020203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 panose="020B0503020204020204" charset="-122"/>
              <a:cs typeface="Segoe UI Light" panose="020B0502040204020203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 panose="020B0503020204020204" charset="-122"/>
              <a:cs typeface="Segoe UI Light" panose="020B0502040204020203"/>
            </a:endParaRPr>
          </a:p>
          <a:p>
            <a:pPr marL="0" marR="0" lvl="0" indent="0" algn="l" defTabSz="60896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panose="020B0503020204020204" charset="-122"/>
                <a:cs typeface="+mn-cs"/>
              </a:rPr>
              <a:t>本网站所提供的任何信息内容（包括但不限于 </a:t>
            </a:r>
            <a:r>
              <a:rPr kumimoji="0" lang="en-US" altLang="zh-CN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panose="020B0502040204020203" charset="0"/>
                <a:ea typeface="Segoe UI Light" panose="020B0502040204020203" charset="0"/>
                <a:cs typeface="Segoe UI Light" panose="020B0502040204020203" charset="0"/>
              </a:rPr>
              <a:t>PPT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panose="020B0502040204020203" charset="0"/>
                <a:ea typeface="Segoe UI Light" panose="020B0502040204020203" charset="0"/>
                <a:cs typeface="Segoe UI Light" panose="020B0502040204020203" charset="0"/>
              </a:rPr>
              <a:t> 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panose="020B0503020204020204" charset="-122"/>
                <a:cs typeface="+mn-cs"/>
              </a:rPr>
              <a:t>模板、</a:t>
            </a:r>
            <a:r>
              <a:rPr kumimoji="0" lang="en-US" altLang="zh-CN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panose="020B0502040204020203" charset="0"/>
                <a:ea typeface="Segoe UI Light" panose="020B0502040204020203" charset="0"/>
                <a:cs typeface="Segoe UI Light" panose="020B0502040204020203" charset="0"/>
              </a:rPr>
              <a:t>Word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panose="020B0502040204020203" charset="0"/>
                <a:ea typeface="Segoe UI Light" panose="020B0502040204020203" charset="0"/>
                <a:cs typeface="Segoe UI Light" panose="020B0502040204020203" charset="0"/>
              </a:rPr>
              <a:t> 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panose="020B0503020204020204" charset="-122"/>
                <a:cs typeface="+mn-cs"/>
              </a:rPr>
              <a:t>文档、</a:t>
            </a:r>
            <a:r>
              <a:rPr kumimoji="0" lang="en-US" altLang="zh-CN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panose="020B0502040204020203" charset="0"/>
                <a:ea typeface="Segoe UI Light" panose="020B0502040204020203" charset="0"/>
                <a:cs typeface="Segoe UI Light" panose="020B0502040204020203" charset="0"/>
              </a:rPr>
              <a:t>Excel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panose="020B0502040204020203" charset="0"/>
                <a:ea typeface="Segoe UI Light" panose="020B0502040204020203" charset="0"/>
                <a:cs typeface="Segoe UI Light" panose="020B0502040204020203" charset="0"/>
              </a:rPr>
              <a:t> 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panose="020B0503020204020204" charset="-122"/>
                <a:cs typeface="+mn-cs"/>
              </a:rPr>
              <a:t>图表、图片素材等）均受</a:t>
            </a:r>
            <a:r>
              <a:rPr kumimoji="0" lang="en-US" altLang="zh-CN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panose="020B0503020204020204" charset="-122"/>
                <a:cs typeface="+mn-cs"/>
              </a:rPr>
              <a:t>《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panose="020B0503020204020204" charset="-122"/>
                <a:cs typeface="+mn-cs"/>
              </a:rPr>
              <a:t>中华人民共和国著作权法</a:t>
            </a:r>
            <a:r>
              <a:rPr kumimoji="0" lang="en-US" altLang="zh-CN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panose="020B0503020204020204" charset="-122"/>
                <a:cs typeface="+mn-cs"/>
              </a:rPr>
              <a:t>》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panose="020B0503020204020204" charset="-122"/>
                <a:cs typeface="+mn-cs"/>
              </a:rPr>
              <a:t>、</a:t>
            </a:r>
            <a:r>
              <a:rPr kumimoji="0" lang="en-US" altLang="zh-CN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panose="020B0503020204020204" charset="-122"/>
                <a:cs typeface="+mn-cs"/>
              </a:rPr>
              <a:t>《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panose="020B0503020204020204" charset="-122"/>
                <a:cs typeface="+mn-cs"/>
              </a:rPr>
              <a:t>信息网络传播权保护条例</a:t>
            </a:r>
            <a:r>
              <a:rPr kumimoji="0" lang="en-US" altLang="zh-CN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panose="020B0503020204020204" charset="-122"/>
                <a:cs typeface="+mn-cs"/>
              </a:rPr>
              <a:t>》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panose="020B0503020204020204" charset="-122"/>
                <a:cs typeface="+mn-cs"/>
              </a:rPr>
              <a:t>及其他适用的法律法规的保护，未经权利人书面明确授权，信息内容的任何部分</a:t>
            </a:r>
            <a:r>
              <a:rPr kumimoji="0" lang="en-US" altLang="zh-CN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panose="020B0503020204020204" charset="-122"/>
                <a:cs typeface="+mn-cs"/>
              </a:rPr>
              <a:t>(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panose="020B0503020204020204" charset="-122"/>
                <a:cs typeface="+mn-cs"/>
              </a:rPr>
              <a:t>包括图片或图表</a:t>
            </a:r>
            <a:r>
              <a:rPr kumimoji="0" lang="en-US" altLang="zh-CN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panose="020B0503020204020204" charset="-122"/>
                <a:cs typeface="+mn-cs"/>
              </a:rPr>
              <a:t>)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panose="020B0503020204020204" charset="-122"/>
                <a:cs typeface="+mn-cs"/>
              </a:rPr>
              <a:t>不得被全部或部分的复制、传播、销售，否则将承担法律责任。</a:t>
            </a:r>
            <a:endParaRPr kumimoji="0" lang="zh-CN" altLang="en-US" sz="1335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微软雅黑" panose="020B0503020204020204" charset="-122"/>
              <a:cs typeface="+mn-cs"/>
            </a:endParaRPr>
          </a:p>
        </p:txBody>
      </p:sp>
      <p:sp>
        <p:nvSpPr>
          <p:cNvPr id="13" name="矩形 12"/>
          <p:cNvSpPr/>
          <p:nvPr userDrawn="1"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panose="020B0502040204020203"/>
                <a:ea typeface="微软雅黑" panose="020B0503020204020204" charset="-122"/>
                <a:cs typeface="Segoe UI Light" panose="020B0502040204020203"/>
              </a:rPr>
              <a:t>OfficePLUS</a:t>
            </a:r>
            <a:endParaRPr kumimoji="0" lang="zh-CN" altLang="en-US" sz="1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Light" panose="020B0502040204020203"/>
              <a:ea typeface="微软雅黑" panose="020B0503020204020204" charset="-122"/>
              <a:cs typeface="Segoe UI Light" panose="020B0502040204020203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背景图片素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440603" y="759873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8965"/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 panose="020B0502040204020203"/>
                <a:ea typeface="微软雅黑" panose="020B0503020204020204" charset="-122"/>
                <a:cs typeface="Segoe UI Light" panose="020B0502040204020203"/>
              </a:rPr>
              <a:t>背景图片素材</a:t>
            </a:r>
            <a:endParaRPr lang="zh-CN" altLang="en-US" sz="1800" dirty="0">
              <a:solidFill>
                <a:schemeClr val="tx1">
                  <a:lumMod val="75000"/>
                  <a:lumOff val="25000"/>
                </a:schemeClr>
              </a:solidFill>
              <a:latin typeface="Segoe UI Light" panose="020B0502040204020203"/>
              <a:ea typeface="微软雅黑" panose="020B0503020204020204" charset="-122"/>
              <a:cs typeface="Segoe UI Light" panose="020B0502040204020203"/>
            </a:endParaRPr>
          </a:p>
        </p:txBody>
      </p:sp>
      <p:sp>
        <p:nvSpPr>
          <p:cNvPr id="5" name="矩形 4"/>
          <p:cNvSpPr/>
          <p:nvPr userDrawn="1"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8965"/>
            <a:r>
              <a:rPr kumimoji="1"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 panose="020B0502040204020203"/>
                <a:ea typeface="微软雅黑" panose="020B0503020204020204" charset="-122"/>
                <a:cs typeface="Segoe UI Light" panose="020B0502040204020203"/>
              </a:rPr>
              <a:t>OfficePLUS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Segoe UI Light" panose="020B0502040204020203"/>
              <a:ea typeface="微软雅黑" panose="020B0503020204020204" charset="-122"/>
              <a:cs typeface="Segoe UI Light" panose="020B0502040204020203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fficePL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 userDrawn="1"/>
        </p:nvSpPr>
        <p:spPr>
          <a:xfrm>
            <a:off x="4447955" y="4458724"/>
            <a:ext cx="3296095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1335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panose="020B0503020204020204" charset="-122"/>
              </a:rPr>
              <a:t>点击</a:t>
            </a:r>
            <a:r>
              <a:rPr kumimoji="1" lang="en-US" altLang="zh-CN" sz="1335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 Light" panose="020B0502040204020203" charset="0"/>
                <a:ea typeface="Segoe UI Light" panose="020B0502040204020203" charset="0"/>
                <a:cs typeface="Segoe UI Light" panose="020B0502040204020203" charset="0"/>
              </a:rPr>
              <a:t>Logo</a:t>
            </a:r>
            <a:r>
              <a:rPr kumimoji="1" lang="zh-CN" altLang="en-US" sz="1335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panose="020B0503020204020204" charset="-122"/>
              </a:rPr>
              <a:t>获取更多优质模板（放映模式）</a:t>
            </a:r>
            <a:endParaRPr kumimoji="1" lang="zh-CN" altLang="en-US" sz="1335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微软雅黑" panose="020B0503020204020204" charset="-122"/>
            </a:endParaRPr>
          </a:p>
        </p:txBody>
      </p:sp>
      <p:pic>
        <p:nvPicPr>
          <p:cNvPr id="4" name="图片 3">
            <a:hlinkClick r:id="rId2"/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227832"/>
            <a:ext cx="3048000" cy="40233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页_三项目录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1268082" y="1764632"/>
            <a:ext cx="3195386" cy="3195386"/>
          </a:xfrm>
          <a:prstGeom prst="ellipse">
            <a:avLst/>
          </a:prstGeom>
          <a:solidFill>
            <a:schemeClr val="bg1"/>
          </a:solidFill>
          <a:ln w="190500">
            <a:solidFill>
              <a:schemeClr val="tx1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占位符 18"/>
          <p:cNvSpPr>
            <a:spLocks noGrp="1"/>
          </p:cNvSpPr>
          <p:nvPr>
            <p:ph type="body" sz="quarter" idx="10" hasCustomPrompt="1"/>
          </p:nvPr>
        </p:nvSpPr>
        <p:spPr>
          <a:xfrm>
            <a:off x="1268082" y="3025817"/>
            <a:ext cx="3195386" cy="673016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32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kumimoji="1" lang="en-US" altLang="zh-CN" dirty="0" smtClean="0"/>
              <a:t>CONTENTS</a:t>
            </a:r>
            <a:endParaRPr kumimoji="1" lang="zh-CN" altLang="en-US" dirty="0"/>
          </a:p>
        </p:txBody>
      </p:sp>
      <p:sp>
        <p:nvSpPr>
          <p:cNvPr id="6" name="文本占位符 18"/>
          <p:cNvSpPr>
            <a:spLocks noGrp="1"/>
          </p:cNvSpPr>
          <p:nvPr>
            <p:ph type="body" sz="quarter" idx="11" hasCustomPrompt="1"/>
          </p:nvPr>
        </p:nvSpPr>
        <p:spPr>
          <a:xfrm>
            <a:off x="5835816" y="3025066"/>
            <a:ext cx="1151521" cy="802105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60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kumimoji="1" lang="en-US" altLang="zh-CN" smtClean="0"/>
              <a:t>00</a:t>
            </a:r>
            <a:endParaRPr kumimoji="1" lang="zh-CN" altLang="en-US" dirty="0"/>
          </a:p>
        </p:txBody>
      </p:sp>
      <p:sp>
        <p:nvSpPr>
          <p:cNvPr id="7" name="文本占位符 18"/>
          <p:cNvSpPr>
            <a:spLocks noGrp="1"/>
          </p:cNvSpPr>
          <p:nvPr>
            <p:ph type="body" sz="quarter" idx="12"/>
          </p:nvPr>
        </p:nvSpPr>
        <p:spPr>
          <a:xfrm>
            <a:off x="6987337" y="3025065"/>
            <a:ext cx="3144253" cy="802105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8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endParaRPr kumimoji="1" lang="zh-CN" altLang="en-US" dirty="0"/>
          </a:p>
        </p:txBody>
      </p:sp>
      <p:sp>
        <p:nvSpPr>
          <p:cNvPr id="10" name="文本占位符 18"/>
          <p:cNvSpPr>
            <a:spLocks noGrp="1"/>
          </p:cNvSpPr>
          <p:nvPr>
            <p:ph type="body" sz="quarter" idx="15" hasCustomPrompt="1"/>
          </p:nvPr>
        </p:nvSpPr>
        <p:spPr>
          <a:xfrm>
            <a:off x="5835816" y="4787753"/>
            <a:ext cx="1151521" cy="802105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60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kumimoji="1" lang="en-US" altLang="zh-CN" smtClean="0"/>
              <a:t>00</a:t>
            </a:r>
            <a:endParaRPr kumimoji="1" lang="zh-CN" altLang="en-US" dirty="0"/>
          </a:p>
        </p:txBody>
      </p:sp>
      <p:sp>
        <p:nvSpPr>
          <p:cNvPr id="11" name="文本占位符 18"/>
          <p:cNvSpPr>
            <a:spLocks noGrp="1"/>
          </p:cNvSpPr>
          <p:nvPr>
            <p:ph type="body" sz="quarter" idx="16"/>
          </p:nvPr>
        </p:nvSpPr>
        <p:spPr>
          <a:xfrm>
            <a:off x="6987337" y="4787752"/>
            <a:ext cx="3144253" cy="802105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8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endParaRPr kumimoji="1" lang="zh-CN" altLang="en-US" dirty="0"/>
          </a:p>
        </p:txBody>
      </p:sp>
      <p:sp>
        <p:nvSpPr>
          <p:cNvPr id="12" name="文本占位符 18"/>
          <p:cNvSpPr>
            <a:spLocks noGrp="1"/>
          </p:cNvSpPr>
          <p:nvPr>
            <p:ph type="body" sz="quarter" idx="17" hasCustomPrompt="1"/>
          </p:nvPr>
        </p:nvSpPr>
        <p:spPr>
          <a:xfrm>
            <a:off x="5835816" y="1262377"/>
            <a:ext cx="1151521" cy="802105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60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kumimoji="1" lang="en-US" altLang="zh-CN" smtClean="0"/>
              <a:t>00</a:t>
            </a:r>
            <a:endParaRPr kumimoji="1" lang="zh-CN" altLang="en-US" dirty="0"/>
          </a:p>
        </p:txBody>
      </p:sp>
      <p:sp>
        <p:nvSpPr>
          <p:cNvPr id="13" name="文本占位符 18"/>
          <p:cNvSpPr>
            <a:spLocks noGrp="1"/>
          </p:cNvSpPr>
          <p:nvPr>
            <p:ph type="body" sz="quarter" idx="18"/>
          </p:nvPr>
        </p:nvSpPr>
        <p:spPr>
          <a:xfrm>
            <a:off x="6987337" y="1262376"/>
            <a:ext cx="3144253" cy="802105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8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endParaRPr kumimoji="1"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页_四项目录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4498307" y="1764632"/>
            <a:ext cx="3195386" cy="3195386"/>
          </a:xfrm>
          <a:prstGeom prst="ellipse">
            <a:avLst/>
          </a:prstGeom>
          <a:solidFill>
            <a:schemeClr val="bg1"/>
          </a:solidFill>
          <a:ln w="190500">
            <a:solidFill>
              <a:schemeClr val="tx1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占位符 18"/>
          <p:cNvSpPr>
            <a:spLocks noGrp="1"/>
          </p:cNvSpPr>
          <p:nvPr>
            <p:ph type="body" sz="quarter" idx="10" hasCustomPrompt="1"/>
          </p:nvPr>
        </p:nvSpPr>
        <p:spPr>
          <a:xfrm>
            <a:off x="4498307" y="3025817"/>
            <a:ext cx="3195386" cy="673016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32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kumimoji="1" lang="en-US" altLang="zh-CN" dirty="0" smtClean="0"/>
              <a:t>CONTENTS</a:t>
            </a:r>
            <a:endParaRPr kumimoji="1" lang="zh-CN" altLang="en-US" dirty="0"/>
          </a:p>
        </p:txBody>
      </p:sp>
      <p:sp>
        <p:nvSpPr>
          <p:cNvPr id="6" name="文本占位符 18"/>
          <p:cNvSpPr>
            <a:spLocks noGrp="1"/>
          </p:cNvSpPr>
          <p:nvPr>
            <p:ph type="body" sz="quarter" idx="11" hasCustomPrompt="1"/>
          </p:nvPr>
        </p:nvSpPr>
        <p:spPr>
          <a:xfrm>
            <a:off x="741447" y="732988"/>
            <a:ext cx="1151521" cy="802105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60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kumimoji="1" lang="en-US" altLang="zh-CN" smtClean="0"/>
              <a:t>00</a:t>
            </a:r>
            <a:endParaRPr kumimoji="1" lang="zh-CN" altLang="en-US" dirty="0"/>
          </a:p>
        </p:txBody>
      </p:sp>
      <p:sp>
        <p:nvSpPr>
          <p:cNvPr id="7" name="文本占位符 18"/>
          <p:cNvSpPr>
            <a:spLocks noGrp="1"/>
          </p:cNvSpPr>
          <p:nvPr>
            <p:ph type="body" sz="quarter" idx="12"/>
          </p:nvPr>
        </p:nvSpPr>
        <p:spPr>
          <a:xfrm>
            <a:off x="1892968" y="732987"/>
            <a:ext cx="3144253" cy="802105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8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endParaRPr kumimoji="1" lang="zh-CN" altLang="en-US" dirty="0"/>
          </a:p>
        </p:txBody>
      </p:sp>
      <p:sp>
        <p:nvSpPr>
          <p:cNvPr id="8" name="文本占位符 18"/>
          <p:cNvSpPr>
            <a:spLocks noGrp="1"/>
          </p:cNvSpPr>
          <p:nvPr>
            <p:ph type="body" sz="quarter" idx="13" hasCustomPrompt="1"/>
          </p:nvPr>
        </p:nvSpPr>
        <p:spPr>
          <a:xfrm>
            <a:off x="7022931" y="732988"/>
            <a:ext cx="1151521" cy="802105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60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kumimoji="1" lang="en-US" altLang="zh-CN" smtClean="0"/>
              <a:t>00</a:t>
            </a:r>
            <a:endParaRPr kumimoji="1" lang="zh-CN" altLang="en-US" dirty="0"/>
          </a:p>
        </p:txBody>
      </p:sp>
      <p:sp>
        <p:nvSpPr>
          <p:cNvPr id="9" name="文本占位符 18"/>
          <p:cNvSpPr>
            <a:spLocks noGrp="1"/>
          </p:cNvSpPr>
          <p:nvPr>
            <p:ph type="body" sz="quarter" idx="14"/>
          </p:nvPr>
        </p:nvSpPr>
        <p:spPr>
          <a:xfrm>
            <a:off x="8174452" y="732987"/>
            <a:ext cx="3144253" cy="802105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8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endParaRPr kumimoji="1" lang="zh-CN" altLang="en-US" dirty="0"/>
          </a:p>
        </p:txBody>
      </p:sp>
      <p:sp>
        <p:nvSpPr>
          <p:cNvPr id="10" name="文本占位符 18"/>
          <p:cNvSpPr>
            <a:spLocks noGrp="1"/>
          </p:cNvSpPr>
          <p:nvPr>
            <p:ph type="body" sz="quarter" idx="15" hasCustomPrompt="1"/>
          </p:nvPr>
        </p:nvSpPr>
        <p:spPr>
          <a:xfrm>
            <a:off x="741447" y="5189558"/>
            <a:ext cx="1151521" cy="802105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60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kumimoji="1" lang="en-US" altLang="zh-CN" smtClean="0"/>
              <a:t>00</a:t>
            </a:r>
            <a:endParaRPr kumimoji="1" lang="zh-CN" altLang="en-US" dirty="0"/>
          </a:p>
        </p:txBody>
      </p:sp>
      <p:sp>
        <p:nvSpPr>
          <p:cNvPr id="11" name="文本占位符 18"/>
          <p:cNvSpPr>
            <a:spLocks noGrp="1"/>
          </p:cNvSpPr>
          <p:nvPr>
            <p:ph type="body" sz="quarter" idx="16"/>
          </p:nvPr>
        </p:nvSpPr>
        <p:spPr>
          <a:xfrm>
            <a:off x="1892968" y="5189557"/>
            <a:ext cx="3144253" cy="802105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8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endParaRPr kumimoji="1" lang="zh-CN" altLang="en-US" dirty="0"/>
          </a:p>
        </p:txBody>
      </p:sp>
      <p:sp>
        <p:nvSpPr>
          <p:cNvPr id="12" name="文本占位符 18"/>
          <p:cNvSpPr>
            <a:spLocks noGrp="1"/>
          </p:cNvSpPr>
          <p:nvPr>
            <p:ph type="body" sz="quarter" idx="17" hasCustomPrompt="1"/>
          </p:nvPr>
        </p:nvSpPr>
        <p:spPr>
          <a:xfrm>
            <a:off x="7022931" y="5189558"/>
            <a:ext cx="1151521" cy="802105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60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kumimoji="1" lang="en-US" altLang="zh-CN" smtClean="0"/>
              <a:t>00</a:t>
            </a:r>
            <a:endParaRPr kumimoji="1" lang="zh-CN" altLang="en-US" dirty="0"/>
          </a:p>
        </p:txBody>
      </p:sp>
      <p:sp>
        <p:nvSpPr>
          <p:cNvPr id="13" name="文本占位符 18"/>
          <p:cNvSpPr>
            <a:spLocks noGrp="1"/>
          </p:cNvSpPr>
          <p:nvPr>
            <p:ph type="body" sz="quarter" idx="18"/>
          </p:nvPr>
        </p:nvSpPr>
        <p:spPr>
          <a:xfrm>
            <a:off x="8174452" y="5189557"/>
            <a:ext cx="3144253" cy="802105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8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endParaRPr kumimoji="1"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页_五项目录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1268082" y="1764632"/>
            <a:ext cx="3195386" cy="3195386"/>
          </a:xfrm>
          <a:prstGeom prst="ellipse">
            <a:avLst/>
          </a:prstGeom>
          <a:solidFill>
            <a:schemeClr val="bg1"/>
          </a:solidFill>
          <a:ln w="190500">
            <a:solidFill>
              <a:schemeClr val="tx1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占位符 18"/>
          <p:cNvSpPr>
            <a:spLocks noGrp="1"/>
          </p:cNvSpPr>
          <p:nvPr>
            <p:ph type="body" sz="quarter" idx="10" hasCustomPrompt="1"/>
          </p:nvPr>
        </p:nvSpPr>
        <p:spPr>
          <a:xfrm>
            <a:off x="1268082" y="3025817"/>
            <a:ext cx="3195386" cy="673016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32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kumimoji="1" lang="en-US" altLang="zh-CN" dirty="0" smtClean="0"/>
              <a:t>CONTENTS</a:t>
            </a:r>
            <a:endParaRPr kumimoji="1" lang="zh-CN" altLang="en-US" dirty="0"/>
          </a:p>
        </p:txBody>
      </p:sp>
      <p:sp>
        <p:nvSpPr>
          <p:cNvPr id="6" name="文本占位符 18"/>
          <p:cNvSpPr>
            <a:spLocks noGrp="1"/>
          </p:cNvSpPr>
          <p:nvPr>
            <p:ph type="body" sz="quarter" idx="11" hasCustomPrompt="1"/>
          </p:nvPr>
        </p:nvSpPr>
        <p:spPr>
          <a:xfrm>
            <a:off x="6060406" y="1821909"/>
            <a:ext cx="1151521" cy="802105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60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kumimoji="1" lang="en-US" altLang="zh-CN" smtClean="0"/>
              <a:t>00</a:t>
            </a:r>
            <a:endParaRPr kumimoji="1" lang="zh-CN" altLang="en-US" dirty="0"/>
          </a:p>
        </p:txBody>
      </p:sp>
      <p:sp>
        <p:nvSpPr>
          <p:cNvPr id="7" name="文本占位符 18"/>
          <p:cNvSpPr>
            <a:spLocks noGrp="1"/>
          </p:cNvSpPr>
          <p:nvPr>
            <p:ph type="body" sz="quarter" idx="12"/>
          </p:nvPr>
        </p:nvSpPr>
        <p:spPr>
          <a:xfrm>
            <a:off x="7211927" y="1821908"/>
            <a:ext cx="3144253" cy="802105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8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endParaRPr kumimoji="1" lang="zh-CN" altLang="en-US" dirty="0"/>
          </a:p>
        </p:txBody>
      </p:sp>
      <p:sp>
        <p:nvSpPr>
          <p:cNvPr id="12" name="文本占位符 18"/>
          <p:cNvSpPr>
            <a:spLocks noGrp="1"/>
          </p:cNvSpPr>
          <p:nvPr>
            <p:ph type="body" sz="quarter" idx="17" hasCustomPrompt="1"/>
          </p:nvPr>
        </p:nvSpPr>
        <p:spPr>
          <a:xfrm>
            <a:off x="6060406" y="588609"/>
            <a:ext cx="1151521" cy="802105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60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kumimoji="1" lang="en-US" altLang="zh-CN" smtClean="0"/>
              <a:t>00</a:t>
            </a:r>
            <a:endParaRPr kumimoji="1" lang="zh-CN" altLang="en-US" dirty="0"/>
          </a:p>
        </p:txBody>
      </p:sp>
      <p:sp>
        <p:nvSpPr>
          <p:cNvPr id="13" name="文本占位符 18"/>
          <p:cNvSpPr>
            <a:spLocks noGrp="1"/>
          </p:cNvSpPr>
          <p:nvPr>
            <p:ph type="body" sz="quarter" idx="18"/>
          </p:nvPr>
        </p:nvSpPr>
        <p:spPr>
          <a:xfrm>
            <a:off x="7211927" y="588608"/>
            <a:ext cx="3144253" cy="802105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8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endParaRPr kumimoji="1" lang="zh-CN" altLang="en-US" dirty="0"/>
          </a:p>
        </p:txBody>
      </p:sp>
      <p:sp>
        <p:nvSpPr>
          <p:cNvPr id="14" name="文本占位符 18"/>
          <p:cNvSpPr>
            <a:spLocks noGrp="1"/>
          </p:cNvSpPr>
          <p:nvPr>
            <p:ph type="body" sz="quarter" idx="19" hasCustomPrompt="1"/>
          </p:nvPr>
        </p:nvSpPr>
        <p:spPr>
          <a:xfrm>
            <a:off x="6060406" y="4288508"/>
            <a:ext cx="1151521" cy="802105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60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kumimoji="1" lang="en-US" altLang="zh-CN" smtClean="0"/>
              <a:t>00</a:t>
            </a:r>
            <a:endParaRPr kumimoji="1" lang="zh-CN" altLang="en-US" dirty="0"/>
          </a:p>
        </p:txBody>
      </p:sp>
      <p:sp>
        <p:nvSpPr>
          <p:cNvPr id="15" name="文本占位符 18"/>
          <p:cNvSpPr>
            <a:spLocks noGrp="1"/>
          </p:cNvSpPr>
          <p:nvPr>
            <p:ph type="body" sz="quarter" idx="20"/>
          </p:nvPr>
        </p:nvSpPr>
        <p:spPr>
          <a:xfrm>
            <a:off x="7211927" y="4288507"/>
            <a:ext cx="3144253" cy="802105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8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endParaRPr kumimoji="1" lang="zh-CN" altLang="en-US" dirty="0"/>
          </a:p>
        </p:txBody>
      </p:sp>
      <p:sp>
        <p:nvSpPr>
          <p:cNvPr id="16" name="文本占位符 18"/>
          <p:cNvSpPr>
            <a:spLocks noGrp="1"/>
          </p:cNvSpPr>
          <p:nvPr>
            <p:ph type="body" sz="quarter" idx="21" hasCustomPrompt="1"/>
          </p:nvPr>
        </p:nvSpPr>
        <p:spPr>
          <a:xfrm>
            <a:off x="6060406" y="3055208"/>
            <a:ext cx="1151521" cy="802105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60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kumimoji="1" lang="en-US" altLang="zh-CN" smtClean="0"/>
              <a:t>00</a:t>
            </a:r>
            <a:endParaRPr kumimoji="1" lang="zh-CN" altLang="en-US" dirty="0"/>
          </a:p>
        </p:txBody>
      </p:sp>
      <p:sp>
        <p:nvSpPr>
          <p:cNvPr id="17" name="文本占位符 18"/>
          <p:cNvSpPr>
            <a:spLocks noGrp="1"/>
          </p:cNvSpPr>
          <p:nvPr>
            <p:ph type="body" sz="quarter" idx="22"/>
          </p:nvPr>
        </p:nvSpPr>
        <p:spPr>
          <a:xfrm>
            <a:off x="7211927" y="3055207"/>
            <a:ext cx="3144253" cy="802105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8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endParaRPr kumimoji="1" lang="zh-CN" altLang="en-US" dirty="0"/>
          </a:p>
        </p:txBody>
      </p:sp>
      <p:sp>
        <p:nvSpPr>
          <p:cNvPr id="18" name="文本占位符 18"/>
          <p:cNvSpPr>
            <a:spLocks noGrp="1"/>
          </p:cNvSpPr>
          <p:nvPr>
            <p:ph type="body" sz="quarter" idx="23" hasCustomPrompt="1"/>
          </p:nvPr>
        </p:nvSpPr>
        <p:spPr>
          <a:xfrm>
            <a:off x="6060406" y="5521807"/>
            <a:ext cx="1151521" cy="802105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60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kumimoji="1" lang="en-US" altLang="zh-CN" smtClean="0"/>
              <a:t>00</a:t>
            </a:r>
            <a:endParaRPr kumimoji="1" lang="zh-CN" altLang="en-US" dirty="0"/>
          </a:p>
        </p:txBody>
      </p:sp>
      <p:sp>
        <p:nvSpPr>
          <p:cNvPr id="19" name="文本占位符 18"/>
          <p:cNvSpPr>
            <a:spLocks noGrp="1"/>
          </p:cNvSpPr>
          <p:nvPr>
            <p:ph type="body" sz="quarter" idx="24"/>
          </p:nvPr>
        </p:nvSpPr>
        <p:spPr>
          <a:xfrm>
            <a:off x="7211927" y="5521806"/>
            <a:ext cx="3144253" cy="802105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8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endParaRPr kumimoji="1" lang="zh-CN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页_六项目录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1268082" y="1764632"/>
            <a:ext cx="3195386" cy="3195386"/>
          </a:xfrm>
          <a:prstGeom prst="ellipse">
            <a:avLst/>
          </a:prstGeom>
          <a:solidFill>
            <a:schemeClr val="bg1"/>
          </a:solidFill>
          <a:ln w="190500">
            <a:solidFill>
              <a:schemeClr val="tx1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占位符 18"/>
          <p:cNvSpPr>
            <a:spLocks noGrp="1"/>
          </p:cNvSpPr>
          <p:nvPr>
            <p:ph type="body" sz="quarter" idx="10" hasCustomPrompt="1"/>
          </p:nvPr>
        </p:nvSpPr>
        <p:spPr>
          <a:xfrm>
            <a:off x="1268082" y="3025817"/>
            <a:ext cx="3195386" cy="673016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32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kumimoji="1" lang="en-US" altLang="zh-CN" dirty="0" smtClean="0"/>
              <a:t>CONTENTS</a:t>
            </a:r>
            <a:endParaRPr kumimoji="1" lang="zh-CN" altLang="en-US" dirty="0"/>
          </a:p>
        </p:txBody>
      </p:sp>
      <p:sp>
        <p:nvSpPr>
          <p:cNvPr id="6" name="文本占位符 18"/>
          <p:cNvSpPr>
            <a:spLocks noGrp="1"/>
          </p:cNvSpPr>
          <p:nvPr>
            <p:ph type="body" sz="quarter" idx="11" hasCustomPrompt="1"/>
          </p:nvPr>
        </p:nvSpPr>
        <p:spPr>
          <a:xfrm>
            <a:off x="6236869" y="1629404"/>
            <a:ext cx="1151521" cy="802105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60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kumimoji="1" lang="en-US" altLang="zh-CN" smtClean="0"/>
              <a:t>00</a:t>
            </a:r>
            <a:endParaRPr kumimoji="1" lang="zh-CN" altLang="en-US" dirty="0"/>
          </a:p>
        </p:txBody>
      </p:sp>
      <p:sp>
        <p:nvSpPr>
          <p:cNvPr id="7" name="文本占位符 18"/>
          <p:cNvSpPr>
            <a:spLocks noGrp="1"/>
          </p:cNvSpPr>
          <p:nvPr>
            <p:ph type="body" sz="quarter" idx="12"/>
          </p:nvPr>
        </p:nvSpPr>
        <p:spPr>
          <a:xfrm>
            <a:off x="7388390" y="1629403"/>
            <a:ext cx="3144253" cy="802105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8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endParaRPr kumimoji="1" lang="zh-CN" altLang="en-US" dirty="0"/>
          </a:p>
        </p:txBody>
      </p:sp>
      <p:sp>
        <p:nvSpPr>
          <p:cNvPr id="12" name="文本占位符 18"/>
          <p:cNvSpPr>
            <a:spLocks noGrp="1"/>
          </p:cNvSpPr>
          <p:nvPr>
            <p:ph type="body" sz="quarter" idx="17" hasCustomPrompt="1"/>
          </p:nvPr>
        </p:nvSpPr>
        <p:spPr>
          <a:xfrm>
            <a:off x="6236869" y="684862"/>
            <a:ext cx="1151521" cy="802105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60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kumimoji="1" lang="en-US" altLang="zh-CN" smtClean="0"/>
              <a:t>00</a:t>
            </a:r>
            <a:endParaRPr kumimoji="1" lang="zh-CN" altLang="en-US" dirty="0"/>
          </a:p>
        </p:txBody>
      </p:sp>
      <p:sp>
        <p:nvSpPr>
          <p:cNvPr id="13" name="文本占位符 18"/>
          <p:cNvSpPr>
            <a:spLocks noGrp="1"/>
          </p:cNvSpPr>
          <p:nvPr>
            <p:ph type="body" sz="quarter" idx="18"/>
          </p:nvPr>
        </p:nvSpPr>
        <p:spPr>
          <a:xfrm>
            <a:off x="7388390" y="684861"/>
            <a:ext cx="3144253" cy="802105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8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endParaRPr kumimoji="1" lang="zh-CN" altLang="en-US" dirty="0"/>
          </a:p>
        </p:txBody>
      </p:sp>
      <p:sp>
        <p:nvSpPr>
          <p:cNvPr id="20" name="文本占位符 18"/>
          <p:cNvSpPr>
            <a:spLocks noGrp="1"/>
          </p:cNvSpPr>
          <p:nvPr>
            <p:ph type="body" sz="quarter" idx="19" hasCustomPrompt="1"/>
          </p:nvPr>
        </p:nvSpPr>
        <p:spPr>
          <a:xfrm>
            <a:off x="6236869" y="3518487"/>
            <a:ext cx="1151521" cy="802105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60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kumimoji="1" lang="en-US" altLang="zh-CN" smtClean="0"/>
              <a:t>00</a:t>
            </a:r>
            <a:endParaRPr kumimoji="1" lang="zh-CN" altLang="en-US" dirty="0"/>
          </a:p>
        </p:txBody>
      </p:sp>
      <p:sp>
        <p:nvSpPr>
          <p:cNvPr id="21" name="文本占位符 18"/>
          <p:cNvSpPr>
            <a:spLocks noGrp="1"/>
          </p:cNvSpPr>
          <p:nvPr>
            <p:ph type="body" sz="quarter" idx="20"/>
          </p:nvPr>
        </p:nvSpPr>
        <p:spPr>
          <a:xfrm>
            <a:off x="7388390" y="3518486"/>
            <a:ext cx="3144253" cy="802105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8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endParaRPr kumimoji="1" lang="zh-CN" altLang="en-US" dirty="0"/>
          </a:p>
        </p:txBody>
      </p:sp>
      <p:sp>
        <p:nvSpPr>
          <p:cNvPr id="22" name="文本占位符 18"/>
          <p:cNvSpPr>
            <a:spLocks noGrp="1"/>
          </p:cNvSpPr>
          <p:nvPr>
            <p:ph type="body" sz="quarter" idx="21" hasCustomPrompt="1"/>
          </p:nvPr>
        </p:nvSpPr>
        <p:spPr>
          <a:xfrm>
            <a:off x="6236869" y="2573945"/>
            <a:ext cx="1151521" cy="802105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60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kumimoji="1" lang="en-US" altLang="zh-CN" smtClean="0"/>
              <a:t>00</a:t>
            </a:r>
            <a:endParaRPr kumimoji="1" lang="zh-CN" altLang="en-US" dirty="0"/>
          </a:p>
        </p:txBody>
      </p:sp>
      <p:sp>
        <p:nvSpPr>
          <p:cNvPr id="23" name="文本占位符 18"/>
          <p:cNvSpPr>
            <a:spLocks noGrp="1"/>
          </p:cNvSpPr>
          <p:nvPr>
            <p:ph type="body" sz="quarter" idx="22"/>
          </p:nvPr>
        </p:nvSpPr>
        <p:spPr>
          <a:xfrm>
            <a:off x="7388390" y="2573944"/>
            <a:ext cx="3144253" cy="802105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8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endParaRPr kumimoji="1" lang="zh-CN" altLang="en-US" dirty="0"/>
          </a:p>
        </p:txBody>
      </p:sp>
      <p:sp>
        <p:nvSpPr>
          <p:cNvPr id="28" name="文本占位符 18"/>
          <p:cNvSpPr>
            <a:spLocks noGrp="1"/>
          </p:cNvSpPr>
          <p:nvPr>
            <p:ph type="body" sz="quarter" idx="23" hasCustomPrompt="1"/>
          </p:nvPr>
        </p:nvSpPr>
        <p:spPr>
          <a:xfrm>
            <a:off x="6236869" y="5410891"/>
            <a:ext cx="1151521" cy="802105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60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kumimoji="1" lang="en-US" altLang="zh-CN" smtClean="0"/>
              <a:t>00</a:t>
            </a:r>
            <a:endParaRPr kumimoji="1" lang="zh-CN" altLang="en-US" dirty="0"/>
          </a:p>
        </p:txBody>
      </p:sp>
      <p:sp>
        <p:nvSpPr>
          <p:cNvPr id="29" name="文本占位符 18"/>
          <p:cNvSpPr>
            <a:spLocks noGrp="1"/>
          </p:cNvSpPr>
          <p:nvPr>
            <p:ph type="body" sz="quarter" idx="24"/>
          </p:nvPr>
        </p:nvSpPr>
        <p:spPr>
          <a:xfrm>
            <a:off x="7388390" y="5410890"/>
            <a:ext cx="3144253" cy="802105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8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endParaRPr kumimoji="1" lang="zh-CN" altLang="en-US" dirty="0"/>
          </a:p>
        </p:txBody>
      </p:sp>
      <p:sp>
        <p:nvSpPr>
          <p:cNvPr id="30" name="文本占位符 18"/>
          <p:cNvSpPr>
            <a:spLocks noGrp="1"/>
          </p:cNvSpPr>
          <p:nvPr>
            <p:ph type="body" sz="quarter" idx="25" hasCustomPrompt="1"/>
          </p:nvPr>
        </p:nvSpPr>
        <p:spPr>
          <a:xfrm>
            <a:off x="6236869" y="4466349"/>
            <a:ext cx="1151521" cy="802105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60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kumimoji="1" lang="en-US" altLang="zh-CN" smtClean="0"/>
              <a:t>00</a:t>
            </a:r>
            <a:endParaRPr kumimoji="1" lang="zh-CN" altLang="en-US" dirty="0"/>
          </a:p>
        </p:txBody>
      </p:sp>
      <p:sp>
        <p:nvSpPr>
          <p:cNvPr id="31" name="文本占位符 18"/>
          <p:cNvSpPr>
            <a:spLocks noGrp="1"/>
          </p:cNvSpPr>
          <p:nvPr>
            <p:ph type="body" sz="quarter" idx="26"/>
          </p:nvPr>
        </p:nvSpPr>
        <p:spPr>
          <a:xfrm>
            <a:off x="7388390" y="4466348"/>
            <a:ext cx="3144253" cy="802105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8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endParaRPr kumimoji="1" lang="zh-CN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副标题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梯形 3"/>
          <p:cNvSpPr/>
          <p:nvPr/>
        </p:nvSpPr>
        <p:spPr>
          <a:xfrm>
            <a:off x="2571750" y="0"/>
            <a:ext cx="6915150" cy="6858000"/>
          </a:xfrm>
          <a:prstGeom prst="trapezoid">
            <a:avLst>
              <a:gd name="adj" fmla="val 14444"/>
            </a:avLst>
          </a:pr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梯形 4"/>
          <p:cNvSpPr/>
          <p:nvPr/>
        </p:nvSpPr>
        <p:spPr>
          <a:xfrm>
            <a:off x="2571750" y="0"/>
            <a:ext cx="6915150" cy="6858000"/>
          </a:xfrm>
          <a:prstGeom prst="trapezoid">
            <a:avLst>
              <a:gd name="adj" fmla="val 22777"/>
            </a:avLst>
          </a:pr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梯形 5"/>
          <p:cNvSpPr/>
          <p:nvPr/>
        </p:nvSpPr>
        <p:spPr>
          <a:xfrm>
            <a:off x="2571750" y="0"/>
            <a:ext cx="6915150" cy="6858000"/>
          </a:xfrm>
          <a:prstGeom prst="trapezoid">
            <a:avLst>
              <a:gd name="adj" fmla="val 27841"/>
            </a:avLst>
          </a:pr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占位符 18"/>
          <p:cNvSpPr>
            <a:spLocks noGrp="1"/>
          </p:cNvSpPr>
          <p:nvPr>
            <p:ph type="body" sz="quarter" idx="18" hasCustomPrompt="1"/>
          </p:nvPr>
        </p:nvSpPr>
        <p:spPr>
          <a:xfrm>
            <a:off x="2743200" y="2499560"/>
            <a:ext cx="6572250" cy="129139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60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kumimoji="1" lang="en-US" altLang="zh-CN" dirty="0" smtClean="0"/>
              <a:t>PART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XXX</a:t>
            </a:r>
            <a:endParaRPr kumimoji="1" lang="zh-CN" altLang="en-US" dirty="0"/>
          </a:p>
        </p:txBody>
      </p:sp>
      <p:cxnSp>
        <p:nvCxnSpPr>
          <p:cNvPr id="8" name="直接连接符 7"/>
          <p:cNvCxnSpPr/>
          <p:nvPr userDrawn="1"/>
        </p:nvCxnSpPr>
        <p:spPr>
          <a:xfrm>
            <a:off x="3962400" y="3790950"/>
            <a:ext cx="41719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占位符 18"/>
          <p:cNvSpPr>
            <a:spLocks noGrp="1"/>
          </p:cNvSpPr>
          <p:nvPr>
            <p:ph type="body" sz="quarter" idx="19"/>
          </p:nvPr>
        </p:nvSpPr>
        <p:spPr>
          <a:xfrm>
            <a:off x="2743200" y="4033084"/>
            <a:ext cx="6572250" cy="827674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40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endParaRPr kumimoji="1"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_1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五边形 3"/>
          <p:cNvSpPr/>
          <p:nvPr userDrawn="1"/>
        </p:nvSpPr>
        <p:spPr>
          <a:xfrm rot="5400000">
            <a:off x="293519" y="176214"/>
            <a:ext cx="1200152" cy="847725"/>
          </a:xfrm>
          <a:prstGeom prst="homePlat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cxnSp>
        <p:nvCxnSpPr>
          <p:cNvPr id="5" name="直接连接符 10"/>
          <p:cNvCxnSpPr/>
          <p:nvPr userDrawn="1"/>
        </p:nvCxnSpPr>
        <p:spPr>
          <a:xfrm>
            <a:off x="1595524" y="690265"/>
            <a:ext cx="381768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占位符 12"/>
          <p:cNvSpPr>
            <a:spLocks noGrp="1"/>
          </p:cNvSpPr>
          <p:nvPr>
            <p:ph type="body" sz="quarter" idx="10" hasCustomPrompt="1"/>
          </p:nvPr>
        </p:nvSpPr>
        <p:spPr>
          <a:xfrm>
            <a:off x="1557424" y="249882"/>
            <a:ext cx="3810000" cy="381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zh-CN" dirty="0" smtClean="0"/>
              <a:t>ADD YOUR TETLE HERE</a:t>
            </a:r>
            <a:endParaRPr lang="zh-CN" altLang="en-US" dirty="0"/>
          </a:p>
        </p:txBody>
      </p:sp>
      <p:sp>
        <p:nvSpPr>
          <p:cNvPr id="7" name="文本占位符 14"/>
          <p:cNvSpPr>
            <a:spLocks noGrp="1"/>
          </p:cNvSpPr>
          <p:nvPr>
            <p:ph type="body" sz="quarter" idx="11" hasCustomPrompt="1"/>
          </p:nvPr>
        </p:nvSpPr>
        <p:spPr>
          <a:xfrm>
            <a:off x="588795" y="309265"/>
            <a:ext cx="609600" cy="4191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altLang="zh-CN" dirty="0" smtClean="0"/>
              <a:t>00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_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五边形 3"/>
          <p:cNvSpPr/>
          <p:nvPr userDrawn="1"/>
        </p:nvSpPr>
        <p:spPr>
          <a:xfrm rot="5400000">
            <a:off x="293519" y="176214"/>
            <a:ext cx="1200152" cy="847725"/>
          </a:xfrm>
          <a:prstGeom prst="homePlat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cxnSp>
        <p:nvCxnSpPr>
          <p:cNvPr id="5" name="直接连接符 10"/>
          <p:cNvCxnSpPr/>
          <p:nvPr userDrawn="1"/>
        </p:nvCxnSpPr>
        <p:spPr>
          <a:xfrm>
            <a:off x="1595524" y="690265"/>
            <a:ext cx="381768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占位符 12"/>
          <p:cNvSpPr>
            <a:spLocks noGrp="1"/>
          </p:cNvSpPr>
          <p:nvPr>
            <p:ph type="body" sz="quarter" idx="10" hasCustomPrompt="1"/>
          </p:nvPr>
        </p:nvSpPr>
        <p:spPr>
          <a:xfrm>
            <a:off x="1557424" y="249882"/>
            <a:ext cx="3810000" cy="381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zh-CN" dirty="0" smtClean="0"/>
              <a:t>ADD YOUR TETLE HERE</a:t>
            </a:r>
            <a:endParaRPr lang="zh-CN" altLang="en-US" dirty="0"/>
          </a:p>
        </p:txBody>
      </p:sp>
      <p:sp>
        <p:nvSpPr>
          <p:cNvPr id="7" name="文本占位符 14"/>
          <p:cNvSpPr>
            <a:spLocks noGrp="1"/>
          </p:cNvSpPr>
          <p:nvPr>
            <p:ph type="body" sz="quarter" idx="11" hasCustomPrompt="1"/>
          </p:nvPr>
        </p:nvSpPr>
        <p:spPr>
          <a:xfrm>
            <a:off x="588795" y="309265"/>
            <a:ext cx="609600" cy="4191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altLang="zh-CN" dirty="0" smtClean="0"/>
              <a:t>00</a:t>
            </a:r>
            <a:endParaRPr lang="zh-CN" altLang="en-US" dirty="0"/>
          </a:p>
        </p:txBody>
      </p:sp>
      <p:sp>
        <p:nvSpPr>
          <p:cNvPr id="2" name="矩形 1"/>
          <p:cNvSpPr/>
          <p:nvPr userDrawn="1"/>
        </p:nvSpPr>
        <p:spPr>
          <a:xfrm>
            <a:off x="0" y="3753853"/>
            <a:ext cx="12192000" cy="31041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_3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五边形 3"/>
          <p:cNvSpPr/>
          <p:nvPr userDrawn="1"/>
        </p:nvSpPr>
        <p:spPr>
          <a:xfrm rot="5400000">
            <a:off x="293519" y="176214"/>
            <a:ext cx="1200152" cy="847725"/>
          </a:xfrm>
          <a:prstGeom prst="homePlat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cxnSp>
        <p:nvCxnSpPr>
          <p:cNvPr id="5" name="直接连接符 10"/>
          <p:cNvCxnSpPr/>
          <p:nvPr userDrawn="1"/>
        </p:nvCxnSpPr>
        <p:spPr>
          <a:xfrm>
            <a:off x="1595524" y="690265"/>
            <a:ext cx="381768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占位符 12"/>
          <p:cNvSpPr>
            <a:spLocks noGrp="1"/>
          </p:cNvSpPr>
          <p:nvPr>
            <p:ph type="body" sz="quarter" idx="10" hasCustomPrompt="1"/>
          </p:nvPr>
        </p:nvSpPr>
        <p:spPr>
          <a:xfrm>
            <a:off x="1557424" y="249882"/>
            <a:ext cx="3810000" cy="381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zh-CN" dirty="0" smtClean="0"/>
              <a:t>ADD YOUR TETLE HERE</a:t>
            </a:r>
            <a:endParaRPr lang="zh-CN" altLang="en-US" dirty="0"/>
          </a:p>
        </p:txBody>
      </p:sp>
      <p:sp>
        <p:nvSpPr>
          <p:cNvPr id="7" name="文本占位符 14"/>
          <p:cNvSpPr>
            <a:spLocks noGrp="1"/>
          </p:cNvSpPr>
          <p:nvPr>
            <p:ph type="body" sz="quarter" idx="11" hasCustomPrompt="1"/>
          </p:nvPr>
        </p:nvSpPr>
        <p:spPr>
          <a:xfrm>
            <a:off x="588795" y="309265"/>
            <a:ext cx="609600" cy="4191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altLang="zh-CN" dirty="0" smtClean="0"/>
              <a:t>00</a:t>
            </a:r>
            <a:endParaRPr lang="zh-CN" altLang="en-US" dirty="0"/>
          </a:p>
        </p:txBody>
      </p:sp>
      <p:sp>
        <p:nvSpPr>
          <p:cNvPr id="17" name="椭圆 16"/>
          <p:cNvSpPr/>
          <p:nvPr userDrawn="1"/>
        </p:nvSpPr>
        <p:spPr>
          <a:xfrm>
            <a:off x="5262562" y="2724149"/>
            <a:ext cx="1552575" cy="155257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 userDrawn="1"/>
        </p:nvSpPr>
        <p:spPr>
          <a:xfrm>
            <a:off x="4755355" y="2216942"/>
            <a:ext cx="2566988" cy="2566988"/>
          </a:xfrm>
          <a:prstGeom prst="ellipse">
            <a:avLst/>
          </a:prstGeom>
          <a:noFill/>
          <a:ln w="63500">
            <a:solidFill>
              <a:schemeClr val="bg1"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 userDrawn="1"/>
        </p:nvSpPr>
        <p:spPr>
          <a:xfrm>
            <a:off x="4216001" y="1677588"/>
            <a:ext cx="3645695" cy="3645695"/>
          </a:xfrm>
          <a:prstGeom prst="ellipse">
            <a:avLst/>
          </a:prstGeom>
          <a:noFill/>
          <a:ln w="63500">
            <a:solidFill>
              <a:schemeClr val="bg1"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 userDrawn="1"/>
        </p:nvSpPr>
        <p:spPr>
          <a:xfrm>
            <a:off x="3698673" y="1160260"/>
            <a:ext cx="4680349" cy="4680349"/>
          </a:xfrm>
          <a:prstGeom prst="ellipse">
            <a:avLst/>
          </a:prstGeom>
          <a:noFill/>
          <a:ln w="63500">
            <a:solidFill>
              <a:schemeClr val="bg1"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 userDrawn="1"/>
        </p:nvSpPr>
        <p:spPr>
          <a:xfrm>
            <a:off x="3113182" y="574769"/>
            <a:ext cx="5851330" cy="5851330"/>
          </a:xfrm>
          <a:prstGeom prst="ellipse">
            <a:avLst/>
          </a:prstGeom>
          <a:noFill/>
          <a:ln w="63500">
            <a:solidFill>
              <a:schemeClr val="bg1"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 userDrawn="1"/>
        </p:nvSpPr>
        <p:spPr>
          <a:xfrm>
            <a:off x="1597511" y="-940902"/>
            <a:ext cx="8882671" cy="8882671"/>
          </a:xfrm>
          <a:prstGeom prst="ellipse">
            <a:avLst/>
          </a:prstGeom>
          <a:noFill/>
          <a:ln w="63500">
            <a:solidFill>
              <a:schemeClr val="bg1"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hyperlink" Target="http://office.msn.com.cn/Template/Home.shtml" TargetMode="Externa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hyperlink" Target="http://office.msn.com.cn/Template/Home.shtml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3.png"/><Relationship Id="rId1" Type="http://schemas.openxmlformats.org/officeDocument/2006/relationships/hyperlink" Target="http://office.msn.com.cn/Template/Home.shtml" TargetMode="External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hyperlink" Target="http://office.msn.com.cn/Template/Home.shtml" TargetMode="External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.png"/><Relationship Id="rId2" Type="http://schemas.openxmlformats.org/officeDocument/2006/relationships/hyperlink" Target="http://office.msn.com.cn/Template/Home.shtml" TargetMode="External"/><Relationship Id="rId1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3.png"/><Relationship Id="rId1" Type="http://schemas.openxmlformats.org/officeDocument/2006/relationships/hyperlink" Target="http://office.msn.com.cn/Template/Home.shtml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3.png"/><Relationship Id="rId1" Type="http://schemas.openxmlformats.org/officeDocument/2006/relationships/hyperlink" Target="http://office.msn.com.cn/Template/Home.shtml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hyperlink" Target="http://office.msn.com.cn/Template/Home.shtml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3.png"/><Relationship Id="rId1" Type="http://schemas.openxmlformats.org/officeDocument/2006/relationships/hyperlink" Target="http://office.msn.com.cn/Template/Home.shtml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3.png"/><Relationship Id="rId1" Type="http://schemas.openxmlformats.org/officeDocument/2006/relationships/hyperlink" Target="http://office.msn.com.cn/Template/Home.shtml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1" Type="http://schemas.openxmlformats.org/officeDocument/2006/relationships/hyperlink" Target="http://office.msn.com.cn/Template/Home.shtml" TargetMode="Externa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8.xml"/><Relationship Id="rId3" Type="http://schemas.openxmlformats.org/officeDocument/2006/relationships/image" Target="../media/image3.png"/><Relationship Id="rId2" Type="http://schemas.openxmlformats.org/officeDocument/2006/relationships/hyperlink" Target="http://office.msn.com.cn/Template/Home.shtml" TargetMode="External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.png"/><Relationship Id="rId2" Type="http://schemas.openxmlformats.org/officeDocument/2006/relationships/hyperlink" Target="http://office.msn.com.cn/Template/Home.shtml" TargetMode="External"/><Relationship Id="rId1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3.png"/><Relationship Id="rId1" Type="http://schemas.openxmlformats.org/officeDocument/2006/relationships/hyperlink" Target="http://office.msn.com.cn/Template/Home.shtml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1" Type="http://schemas.openxmlformats.org/officeDocument/2006/relationships/hyperlink" Target="http://office.msn.com.cn/Template/Home.shtml" TargetMode="Externa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.png"/><Relationship Id="rId2" Type="http://schemas.openxmlformats.org/officeDocument/2006/relationships/hyperlink" Target="http://office.msn.com.cn/Template/Home.shtml" TargetMode="External"/><Relationship Id="rId1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/>
              <a:t>POWER </a:t>
            </a:r>
            <a:endParaRPr lang="en-US" altLang="zh-CN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zh-CN" altLang="en-US" dirty="0" smtClean="0"/>
              <a:t>姓名 </a:t>
            </a:r>
            <a:r>
              <a:rPr kumimoji="1" lang="en-US" altLang="zh-CN" dirty="0" smtClean="0"/>
              <a:t>|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JANE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DOE</a:t>
            </a:r>
            <a:endParaRPr kumimoji="1" lang="zh-CN" altLang="en-US" dirty="0" smtClean="0"/>
          </a:p>
          <a:p>
            <a:r>
              <a:rPr kumimoji="1" lang="zh-CN" altLang="en-US" dirty="0" smtClean="0"/>
              <a:t>年级 </a:t>
            </a:r>
            <a:r>
              <a:rPr kumimoji="1" lang="en-US" altLang="zh-CN" dirty="0" smtClean="0"/>
              <a:t>|</a:t>
            </a:r>
            <a:r>
              <a:rPr kumimoji="1" lang="zh-CN" altLang="en-US" dirty="0" smtClean="0"/>
              <a:t> </a:t>
            </a:r>
            <a:r>
              <a:rPr kumimoji="1" lang="en-US" dirty="0" smtClean="0"/>
              <a:t>TIME</a:t>
            </a:r>
            <a:endParaRPr kumimoji="1" lang="en-US" dirty="0"/>
          </a:p>
        </p:txBody>
      </p:sp>
      <p:pic>
        <p:nvPicPr>
          <p:cNvPr id="4" name="图片 3">
            <a:hlinkClick r:id="rId1"/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4424412"/>
            <a:ext cx="1828800" cy="243840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5645785" y="-7620"/>
            <a:ext cx="723900" cy="16738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5645785" y="5198110"/>
            <a:ext cx="723900" cy="16738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zh-CN" altLang="en-US" dirty="0" smtClean="0"/>
              <a:t>心得体会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zh-CN" dirty="0" smtClean="0"/>
              <a:t>02</a:t>
            </a:r>
            <a:endParaRPr kumimoji="1" lang="zh-CN" altLang="en-US" dirty="0"/>
          </a:p>
        </p:txBody>
      </p:sp>
      <p:pic>
        <p:nvPicPr>
          <p:cNvPr id="29" name="图片 28">
            <a:hlinkClick r:id="rId1"/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4442" y="285549"/>
            <a:ext cx="1828800" cy="24384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27" b="18323"/>
          <a:stretch>
            <a:fillRect/>
          </a:stretch>
        </p:blipFill>
        <p:spPr>
          <a:xfrm>
            <a:off x="0" y="1379621"/>
            <a:ext cx="12192000" cy="4219074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0" y="1379621"/>
            <a:ext cx="6038850" cy="4219074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Rectangle 11"/>
          <p:cNvSpPr/>
          <p:nvPr/>
        </p:nvSpPr>
        <p:spPr>
          <a:xfrm>
            <a:off x="1853528" y="2082270"/>
            <a:ext cx="3290704" cy="652482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点击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此处添加文本内容，如关键词、部分简单介绍等。点击此处添加文本</a:t>
            </a: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内容。</a:t>
            </a:r>
            <a:endParaRPr kumimoji="1" lang="zh-CN" alt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" name="Rectangle 11"/>
          <p:cNvSpPr/>
          <p:nvPr/>
        </p:nvSpPr>
        <p:spPr>
          <a:xfrm>
            <a:off x="1853528" y="3256924"/>
            <a:ext cx="3290704" cy="652482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点击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此处添加文本内容，如关键词、部分简单介绍等。点击此处添加文本</a:t>
            </a: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内容。</a:t>
            </a:r>
            <a:endParaRPr kumimoji="1" lang="zh-CN" alt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" name="Rectangle 11"/>
          <p:cNvSpPr/>
          <p:nvPr/>
        </p:nvSpPr>
        <p:spPr>
          <a:xfrm>
            <a:off x="1853528" y="4433397"/>
            <a:ext cx="3290704" cy="652482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点击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此处添加文本内容，如关键词、部分简单介绍等。点击此处添加文本</a:t>
            </a: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内容。</a:t>
            </a:r>
            <a:endParaRPr kumimoji="1" lang="zh-CN" alt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" name="Freeform 124"/>
          <p:cNvSpPr>
            <a:spLocks noEditPoints="1"/>
          </p:cNvSpPr>
          <p:nvPr/>
        </p:nvSpPr>
        <p:spPr bwMode="auto">
          <a:xfrm>
            <a:off x="1098093" y="4571240"/>
            <a:ext cx="312732" cy="384754"/>
          </a:xfrm>
          <a:custGeom>
            <a:avLst/>
            <a:gdLst/>
            <a:ahLst/>
            <a:cxnLst>
              <a:cxn ang="0">
                <a:pos x="318" y="292"/>
              </a:cxn>
              <a:cxn ang="0">
                <a:pos x="288" y="262"/>
              </a:cxn>
              <a:cxn ang="0">
                <a:pos x="248" y="244"/>
              </a:cxn>
              <a:cxn ang="0">
                <a:pos x="220" y="346"/>
              </a:cxn>
              <a:cxn ang="0">
                <a:pos x="214" y="358"/>
              </a:cxn>
              <a:cxn ang="0">
                <a:pos x="202" y="362"/>
              </a:cxn>
              <a:cxn ang="0">
                <a:pos x="196" y="362"/>
              </a:cxn>
              <a:cxn ang="0">
                <a:pos x="186" y="352"/>
              </a:cxn>
              <a:cxn ang="0">
                <a:pos x="186" y="266"/>
              </a:cxn>
              <a:cxn ang="0">
                <a:pos x="184" y="258"/>
              </a:cxn>
              <a:cxn ang="0">
                <a:pos x="172" y="246"/>
              </a:cxn>
              <a:cxn ang="0">
                <a:pos x="164" y="244"/>
              </a:cxn>
              <a:cxn ang="0">
                <a:pos x="150" y="250"/>
              </a:cxn>
              <a:cxn ang="0">
                <a:pos x="144" y="266"/>
              </a:cxn>
              <a:cxn ang="0">
                <a:pos x="144" y="346"/>
              </a:cxn>
              <a:cxn ang="0">
                <a:pos x="138" y="358"/>
              </a:cxn>
              <a:cxn ang="0">
                <a:pos x="126" y="362"/>
              </a:cxn>
              <a:cxn ang="0">
                <a:pos x="120" y="362"/>
              </a:cxn>
              <a:cxn ang="0">
                <a:pos x="110" y="352"/>
              </a:cxn>
              <a:cxn ang="0">
                <a:pos x="80" y="244"/>
              </a:cxn>
              <a:cxn ang="0">
                <a:pos x="60" y="252"/>
              </a:cxn>
              <a:cxn ang="0">
                <a:pos x="24" y="276"/>
              </a:cxn>
              <a:cxn ang="0">
                <a:pos x="10" y="292"/>
              </a:cxn>
              <a:cxn ang="0">
                <a:pos x="2" y="310"/>
              </a:cxn>
              <a:cxn ang="0">
                <a:pos x="0" y="330"/>
              </a:cxn>
              <a:cxn ang="0">
                <a:pos x="0" y="354"/>
              </a:cxn>
              <a:cxn ang="0">
                <a:pos x="0" y="372"/>
              </a:cxn>
              <a:cxn ang="0">
                <a:pos x="2" y="384"/>
              </a:cxn>
              <a:cxn ang="0">
                <a:pos x="10" y="396"/>
              </a:cxn>
              <a:cxn ang="0">
                <a:pos x="20" y="402"/>
              </a:cxn>
              <a:cxn ang="0">
                <a:pos x="34" y="406"/>
              </a:cxn>
              <a:cxn ang="0">
                <a:pos x="296" y="406"/>
              </a:cxn>
              <a:cxn ang="0">
                <a:pos x="308" y="402"/>
              </a:cxn>
              <a:cxn ang="0">
                <a:pos x="320" y="396"/>
              </a:cxn>
              <a:cxn ang="0">
                <a:pos x="326" y="384"/>
              </a:cxn>
              <a:cxn ang="0">
                <a:pos x="330" y="372"/>
              </a:cxn>
              <a:cxn ang="0">
                <a:pos x="330" y="338"/>
              </a:cxn>
              <a:cxn ang="0">
                <a:pos x="330" y="330"/>
              </a:cxn>
              <a:cxn ang="0">
                <a:pos x="326" y="310"/>
              </a:cxn>
              <a:cxn ang="0">
                <a:pos x="318" y="292"/>
              </a:cxn>
              <a:cxn ang="0">
                <a:pos x="76" y="88"/>
              </a:cxn>
              <a:cxn ang="0">
                <a:pos x="78" y="108"/>
              </a:cxn>
              <a:cxn ang="0">
                <a:pos x="88" y="148"/>
              </a:cxn>
              <a:cxn ang="0">
                <a:pos x="110" y="186"/>
              </a:cxn>
              <a:cxn ang="0">
                <a:pos x="126" y="198"/>
              </a:cxn>
              <a:cxn ang="0">
                <a:pos x="144" y="208"/>
              </a:cxn>
              <a:cxn ang="0">
                <a:pos x="164" y="210"/>
              </a:cxn>
              <a:cxn ang="0">
                <a:pos x="174" y="210"/>
              </a:cxn>
              <a:cxn ang="0">
                <a:pos x="194" y="204"/>
              </a:cxn>
              <a:cxn ang="0">
                <a:pos x="210" y="192"/>
              </a:cxn>
              <a:cxn ang="0">
                <a:pos x="230" y="168"/>
              </a:cxn>
              <a:cxn ang="0">
                <a:pos x="248" y="128"/>
              </a:cxn>
              <a:cxn ang="0">
                <a:pos x="254" y="88"/>
              </a:cxn>
              <a:cxn ang="0">
                <a:pos x="252" y="70"/>
              </a:cxn>
              <a:cxn ang="0">
                <a:pos x="238" y="38"/>
              </a:cxn>
              <a:cxn ang="0">
                <a:pos x="214" y="14"/>
              </a:cxn>
              <a:cxn ang="0">
                <a:pos x="182" y="0"/>
              </a:cxn>
              <a:cxn ang="0">
                <a:pos x="164" y="0"/>
              </a:cxn>
              <a:cxn ang="0">
                <a:pos x="130" y="6"/>
              </a:cxn>
              <a:cxn ang="0">
                <a:pos x="102" y="26"/>
              </a:cxn>
              <a:cxn ang="0">
                <a:pos x="82" y="54"/>
              </a:cxn>
              <a:cxn ang="0">
                <a:pos x="76" y="88"/>
              </a:cxn>
            </a:cxnLst>
            <a:rect l="0" t="0" r="r" b="b"/>
            <a:pathLst>
              <a:path w="330" h="406">
                <a:moveTo>
                  <a:pt x="318" y="292"/>
                </a:moveTo>
                <a:lnTo>
                  <a:pt x="318" y="292"/>
                </a:lnTo>
                <a:lnTo>
                  <a:pt x="304" y="276"/>
                </a:lnTo>
                <a:lnTo>
                  <a:pt x="288" y="262"/>
                </a:lnTo>
                <a:lnTo>
                  <a:pt x="270" y="252"/>
                </a:lnTo>
                <a:lnTo>
                  <a:pt x="248" y="244"/>
                </a:lnTo>
                <a:lnTo>
                  <a:pt x="220" y="346"/>
                </a:lnTo>
                <a:lnTo>
                  <a:pt x="220" y="346"/>
                </a:lnTo>
                <a:lnTo>
                  <a:pt x="218" y="352"/>
                </a:lnTo>
                <a:lnTo>
                  <a:pt x="214" y="358"/>
                </a:lnTo>
                <a:lnTo>
                  <a:pt x="210" y="362"/>
                </a:lnTo>
                <a:lnTo>
                  <a:pt x="202" y="362"/>
                </a:lnTo>
                <a:lnTo>
                  <a:pt x="202" y="362"/>
                </a:lnTo>
                <a:lnTo>
                  <a:pt x="196" y="362"/>
                </a:lnTo>
                <a:lnTo>
                  <a:pt x="190" y="358"/>
                </a:lnTo>
                <a:lnTo>
                  <a:pt x="186" y="352"/>
                </a:lnTo>
                <a:lnTo>
                  <a:pt x="186" y="346"/>
                </a:lnTo>
                <a:lnTo>
                  <a:pt x="186" y="266"/>
                </a:lnTo>
                <a:lnTo>
                  <a:pt x="186" y="266"/>
                </a:lnTo>
                <a:lnTo>
                  <a:pt x="184" y="258"/>
                </a:lnTo>
                <a:lnTo>
                  <a:pt x="180" y="250"/>
                </a:lnTo>
                <a:lnTo>
                  <a:pt x="172" y="246"/>
                </a:lnTo>
                <a:lnTo>
                  <a:pt x="164" y="244"/>
                </a:lnTo>
                <a:lnTo>
                  <a:pt x="164" y="244"/>
                </a:lnTo>
                <a:lnTo>
                  <a:pt x="156" y="246"/>
                </a:lnTo>
                <a:lnTo>
                  <a:pt x="150" y="250"/>
                </a:lnTo>
                <a:lnTo>
                  <a:pt x="144" y="258"/>
                </a:lnTo>
                <a:lnTo>
                  <a:pt x="144" y="266"/>
                </a:lnTo>
                <a:lnTo>
                  <a:pt x="144" y="346"/>
                </a:lnTo>
                <a:lnTo>
                  <a:pt x="144" y="346"/>
                </a:lnTo>
                <a:lnTo>
                  <a:pt x="142" y="352"/>
                </a:lnTo>
                <a:lnTo>
                  <a:pt x="138" y="358"/>
                </a:lnTo>
                <a:lnTo>
                  <a:pt x="132" y="362"/>
                </a:lnTo>
                <a:lnTo>
                  <a:pt x="126" y="362"/>
                </a:lnTo>
                <a:lnTo>
                  <a:pt x="126" y="362"/>
                </a:lnTo>
                <a:lnTo>
                  <a:pt x="120" y="362"/>
                </a:lnTo>
                <a:lnTo>
                  <a:pt x="114" y="358"/>
                </a:lnTo>
                <a:lnTo>
                  <a:pt x="110" y="352"/>
                </a:lnTo>
                <a:lnTo>
                  <a:pt x="110" y="346"/>
                </a:lnTo>
                <a:lnTo>
                  <a:pt x="80" y="244"/>
                </a:lnTo>
                <a:lnTo>
                  <a:pt x="80" y="244"/>
                </a:lnTo>
                <a:lnTo>
                  <a:pt x="60" y="252"/>
                </a:lnTo>
                <a:lnTo>
                  <a:pt x="40" y="262"/>
                </a:lnTo>
                <a:lnTo>
                  <a:pt x="24" y="276"/>
                </a:lnTo>
                <a:lnTo>
                  <a:pt x="10" y="292"/>
                </a:lnTo>
                <a:lnTo>
                  <a:pt x="10" y="292"/>
                </a:lnTo>
                <a:lnTo>
                  <a:pt x="6" y="300"/>
                </a:lnTo>
                <a:lnTo>
                  <a:pt x="2" y="310"/>
                </a:lnTo>
                <a:lnTo>
                  <a:pt x="0" y="330"/>
                </a:lnTo>
                <a:lnTo>
                  <a:pt x="0" y="330"/>
                </a:lnTo>
                <a:lnTo>
                  <a:pt x="0" y="338"/>
                </a:lnTo>
                <a:lnTo>
                  <a:pt x="0" y="354"/>
                </a:lnTo>
                <a:lnTo>
                  <a:pt x="0" y="372"/>
                </a:lnTo>
                <a:lnTo>
                  <a:pt x="0" y="372"/>
                </a:lnTo>
                <a:lnTo>
                  <a:pt x="0" y="378"/>
                </a:lnTo>
                <a:lnTo>
                  <a:pt x="2" y="384"/>
                </a:lnTo>
                <a:lnTo>
                  <a:pt x="6" y="390"/>
                </a:lnTo>
                <a:lnTo>
                  <a:pt x="10" y="396"/>
                </a:lnTo>
                <a:lnTo>
                  <a:pt x="14" y="400"/>
                </a:lnTo>
                <a:lnTo>
                  <a:pt x="20" y="402"/>
                </a:lnTo>
                <a:lnTo>
                  <a:pt x="26" y="404"/>
                </a:lnTo>
                <a:lnTo>
                  <a:pt x="34" y="406"/>
                </a:lnTo>
                <a:lnTo>
                  <a:pt x="296" y="406"/>
                </a:lnTo>
                <a:lnTo>
                  <a:pt x="296" y="406"/>
                </a:lnTo>
                <a:lnTo>
                  <a:pt x="302" y="404"/>
                </a:lnTo>
                <a:lnTo>
                  <a:pt x="308" y="402"/>
                </a:lnTo>
                <a:lnTo>
                  <a:pt x="314" y="400"/>
                </a:lnTo>
                <a:lnTo>
                  <a:pt x="320" y="396"/>
                </a:lnTo>
                <a:lnTo>
                  <a:pt x="324" y="390"/>
                </a:lnTo>
                <a:lnTo>
                  <a:pt x="326" y="384"/>
                </a:lnTo>
                <a:lnTo>
                  <a:pt x="328" y="378"/>
                </a:lnTo>
                <a:lnTo>
                  <a:pt x="330" y="372"/>
                </a:lnTo>
                <a:lnTo>
                  <a:pt x="330" y="354"/>
                </a:lnTo>
                <a:lnTo>
                  <a:pt x="330" y="338"/>
                </a:lnTo>
                <a:lnTo>
                  <a:pt x="330" y="338"/>
                </a:lnTo>
                <a:lnTo>
                  <a:pt x="330" y="330"/>
                </a:lnTo>
                <a:lnTo>
                  <a:pt x="330" y="330"/>
                </a:lnTo>
                <a:lnTo>
                  <a:pt x="326" y="310"/>
                </a:lnTo>
                <a:lnTo>
                  <a:pt x="324" y="300"/>
                </a:lnTo>
                <a:lnTo>
                  <a:pt x="318" y="292"/>
                </a:lnTo>
                <a:lnTo>
                  <a:pt x="318" y="292"/>
                </a:lnTo>
                <a:close/>
                <a:moveTo>
                  <a:pt x="76" y="88"/>
                </a:moveTo>
                <a:lnTo>
                  <a:pt x="76" y="88"/>
                </a:lnTo>
                <a:lnTo>
                  <a:pt x="78" y="108"/>
                </a:lnTo>
                <a:lnTo>
                  <a:pt x="82" y="128"/>
                </a:lnTo>
                <a:lnTo>
                  <a:pt x="88" y="148"/>
                </a:lnTo>
                <a:lnTo>
                  <a:pt x="98" y="168"/>
                </a:lnTo>
                <a:lnTo>
                  <a:pt x="110" y="186"/>
                </a:lnTo>
                <a:lnTo>
                  <a:pt x="118" y="192"/>
                </a:lnTo>
                <a:lnTo>
                  <a:pt x="126" y="198"/>
                </a:lnTo>
                <a:lnTo>
                  <a:pt x="134" y="204"/>
                </a:lnTo>
                <a:lnTo>
                  <a:pt x="144" y="208"/>
                </a:lnTo>
                <a:lnTo>
                  <a:pt x="154" y="210"/>
                </a:lnTo>
                <a:lnTo>
                  <a:pt x="164" y="210"/>
                </a:lnTo>
                <a:lnTo>
                  <a:pt x="164" y="210"/>
                </a:lnTo>
                <a:lnTo>
                  <a:pt x="174" y="210"/>
                </a:lnTo>
                <a:lnTo>
                  <a:pt x="184" y="208"/>
                </a:lnTo>
                <a:lnTo>
                  <a:pt x="194" y="204"/>
                </a:lnTo>
                <a:lnTo>
                  <a:pt x="202" y="198"/>
                </a:lnTo>
                <a:lnTo>
                  <a:pt x="210" y="192"/>
                </a:lnTo>
                <a:lnTo>
                  <a:pt x="218" y="186"/>
                </a:lnTo>
                <a:lnTo>
                  <a:pt x="230" y="168"/>
                </a:lnTo>
                <a:lnTo>
                  <a:pt x="240" y="148"/>
                </a:lnTo>
                <a:lnTo>
                  <a:pt x="248" y="128"/>
                </a:lnTo>
                <a:lnTo>
                  <a:pt x="252" y="108"/>
                </a:lnTo>
                <a:lnTo>
                  <a:pt x="254" y="88"/>
                </a:lnTo>
                <a:lnTo>
                  <a:pt x="254" y="88"/>
                </a:lnTo>
                <a:lnTo>
                  <a:pt x="252" y="70"/>
                </a:lnTo>
                <a:lnTo>
                  <a:pt x="246" y="54"/>
                </a:lnTo>
                <a:lnTo>
                  <a:pt x="238" y="38"/>
                </a:lnTo>
                <a:lnTo>
                  <a:pt x="228" y="26"/>
                </a:lnTo>
                <a:lnTo>
                  <a:pt x="214" y="14"/>
                </a:lnTo>
                <a:lnTo>
                  <a:pt x="200" y="6"/>
                </a:lnTo>
                <a:lnTo>
                  <a:pt x="182" y="0"/>
                </a:lnTo>
                <a:lnTo>
                  <a:pt x="164" y="0"/>
                </a:lnTo>
                <a:lnTo>
                  <a:pt x="164" y="0"/>
                </a:lnTo>
                <a:lnTo>
                  <a:pt x="146" y="0"/>
                </a:lnTo>
                <a:lnTo>
                  <a:pt x="130" y="6"/>
                </a:lnTo>
                <a:lnTo>
                  <a:pt x="114" y="14"/>
                </a:lnTo>
                <a:lnTo>
                  <a:pt x="102" y="26"/>
                </a:lnTo>
                <a:lnTo>
                  <a:pt x="90" y="38"/>
                </a:lnTo>
                <a:lnTo>
                  <a:pt x="82" y="54"/>
                </a:lnTo>
                <a:lnTo>
                  <a:pt x="78" y="70"/>
                </a:lnTo>
                <a:lnTo>
                  <a:pt x="76" y="88"/>
                </a:lnTo>
                <a:lnTo>
                  <a:pt x="76" y="88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u="sng"/>
          </a:p>
        </p:txBody>
      </p:sp>
      <p:sp>
        <p:nvSpPr>
          <p:cNvPr id="18" name="Freeform 186"/>
          <p:cNvSpPr>
            <a:spLocks noEditPoints="1"/>
          </p:cNvSpPr>
          <p:nvPr/>
        </p:nvSpPr>
        <p:spPr bwMode="auto">
          <a:xfrm>
            <a:off x="1041332" y="3448943"/>
            <a:ext cx="432604" cy="315570"/>
          </a:xfrm>
          <a:custGeom>
            <a:avLst/>
            <a:gdLst/>
            <a:ahLst/>
            <a:cxnLst>
              <a:cxn ang="0">
                <a:pos x="0" y="38"/>
              </a:cxn>
              <a:cxn ang="0">
                <a:pos x="206" y="206"/>
              </a:cxn>
              <a:cxn ang="0">
                <a:pos x="414" y="38"/>
              </a:cxn>
              <a:cxn ang="0">
                <a:pos x="414" y="0"/>
              </a:cxn>
              <a:cxn ang="0">
                <a:pos x="0" y="0"/>
              </a:cxn>
              <a:cxn ang="0">
                <a:pos x="0" y="38"/>
              </a:cxn>
              <a:cxn ang="0">
                <a:pos x="0" y="268"/>
              </a:cxn>
              <a:cxn ang="0">
                <a:pos x="102" y="156"/>
              </a:cxn>
              <a:cxn ang="0">
                <a:pos x="0" y="64"/>
              </a:cxn>
              <a:cxn ang="0">
                <a:pos x="0" y="268"/>
              </a:cxn>
              <a:cxn ang="0">
                <a:pos x="414" y="270"/>
              </a:cxn>
              <a:cxn ang="0">
                <a:pos x="310" y="156"/>
              </a:cxn>
              <a:cxn ang="0">
                <a:pos x="414" y="64"/>
              </a:cxn>
              <a:cxn ang="0">
                <a:pos x="414" y="270"/>
              </a:cxn>
              <a:cxn ang="0">
                <a:pos x="206" y="240"/>
              </a:cxn>
              <a:cxn ang="0">
                <a:pos x="122" y="170"/>
              </a:cxn>
              <a:cxn ang="0">
                <a:pos x="0" y="302"/>
              </a:cxn>
              <a:cxn ang="0">
                <a:pos x="414" y="302"/>
              </a:cxn>
              <a:cxn ang="0">
                <a:pos x="292" y="170"/>
              </a:cxn>
              <a:cxn ang="0">
                <a:pos x="206" y="240"/>
              </a:cxn>
            </a:cxnLst>
            <a:rect l="0" t="0" r="r" b="b"/>
            <a:pathLst>
              <a:path w="414" h="302">
                <a:moveTo>
                  <a:pt x="0" y="38"/>
                </a:moveTo>
                <a:lnTo>
                  <a:pt x="206" y="206"/>
                </a:lnTo>
                <a:lnTo>
                  <a:pt x="414" y="38"/>
                </a:lnTo>
                <a:lnTo>
                  <a:pt x="414" y="0"/>
                </a:lnTo>
                <a:lnTo>
                  <a:pt x="0" y="0"/>
                </a:lnTo>
                <a:lnTo>
                  <a:pt x="0" y="38"/>
                </a:lnTo>
                <a:close/>
                <a:moveTo>
                  <a:pt x="0" y="268"/>
                </a:moveTo>
                <a:lnTo>
                  <a:pt x="102" y="156"/>
                </a:lnTo>
                <a:lnTo>
                  <a:pt x="0" y="64"/>
                </a:lnTo>
                <a:lnTo>
                  <a:pt x="0" y="268"/>
                </a:lnTo>
                <a:close/>
                <a:moveTo>
                  <a:pt x="414" y="270"/>
                </a:moveTo>
                <a:lnTo>
                  <a:pt x="310" y="156"/>
                </a:lnTo>
                <a:lnTo>
                  <a:pt x="414" y="64"/>
                </a:lnTo>
                <a:lnTo>
                  <a:pt x="414" y="270"/>
                </a:lnTo>
                <a:close/>
                <a:moveTo>
                  <a:pt x="206" y="240"/>
                </a:moveTo>
                <a:lnTo>
                  <a:pt x="122" y="170"/>
                </a:lnTo>
                <a:lnTo>
                  <a:pt x="0" y="302"/>
                </a:lnTo>
                <a:lnTo>
                  <a:pt x="414" y="302"/>
                </a:lnTo>
                <a:lnTo>
                  <a:pt x="292" y="170"/>
                </a:lnTo>
                <a:lnTo>
                  <a:pt x="206" y="24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u="sng"/>
          </a:p>
        </p:txBody>
      </p:sp>
      <p:grpSp>
        <p:nvGrpSpPr>
          <p:cNvPr id="19" name="组 4"/>
          <p:cNvGrpSpPr/>
          <p:nvPr/>
        </p:nvGrpSpPr>
        <p:grpSpPr>
          <a:xfrm>
            <a:off x="992522" y="2072355"/>
            <a:ext cx="523874" cy="627848"/>
            <a:chOff x="1536700" y="911225"/>
            <a:chExt cx="831850" cy="996950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20" name="Freeform 47"/>
            <p:cNvSpPr/>
            <p:nvPr/>
          </p:nvSpPr>
          <p:spPr bwMode="auto">
            <a:xfrm>
              <a:off x="1838325" y="1765300"/>
              <a:ext cx="234950" cy="50800"/>
            </a:xfrm>
            <a:custGeom>
              <a:avLst/>
              <a:gdLst/>
              <a:ahLst/>
              <a:cxnLst>
                <a:cxn ang="0">
                  <a:pos x="132" y="0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8" y="2"/>
                </a:cxn>
                <a:cxn ang="0">
                  <a:pos x="4" y="6"/>
                </a:cxn>
                <a:cxn ang="0">
                  <a:pos x="0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22"/>
                </a:cxn>
                <a:cxn ang="0">
                  <a:pos x="4" y="28"/>
                </a:cxn>
                <a:cxn ang="0">
                  <a:pos x="8" y="32"/>
                </a:cxn>
                <a:cxn ang="0">
                  <a:pos x="16" y="32"/>
                </a:cxn>
                <a:cxn ang="0">
                  <a:pos x="132" y="32"/>
                </a:cxn>
                <a:cxn ang="0">
                  <a:pos x="132" y="32"/>
                </a:cxn>
                <a:cxn ang="0">
                  <a:pos x="138" y="32"/>
                </a:cxn>
                <a:cxn ang="0">
                  <a:pos x="142" y="28"/>
                </a:cxn>
                <a:cxn ang="0">
                  <a:pos x="146" y="22"/>
                </a:cxn>
                <a:cxn ang="0">
                  <a:pos x="148" y="16"/>
                </a:cxn>
                <a:cxn ang="0">
                  <a:pos x="148" y="16"/>
                </a:cxn>
                <a:cxn ang="0">
                  <a:pos x="146" y="10"/>
                </a:cxn>
                <a:cxn ang="0">
                  <a:pos x="142" y="6"/>
                </a:cxn>
                <a:cxn ang="0">
                  <a:pos x="138" y="2"/>
                </a:cxn>
                <a:cxn ang="0">
                  <a:pos x="132" y="0"/>
                </a:cxn>
                <a:cxn ang="0">
                  <a:pos x="132" y="0"/>
                </a:cxn>
              </a:cxnLst>
              <a:rect l="0" t="0" r="r" b="b"/>
              <a:pathLst>
                <a:path w="148" h="32">
                  <a:moveTo>
                    <a:pt x="132" y="0"/>
                  </a:moveTo>
                  <a:lnTo>
                    <a:pt x="16" y="0"/>
                  </a:lnTo>
                  <a:lnTo>
                    <a:pt x="16" y="0"/>
                  </a:lnTo>
                  <a:lnTo>
                    <a:pt x="8" y="2"/>
                  </a:lnTo>
                  <a:lnTo>
                    <a:pt x="4" y="6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4" y="28"/>
                  </a:lnTo>
                  <a:lnTo>
                    <a:pt x="8" y="32"/>
                  </a:lnTo>
                  <a:lnTo>
                    <a:pt x="16" y="32"/>
                  </a:lnTo>
                  <a:lnTo>
                    <a:pt x="132" y="32"/>
                  </a:lnTo>
                  <a:lnTo>
                    <a:pt x="132" y="32"/>
                  </a:lnTo>
                  <a:lnTo>
                    <a:pt x="138" y="32"/>
                  </a:lnTo>
                  <a:lnTo>
                    <a:pt x="142" y="28"/>
                  </a:lnTo>
                  <a:lnTo>
                    <a:pt x="146" y="22"/>
                  </a:lnTo>
                  <a:lnTo>
                    <a:pt x="148" y="16"/>
                  </a:lnTo>
                  <a:lnTo>
                    <a:pt x="148" y="16"/>
                  </a:lnTo>
                  <a:lnTo>
                    <a:pt x="146" y="10"/>
                  </a:lnTo>
                  <a:lnTo>
                    <a:pt x="142" y="6"/>
                  </a:lnTo>
                  <a:lnTo>
                    <a:pt x="138" y="2"/>
                  </a:lnTo>
                  <a:lnTo>
                    <a:pt x="132" y="0"/>
                  </a:lnTo>
                  <a:lnTo>
                    <a:pt x="132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u="sng"/>
            </a:p>
          </p:txBody>
        </p:sp>
        <p:sp>
          <p:nvSpPr>
            <p:cNvPr id="21" name="Freeform 48"/>
            <p:cNvSpPr/>
            <p:nvPr/>
          </p:nvSpPr>
          <p:spPr bwMode="auto">
            <a:xfrm>
              <a:off x="1838325" y="1857375"/>
              <a:ext cx="234950" cy="50800"/>
            </a:xfrm>
            <a:custGeom>
              <a:avLst/>
              <a:gdLst/>
              <a:ahLst/>
              <a:cxnLst>
                <a:cxn ang="0">
                  <a:pos x="132" y="0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0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22"/>
                </a:cxn>
                <a:cxn ang="0">
                  <a:pos x="4" y="28"/>
                </a:cxn>
                <a:cxn ang="0">
                  <a:pos x="8" y="30"/>
                </a:cxn>
                <a:cxn ang="0">
                  <a:pos x="16" y="32"/>
                </a:cxn>
                <a:cxn ang="0">
                  <a:pos x="132" y="32"/>
                </a:cxn>
                <a:cxn ang="0">
                  <a:pos x="132" y="32"/>
                </a:cxn>
                <a:cxn ang="0">
                  <a:pos x="138" y="30"/>
                </a:cxn>
                <a:cxn ang="0">
                  <a:pos x="142" y="28"/>
                </a:cxn>
                <a:cxn ang="0">
                  <a:pos x="146" y="22"/>
                </a:cxn>
                <a:cxn ang="0">
                  <a:pos x="148" y="16"/>
                </a:cxn>
                <a:cxn ang="0">
                  <a:pos x="148" y="16"/>
                </a:cxn>
                <a:cxn ang="0">
                  <a:pos x="146" y="10"/>
                </a:cxn>
                <a:cxn ang="0">
                  <a:pos x="142" y="4"/>
                </a:cxn>
                <a:cxn ang="0">
                  <a:pos x="138" y="2"/>
                </a:cxn>
                <a:cxn ang="0">
                  <a:pos x="132" y="0"/>
                </a:cxn>
                <a:cxn ang="0">
                  <a:pos x="132" y="0"/>
                </a:cxn>
              </a:cxnLst>
              <a:rect l="0" t="0" r="r" b="b"/>
              <a:pathLst>
                <a:path w="148" h="32">
                  <a:moveTo>
                    <a:pt x="132" y="0"/>
                  </a:moveTo>
                  <a:lnTo>
                    <a:pt x="16" y="0"/>
                  </a:lnTo>
                  <a:lnTo>
                    <a:pt x="16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4" y="28"/>
                  </a:lnTo>
                  <a:lnTo>
                    <a:pt x="8" y="30"/>
                  </a:lnTo>
                  <a:lnTo>
                    <a:pt x="16" y="32"/>
                  </a:lnTo>
                  <a:lnTo>
                    <a:pt x="132" y="32"/>
                  </a:lnTo>
                  <a:lnTo>
                    <a:pt x="132" y="32"/>
                  </a:lnTo>
                  <a:lnTo>
                    <a:pt x="138" y="30"/>
                  </a:lnTo>
                  <a:lnTo>
                    <a:pt x="142" y="28"/>
                  </a:lnTo>
                  <a:lnTo>
                    <a:pt x="146" y="22"/>
                  </a:lnTo>
                  <a:lnTo>
                    <a:pt x="148" y="16"/>
                  </a:lnTo>
                  <a:lnTo>
                    <a:pt x="148" y="16"/>
                  </a:lnTo>
                  <a:lnTo>
                    <a:pt x="146" y="10"/>
                  </a:lnTo>
                  <a:lnTo>
                    <a:pt x="142" y="4"/>
                  </a:lnTo>
                  <a:lnTo>
                    <a:pt x="138" y="2"/>
                  </a:lnTo>
                  <a:lnTo>
                    <a:pt x="132" y="0"/>
                  </a:lnTo>
                  <a:lnTo>
                    <a:pt x="132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u="sng"/>
            </a:p>
          </p:txBody>
        </p:sp>
        <p:sp>
          <p:nvSpPr>
            <p:cNvPr id="22" name="Freeform 49"/>
            <p:cNvSpPr>
              <a:spLocks noEditPoints="1"/>
            </p:cNvSpPr>
            <p:nvPr/>
          </p:nvSpPr>
          <p:spPr bwMode="auto">
            <a:xfrm>
              <a:off x="1714500" y="1143000"/>
              <a:ext cx="476250" cy="581025"/>
            </a:xfrm>
            <a:custGeom>
              <a:avLst/>
              <a:gdLst/>
              <a:ahLst/>
              <a:cxnLst>
                <a:cxn ang="0">
                  <a:pos x="150" y="0"/>
                </a:cxn>
                <a:cxn ang="0">
                  <a:pos x="142" y="0"/>
                </a:cxn>
                <a:cxn ang="0">
                  <a:pos x="100" y="10"/>
                </a:cxn>
                <a:cxn ang="0">
                  <a:pos x="62" y="28"/>
                </a:cxn>
                <a:cxn ang="0">
                  <a:pos x="32" y="58"/>
                </a:cxn>
                <a:cxn ang="0">
                  <a:pos x="12" y="94"/>
                </a:cxn>
                <a:cxn ang="0">
                  <a:pos x="2" y="136"/>
                </a:cxn>
                <a:cxn ang="0">
                  <a:pos x="2" y="166"/>
                </a:cxn>
                <a:cxn ang="0">
                  <a:pos x="16" y="214"/>
                </a:cxn>
                <a:cxn ang="0">
                  <a:pos x="56" y="266"/>
                </a:cxn>
                <a:cxn ang="0">
                  <a:pos x="72" y="290"/>
                </a:cxn>
                <a:cxn ang="0">
                  <a:pos x="78" y="322"/>
                </a:cxn>
                <a:cxn ang="0">
                  <a:pos x="78" y="340"/>
                </a:cxn>
                <a:cxn ang="0">
                  <a:pos x="96" y="364"/>
                </a:cxn>
                <a:cxn ang="0">
                  <a:pos x="150" y="366"/>
                </a:cxn>
                <a:cxn ang="0">
                  <a:pos x="192" y="366"/>
                </a:cxn>
                <a:cxn ang="0">
                  <a:pos x="214" y="356"/>
                </a:cxn>
                <a:cxn ang="0">
                  <a:pos x="224" y="334"/>
                </a:cxn>
                <a:cxn ang="0">
                  <a:pos x="224" y="304"/>
                </a:cxn>
                <a:cxn ang="0">
                  <a:pos x="236" y="276"/>
                </a:cxn>
                <a:cxn ang="0">
                  <a:pos x="266" y="242"/>
                </a:cxn>
                <a:cxn ang="0">
                  <a:pos x="290" y="198"/>
                </a:cxn>
                <a:cxn ang="0">
                  <a:pos x="300" y="150"/>
                </a:cxn>
                <a:cxn ang="0">
                  <a:pos x="298" y="122"/>
                </a:cxn>
                <a:cxn ang="0">
                  <a:pos x="284" y="82"/>
                </a:cxn>
                <a:cxn ang="0">
                  <a:pos x="260" y="48"/>
                </a:cxn>
                <a:cxn ang="0">
                  <a:pos x="226" y="22"/>
                </a:cxn>
                <a:cxn ang="0">
                  <a:pos x="188" y="6"/>
                </a:cxn>
                <a:cxn ang="0">
                  <a:pos x="158" y="0"/>
                </a:cxn>
                <a:cxn ang="0">
                  <a:pos x="244" y="156"/>
                </a:cxn>
                <a:cxn ang="0">
                  <a:pos x="234" y="146"/>
                </a:cxn>
                <a:cxn ang="0">
                  <a:pos x="232" y="126"/>
                </a:cxn>
                <a:cxn ang="0">
                  <a:pos x="214" y="92"/>
                </a:cxn>
                <a:cxn ang="0">
                  <a:pos x="182" y="72"/>
                </a:cxn>
                <a:cxn ang="0">
                  <a:pos x="160" y="68"/>
                </a:cxn>
                <a:cxn ang="0">
                  <a:pos x="150" y="50"/>
                </a:cxn>
                <a:cxn ang="0">
                  <a:pos x="156" y="38"/>
                </a:cxn>
                <a:cxn ang="0">
                  <a:pos x="170" y="32"/>
                </a:cxn>
                <a:cxn ang="0">
                  <a:pos x="226" y="52"/>
                </a:cxn>
                <a:cxn ang="0">
                  <a:pos x="262" y="98"/>
                </a:cxn>
                <a:cxn ang="0">
                  <a:pos x="270" y="138"/>
                </a:cxn>
                <a:cxn ang="0">
                  <a:pos x="266" y="152"/>
                </a:cxn>
                <a:cxn ang="0">
                  <a:pos x="252" y="158"/>
                </a:cxn>
              </a:cxnLst>
              <a:rect l="0" t="0" r="r" b="b"/>
              <a:pathLst>
                <a:path w="300" h="366">
                  <a:moveTo>
                    <a:pt x="158" y="0"/>
                  </a:moveTo>
                  <a:lnTo>
                    <a:pt x="158" y="0"/>
                  </a:lnTo>
                  <a:lnTo>
                    <a:pt x="150" y="0"/>
                  </a:lnTo>
                  <a:lnTo>
                    <a:pt x="150" y="0"/>
                  </a:lnTo>
                  <a:lnTo>
                    <a:pt x="142" y="0"/>
                  </a:lnTo>
                  <a:lnTo>
                    <a:pt x="142" y="0"/>
                  </a:lnTo>
                  <a:lnTo>
                    <a:pt x="128" y="2"/>
                  </a:lnTo>
                  <a:lnTo>
                    <a:pt x="114" y="6"/>
                  </a:lnTo>
                  <a:lnTo>
                    <a:pt x="100" y="10"/>
                  </a:lnTo>
                  <a:lnTo>
                    <a:pt x="88" y="14"/>
                  </a:lnTo>
                  <a:lnTo>
                    <a:pt x="74" y="22"/>
                  </a:lnTo>
                  <a:lnTo>
                    <a:pt x="62" y="28"/>
                  </a:lnTo>
                  <a:lnTo>
                    <a:pt x="52" y="38"/>
                  </a:lnTo>
                  <a:lnTo>
                    <a:pt x="42" y="48"/>
                  </a:lnTo>
                  <a:lnTo>
                    <a:pt x="32" y="58"/>
                  </a:lnTo>
                  <a:lnTo>
                    <a:pt x="24" y="68"/>
                  </a:lnTo>
                  <a:lnTo>
                    <a:pt x="18" y="82"/>
                  </a:lnTo>
                  <a:lnTo>
                    <a:pt x="12" y="94"/>
                  </a:lnTo>
                  <a:lnTo>
                    <a:pt x="6" y="108"/>
                  </a:lnTo>
                  <a:lnTo>
                    <a:pt x="4" y="122"/>
                  </a:lnTo>
                  <a:lnTo>
                    <a:pt x="2" y="136"/>
                  </a:lnTo>
                  <a:lnTo>
                    <a:pt x="0" y="150"/>
                  </a:lnTo>
                  <a:lnTo>
                    <a:pt x="0" y="150"/>
                  </a:lnTo>
                  <a:lnTo>
                    <a:pt x="2" y="166"/>
                  </a:lnTo>
                  <a:lnTo>
                    <a:pt x="4" y="182"/>
                  </a:lnTo>
                  <a:lnTo>
                    <a:pt x="10" y="198"/>
                  </a:lnTo>
                  <a:lnTo>
                    <a:pt x="16" y="214"/>
                  </a:lnTo>
                  <a:lnTo>
                    <a:pt x="26" y="228"/>
                  </a:lnTo>
                  <a:lnTo>
                    <a:pt x="34" y="242"/>
                  </a:lnTo>
                  <a:lnTo>
                    <a:pt x="56" y="266"/>
                  </a:lnTo>
                  <a:lnTo>
                    <a:pt x="56" y="266"/>
                  </a:lnTo>
                  <a:lnTo>
                    <a:pt x="66" y="276"/>
                  </a:lnTo>
                  <a:lnTo>
                    <a:pt x="72" y="290"/>
                  </a:lnTo>
                  <a:lnTo>
                    <a:pt x="72" y="290"/>
                  </a:lnTo>
                  <a:lnTo>
                    <a:pt x="76" y="304"/>
                  </a:lnTo>
                  <a:lnTo>
                    <a:pt x="78" y="322"/>
                  </a:lnTo>
                  <a:lnTo>
                    <a:pt x="78" y="334"/>
                  </a:lnTo>
                  <a:lnTo>
                    <a:pt x="78" y="334"/>
                  </a:lnTo>
                  <a:lnTo>
                    <a:pt x="78" y="340"/>
                  </a:lnTo>
                  <a:lnTo>
                    <a:pt x="80" y="346"/>
                  </a:lnTo>
                  <a:lnTo>
                    <a:pt x="86" y="356"/>
                  </a:lnTo>
                  <a:lnTo>
                    <a:pt x="96" y="364"/>
                  </a:lnTo>
                  <a:lnTo>
                    <a:pt x="102" y="366"/>
                  </a:lnTo>
                  <a:lnTo>
                    <a:pt x="110" y="366"/>
                  </a:lnTo>
                  <a:lnTo>
                    <a:pt x="150" y="366"/>
                  </a:lnTo>
                  <a:lnTo>
                    <a:pt x="150" y="366"/>
                  </a:lnTo>
                  <a:lnTo>
                    <a:pt x="192" y="366"/>
                  </a:lnTo>
                  <a:lnTo>
                    <a:pt x="192" y="366"/>
                  </a:lnTo>
                  <a:lnTo>
                    <a:pt x="198" y="366"/>
                  </a:lnTo>
                  <a:lnTo>
                    <a:pt x="204" y="364"/>
                  </a:lnTo>
                  <a:lnTo>
                    <a:pt x="214" y="356"/>
                  </a:lnTo>
                  <a:lnTo>
                    <a:pt x="220" y="346"/>
                  </a:lnTo>
                  <a:lnTo>
                    <a:pt x="222" y="340"/>
                  </a:lnTo>
                  <a:lnTo>
                    <a:pt x="224" y="334"/>
                  </a:lnTo>
                  <a:lnTo>
                    <a:pt x="224" y="322"/>
                  </a:lnTo>
                  <a:lnTo>
                    <a:pt x="224" y="322"/>
                  </a:lnTo>
                  <a:lnTo>
                    <a:pt x="224" y="304"/>
                  </a:lnTo>
                  <a:lnTo>
                    <a:pt x="228" y="290"/>
                  </a:lnTo>
                  <a:lnTo>
                    <a:pt x="228" y="290"/>
                  </a:lnTo>
                  <a:lnTo>
                    <a:pt x="236" y="276"/>
                  </a:lnTo>
                  <a:lnTo>
                    <a:pt x="244" y="266"/>
                  </a:lnTo>
                  <a:lnTo>
                    <a:pt x="244" y="266"/>
                  </a:lnTo>
                  <a:lnTo>
                    <a:pt x="266" y="242"/>
                  </a:lnTo>
                  <a:lnTo>
                    <a:pt x="276" y="228"/>
                  </a:lnTo>
                  <a:lnTo>
                    <a:pt x="284" y="214"/>
                  </a:lnTo>
                  <a:lnTo>
                    <a:pt x="290" y="198"/>
                  </a:lnTo>
                  <a:lnTo>
                    <a:pt x="296" y="182"/>
                  </a:lnTo>
                  <a:lnTo>
                    <a:pt x="298" y="166"/>
                  </a:lnTo>
                  <a:lnTo>
                    <a:pt x="300" y="150"/>
                  </a:lnTo>
                  <a:lnTo>
                    <a:pt x="300" y="150"/>
                  </a:lnTo>
                  <a:lnTo>
                    <a:pt x="300" y="136"/>
                  </a:lnTo>
                  <a:lnTo>
                    <a:pt x="298" y="122"/>
                  </a:lnTo>
                  <a:lnTo>
                    <a:pt x="294" y="108"/>
                  </a:lnTo>
                  <a:lnTo>
                    <a:pt x="290" y="94"/>
                  </a:lnTo>
                  <a:lnTo>
                    <a:pt x="284" y="82"/>
                  </a:lnTo>
                  <a:lnTo>
                    <a:pt x="276" y="70"/>
                  </a:lnTo>
                  <a:lnTo>
                    <a:pt x="268" y="58"/>
                  </a:lnTo>
                  <a:lnTo>
                    <a:pt x="260" y="48"/>
                  </a:lnTo>
                  <a:lnTo>
                    <a:pt x="250" y="38"/>
                  </a:lnTo>
                  <a:lnTo>
                    <a:pt x="238" y="30"/>
                  </a:lnTo>
                  <a:lnTo>
                    <a:pt x="226" y="22"/>
                  </a:lnTo>
                  <a:lnTo>
                    <a:pt x="214" y="14"/>
                  </a:lnTo>
                  <a:lnTo>
                    <a:pt x="202" y="10"/>
                  </a:lnTo>
                  <a:lnTo>
                    <a:pt x="188" y="6"/>
                  </a:lnTo>
                  <a:lnTo>
                    <a:pt x="174" y="2"/>
                  </a:lnTo>
                  <a:lnTo>
                    <a:pt x="158" y="0"/>
                  </a:lnTo>
                  <a:lnTo>
                    <a:pt x="158" y="0"/>
                  </a:lnTo>
                  <a:close/>
                  <a:moveTo>
                    <a:pt x="252" y="158"/>
                  </a:moveTo>
                  <a:lnTo>
                    <a:pt x="252" y="158"/>
                  </a:lnTo>
                  <a:lnTo>
                    <a:pt x="244" y="156"/>
                  </a:lnTo>
                  <a:lnTo>
                    <a:pt x="238" y="152"/>
                  </a:lnTo>
                  <a:lnTo>
                    <a:pt x="238" y="152"/>
                  </a:lnTo>
                  <a:lnTo>
                    <a:pt x="234" y="146"/>
                  </a:lnTo>
                  <a:lnTo>
                    <a:pt x="232" y="138"/>
                  </a:lnTo>
                  <a:lnTo>
                    <a:pt x="232" y="138"/>
                  </a:lnTo>
                  <a:lnTo>
                    <a:pt x="232" y="126"/>
                  </a:lnTo>
                  <a:lnTo>
                    <a:pt x="228" y="112"/>
                  </a:lnTo>
                  <a:lnTo>
                    <a:pt x="222" y="102"/>
                  </a:lnTo>
                  <a:lnTo>
                    <a:pt x="214" y="92"/>
                  </a:lnTo>
                  <a:lnTo>
                    <a:pt x="204" y="84"/>
                  </a:lnTo>
                  <a:lnTo>
                    <a:pt x="194" y="76"/>
                  </a:lnTo>
                  <a:lnTo>
                    <a:pt x="182" y="72"/>
                  </a:lnTo>
                  <a:lnTo>
                    <a:pt x="168" y="70"/>
                  </a:lnTo>
                  <a:lnTo>
                    <a:pt x="168" y="70"/>
                  </a:lnTo>
                  <a:lnTo>
                    <a:pt x="160" y="68"/>
                  </a:lnTo>
                  <a:lnTo>
                    <a:pt x="154" y="64"/>
                  </a:lnTo>
                  <a:lnTo>
                    <a:pt x="150" y="58"/>
                  </a:lnTo>
                  <a:lnTo>
                    <a:pt x="150" y="50"/>
                  </a:lnTo>
                  <a:lnTo>
                    <a:pt x="150" y="50"/>
                  </a:lnTo>
                  <a:lnTo>
                    <a:pt x="152" y="42"/>
                  </a:lnTo>
                  <a:lnTo>
                    <a:pt x="156" y="38"/>
                  </a:lnTo>
                  <a:lnTo>
                    <a:pt x="162" y="34"/>
                  </a:lnTo>
                  <a:lnTo>
                    <a:pt x="170" y="32"/>
                  </a:lnTo>
                  <a:lnTo>
                    <a:pt x="170" y="32"/>
                  </a:lnTo>
                  <a:lnTo>
                    <a:pt x="190" y="36"/>
                  </a:lnTo>
                  <a:lnTo>
                    <a:pt x="210" y="42"/>
                  </a:lnTo>
                  <a:lnTo>
                    <a:pt x="226" y="52"/>
                  </a:lnTo>
                  <a:lnTo>
                    <a:pt x="242" y="66"/>
                  </a:lnTo>
                  <a:lnTo>
                    <a:pt x="254" y="80"/>
                  </a:lnTo>
                  <a:lnTo>
                    <a:pt x="262" y="98"/>
                  </a:lnTo>
                  <a:lnTo>
                    <a:pt x="268" y="118"/>
                  </a:lnTo>
                  <a:lnTo>
                    <a:pt x="270" y="138"/>
                  </a:lnTo>
                  <a:lnTo>
                    <a:pt x="270" y="138"/>
                  </a:lnTo>
                  <a:lnTo>
                    <a:pt x="270" y="146"/>
                  </a:lnTo>
                  <a:lnTo>
                    <a:pt x="266" y="152"/>
                  </a:lnTo>
                  <a:lnTo>
                    <a:pt x="266" y="152"/>
                  </a:lnTo>
                  <a:lnTo>
                    <a:pt x="260" y="156"/>
                  </a:lnTo>
                  <a:lnTo>
                    <a:pt x="252" y="158"/>
                  </a:lnTo>
                  <a:lnTo>
                    <a:pt x="252" y="158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u="sng"/>
            </a:p>
          </p:txBody>
        </p:sp>
        <p:sp>
          <p:nvSpPr>
            <p:cNvPr id="23" name="Rectangle 50"/>
            <p:cNvSpPr>
              <a:spLocks noChangeArrowheads="1"/>
            </p:cNvSpPr>
            <p:nvPr/>
          </p:nvSpPr>
          <p:spPr bwMode="auto">
            <a:xfrm>
              <a:off x="1838325" y="1609725"/>
              <a:ext cx="234950" cy="114300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u="sng"/>
            </a:p>
          </p:txBody>
        </p:sp>
        <p:sp>
          <p:nvSpPr>
            <p:cNvPr id="24" name="Rectangle 51"/>
            <p:cNvSpPr>
              <a:spLocks noChangeArrowheads="1"/>
            </p:cNvSpPr>
            <p:nvPr/>
          </p:nvSpPr>
          <p:spPr bwMode="auto">
            <a:xfrm>
              <a:off x="1838325" y="1765300"/>
              <a:ext cx="234950" cy="50800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u="sng"/>
            </a:p>
          </p:txBody>
        </p:sp>
        <p:sp>
          <p:nvSpPr>
            <p:cNvPr id="25" name="Freeform 52"/>
            <p:cNvSpPr/>
            <p:nvPr/>
          </p:nvSpPr>
          <p:spPr bwMode="auto">
            <a:xfrm>
              <a:off x="1927225" y="911225"/>
              <a:ext cx="53975" cy="180975"/>
            </a:xfrm>
            <a:custGeom>
              <a:avLst/>
              <a:gdLst/>
              <a:ahLst/>
              <a:cxnLst>
                <a:cxn ang="0">
                  <a:pos x="34" y="112"/>
                </a:cxn>
                <a:cxn ang="0">
                  <a:pos x="4" y="114"/>
                </a:cxn>
                <a:cxn ang="0">
                  <a:pos x="0" y="0"/>
                </a:cxn>
                <a:cxn ang="0">
                  <a:pos x="28" y="0"/>
                </a:cxn>
                <a:cxn ang="0">
                  <a:pos x="34" y="112"/>
                </a:cxn>
              </a:cxnLst>
              <a:rect l="0" t="0" r="r" b="b"/>
              <a:pathLst>
                <a:path w="34" h="114">
                  <a:moveTo>
                    <a:pt x="34" y="112"/>
                  </a:moveTo>
                  <a:lnTo>
                    <a:pt x="4" y="114"/>
                  </a:lnTo>
                  <a:lnTo>
                    <a:pt x="0" y="0"/>
                  </a:lnTo>
                  <a:lnTo>
                    <a:pt x="28" y="0"/>
                  </a:lnTo>
                  <a:lnTo>
                    <a:pt x="34" y="11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u="sng"/>
            </a:p>
          </p:txBody>
        </p:sp>
        <p:sp>
          <p:nvSpPr>
            <p:cNvPr id="26" name="Freeform 53"/>
            <p:cNvSpPr/>
            <p:nvPr/>
          </p:nvSpPr>
          <p:spPr bwMode="auto">
            <a:xfrm>
              <a:off x="1698625" y="962025"/>
              <a:ext cx="130175" cy="177800"/>
            </a:xfrm>
            <a:custGeom>
              <a:avLst/>
              <a:gdLst/>
              <a:ahLst/>
              <a:cxnLst>
                <a:cxn ang="0">
                  <a:pos x="58" y="112"/>
                </a:cxn>
                <a:cxn ang="0">
                  <a:pos x="0" y="14"/>
                </a:cxn>
                <a:cxn ang="0">
                  <a:pos x="26" y="0"/>
                </a:cxn>
                <a:cxn ang="0">
                  <a:pos x="82" y="98"/>
                </a:cxn>
                <a:cxn ang="0">
                  <a:pos x="58" y="112"/>
                </a:cxn>
              </a:cxnLst>
              <a:rect l="0" t="0" r="r" b="b"/>
              <a:pathLst>
                <a:path w="82" h="112">
                  <a:moveTo>
                    <a:pt x="58" y="112"/>
                  </a:moveTo>
                  <a:lnTo>
                    <a:pt x="0" y="14"/>
                  </a:lnTo>
                  <a:lnTo>
                    <a:pt x="26" y="0"/>
                  </a:lnTo>
                  <a:lnTo>
                    <a:pt x="82" y="98"/>
                  </a:lnTo>
                  <a:lnTo>
                    <a:pt x="58" y="11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u="sng"/>
            </a:p>
          </p:txBody>
        </p:sp>
        <p:sp>
          <p:nvSpPr>
            <p:cNvPr id="27" name="Freeform 54"/>
            <p:cNvSpPr/>
            <p:nvPr/>
          </p:nvSpPr>
          <p:spPr bwMode="auto">
            <a:xfrm>
              <a:off x="1536700" y="1123950"/>
              <a:ext cx="180975" cy="130175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114" y="58"/>
                </a:cxn>
                <a:cxn ang="0">
                  <a:pos x="98" y="82"/>
                </a:cxn>
                <a:cxn ang="0">
                  <a:pos x="0" y="26"/>
                </a:cxn>
                <a:cxn ang="0">
                  <a:pos x="14" y="0"/>
                </a:cxn>
              </a:cxnLst>
              <a:rect l="0" t="0" r="r" b="b"/>
              <a:pathLst>
                <a:path w="114" h="82">
                  <a:moveTo>
                    <a:pt x="14" y="0"/>
                  </a:moveTo>
                  <a:lnTo>
                    <a:pt x="114" y="58"/>
                  </a:lnTo>
                  <a:lnTo>
                    <a:pt x="98" y="82"/>
                  </a:lnTo>
                  <a:lnTo>
                    <a:pt x="0" y="26"/>
                  </a:lnTo>
                  <a:lnTo>
                    <a:pt x="14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u="sng"/>
            </a:p>
          </p:txBody>
        </p:sp>
        <p:sp>
          <p:nvSpPr>
            <p:cNvPr id="28" name="Freeform 55"/>
            <p:cNvSpPr/>
            <p:nvPr/>
          </p:nvSpPr>
          <p:spPr bwMode="auto">
            <a:xfrm>
              <a:off x="2190750" y="1123950"/>
              <a:ext cx="177800" cy="130175"/>
            </a:xfrm>
            <a:custGeom>
              <a:avLst/>
              <a:gdLst/>
              <a:ahLst/>
              <a:cxnLst>
                <a:cxn ang="0">
                  <a:pos x="98" y="0"/>
                </a:cxn>
                <a:cxn ang="0">
                  <a:pos x="0" y="58"/>
                </a:cxn>
                <a:cxn ang="0">
                  <a:pos x="14" y="82"/>
                </a:cxn>
                <a:cxn ang="0">
                  <a:pos x="112" y="26"/>
                </a:cxn>
                <a:cxn ang="0">
                  <a:pos x="98" y="0"/>
                </a:cxn>
              </a:cxnLst>
              <a:rect l="0" t="0" r="r" b="b"/>
              <a:pathLst>
                <a:path w="112" h="82">
                  <a:moveTo>
                    <a:pt x="98" y="0"/>
                  </a:moveTo>
                  <a:lnTo>
                    <a:pt x="0" y="58"/>
                  </a:lnTo>
                  <a:lnTo>
                    <a:pt x="14" y="82"/>
                  </a:lnTo>
                  <a:lnTo>
                    <a:pt x="112" y="26"/>
                  </a:lnTo>
                  <a:lnTo>
                    <a:pt x="98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u="sng"/>
            </a:p>
          </p:txBody>
        </p:sp>
        <p:sp>
          <p:nvSpPr>
            <p:cNvPr id="30" name="Freeform 56"/>
            <p:cNvSpPr/>
            <p:nvPr/>
          </p:nvSpPr>
          <p:spPr bwMode="auto">
            <a:xfrm>
              <a:off x="2076450" y="962025"/>
              <a:ext cx="130175" cy="177800"/>
            </a:xfrm>
            <a:custGeom>
              <a:avLst/>
              <a:gdLst/>
              <a:ahLst/>
              <a:cxnLst>
                <a:cxn ang="0">
                  <a:pos x="26" y="112"/>
                </a:cxn>
                <a:cxn ang="0">
                  <a:pos x="0" y="98"/>
                </a:cxn>
                <a:cxn ang="0">
                  <a:pos x="58" y="0"/>
                </a:cxn>
                <a:cxn ang="0">
                  <a:pos x="82" y="14"/>
                </a:cxn>
                <a:cxn ang="0">
                  <a:pos x="26" y="112"/>
                </a:cxn>
              </a:cxnLst>
              <a:rect l="0" t="0" r="r" b="b"/>
              <a:pathLst>
                <a:path w="82" h="112">
                  <a:moveTo>
                    <a:pt x="26" y="112"/>
                  </a:moveTo>
                  <a:lnTo>
                    <a:pt x="0" y="98"/>
                  </a:lnTo>
                  <a:lnTo>
                    <a:pt x="58" y="0"/>
                  </a:lnTo>
                  <a:lnTo>
                    <a:pt x="82" y="14"/>
                  </a:lnTo>
                  <a:lnTo>
                    <a:pt x="26" y="11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u="sng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zh-CN" dirty="0" smtClean="0"/>
              <a:t>PART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THREE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zh-CN" altLang="en-US" dirty="0" smtClean="0"/>
              <a:t>经验教训</a:t>
            </a:r>
            <a:endParaRPr kumimoji="1" lang="zh-CN" altLang="en-US" dirty="0"/>
          </a:p>
        </p:txBody>
      </p:sp>
      <p:pic>
        <p:nvPicPr>
          <p:cNvPr id="4" name="图片 3">
            <a:hlinkClick r:id="rId1"/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4925" y="6205086"/>
            <a:ext cx="1828800" cy="2438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zh-CN" altLang="en-US" dirty="0" smtClean="0"/>
              <a:t>经验教训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zh-CN" dirty="0" smtClean="0"/>
              <a:t>03</a:t>
            </a:r>
            <a:endParaRPr kumimoji="1" lang="zh-CN" altLang="en-US" dirty="0"/>
          </a:p>
        </p:txBody>
      </p:sp>
      <p:pic>
        <p:nvPicPr>
          <p:cNvPr id="29" name="图片 28">
            <a:hlinkClick r:id="rId1"/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4442" y="285549"/>
            <a:ext cx="1828800" cy="243840"/>
          </a:xfrm>
          <a:prstGeom prst="rect">
            <a:avLst/>
          </a:prstGeom>
        </p:spPr>
      </p:pic>
      <p:pic>
        <p:nvPicPr>
          <p:cNvPr id="56" name="图片 5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89" r="21889"/>
          <a:stretch>
            <a:fillRect/>
          </a:stretch>
        </p:blipFill>
        <p:spPr>
          <a:xfrm>
            <a:off x="1053533" y="1454460"/>
            <a:ext cx="2843832" cy="2843832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7" name="文本框 56"/>
          <p:cNvSpPr txBox="1"/>
          <p:nvPr/>
        </p:nvSpPr>
        <p:spPr>
          <a:xfrm>
            <a:off x="1533930" y="4453916"/>
            <a:ext cx="18830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smtClean="0">
                <a:solidFill>
                  <a:schemeClr val="bg1"/>
                </a:solidFill>
              </a:rPr>
              <a:t>KEYWORD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58" name="Rectangle 11"/>
          <p:cNvSpPr/>
          <p:nvPr/>
        </p:nvSpPr>
        <p:spPr>
          <a:xfrm>
            <a:off x="1218149" y="4862844"/>
            <a:ext cx="2514600" cy="1292658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</a:rPr>
              <a:t>点击此处添加文本内容，如关键词、部分简单介绍等。点击此处添加文本内容，如关键词、部分简单介绍等。点击此处添加文本内容，如关键词、部分简单介绍等。</a:t>
            </a:r>
            <a:endParaRPr kumimoji="1" lang="zh-CN" altLang="en-US" sz="1200" dirty="0">
              <a:solidFill>
                <a:schemeClr val="bg1"/>
              </a:solidFill>
            </a:endParaRPr>
          </a:p>
        </p:txBody>
      </p:sp>
      <p:pic>
        <p:nvPicPr>
          <p:cNvPr id="59" name="图片 5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89" r="21889"/>
          <a:stretch>
            <a:fillRect/>
          </a:stretch>
        </p:blipFill>
        <p:spPr>
          <a:xfrm>
            <a:off x="4599271" y="1454460"/>
            <a:ext cx="2843832" cy="2843832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0" name="文本框 59"/>
          <p:cNvSpPr txBox="1"/>
          <p:nvPr/>
        </p:nvSpPr>
        <p:spPr>
          <a:xfrm>
            <a:off x="5079668" y="4453916"/>
            <a:ext cx="18830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smtClean="0">
                <a:solidFill>
                  <a:schemeClr val="bg1"/>
                </a:solidFill>
              </a:rPr>
              <a:t>KEYWORD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61" name="Rectangle 11"/>
          <p:cNvSpPr/>
          <p:nvPr/>
        </p:nvSpPr>
        <p:spPr>
          <a:xfrm>
            <a:off x="4763887" y="4862844"/>
            <a:ext cx="2514600" cy="1292658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</a:rPr>
              <a:t>点击此处添加文本内容，如关键词、部分简单介绍等。点击此处添加文本内容，如关键词、部分简单介绍等。点击此处添加文本内容，如关键词、部分简单介绍等。</a:t>
            </a:r>
            <a:endParaRPr kumimoji="1" lang="zh-CN" altLang="en-US" sz="1200" dirty="0">
              <a:solidFill>
                <a:schemeClr val="bg1"/>
              </a:solidFill>
            </a:endParaRPr>
          </a:p>
        </p:txBody>
      </p:sp>
      <p:pic>
        <p:nvPicPr>
          <p:cNvPr id="63" name="图片 6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89" r="21889"/>
          <a:stretch>
            <a:fillRect/>
          </a:stretch>
        </p:blipFill>
        <p:spPr>
          <a:xfrm>
            <a:off x="8145010" y="1454460"/>
            <a:ext cx="2843832" cy="2843832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4" name="文本框 63"/>
          <p:cNvSpPr txBox="1"/>
          <p:nvPr/>
        </p:nvSpPr>
        <p:spPr>
          <a:xfrm>
            <a:off x="8625407" y="4453916"/>
            <a:ext cx="18830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smtClean="0">
                <a:solidFill>
                  <a:schemeClr val="bg1"/>
                </a:solidFill>
              </a:rPr>
              <a:t>KEYWORD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65" name="Rectangle 11"/>
          <p:cNvSpPr/>
          <p:nvPr/>
        </p:nvSpPr>
        <p:spPr>
          <a:xfrm>
            <a:off x="8309626" y="4862844"/>
            <a:ext cx="2514600" cy="1292658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</a:rPr>
              <a:t>点击此处添加文本内容，如关键词、部分简单介绍等。点击此处添加文本内容，如关键词、部分简单介绍等。点击此处添加文本内容，如关键词、部分简单介绍等。</a:t>
            </a:r>
            <a:endParaRPr kumimoji="1" lang="zh-CN" alt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974"/>
          <a:stretch>
            <a:fillRect/>
          </a:stretch>
        </p:blipFill>
        <p:spPr>
          <a:xfrm>
            <a:off x="6336632" y="0"/>
            <a:ext cx="5855368" cy="6854653"/>
          </a:xfrm>
          <a:prstGeom prst="rect">
            <a:avLst/>
          </a:prstGeom>
        </p:spPr>
      </p:pic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zh-CN" altLang="en-US" dirty="0" smtClean="0"/>
              <a:t>经验教训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zh-CN" dirty="0" smtClean="0"/>
              <a:t>03</a:t>
            </a:r>
            <a:endParaRPr kumimoji="1" lang="zh-CN" altLang="en-US" dirty="0"/>
          </a:p>
        </p:txBody>
      </p:sp>
      <p:pic>
        <p:nvPicPr>
          <p:cNvPr id="29" name="图片 28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4442" y="285549"/>
            <a:ext cx="1828800" cy="243840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925766" y="1466315"/>
            <a:ext cx="2693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bg1"/>
                </a:solidFill>
              </a:rPr>
              <a:t>ADD TEXT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16" name="Rectangle 11"/>
          <p:cNvSpPr/>
          <p:nvPr/>
        </p:nvSpPr>
        <p:spPr>
          <a:xfrm>
            <a:off x="925766" y="1875243"/>
            <a:ext cx="4441658" cy="812526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</a:rPr>
              <a:t>点击此处添加文本内容，如关键词、部分简单介绍等。点击此处添加文本内容，如关键词、部分简单介绍等。点击此处添加文本内容，如关键词、部分简单介绍等。</a:t>
            </a:r>
            <a:endParaRPr kumimoji="1"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925766" y="2917103"/>
            <a:ext cx="2693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bg1"/>
                </a:solidFill>
              </a:rPr>
              <a:t>ADD TEXT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18" name="Rectangle 11"/>
          <p:cNvSpPr/>
          <p:nvPr/>
        </p:nvSpPr>
        <p:spPr>
          <a:xfrm>
            <a:off x="925766" y="3326031"/>
            <a:ext cx="4441658" cy="812526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</a:rPr>
              <a:t>点击此处添加文本内容，如关键词、部分简单介绍等。点击此处添加文本内容，如关键词、部分简单介绍等。点击此处添加文本内容，如关键词、部分简单介绍等。</a:t>
            </a:r>
            <a:endParaRPr kumimoji="1"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925766" y="4367891"/>
            <a:ext cx="2693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bg1"/>
                </a:solidFill>
              </a:rPr>
              <a:t>ADD TEXT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20" name="Rectangle 11"/>
          <p:cNvSpPr/>
          <p:nvPr/>
        </p:nvSpPr>
        <p:spPr>
          <a:xfrm>
            <a:off x="925766" y="4776819"/>
            <a:ext cx="4441658" cy="812526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</a:rPr>
              <a:t>点击此处添加文本内容，如关键词、部分简单介绍等。点击此处添加文本内容，如关键词、部分简单介绍等。点击此处添加文本内容，如关键词、部分简单介绍等。</a:t>
            </a:r>
            <a:endParaRPr kumimoji="1" lang="zh-CN" altLang="en-US" sz="1200" dirty="0">
              <a:solidFill>
                <a:schemeClr val="bg1"/>
              </a:solidFill>
            </a:endParaRPr>
          </a:p>
        </p:txBody>
      </p:sp>
      <p:grpSp>
        <p:nvGrpSpPr>
          <p:cNvPr id="21" name="组合 4"/>
          <p:cNvGrpSpPr/>
          <p:nvPr/>
        </p:nvGrpSpPr>
        <p:grpSpPr>
          <a:xfrm>
            <a:off x="5793707" y="4686300"/>
            <a:ext cx="1085850" cy="1085850"/>
            <a:chOff x="6143625" y="4686300"/>
            <a:chExt cx="1085850" cy="1085850"/>
          </a:xfrm>
        </p:grpSpPr>
        <p:sp>
          <p:nvSpPr>
            <p:cNvPr id="22" name="圆角矩形 21"/>
            <p:cNvSpPr/>
            <p:nvPr/>
          </p:nvSpPr>
          <p:spPr>
            <a:xfrm>
              <a:off x="6143625" y="4686300"/>
              <a:ext cx="1085850" cy="1085850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Freeform 124"/>
            <p:cNvSpPr>
              <a:spLocks noEditPoints="1"/>
            </p:cNvSpPr>
            <p:nvPr/>
          </p:nvSpPr>
          <p:spPr bwMode="auto">
            <a:xfrm>
              <a:off x="6424612" y="4865360"/>
              <a:ext cx="523875" cy="644525"/>
            </a:xfrm>
            <a:custGeom>
              <a:avLst/>
              <a:gdLst/>
              <a:ahLst/>
              <a:cxnLst>
                <a:cxn ang="0">
                  <a:pos x="318" y="292"/>
                </a:cxn>
                <a:cxn ang="0">
                  <a:pos x="288" y="262"/>
                </a:cxn>
                <a:cxn ang="0">
                  <a:pos x="248" y="244"/>
                </a:cxn>
                <a:cxn ang="0">
                  <a:pos x="220" y="346"/>
                </a:cxn>
                <a:cxn ang="0">
                  <a:pos x="214" y="358"/>
                </a:cxn>
                <a:cxn ang="0">
                  <a:pos x="202" y="362"/>
                </a:cxn>
                <a:cxn ang="0">
                  <a:pos x="196" y="362"/>
                </a:cxn>
                <a:cxn ang="0">
                  <a:pos x="186" y="352"/>
                </a:cxn>
                <a:cxn ang="0">
                  <a:pos x="186" y="266"/>
                </a:cxn>
                <a:cxn ang="0">
                  <a:pos x="184" y="258"/>
                </a:cxn>
                <a:cxn ang="0">
                  <a:pos x="172" y="246"/>
                </a:cxn>
                <a:cxn ang="0">
                  <a:pos x="164" y="244"/>
                </a:cxn>
                <a:cxn ang="0">
                  <a:pos x="150" y="250"/>
                </a:cxn>
                <a:cxn ang="0">
                  <a:pos x="144" y="266"/>
                </a:cxn>
                <a:cxn ang="0">
                  <a:pos x="144" y="346"/>
                </a:cxn>
                <a:cxn ang="0">
                  <a:pos x="138" y="358"/>
                </a:cxn>
                <a:cxn ang="0">
                  <a:pos x="126" y="362"/>
                </a:cxn>
                <a:cxn ang="0">
                  <a:pos x="120" y="362"/>
                </a:cxn>
                <a:cxn ang="0">
                  <a:pos x="110" y="352"/>
                </a:cxn>
                <a:cxn ang="0">
                  <a:pos x="80" y="244"/>
                </a:cxn>
                <a:cxn ang="0">
                  <a:pos x="60" y="252"/>
                </a:cxn>
                <a:cxn ang="0">
                  <a:pos x="24" y="276"/>
                </a:cxn>
                <a:cxn ang="0">
                  <a:pos x="10" y="292"/>
                </a:cxn>
                <a:cxn ang="0">
                  <a:pos x="2" y="310"/>
                </a:cxn>
                <a:cxn ang="0">
                  <a:pos x="0" y="330"/>
                </a:cxn>
                <a:cxn ang="0">
                  <a:pos x="0" y="354"/>
                </a:cxn>
                <a:cxn ang="0">
                  <a:pos x="0" y="372"/>
                </a:cxn>
                <a:cxn ang="0">
                  <a:pos x="2" y="384"/>
                </a:cxn>
                <a:cxn ang="0">
                  <a:pos x="10" y="396"/>
                </a:cxn>
                <a:cxn ang="0">
                  <a:pos x="20" y="402"/>
                </a:cxn>
                <a:cxn ang="0">
                  <a:pos x="34" y="406"/>
                </a:cxn>
                <a:cxn ang="0">
                  <a:pos x="296" y="406"/>
                </a:cxn>
                <a:cxn ang="0">
                  <a:pos x="308" y="402"/>
                </a:cxn>
                <a:cxn ang="0">
                  <a:pos x="320" y="396"/>
                </a:cxn>
                <a:cxn ang="0">
                  <a:pos x="326" y="384"/>
                </a:cxn>
                <a:cxn ang="0">
                  <a:pos x="330" y="372"/>
                </a:cxn>
                <a:cxn ang="0">
                  <a:pos x="330" y="338"/>
                </a:cxn>
                <a:cxn ang="0">
                  <a:pos x="330" y="330"/>
                </a:cxn>
                <a:cxn ang="0">
                  <a:pos x="326" y="310"/>
                </a:cxn>
                <a:cxn ang="0">
                  <a:pos x="318" y="292"/>
                </a:cxn>
                <a:cxn ang="0">
                  <a:pos x="76" y="88"/>
                </a:cxn>
                <a:cxn ang="0">
                  <a:pos x="78" y="108"/>
                </a:cxn>
                <a:cxn ang="0">
                  <a:pos x="88" y="148"/>
                </a:cxn>
                <a:cxn ang="0">
                  <a:pos x="110" y="186"/>
                </a:cxn>
                <a:cxn ang="0">
                  <a:pos x="126" y="198"/>
                </a:cxn>
                <a:cxn ang="0">
                  <a:pos x="144" y="208"/>
                </a:cxn>
                <a:cxn ang="0">
                  <a:pos x="164" y="210"/>
                </a:cxn>
                <a:cxn ang="0">
                  <a:pos x="174" y="210"/>
                </a:cxn>
                <a:cxn ang="0">
                  <a:pos x="194" y="204"/>
                </a:cxn>
                <a:cxn ang="0">
                  <a:pos x="210" y="192"/>
                </a:cxn>
                <a:cxn ang="0">
                  <a:pos x="230" y="168"/>
                </a:cxn>
                <a:cxn ang="0">
                  <a:pos x="248" y="128"/>
                </a:cxn>
                <a:cxn ang="0">
                  <a:pos x="254" y="88"/>
                </a:cxn>
                <a:cxn ang="0">
                  <a:pos x="252" y="70"/>
                </a:cxn>
                <a:cxn ang="0">
                  <a:pos x="238" y="38"/>
                </a:cxn>
                <a:cxn ang="0">
                  <a:pos x="214" y="14"/>
                </a:cxn>
                <a:cxn ang="0">
                  <a:pos x="182" y="0"/>
                </a:cxn>
                <a:cxn ang="0">
                  <a:pos x="164" y="0"/>
                </a:cxn>
                <a:cxn ang="0">
                  <a:pos x="130" y="6"/>
                </a:cxn>
                <a:cxn ang="0">
                  <a:pos x="102" y="26"/>
                </a:cxn>
                <a:cxn ang="0">
                  <a:pos x="82" y="54"/>
                </a:cxn>
                <a:cxn ang="0">
                  <a:pos x="76" y="88"/>
                </a:cxn>
              </a:cxnLst>
              <a:rect l="0" t="0" r="r" b="b"/>
              <a:pathLst>
                <a:path w="330" h="406">
                  <a:moveTo>
                    <a:pt x="318" y="292"/>
                  </a:moveTo>
                  <a:lnTo>
                    <a:pt x="318" y="292"/>
                  </a:lnTo>
                  <a:lnTo>
                    <a:pt x="304" y="276"/>
                  </a:lnTo>
                  <a:lnTo>
                    <a:pt x="288" y="262"/>
                  </a:lnTo>
                  <a:lnTo>
                    <a:pt x="270" y="252"/>
                  </a:lnTo>
                  <a:lnTo>
                    <a:pt x="248" y="244"/>
                  </a:lnTo>
                  <a:lnTo>
                    <a:pt x="220" y="346"/>
                  </a:lnTo>
                  <a:lnTo>
                    <a:pt x="220" y="346"/>
                  </a:lnTo>
                  <a:lnTo>
                    <a:pt x="218" y="352"/>
                  </a:lnTo>
                  <a:lnTo>
                    <a:pt x="214" y="358"/>
                  </a:lnTo>
                  <a:lnTo>
                    <a:pt x="210" y="362"/>
                  </a:lnTo>
                  <a:lnTo>
                    <a:pt x="202" y="362"/>
                  </a:lnTo>
                  <a:lnTo>
                    <a:pt x="202" y="362"/>
                  </a:lnTo>
                  <a:lnTo>
                    <a:pt x="196" y="362"/>
                  </a:lnTo>
                  <a:lnTo>
                    <a:pt x="190" y="358"/>
                  </a:lnTo>
                  <a:lnTo>
                    <a:pt x="186" y="352"/>
                  </a:lnTo>
                  <a:lnTo>
                    <a:pt x="186" y="346"/>
                  </a:lnTo>
                  <a:lnTo>
                    <a:pt x="186" y="266"/>
                  </a:lnTo>
                  <a:lnTo>
                    <a:pt x="186" y="266"/>
                  </a:lnTo>
                  <a:lnTo>
                    <a:pt x="184" y="258"/>
                  </a:lnTo>
                  <a:lnTo>
                    <a:pt x="180" y="250"/>
                  </a:lnTo>
                  <a:lnTo>
                    <a:pt x="172" y="246"/>
                  </a:lnTo>
                  <a:lnTo>
                    <a:pt x="164" y="244"/>
                  </a:lnTo>
                  <a:lnTo>
                    <a:pt x="164" y="244"/>
                  </a:lnTo>
                  <a:lnTo>
                    <a:pt x="156" y="246"/>
                  </a:lnTo>
                  <a:lnTo>
                    <a:pt x="150" y="250"/>
                  </a:lnTo>
                  <a:lnTo>
                    <a:pt x="144" y="258"/>
                  </a:lnTo>
                  <a:lnTo>
                    <a:pt x="144" y="266"/>
                  </a:lnTo>
                  <a:lnTo>
                    <a:pt x="144" y="346"/>
                  </a:lnTo>
                  <a:lnTo>
                    <a:pt x="144" y="346"/>
                  </a:lnTo>
                  <a:lnTo>
                    <a:pt x="142" y="352"/>
                  </a:lnTo>
                  <a:lnTo>
                    <a:pt x="138" y="358"/>
                  </a:lnTo>
                  <a:lnTo>
                    <a:pt x="132" y="362"/>
                  </a:lnTo>
                  <a:lnTo>
                    <a:pt x="126" y="362"/>
                  </a:lnTo>
                  <a:lnTo>
                    <a:pt x="126" y="362"/>
                  </a:lnTo>
                  <a:lnTo>
                    <a:pt x="120" y="362"/>
                  </a:lnTo>
                  <a:lnTo>
                    <a:pt x="114" y="358"/>
                  </a:lnTo>
                  <a:lnTo>
                    <a:pt x="110" y="352"/>
                  </a:lnTo>
                  <a:lnTo>
                    <a:pt x="110" y="346"/>
                  </a:lnTo>
                  <a:lnTo>
                    <a:pt x="80" y="244"/>
                  </a:lnTo>
                  <a:lnTo>
                    <a:pt x="80" y="244"/>
                  </a:lnTo>
                  <a:lnTo>
                    <a:pt x="60" y="252"/>
                  </a:lnTo>
                  <a:lnTo>
                    <a:pt x="40" y="262"/>
                  </a:lnTo>
                  <a:lnTo>
                    <a:pt x="24" y="276"/>
                  </a:lnTo>
                  <a:lnTo>
                    <a:pt x="10" y="292"/>
                  </a:lnTo>
                  <a:lnTo>
                    <a:pt x="10" y="292"/>
                  </a:lnTo>
                  <a:lnTo>
                    <a:pt x="6" y="300"/>
                  </a:lnTo>
                  <a:lnTo>
                    <a:pt x="2" y="310"/>
                  </a:lnTo>
                  <a:lnTo>
                    <a:pt x="0" y="330"/>
                  </a:lnTo>
                  <a:lnTo>
                    <a:pt x="0" y="330"/>
                  </a:lnTo>
                  <a:lnTo>
                    <a:pt x="0" y="338"/>
                  </a:lnTo>
                  <a:lnTo>
                    <a:pt x="0" y="354"/>
                  </a:lnTo>
                  <a:lnTo>
                    <a:pt x="0" y="372"/>
                  </a:lnTo>
                  <a:lnTo>
                    <a:pt x="0" y="372"/>
                  </a:lnTo>
                  <a:lnTo>
                    <a:pt x="0" y="378"/>
                  </a:lnTo>
                  <a:lnTo>
                    <a:pt x="2" y="384"/>
                  </a:lnTo>
                  <a:lnTo>
                    <a:pt x="6" y="390"/>
                  </a:lnTo>
                  <a:lnTo>
                    <a:pt x="10" y="396"/>
                  </a:lnTo>
                  <a:lnTo>
                    <a:pt x="14" y="400"/>
                  </a:lnTo>
                  <a:lnTo>
                    <a:pt x="20" y="402"/>
                  </a:lnTo>
                  <a:lnTo>
                    <a:pt x="26" y="404"/>
                  </a:lnTo>
                  <a:lnTo>
                    <a:pt x="34" y="406"/>
                  </a:lnTo>
                  <a:lnTo>
                    <a:pt x="296" y="406"/>
                  </a:lnTo>
                  <a:lnTo>
                    <a:pt x="296" y="406"/>
                  </a:lnTo>
                  <a:lnTo>
                    <a:pt x="302" y="404"/>
                  </a:lnTo>
                  <a:lnTo>
                    <a:pt x="308" y="402"/>
                  </a:lnTo>
                  <a:lnTo>
                    <a:pt x="314" y="400"/>
                  </a:lnTo>
                  <a:lnTo>
                    <a:pt x="320" y="396"/>
                  </a:lnTo>
                  <a:lnTo>
                    <a:pt x="324" y="390"/>
                  </a:lnTo>
                  <a:lnTo>
                    <a:pt x="326" y="384"/>
                  </a:lnTo>
                  <a:lnTo>
                    <a:pt x="328" y="378"/>
                  </a:lnTo>
                  <a:lnTo>
                    <a:pt x="330" y="372"/>
                  </a:lnTo>
                  <a:lnTo>
                    <a:pt x="330" y="354"/>
                  </a:lnTo>
                  <a:lnTo>
                    <a:pt x="330" y="338"/>
                  </a:lnTo>
                  <a:lnTo>
                    <a:pt x="330" y="338"/>
                  </a:lnTo>
                  <a:lnTo>
                    <a:pt x="330" y="330"/>
                  </a:lnTo>
                  <a:lnTo>
                    <a:pt x="330" y="330"/>
                  </a:lnTo>
                  <a:lnTo>
                    <a:pt x="326" y="310"/>
                  </a:lnTo>
                  <a:lnTo>
                    <a:pt x="324" y="300"/>
                  </a:lnTo>
                  <a:lnTo>
                    <a:pt x="318" y="292"/>
                  </a:lnTo>
                  <a:lnTo>
                    <a:pt x="318" y="292"/>
                  </a:lnTo>
                  <a:close/>
                  <a:moveTo>
                    <a:pt x="76" y="88"/>
                  </a:moveTo>
                  <a:lnTo>
                    <a:pt x="76" y="88"/>
                  </a:lnTo>
                  <a:lnTo>
                    <a:pt x="78" y="108"/>
                  </a:lnTo>
                  <a:lnTo>
                    <a:pt x="82" y="128"/>
                  </a:lnTo>
                  <a:lnTo>
                    <a:pt x="88" y="148"/>
                  </a:lnTo>
                  <a:lnTo>
                    <a:pt x="98" y="168"/>
                  </a:lnTo>
                  <a:lnTo>
                    <a:pt x="110" y="186"/>
                  </a:lnTo>
                  <a:lnTo>
                    <a:pt x="118" y="192"/>
                  </a:lnTo>
                  <a:lnTo>
                    <a:pt x="126" y="198"/>
                  </a:lnTo>
                  <a:lnTo>
                    <a:pt x="134" y="204"/>
                  </a:lnTo>
                  <a:lnTo>
                    <a:pt x="144" y="208"/>
                  </a:lnTo>
                  <a:lnTo>
                    <a:pt x="154" y="210"/>
                  </a:lnTo>
                  <a:lnTo>
                    <a:pt x="164" y="210"/>
                  </a:lnTo>
                  <a:lnTo>
                    <a:pt x="164" y="210"/>
                  </a:lnTo>
                  <a:lnTo>
                    <a:pt x="174" y="210"/>
                  </a:lnTo>
                  <a:lnTo>
                    <a:pt x="184" y="208"/>
                  </a:lnTo>
                  <a:lnTo>
                    <a:pt x="194" y="204"/>
                  </a:lnTo>
                  <a:lnTo>
                    <a:pt x="202" y="198"/>
                  </a:lnTo>
                  <a:lnTo>
                    <a:pt x="210" y="192"/>
                  </a:lnTo>
                  <a:lnTo>
                    <a:pt x="218" y="186"/>
                  </a:lnTo>
                  <a:lnTo>
                    <a:pt x="230" y="168"/>
                  </a:lnTo>
                  <a:lnTo>
                    <a:pt x="240" y="148"/>
                  </a:lnTo>
                  <a:lnTo>
                    <a:pt x="248" y="128"/>
                  </a:lnTo>
                  <a:lnTo>
                    <a:pt x="252" y="108"/>
                  </a:lnTo>
                  <a:lnTo>
                    <a:pt x="254" y="88"/>
                  </a:lnTo>
                  <a:lnTo>
                    <a:pt x="254" y="88"/>
                  </a:lnTo>
                  <a:lnTo>
                    <a:pt x="252" y="70"/>
                  </a:lnTo>
                  <a:lnTo>
                    <a:pt x="246" y="54"/>
                  </a:lnTo>
                  <a:lnTo>
                    <a:pt x="238" y="38"/>
                  </a:lnTo>
                  <a:lnTo>
                    <a:pt x="228" y="26"/>
                  </a:lnTo>
                  <a:lnTo>
                    <a:pt x="214" y="14"/>
                  </a:lnTo>
                  <a:lnTo>
                    <a:pt x="200" y="6"/>
                  </a:lnTo>
                  <a:lnTo>
                    <a:pt x="182" y="0"/>
                  </a:lnTo>
                  <a:lnTo>
                    <a:pt x="164" y="0"/>
                  </a:lnTo>
                  <a:lnTo>
                    <a:pt x="164" y="0"/>
                  </a:lnTo>
                  <a:lnTo>
                    <a:pt x="146" y="0"/>
                  </a:lnTo>
                  <a:lnTo>
                    <a:pt x="130" y="6"/>
                  </a:lnTo>
                  <a:lnTo>
                    <a:pt x="114" y="14"/>
                  </a:lnTo>
                  <a:lnTo>
                    <a:pt x="102" y="26"/>
                  </a:lnTo>
                  <a:lnTo>
                    <a:pt x="90" y="38"/>
                  </a:lnTo>
                  <a:lnTo>
                    <a:pt x="82" y="54"/>
                  </a:lnTo>
                  <a:lnTo>
                    <a:pt x="78" y="70"/>
                  </a:lnTo>
                  <a:lnTo>
                    <a:pt x="76" y="88"/>
                  </a:lnTo>
                  <a:lnTo>
                    <a:pt x="76" y="88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u="sng"/>
            </a:p>
          </p:txBody>
        </p:sp>
      </p:grpSp>
      <p:grpSp>
        <p:nvGrpSpPr>
          <p:cNvPr id="24" name="组合 7"/>
          <p:cNvGrpSpPr/>
          <p:nvPr/>
        </p:nvGrpSpPr>
        <p:grpSpPr>
          <a:xfrm>
            <a:off x="5793707" y="3076575"/>
            <a:ext cx="1085850" cy="1085850"/>
            <a:chOff x="6143625" y="3076575"/>
            <a:chExt cx="1085850" cy="1085850"/>
          </a:xfrm>
        </p:grpSpPr>
        <p:sp>
          <p:nvSpPr>
            <p:cNvPr id="25" name="圆角矩形 24"/>
            <p:cNvSpPr/>
            <p:nvPr/>
          </p:nvSpPr>
          <p:spPr>
            <a:xfrm>
              <a:off x="6143625" y="3076575"/>
              <a:ext cx="1085850" cy="1085850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Freeform 186"/>
            <p:cNvSpPr>
              <a:spLocks noEditPoints="1"/>
            </p:cNvSpPr>
            <p:nvPr/>
          </p:nvSpPr>
          <p:spPr bwMode="auto">
            <a:xfrm>
              <a:off x="6365935" y="3379787"/>
              <a:ext cx="657225" cy="479425"/>
            </a:xfrm>
            <a:custGeom>
              <a:avLst/>
              <a:gdLst/>
              <a:ahLst/>
              <a:cxnLst>
                <a:cxn ang="0">
                  <a:pos x="0" y="38"/>
                </a:cxn>
                <a:cxn ang="0">
                  <a:pos x="206" y="206"/>
                </a:cxn>
                <a:cxn ang="0">
                  <a:pos x="414" y="38"/>
                </a:cxn>
                <a:cxn ang="0">
                  <a:pos x="414" y="0"/>
                </a:cxn>
                <a:cxn ang="0">
                  <a:pos x="0" y="0"/>
                </a:cxn>
                <a:cxn ang="0">
                  <a:pos x="0" y="38"/>
                </a:cxn>
                <a:cxn ang="0">
                  <a:pos x="0" y="268"/>
                </a:cxn>
                <a:cxn ang="0">
                  <a:pos x="102" y="156"/>
                </a:cxn>
                <a:cxn ang="0">
                  <a:pos x="0" y="64"/>
                </a:cxn>
                <a:cxn ang="0">
                  <a:pos x="0" y="268"/>
                </a:cxn>
                <a:cxn ang="0">
                  <a:pos x="414" y="270"/>
                </a:cxn>
                <a:cxn ang="0">
                  <a:pos x="310" y="156"/>
                </a:cxn>
                <a:cxn ang="0">
                  <a:pos x="414" y="64"/>
                </a:cxn>
                <a:cxn ang="0">
                  <a:pos x="414" y="270"/>
                </a:cxn>
                <a:cxn ang="0">
                  <a:pos x="206" y="240"/>
                </a:cxn>
                <a:cxn ang="0">
                  <a:pos x="122" y="170"/>
                </a:cxn>
                <a:cxn ang="0">
                  <a:pos x="0" y="302"/>
                </a:cxn>
                <a:cxn ang="0">
                  <a:pos x="414" y="302"/>
                </a:cxn>
                <a:cxn ang="0">
                  <a:pos x="292" y="170"/>
                </a:cxn>
                <a:cxn ang="0">
                  <a:pos x="206" y="240"/>
                </a:cxn>
              </a:cxnLst>
              <a:rect l="0" t="0" r="r" b="b"/>
              <a:pathLst>
                <a:path w="414" h="302">
                  <a:moveTo>
                    <a:pt x="0" y="38"/>
                  </a:moveTo>
                  <a:lnTo>
                    <a:pt x="206" y="206"/>
                  </a:lnTo>
                  <a:lnTo>
                    <a:pt x="414" y="38"/>
                  </a:lnTo>
                  <a:lnTo>
                    <a:pt x="414" y="0"/>
                  </a:lnTo>
                  <a:lnTo>
                    <a:pt x="0" y="0"/>
                  </a:lnTo>
                  <a:lnTo>
                    <a:pt x="0" y="38"/>
                  </a:lnTo>
                  <a:close/>
                  <a:moveTo>
                    <a:pt x="0" y="268"/>
                  </a:moveTo>
                  <a:lnTo>
                    <a:pt x="102" y="156"/>
                  </a:lnTo>
                  <a:lnTo>
                    <a:pt x="0" y="64"/>
                  </a:lnTo>
                  <a:lnTo>
                    <a:pt x="0" y="268"/>
                  </a:lnTo>
                  <a:close/>
                  <a:moveTo>
                    <a:pt x="414" y="270"/>
                  </a:moveTo>
                  <a:lnTo>
                    <a:pt x="310" y="156"/>
                  </a:lnTo>
                  <a:lnTo>
                    <a:pt x="414" y="64"/>
                  </a:lnTo>
                  <a:lnTo>
                    <a:pt x="414" y="270"/>
                  </a:lnTo>
                  <a:close/>
                  <a:moveTo>
                    <a:pt x="206" y="240"/>
                  </a:moveTo>
                  <a:lnTo>
                    <a:pt x="122" y="170"/>
                  </a:lnTo>
                  <a:lnTo>
                    <a:pt x="0" y="302"/>
                  </a:lnTo>
                  <a:lnTo>
                    <a:pt x="414" y="302"/>
                  </a:lnTo>
                  <a:lnTo>
                    <a:pt x="292" y="170"/>
                  </a:lnTo>
                  <a:lnTo>
                    <a:pt x="206" y="24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u="sng"/>
            </a:p>
          </p:txBody>
        </p:sp>
      </p:grpSp>
      <p:grpSp>
        <p:nvGrpSpPr>
          <p:cNvPr id="27" name="组合 10"/>
          <p:cNvGrpSpPr/>
          <p:nvPr/>
        </p:nvGrpSpPr>
        <p:grpSpPr>
          <a:xfrm>
            <a:off x="5793707" y="1466850"/>
            <a:ext cx="1085850" cy="1085850"/>
            <a:chOff x="6143625" y="1466850"/>
            <a:chExt cx="1085850" cy="1085850"/>
          </a:xfrm>
        </p:grpSpPr>
        <p:sp>
          <p:nvSpPr>
            <p:cNvPr id="28" name="圆角矩形 27"/>
            <p:cNvSpPr/>
            <p:nvPr/>
          </p:nvSpPr>
          <p:spPr>
            <a:xfrm>
              <a:off x="6143625" y="1466850"/>
              <a:ext cx="1085850" cy="1085850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0" name="组 4"/>
            <p:cNvGrpSpPr/>
            <p:nvPr/>
          </p:nvGrpSpPr>
          <p:grpSpPr>
            <a:xfrm>
              <a:off x="6365935" y="1596231"/>
              <a:ext cx="690117" cy="827087"/>
              <a:chOff x="1536700" y="911225"/>
              <a:chExt cx="831850" cy="996950"/>
            </a:xfrm>
            <a:solidFill>
              <a:schemeClr val="tx1"/>
            </a:solidFill>
          </p:grpSpPr>
          <p:sp>
            <p:nvSpPr>
              <p:cNvPr id="31" name="Freeform 47"/>
              <p:cNvSpPr/>
              <p:nvPr/>
            </p:nvSpPr>
            <p:spPr bwMode="auto">
              <a:xfrm>
                <a:off x="1838325" y="1765300"/>
                <a:ext cx="234950" cy="50800"/>
              </a:xfrm>
              <a:custGeom>
                <a:avLst/>
                <a:gdLst/>
                <a:ahLst/>
                <a:cxnLst>
                  <a:cxn ang="0">
                    <a:pos x="132" y="0"/>
                  </a:cxn>
                  <a:cxn ang="0">
                    <a:pos x="16" y="0"/>
                  </a:cxn>
                  <a:cxn ang="0">
                    <a:pos x="16" y="0"/>
                  </a:cxn>
                  <a:cxn ang="0">
                    <a:pos x="8" y="2"/>
                  </a:cxn>
                  <a:cxn ang="0">
                    <a:pos x="4" y="6"/>
                  </a:cxn>
                  <a:cxn ang="0">
                    <a:pos x="0" y="1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22"/>
                  </a:cxn>
                  <a:cxn ang="0">
                    <a:pos x="4" y="28"/>
                  </a:cxn>
                  <a:cxn ang="0">
                    <a:pos x="8" y="32"/>
                  </a:cxn>
                  <a:cxn ang="0">
                    <a:pos x="16" y="32"/>
                  </a:cxn>
                  <a:cxn ang="0">
                    <a:pos x="132" y="32"/>
                  </a:cxn>
                  <a:cxn ang="0">
                    <a:pos x="132" y="32"/>
                  </a:cxn>
                  <a:cxn ang="0">
                    <a:pos x="138" y="32"/>
                  </a:cxn>
                  <a:cxn ang="0">
                    <a:pos x="142" y="28"/>
                  </a:cxn>
                  <a:cxn ang="0">
                    <a:pos x="146" y="22"/>
                  </a:cxn>
                  <a:cxn ang="0">
                    <a:pos x="148" y="16"/>
                  </a:cxn>
                  <a:cxn ang="0">
                    <a:pos x="148" y="16"/>
                  </a:cxn>
                  <a:cxn ang="0">
                    <a:pos x="146" y="10"/>
                  </a:cxn>
                  <a:cxn ang="0">
                    <a:pos x="142" y="6"/>
                  </a:cxn>
                  <a:cxn ang="0">
                    <a:pos x="138" y="2"/>
                  </a:cxn>
                  <a:cxn ang="0">
                    <a:pos x="132" y="0"/>
                  </a:cxn>
                  <a:cxn ang="0">
                    <a:pos x="132" y="0"/>
                  </a:cxn>
                </a:cxnLst>
                <a:rect l="0" t="0" r="r" b="b"/>
                <a:pathLst>
                  <a:path w="148" h="32">
                    <a:moveTo>
                      <a:pt x="132" y="0"/>
                    </a:moveTo>
                    <a:lnTo>
                      <a:pt x="16" y="0"/>
                    </a:lnTo>
                    <a:lnTo>
                      <a:pt x="16" y="0"/>
                    </a:lnTo>
                    <a:lnTo>
                      <a:pt x="8" y="2"/>
                    </a:lnTo>
                    <a:lnTo>
                      <a:pt x="4" y="6"/>
                    </a:lnTo>
                    <a:lnTo>
                      <a:pt x="0" y="10"/>
                    </a:lnTo>
                    <a:lnTo>
                      <a:pt x="0" y="16"/>
                    </a:lnTo>
                    <a:lnTo>
                      <a:pt x="0" y="16"/>
                    </a:lnTo>
                    <a:lnTo>
                      <a:pt x="0" y="22"/>
                    </a:lnTo>
                    <a:lnTo>
                      <a:pt x="4" y="28"/>
                    </a:lnTo>
                    <a:lnTo>
                      <a:pt x="8" y="32"/>
                    </a:lnTo>
                    <a:lnTo>
                      <a:pt x="16" y="32"/>
                    </a:lnTo>
                    <a:lnTo>
                      <a:pt x="132" y="32"/>
                    </a:lnTo>
                    <a:lnTo>
                      <a:pt x="132" y="32"/>
                    </a:lnTo>
                    <a:lnTo>
                      <a:pt x="138" y="32"/>
                    </a:lnTo>
                    <a:lnTo>
                      <a:pt x="142" y="28"/>
                    </a:lnTo>
                    <a:lnTo>
                      <a:pt x="146" y="22"/>
                    </a:lnTo>
                    <a:lnTo>
                      <a:pt x="148" y="16"/>
                    </a:lnTo>
                    <a:lnTo>
                      <a:pt x="148" y="16"/>
                    </a:lnTo>
                    <a:lnTo>
                      <a:pt x="146" y="10"/>
                    </a:lnTo>
                    <a:lnTo>
                      <a:pt x="142" y="6"/>
                    </a:lnTo>
                    <a:lnTo>
                      <a:pt x="138" y="2"/>
                    </a:lnTo>
                    <a:lnTo>
                      <a:pt x="132" y="0"/>
                    </a:lnTo>
                    <a:lnTo>
                      <a:pt x="13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u="sng"/>
              </a:p>
            </p:txBody>
          </p:sp>
          <p:sp>
            <p:nvSpPr>
              <p:cNvPr id="32" name="Freeform 48"/>
              <p:cNvSpPr/>
              <p:nvPr/>
            </p:nvSpPr>
            <p:spPr bwMode="auto">
              <a:xfrm>
                <a:off x="1838325" y="1857375"/>
                <a:ext cx="234950" cy="50800"/>
              </a:xfrm>
              <a:custGeom>
                <a:avLst/>
                <a:gdLst/>
                <a:ahLst/>
                <a:cxnLst>
                  <a:cxn ang="0">
                    <a:pos x="132" y="0"/>
                  </a:cxn>
                  <a:cxn ang="0">
                    <a:pos x="16" y="0"/>
                  </a:cxn>
                  <a:cxn ang="0">
                    <a:pos x="16" y="0"/>
                  </a:cxn>
                  <a:cxn ang="0">
                    <a:pos x="8" y="2"/>
                  </a:cxn>
                  <a:cxn ang="0">
                    <a:pos x="4" y="4"/>
                  </a:cxn>
                  <a:cxn ang="0">
                    <a:pos x="0" y="1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22"/>
                  </a:cxn>
                  <a:cxn ang="0">
                    <a:pos x="4" y="28"/>
                  </a:cxn>
                  <a:cxn ang="0">
                    <a:pos x="8" y="30"/>
                  </a:cxn>
                  <a:cxn ang="0">
                    <a:pos x="16" y="32"/>
                  </a:cxn>
                  <a:cxn ang="0">
                    <a:pos x="132" y="32"/>
                  </a:cxn>
                  <a:cxn ang="0">
                    <a:pos x="132" y="32"/>
                  </a:cxn>
                  <a:cxn ang="0">
                    <a:pos x="138" y="30"/>
                  </a:cxn>
                  <a:cxn ang="0">
                    <a:pos x="142" y="28"/>
                  </a:cxn>
                  <a:cxn ang="0">
                    <a:pos x="146" y="22"/>
                  </a:cxn>
                  <a:cxn ang="0">
                    <a:pos x="148" y="16"/>
                  </a:cxn>
                  <a:cxn ang="0">
                    <a:pos x="148" y="16"/>
                  </a:cxn>
                  <a:cxn ang="0">
                    <a:pos x="146" y="10"/>
                  </a:cxn>
                  <a:cxn ang="0">
                    <a:pos x="142" y="4"/>
                  </a:cxn>
                  <a:cxn ang="0">
                    <a:pos x="138" y="2"/>
                  </a:cxn>
                  <a:cxn ang="0">
                    <a:pos x="132" y="0"/>
                  </a:cxn>
                  <a:cxn ang="0">
                    <a:pos x="132" y="0"/>
                  </a:cxn>
                </a:cxnLst>
                <a:rect l="0" t="0" r="r" b="b"/>
                <a:pathLst>
                  <a:path w="148" h="32">
                    <a:moveTo>
                      <a:pt x="132" y="0"/>
                    </a:moveTo>
                    <a:lnTo>
                      <a:pt x="16" y="0"/>
                    </a:lnTo>
                    <a:lnTo>
                      <a:pt x="16" y="0"/>
                    </a:lnTo>
                    <a:lnTo>
                      <a:pt x="8" y="2"/>
                    </a:lnTo>
                    <a:lnTo>
                      <a:pt x="4" y="4"/>
                    </a:lnTo>
                    <a:lnTo>
                      <a:pt x="0" y="10"/>
                    </a:lnTo>
                    <a:lnTo>
                      <a:pt x="0" y="16"/>
                    </a:lnTo>
                    <a:lnTo>
                      <a:pt x="0" y="16"/>
                    </a:lnTo>
                    <a:lnTo>
                      <a:pt x="0" y="22"/>
                    </a:lnTo>
                    <a:lnTo>
                      <a:pt x="4" y="28"/>
                    </a:lnTo>
                    <a:lnTo>
                      <a:pt x="8" y="30"/>
                    </a:lnTo>
                    <a:lnTo>
                      <a:pt x="16" y="32"/>
                    </a:lnTo>
                    <a:lnTo>
                      <a:pt x="132" y="32"/>
                    </a:lnTo>
                    <a:lnTo>
                      <a:pt x="132" y="32"/>
                    </a:lnTo>
                    <a:lnTo>
                      <a:pt x="138" y="30"/>
                    </a:lnTo>
                    <a:lnTo>
                      <a:pt x="142" y="28"/>
                    </a:lnTo>
                    <a:lnTo>
                      <a:pt x="146" y="22"/>
                    </a:lnTo>
                    <a:lnTo>
                      <a:pt x="148" y="16"/>
                    </a:lnTo>
                    <a:lnTo>
                      <a:pt x="148" y="16"/>
                    </a:lnTo>
                    <a:lnTo>
                      <a:pt x="146" y="10"/>
                    </a:lnTo>
                    <a:lnTo>
                      <a:pt x="142" y="4"/>
                    </a:lnTo>
                    <a:lnTo>
                      <a:pt x="138" y="2"/>
                    </a:lnTo>
                    <a:lnTo>
                      <a:pt x="132" y="0"/>
                    </a:lnTo>
                    <a:lnTo>
                      <a:pt x="13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u="sng"/>
              </a:p>
            </p:txBody>
          </p:sp>
          <p:sp>
            <p:nvSpPr>
              <p:cNvPr id="33" name="Freeform 49"/>
              <p:cNvSpPr>
                <a:spLocks noEditPoints="1"/>
              </p:cNvSpPr>
              <p:nvPr/>
            </p:nvSpPr>
            <p:spPr bwMode="auto">
              <a:xfrm>
                <a:off x="1714500" y="1143000"/>
                <a:ext cx="476250" cy="581025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142" y="0"/>
                  </a:cxn>
                  <a:cxn ang="0">
                    <a:pos x="100" y="10"/>
                  </a:cxn>
                  <a:cxn ang="0">
                    <a:pos x="62" y="28"/>
                  </a:cxn>
                  <a:cxn ang="0">
                    <a:pos x="32" y="58"/>
                  </a:cxn>
                  <a:cxn ang="0">
                    <a:pos x="12" y="94"/>
                  </a:cxn>
                  <a:cxn ang="0">
                    <a:pos x="2" y="136"/>
                  </a:cxn>
                  <a:cxn ang="0">
                    <a:pos x="2" y="166"/>
                  </a:cxn>
                  <a:cxn ang="0">
                    <a:pos x="16" y="214"/>
                  </a:cxn>
                  <a:cxn ang="0">
                    <a:pos x="56" y="266"/>
                  </a:cxn>
                  <a:cxn ang="0">
                    <a:pos x="72" y="290"/>
                  </a:cxn>
                  <a:cxn ang="0">
                    <a:pos x="78" y="322"/>
                  </a:cxn>
                  <a:cxn ang="0">
                    <a:pos x="78" y="340"/>
                  </a:cxn>
                  <a:cxn ang="0">
                    <a:pos x="96" y="364"/>
                  </a:cxn>
                  <a:cxn ang="0">
                    <a:pos x="150" y="366"/>
                  </a:cxn>
                  <a:cxn ang="0">
                    <a:pos x="192" y="366"/>
                  </a:cxn>
                  <a:cxn ang="0">
                    <a:pos x="214" y="356"/>
                  </a:cxn>
                  <a:cxn ang="0">
                    <a:pos x="224" y="334"/>
                  </a:cxn>
                  <a:cxn ang="0">
                    <a:pos x="224" y="304"/>
                  </a:cxn>
                  <a:cxn ang="0">
                    <a:pos x="236" y="276"/>
                  </a:cxn>
                  <a:cxn ang="0">
                    <a:pos x="266" y="242"/>
                  </a:cxn>
                  <a:cxn ang="0">
                    <a:pos x="290" y="198"/>
                  </a:cxn>
                  <a:cxn ang="0">
                    <a:pos x="300" y="150"/>
                  </a:cxn>
                  <a:cxn ang="0">
                    <a:pos x="298" y="122"/>
                  </a:cxn>
                  <a:cxn ang="0">
                    <a:pos x="284" y="82"/>
                  </a:cxn>
                  <a:cxn ang="0">
                    <a:pos x="260" y="48"/>
                  </a:cxn>
                  <a:cxn ang="0">
                    <a:pos x="226" y="22"/>
                  </a:cxn>
                  <a:cxn ang="0">
                    <a:pos x="188" y="6"/>
                  </a:cxn>
                  <a:cxn ang="0">
                    <a:pos x="158" y="0"/>
                  </a:cxn>
                  <a:cxn ang="0">
                    <a:pos x="244" y="156"/>
                  </a:cxn>
                  <a:cxn ang="0">
                    <a:pos x="234" y="146"/>
                  </a:cxn>
                  <a:cxn ang="0">
                    <a:pos x="232" y="126"/>
                  </a:cxn>
                  <a:cxn ang="0">
                    <a:pos x="214" y="92"/>
                  </a:cxn>
                  <a:cxn ang="0">
                    <a:pos x="182" y="72"/>
                  </a:cxn>
                  <a:cxn ang="0">
                    <a:pos x="160" y="68"/>
                  </a:cxn>
                  <a:cxn ang="0">
                    <a:pos x="150" y="50"/>
                  </a:cxn>
                  <a:cxn ang="0">
                    <a:pos x="156" y="38"/>
                  </a:cxn>
                  <a:cxn ang="0">
                    <a:pos x="170" y="32"/>
                  </a:cxn>
                  <a:cxn ang="0">
                    <a:pos x="226" y="52"/>
                  </a:cxn>
                  <a:cxn ang="0">
                    <a:pos x="262" y="98"/>
                  </a:cxn>
                  <a:cxn ang="0">
                    <a:pos x="270" y="138"/>
                  </a:cxn>
                  <a:cxn ang="0">
                    <a:pos x="266" y="152"/>
                  </a:cxn>
                  <a:cxn ang="0">
                    <a:pos x="252" y="158"/>
                  </a:cxn>
                </a:cxnLst>
                <a:rect l="0" t="0" r="r" b="b"/>
                <a:pathLst>
                  <a:path w="300" h="366">
                    <a:moveTo>
                      <a:pt x="158" y="0"/>
                    </a:moveTo>
                    <a:lnTo>
                      <a:pt x="158" y="0"/>
                    </a:lnTo>
                    <a:lnTo>
                      <a:pt x="150" y="0"/>
                    </a:lnTo>
                    <a:lnTo>
                      <a:pt x="150" y="0"/>
                    </a:lnTo>
                    <a:lnTo>
                      <a:pt x="142" y="0"/>
                    </a:lnTo>
                    <a:lnTo>
                      <a:pt x="142" y="0"/>
                    </a:lnTo>
                    <a:lnTo>
                      <a:pt x="128" y="2"/>
                    </a:lnTo>
                    <a:lnTo>
                      <a:pt x="114" y="6"/>
                    </a:lnTo>
                    <a:lnTo>
                      <a:pt x="100" y="10"/>
                    </a:lnTo>
                    <a:lnTo>
                      <a:pt x="88" y="14"/>
                    </a:lnTo>
                    <a:lnTo>
                      <a:pt x="74" y="22"/>
                    </a:lnTo>
                    <a:lnTo>
                      <a:pt x="62" y="28"/>
                    </a:lnTo>
                    <a:lnTo>
                      <a:pt x="52" y="38"/>
                    </a:lnTo>
                    <a:lnTo>
                      <a:pt x="42" y="48"/>
                    </a:lnTo>
                    <a:lnTo>
                      <a:pt x="32" y="58"/>
                    </a:lnTo>
                    <a:lnTo>
                      <a:pt x="24" y="68"/>
                    </a:lnTo>
                    <a:lnTo>
                      <a:pt x="18" y="82"/>
                    </a:lnTo>
                    <a:lnTo>
                      <a:pt x="12" y="94"/>
                    </a:lnTo>
                    <a:lnTo>
                      <a:pt x="6" y="108"/>
                    </a:lnTo>
                    <a:lnTo>
                      <a:pt x="4" y="122"/>
                    </a:lnTo>
                    <a:lnTo>
                      <a:pt x="2" y="136"/>
                    </a:lnTo>
                    <a:lnTo>
                      <a:pt x="0" y="150"/>
                    </a:lnTo>
                    <a:lnTo>
                      <a:pt x="0" y="150"/>
                    </a:lnTo>
                    <a:lnTo>
                      <a:pt x="2" y="166"/>
                    </a:lnTo>
                    <a:lnTo>
                      <a:pt x="4" y="182"/>
                    </a:lnTo>
                    <a:lnTo>
                      <a:pt x="10" y="198"/>
                    </a:lnTo>
                    <a:lnTo>
                      <a:pt x="16" y="214"/>
                    </a:lnTo>
                    <a:lnTo>
                      <a:pt x="26" y="228"/>
                    </a:lnTo>
                    <a:lnTo>
                      <a:pt x="34" y="242"/>
                    </a:lnTo>
                    <a:lnTo>
                      <a:pt x="56" y="266"/>
                    </a:lnTo>
                    <a:lnTo>
                      <a:pt x="56" y="266"/>
                    </a:lnTo>
                    <a:lnTo>
                      <a:pt x="66" y="276"/>
                    </a:lnTo>
                    <a:lnTo>
                      <a:pt x="72" y="290"/>
                    </a:lnTo>
                    <a:lnTo>
                      <a:pt x="72" y="290"/>
                    </a:lnTo>
                    <a:lnTo>
                      <a:pt x="76" y="304"/>
                    </a:lnTo>
                    <a:lnTo>
                      <a:pt x="78" y="322"/>
                    </a:lnTo>
                    <a:lnTo>
                      <a:pt x="78" y="334"/>
                    </a:lnTo>
                    <a:lnTo>
                      <a:pt x="78" y="334"/>
                    </a:lnTo>
                    <a:lnTo>
                      <a:pt x="78" y="340"/>
                    </a:lnTo>
                    <a:lnTo>
                      <a:pt x="80" y="346"/>
                    </a:lnTo>
                    <a:lnTo>
                      <a:pt x="86" y="356"/>
                    </a:lnTo>
                    <a:lnTo>
                      <a:pt x="96" y="364"/>
                    </a:lnTo>
                    <a:lnTo>
                      <a:pt x="102" y="366"/>
                    </a:lnTo>
                    <a:lnTo>
                      <a:pt x="110" y="366"/>
                    </a:lnTo>
                    <a:lnTo>
                      <a:pt x="150" y="366"/>
                    </a:lnTo>
                    <a:lnTo>
                      <a:pt x="150" y="366"/>
                    </a:lnTo>
                    <a:lnTo>
                      <a:pt x="192" y="366"/>
                    </a:lnTo>
                    <a:lnTo>
                      <a:pt x="192" y="366"/>
                    </a:lnTo>
                    <a:lnTo>
                      <a:pt x="198" y="366"/>
                    </a:lnTo>
                    <a:lnTo>
                      <a:pt x="204" y="364"/>
                    </a:lnTo>
                    <a:lnTo>
                      <a:pt x="214" y="356"/>
                    </a:lnTo>
                    <a:lnTo>
                      <a:pt x="220" y="346"/>
                    </a:lnTo>
                    <a:lnTo>
                      <a:pt x="222" y="340"/>
                    </a:lnTo>
                    <a:lnTo>
                      <a:pt x="224" y="334"/>
                    </a:lnTo>
                    <a:lnTo>
                      <a:pt x="224" y="322"/>
                    </a:lnTo>
                    <a:lnTo>
                      <a:pt x="224" y="322"/>
                    </a:lnTo>
                    <a:lnTo>
                      <a:pt x="224" y="304"/>
                    </a:lnTo>
                    <a:lnTo>
                      <a:pt x="228" y="290"/>
                    </a:lnTo>
                    <a:lnTo>
                      <a:pt x="228" y="290"/>
                    </a:lnTo>
                    <a:lnTo>
                      <a:pt x="236" y="276"/>
                    </a:lnTo>
                    <a:lnTo>
                      <a:pt x="244" y="266"/>
                    </a:lnTo>
                    <a:lnTo>
                      <a:pt x="244" y="266"/>
                    </a:lnTo>
                    <a:lnTo>
                      <a:pt x="266" y="242"/>
                    </a:lnTo>
                    <a:lnTo>
                      <a:pt x="276" y="228"/>
                    </a:lnTo>
                    <a:lnTo>
                      <a:pt x="284" y="214"/>
                    </a:lnTo>
                    <a:lnTo>
                      <a:pt x="290" y="198"/>
                    </a:lnTo>
                    <a:lnTo>
                      <a:pt x="296" y="182"/>
                    </a:lnTo>
                    <a:lnTo>
                      <a:pt x="298" y="166"/>
                    </a:lnTo>
                    <a:lnTo>
                      <a:pt x="300" y="150"/>
                    </a:lnTo>
                    <a:lnTo>
                      <a:pt x="300" y="150"/>
                    </a:lnTo>
                    <a:lnTo>
                      <a:pt x="300" y="136"/>
                    </a:lnTo>
                    <a:lnTo>
                      <a:pt x="298" y="122"/>
                    </a:lnTo>
                    <a:lnTo>
                      <a:pt x="294" y="108"/>
                    </a:lnTo>
                    <a:lnTo>
                      <a:pt x="290" y="94"/>
                    </a:lnTo>
                    <a:lnTo>
                      <a:pt x="284" y="82"/>
                    </a:lnTo>
                    <a:lnTo>
                      <a:pt x="276" y="70"/>
                    </a:lnTo>
                    <a:lnTo>
                      <a:pt x="268" y="58"/>
                    </a:lnTo>
                    <a:lnTo>
                      <a:pt x="260" y="48"/>
                    </a:lnTo>
                    <a:lnTo>
                      <a:pt x="250" y="38"/>
                    </a:lnTo>
                    <a:lnTo>
                      <a:pt x="238" y="30"/>
                    </a:lnTo>
                    <a:lnTo>
                      <a:pt x="226" y="22"/>
                    </a:lnTo>
                    <a:lnTo>
                      <a:pt x="214" y="14"/>
                    </a:lnTo>
                    <a:lnTo>
                      <a:pt x="202" y="10"/>
                    </a:lnTo>
                    <a:lnTo>
                      <a:pt x="188" y="6"/>
                    </a:lnTo>
                    <a:lnTo>
                      <a:pt x="174" y="2"/>
                    </a:lnTo>
                    <a:lnTo>
                      <a:pt x="158" y="0"/>
                    </a:lnTo>
                    <a:lnTo>
                      <a:pt x="158" y="0"/>
                    </a:lnTo>
                    <a:close/>
                    <a:moveTo>
                      <a:pt x="252" y="158"/>
                    </a:moveTo>
                    <a:lnTo>
                      <a:pt x="252" y="158"/>
                    </a:lnTo>
                    <a:lnTo>
                      <a:pt x="244" y="156"/>
                    </a:lnTo>
                    <a:lnTo>
                      <a:pt x="238" y="152"/>
                    </a:lnTo>
                    <a:lnTo>
                      <a:pt x="238" y="152"/>
                    </a:lnTo>
                    <a:lnTo>
                      <a:pt x="234" y="146"/>
                    </a:lnTo>
                    <a:lnTo>
                      <a:pt x="232" y="138"/>
                    </a:lnTo>
                    <a:lnTo>
                      <a:pt x="232" y="138"/>
                    </a:lnTo>
                    <a:lnTo>
                      <a:pt x="232" y="126"/>
                    </a:lnTo>
                    <a:lnTo>
                      <a:pt x="228" y="112"/>
                    </a:lnTo>
                    <a:lnTo>
                      <a:pt x="222" y="102"/>
                    </a:lnTo>
                    <a:lnTo>
                      <a:pt x="214" y="92"/>
                    </a:lnTo>
                    <a:lnTo>
                      <a:pt x="204" y="84"/>
                    </a:lnTo>
                    <a:lnTo>
                      <a:pt x="194" y="76"/>
                    </a:lnTo>
                    <a:lnTo>
                      <a:pt x="182" y="72"/>
                    </a:lnTo>
                    <a:lnTo>
                      <a:pt x="168" y="70"/>
                    </a:lnTo>
                    <a:lnTo>
                      <a:pt x="168" y="70"/>
                    </a:lnTo>
                    <a:lnTo>
                      <a:pt x="160" y="68"/>
                    </a:lnTo>
                    <a:lnTo>
                      <a:pt x="154" y="64"/>
                    </a:lnTo>
                    <a:lnTo>
                      <a:pt x="150" y="58"/>
                    </a:lnTo>
                    <a:lnTo>
                      <a:pt x="150" y="50"/>
                    </a:lnTo>
                    <a:lnTo>
                      <a:pt x="150" y="50"/>
                    </a:lnTo>
                    <a:lnTo>
                      <a:pt x="152" y="42"/>
                    </a:lnTo>
                    <a:lnTo>
                      <a:pt x="156" y="38"/>
                    </a:lnTo>
                    <a:lnTo>
                      <a:pt x="162" y="34"/>
                    </a:lnTo>
                    <a:lnTo>
                      <a:pt x="170" y="32"/>
                    </a:lnTo>
                    <a:lnTo>
                      <a:pt x="170" y="32"/>
                    </a:lnTo>
                    <a:lnTo>
                      <a:pt x="190" y="36"/>
                    </a:lnTo>
                    <a:lnTo>
                      <a:pt x="210" y="42"/>
                    </a:lnTo>
                    <a:lnTo>
                      <a:pt x="226" y="52"/>
                    </a:lnTo>
                    <a:lnTo>
                      <a:pt x="242" y="66"/>
                    </a:lnTo>
                    <a:lnTo>
                      <a:pt x="254" y="80"/>
                    </a:lnTo>
                    <a:lnTo>
                      <a:pt x="262" y="98"/>
                    </a:lnTo>
                    <a:lnTo>
                      <a:pt x="268" y="118"/>
                    </a:lnTo>
                    <a:lnTo>
                      <a:pt x="270" y="138"/>
                    </a:lnTo>
                    <a:lnTo>
                      <a:pt x="270" y="138"/>
                    </a:lnTo>
                    <a:lnTo>
                      <a:pt x="270" y="146"/>
                    </a:lnTo>
                    <a:lnTo>
                      <a:pt x="266" y="152"/>
                    </a:lnTo>
                    <a:lnTo>
                      <a:pt x="266" y="152"/>
                    </a:lnTo>
                    <a:lnTo>
                      <a:pt x="260" y="156"/>
                    </a:lnTo>
                    <a:lnTo>
                      <a:pt x="252" y="158"/>
                    </a:lnTo>
                    <a:lnTo>
                      <a:pt x="252" y="158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u="sng"/>
              </a:p>
            </p:txBody>
          </p:sp>
          <p:sp>
            <p:nvSpPr>
              <p:cNvPr id="34" name="Rectangle 50"/>
              <p:cNvSpPr>
                <a:spLocks noChangeArrowheads="1"/>
              </p:cNvSpPr>
              <p:nvPr/>
            </p:nvSpPr>
            <p:spPr bwMode="auto">
              <a:xfrm>
                <a:off x="1838325" y="1609725"/>
                <a:ext cx="234950" cy="114300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u="sng"/>
              </a:p>
            </p:txBody>
          </p:sp>
          <p:sp>
            <p:nvSpPr>
              <p:cNvPr id="35" name="Rectangle 51"/>
              <p:cNvSpPr>
                <a:spLocks noChangeArrowheads="1"/>
              </p:cNvSpPr>
              <p:nvPr/>
            </p:nvSpPr>
            <p:spPr bwMode="auto">
              <a:xfrm>
                <a:off x="1838325" y="1765300"/>
                <a:ext cx="234950" cy="50800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u="sng"/>
              </a:p>
            </p:txBody>
          </p:sp>
          <p:sp>
            <p:nvSpPr>
              <p:cNvPr id="36" name="Freeform 52"/>
              <p:cNvSpPr/>
              <p:nvPr/>
            </p:nvSpPr>
            <p:spPr bwMode="auto">
              <a:xfrm>
                <a:off x="1927225" y="911225"/>
                <a:ext cx="53975" cy="180975"/>
              </a:xfrm>
              <a:custGeom>
                <a:avLst/>
                <a:gdLst/>
                <a:ahLst/>
                <a:cxnLst>
                  <a:cxn ang="0">
                    <a:pos x="34" y="112"/>
                  </a:cxn>
                  <a:cxn ang="0">
                    <a:pos x="4" y="114"/>
                  </a:cxn>
                  <a:cxn ang="0">
                    <a:pos x="0" y="0"/>
                  </a:cxn>
                  <a:cxn ang="0">
                    <a:pos x="28" y="0"/>
                  </a:cxn>
                  <a:cxn ang="0">
                    <a:pos x="34" y="112"/>
                  </a:cxn>
                </a:cxnLst>
                <a:rect l="0" t="0" r="r" b="b"/>
                <a:pathLst>
                  <a:path w="34" h="114">
                    <a:moveTo>
                      <a:pt x="34" y="112"/>
                    </a:moveTo>
                    <a:lnTo>
                      <a:pt x="4" y="114"/>
                    </a:lnTo>
                    <a:lnTo>
                      <a:pt x="0" y="0"/>
                    </a:lnTo>
                    <a:lnTo>
                      <a:pt x="28" y="0"/>
                    </a:lnTo>
                    <a:lnTo>
                      <a:pt x="34" y="11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u="sng"/>
              </a:p>
            </p:txBody>
          </p:sp>
          <p:sp>
            <p:nvSpPr>
              <p:cNvPr id="37" name="Freeform 53"/>
              <p:cNvSpPr/>
              <p:nvPr/>
            </p:nvSpPr>
            <p:spPr bwMode="auto">
              <a:xfrm>
                <a:off x="1698625" y="962025"/>
                <a:ext cx="130175" cy="177800"/>
              </a:xfrm>
              <a:custGeom>
                <a:avLst/>
                <a:gdLst/>
                <a:ahLst/>
                <a:cxnLst>
                  <a:cxn ang="0">
                    <a:pos x="58" y="112"/>
                  </a:cxn>
                  <a:cxn ang="0">
                    <a:pos x="0" y="14"/>
                  </a:cxn>
                  <a:cxn ang="0">
                    <a:pos x="26" y="0"/>
                  </a:cxn>
                  <a:cxn ang="0">
                    <a:pos x="82" y="98"/>
                  </a:cxn>
                  <a:cxn ang="0">
                    <a:pos x="58" y="112"/>
                  </a:cxn>
                </a:cxnLst>
                <a:rect l="0" t="0" r="r" b="b"/>
                <a:pathLst>
                  <a:path w="82" h="112">
                    <a:moveTo>
                      <a:pt x="58" y="112"/>
                    </a:moveTo>
                    <a:lnTo>
                      <a:pt x="0" y="14"/>
                    </a:lnTo>
                    <a:lnTo>
                      <a:pt x="26" y="0"/>
                    </a:lnTo>
                    <a:lnTo>
                      <a:pt x="82" y="98"/>
                    </a:lnTo>
                    <a:lnTo>
                      <a:pt x="58" y="11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u="sng"/>
              </a:p>
            </p:txBody>
          </p:sp>
          <p:sp>
            <p:nvSpPr>
              <p:cNvPr id="38" name="Freeform 54"/>
              <p:cNvSpPr/>
              <p:nvPr/>
            </p:nvSpPr>
            <p:spPr bwMode="auto">
              <a:xfrm>
                <a:off x="1536700" y="1123950"/>
                <a:ext cx="180975" cy="130175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14" y="58"/>
                  </a:cxn>
                  <a:cxn ang="0">
                    <a:pos x="98" y="82"/>
                  </a:cxn>
                  <a:cxn ang="0">
                    <a:pos x="0" y="26"/>
                  </a:cxn>
                  <a:cxn ang="0">
                    <a:pos x="14" y="0"/>
                  </a:cxn>
                </a:cxnLst>
                <a:rect l="0" t="0" r="r" b="b"/>
                <a:pathLst>
                  <a:path w="114" h="82">
                    <a:moveTo>
                      <a:pt x="14" y="0"/>
                    </a:moveTo>
                    <a:lnTo>
                      <a:pt x="114" y="58"/>
                    </a:lnTo>
                    <a:lnTo>
                      <a:pt x="98" y="82"/>
                    </a:lnTo>
                    <a:lnTo>
                      <a:pt x="0" y="26"/>
                    </a:lnTo>
                    <a:lnTo>
                      <a:pt x="14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u="sng"/>
              </a:p>
            </p:txBody>
          </p:sp>
          <p:sp>
            <p:nvSpPr>
              <p:cNvPr id="39" name="Freeform 55"/>
              <p:cNvSpPr/>
              <p:nvPr/>
            </p:nvSpPr>
            <p:spPr bwMode="auto">
              <a:xfrm>
                <a:off x="2190750" y="1123950"/>
                <a:ext cx="177800" cy="130175"/>
              </a:xfrm>
              <a:custGeom>
                <a:avLst/>
                <a:gdLst/>
                <a:ahLst/>
                <a:cxnLst>
                  <a:cxn ang="0">
                    <a:pos x="98" y="0"/>
                  </a:cxn>
                  <a:cxn ang="0">
                    <a:pos x="0" y="58"/>
                  </a:cxn>
                  <a:cxn ang="0">
                    <a:pos x="14" y="82"/>
                  </a:cxn>
                  <a:cxn ang="0">
                    <a:pos x="112" y="26"/>
                  </a:cxn>
                  <a:cxn ang="0">
                    <a:pos x="98" y="0"/>
                  </a:cxn>
                </a:cxnLst>
                <a:rect l="0" t="0" r="r" b="b"/>
                <a:pathLst>
                  <a:path w="112" h="82">
                    <a:moveTo>
                      <a:pt x="98" y="0"/>
                    </a:moveTo>
                    <a:lnTo>
                      <a:pt x="0" y="58"/>
                    </a:lnTo>
                    <a:lnTo>
                      <a:pt x="14" y="82"/>
                    </a:lnTo>
                    <a:lnTo>
                      <a:pt x="112" y="26"/>
                    </a:lnTo>
                    <a:lnTo>
                      <a:pt x="98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u="sng"/>
              </a:p>
            </p:txBody>
          </p:sp>
          <p:sp>
            <p:nvSpPr>
              <p:cNvPr id="40" name="Freeform 56"/>
              <p:cNvSpPr/>
              <p:nvPr/>
            </p:nvSpPr>
            <p:spPr bwMode="auto">
              <a:xfrm>
                <a:off x="2076450" y="962025"/>
                <a:ext cx="130175" cy="177800"/>
              </a:xfrm>
              <a:custGeom>
                <a:avLst/>
                <a:gdLst/>
                <a:ahLst/>
                <a:cxnLst>
                  <a:cxn ang="0">
                    <a:pos x="26" y="112"/>
                  </a:cxn>
                  <a:cxn ang="0">
                    <a:pos x="0" y="98"/>
                  </a:cxn>
                  <a:cxn ang="0">
                    <a:pos x="58" y="0"/>
                  </a:cxn>
                  <a:cxn ang="0">
                    <a:pos x="82" y="14"/>
                  </a:cxn>
                  <a:cxn ang="0">
                    <a:pos x="26" y="112"/>
                  </a:cxn>
                </a:cxnLst>
                <a:rect l="0" t="0" r="r" b="b"/>
                <a:pathLst>
                  <a:path w="82" h="112">
                    <a:moveTo>
                      <a:pt x="26" y="112"/>
                    </a:moveTo>
                    <a:lnTo>
                      <a:pt x="0" y="98"/>
                    </a:lnTo>
                    <a:lnTo>
                      <a:pt x="58" y="0"/>
                    </a:lnTo>
                    <a:lnTo>
                      <a:pt x="82" y="14"/>
                    </a:lnTo>
                    <a:lnTo>
                      <a:pt x="26" y="11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u="sng"/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zh-CN" altLang="en-US" dirty="0" smtClean="0"/>
              <a:t>经验教训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zh-CN" dirty="0" smtClean="0"/>
              <a:t>03</a:t>
            </a:r>
            <a:endParaRPr kumimoji="1" lang="zh-CN" altLang="en-US" dirty="0"/>
          </a:p>
        </p:txBody>
      </p:sp>
      <p:pic>
        <p:nvPicPr>
          <p:cNvPr id="25" name="图片 24">
            <a:hlinkClick r:id="rId1"/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4442" y="285549"/>
            <a:ext cx="1828800" cy="243840"/>
          </a:xfrm>
          <a:prstGeom prst="rect">
            <a:avLst/>
          </a:prstGeom>
        </p:spPr>
      </p:pic>
      <p:sp>
        <p:nvSpPr>
          <p:cNvPr id="26" name="椭圆 25"/>
          <p:cNvSpPr/>
          <p:nvPr/>
        </p:nvSpPr>
        <p:spPr>
          <a:xfrm>
            <a:off x="4979194" y="2505075"/>
            <a:ext cx="2314575" cy="2314575"/>
          </a:xfrm>
          <a:prstGeom prst="ellipse">
            <a:avLst/>
          </a:prstGeom>
          <a:solidFill>
            <a:schemeClr val="tx1"/>
          </a:solidFill>
          <a:ln w="1905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7" name="直接连接符 4"/>
          <p:cNvCxnSpPr>
            <a:stCxn id="26" idx="7"/>
            <a:endCxn id="28" idx="3"/>
          </p:cNvCxnSpPr>
          <p:nvPr/>
        </p:nvCxnSpPr>
        <p:spPr>
          <a:xfrm flipV="1">
            <a:off x="6954807" y="2373660"/>
            <a:ext cx="348936" cy="47037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6"/>
          <p:cNvCxnSpPr>
            <a:stCxn id="30" idx="5"/>
            <a:endCxn id="26" idx="1"/>
          </p:cNvCxnSpPr>
          <p:nvPr/>
        </p:nvCxnSpPr>
        <p:spPr>
          <a:xfrm>
            <a:off x="4828398" y="2572165"/>
            <a:ext cx="489758" cy="27187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8"/>
          <p:cNvCxnSpPr>
            <a:stCxn id="26" idx="6"/>
            <a:endCxn id="32" idx="3"/>
          </p:cNvCxnSpPr>
          <p:nvPr/>
        </p:nvCxnSpPr>
        <p:spPr>
          <a:xfrm flipV="1">
            <a:off x="7293769" y="2779590"/>
            <a:ext cx="2706590" cy="88277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椭圆 31"/>
          <p:cNvSpPr/>
          <p:nvPr/>
        </p:nvSpPr>
        <p:spPr>
          <a:xfrm rot="1872031">
            <a:off x="9988468" y="2269373"/>
            <a:ext cx="823911" cy="82391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3" name="直接连接符 10"/>
          <p:cNvCxnSpPr>
            <a:stCxn id="34" idx="7"/>
            <a:endCxn id="26" idx="3"/>
          </p:cNvCxnSpPr>
          <p:nvPr/>
        </p:nvCxnSpPr>
        <p:spPr>
          <a:xfrm flipV="1">
            <a:off x="4280929" y="4480688"/>
            <a:ext cx="1037227" cy="695947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12"/>
          <p:cNvCxnSpPr/>
          <p:nvPr/>
        </p:nvCxnSpPr>
        <p:spPr>
          <a:xfrm flipV="1">
            <a:off x="5333103" y="4819650"/>
            <a:ext cx="428625" cy="145241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椭圆 35"/>
          <p:cNvSpPr/>
          <p:nvPr/>
        </p:nvSpPr>
        <p:spPr>
          <a:xfrm>
            <a:off x="4921147" y="5810247"/>
            <a:ext cx="823911" cy="82391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7" name="直接连接符 14"/>
          <p:cNvCxnSpPr>
            <a:stCxn id="26" idx="5"/>
            <a:endCxn id="38" idx="1"/>
          </p:cNvCxnSpPr>
          <p:nvPr/>
        </p:nvCxnSpPr>
        <p:spPr>
          <a:xfrm>
            <a:off x="6954807" y="4480688"/>
            <a:ext cx="998217" cy="745357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2" name="组 61"/>
          <p:cNvGrpSpPr/>
          <p:nvPr/>
        </p:nvGrpSpPr>
        <p:grpSpPr>
          <a:xfrm>
            <a:off x="3085373" y="4984095"/>
            <a:ext cx="1467757" cy="1314745"/>
            <a:chOff x="3087757" y="4295775"/>
            <a:chExt cx="1467757" cy="1314745"/>
          </a:xfrm>
        </p:grpSpPr>
        <p:sp>
          <p:nvSpPr>
            <p:cNvPr id="34" name="椭圆 33"/>
            <p:cNvSpPr/>
            <p:nvPr/>
          </p:nvSpPr>
          <p:spPr>
            <a:xfrm>
              <a:off x="3161108" y="4295775"/>
              <a:ext cx="1314745" cy="131474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3087757" y="4768481"/>
              <a:ext cx="146775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 smtClean="0"/>
                <a:t>keyword</a:t>
              </a:r>
              <a:endParaRPr lang="zh-CN" altLang="en-US" b="1" dirty="0"/>
            </a:p>
          </p:txBody>
        </p:sp>
      </p:grpSp>
      <p:grpSp>
        <p:nvGrpSpPr>
          <p:cNvPr id="9" name="组 8"/>
          <p:cNvGrpSpPr/>
          <p:nvPr/>
        </p:nvGrpSpPr>
        <p:grpSpPr>
          <a:xfrm>
            <a:off x="7711074" y="4984095"/>
            <a:ext cx="1652137" cy="1652137"/>
            <a:chOff x="7711074" y="4984095"/>
            <a:chExt cx="1652137" cy="1652137"/>
          </a:xfrm>
        </p:grpSpPr>
        <p:sp>
          <p:nvSpPr>
            <p:cNvPr id="38" name="椭圆 37"/>
            <p:cNvSpPr/>
            <p:nvPr/>
          </p:nvSpPr>
          <p:spPr>
            <a:xfrm>
              <a:off x="7711074" y="4984095"/>
              <a:ext cx="1652137" cy="165213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7803263" y="5610520"/>
              <a:ext cx="146775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 smtClean="0"/>
                <a:t>keyword</a:t>
              </a:r>
              <a:endParaRPr lang="zh-CN" altLang="en-US" b="1" dirty="0"/>
            </a:p>
          </p:txBody>
        </p:sp>
      </p:grpSp>
      <p:grpSp>
        <p:nvGrpSpPr>
          <p:cNvPr id="8" name="组 7"/>
          <p:cNvGrpSpPr/>
          <p:nvPr/>
        </p:nvGrpSpPr>
        <p:grpSpPr>
          <a:xfrm>
            <a:off x="3470672" y="1214439"/>
            <a:ext cx="1590675" cy="1590675"/>
            <a:chOff x="3470672" y="1214439"/>
            <a:chExt cx="1590675" cy="1590675"/>
          </a:xfrm>
        </p:grpSpPr>
        <p:sp>
          <p:nvSpPr>
            <p:cNvPr id="30" name="椭圆 29"/>
            <p:cNvSpPr/>
            <p:nvPr/>
          </p:nvSpPr>
          <p:spPr>
            <a:xfrm>
              <a:off x="3470672" y="1214439"/>
              <a:ext cx="1590675" cy="1590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3532492" y="1847702"/>
              <a:ext cx="146775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 smtClean="0">
                  <a:solidFill>
                    <a:schemeClr val="accent1"/>
                  </a:solidFill>
                </a:rPr>
                <a:t>keyword</a:t>
              </a:r>
              <a:endParaRPr lang="zh-CN" altLang="en-US" b="1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7" name="组 6"/>
          <p:cNvGrpSpPr/>
          <p:nvPr/>
        </p:nvGrpSpPr>
        <p:grpSpPr>
          <a:xfrm>
            <a:off x="7034656" y="805309"/>
            <a:ext cx="1837438" cy="1837438"/>
            <a:chOff x="7034656" y="805309"/>
            <a:chExt cx="1837438" cy="1837438"/>
          </a:xfrm>
        </p:grpSpPr>
        <p:sp>
          <p:nvSpPr>
            <p:cNvPr id="28" name="椭圆 27"/>
            <p:cNvSpPr/>
            <p:nvPr/>
          </p:nvSpPr>
          <p:spPr>
            <a:xfrm>
              <a:off x="7034656" y="805309"/>
              <a:ext cx="1837438" cy="18374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7219496" y="1522462"/>
              <a:ext cx="146775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 smtClean="0">
                  <a:solidFill>
                    <a:schemeClr val="accent1"/>
                  </a:solidFill>
                </a:rPr>
                <a:t>keyword</a:t>
              </a:r>
              <a:endParaRPr lang="zh-CN" altLang="en-US" b="1" dirty="0">
                <a:solidFill>
                  <a:schemeClr val="accent1"/>
                </a:solidFill>
              </a:endParaRPr>
            </a:p>
          </p:txBody>
        </p:sp>
      </p:grpSp>
      <p:sp>
        <p:nvSpPr>
          <p:cNvPr id="43" name="Freeform 234"/>
          <p:cNvSpPr>
            <a:spLocks noEditPoints="1"/>
          </p:cNvSpPr>
          <p:nvPr/>
        </p:nvSpPr>
        <p:spPr bwMode="auto">
          <a:xfrm>
            <a:off x="5702248" y="3071814"/>
            <a:ext cx="837509" cy="1230091"/>
          </a:xfrm>
          <a:custGeom>
            <a:avLst/>
            <a:gdLst/>
            <a:ahLst/>
            <a:cxnLst>
              <a:cxn ang="0">
                <a:pos x="90" y="470"/>
              </a:cxn>
              <a:cxn ang="0">
                <a:pos x="0" y="436"/>
              </a:cxn>
              <a:cxn ang="0">
                <a:pos x="64" y="270"/>
              </a:cxn>
              <a:cxn ang="0">
                <a:pos x="106" y="292"/>
              </a:cxn>
              <a:cxn ang="0">
                <a:pos x="154" y="302"/>
              </a:cxn>
              <a:cxn ang="0">
                <a:pos x="256" y="270"/>
              </a:cxn>
              <a:cxn ang="0">
                <a:pos x="258" y="408"/>
              </a:cxn>
              <a:cxn ang="0">
                <a:pos x="166" y="302"/>
              </a:cxn>
              <a:cxn ang="0">
                <a:pos x="192" y="300"/>
              </a:cxn>
              <a:cxn ang="0">
                <a:pos x="236" y="282"/>
              </a:cxn>
              <a:cxn ang="0">
                <a:pos x="256" y="270"/>
              </a:cxn>
              <a:cxn ang="0">
                <a:pos x="160" y="286"/>
              </a:cxn>
              <a:cxn ang="0">
                <a:pos x="188" y="284"/>
              </a:cxn>
              <a:cxn ang="0">
                <a:pos x="216" y="274"/>
              </a:cxn>
              <a:cxn ang="0">
                <a:pos x="240" y="262"/>
              </a:cxn>
              <a:cxn ang="0">
                <a:pos x="262" y="244"/>
              </a:cxn>
              <a:cxn ang="0">
                <a:pos x="278" y="222"/>
              </a:cxn>
              <a:cxn ang="0">
                <a:pos x="292" y="198"/>
              </a:cxn>
              <a:cxn ang="0">
                <a:pos x="300" y="172"/>
              </a:cxn>
              <a:cxn ang="0">
                <a:pos x="304" y="142"/>
              </a:cxn>
              <a:cxn ang="0">
                <a:pos x="302" y="128"/>
              </a:cxn>
              <a:cxn ang="0">
                <a:pos x="296" y="100"/>
              </a:cxn>
              <a:cxn ang="0">
                <a:pos x="286" y="74"/>
              </a:cxn>
              <a:cxn ang="0">
                <a:pos x="270" y="52"/>
              </a:cxn>
              <a:cxn ang="0">
                <a:pos x="252" y="32"/>
              </a:cxn>
              <a:cxn ang="0">
                <a:pos x="228" y="16"/>
              </a:cxn>
              <a:cxn ang="0">
                <a:pos x="202" y="6"/>
              </a:cxn>
              <a:cxn ang="0">
                <a:pos x="174" y="0"/>
              </a:cxn>
              <a:cxn ang="0">
                <a:pos x="160" y="0"/>
              </a:cxn>
              <a:cxn ang="0">
                <a:pos x="130" y="2"/>
              </a:cxn>
              <a:cxn ang="0">
                <a:pos x="104" y="10"/>
              </a:cxn>
              <a:cxn ang="0">
                <a:pos x="80" y="24"/>
              </a:cxn>
              <a:cxn ang="0">
                <a:pos x="58" y="42"/>
              </a:cxn>
              <a:cxn ang="0">
                <a:pos x="40" y="62"/>
              </a:cxn>
              <a:cxn ang="0">
                <a:pos x="28" y="86"/>
              </a:cxn>
              <a:cxn ang="0">
                <a:pos x="20" y="114"/>
              </a:cxn>
              <a:cxn ang="0">
                <a:pos x="16" y="142"/>
              </a:cxn>
              <a:cxn ang="0">
                <a:pos x="18" y="158"/>
              </a:cxn>
              <a:cxn ang="0">
                <a:pos x="22" y="186"/>
              </a:cxn>
              <a:cxn ang="0">
                <a:pos x="34" y="212"/>
              </a:cxn>
              <a:cxn ang="0">
                <a:pos x="50" y="234"/>
              </a:cxn>
              <a:cxn ang="0">
                <a:pos x="68" y="254"/>
              </a:cxn>
              <a:cxn ang="0">
                <a:pos x="92" y="268"/>
              </a:cxn>
              <a:cxn ang="0">
                <a:pos x="118" y="280"/>
              </a:cxn>
              <a:cxn ang="0">
                <a:pos x="146" y="286"/>
              </a:cxn>
              <a:cxn ang="0">
                <a:pos x="160" y="286"/>
              </a:cxn>
              <a:cxn ang="0">
                <a:pos x="104" y="222"/>
              </a:cxn>
              <a:cxn ang="0">
                <a:pos x="80" y="126"/>
              </a:cxn>
              <a:cxn ang="0">
                <a:pos x="160" y="64"/>
              </a:cxn>
              <a:cxn ang="0">
                <a:pos x="240" y="126"/>
              </a:cxn>
              <a:cxn ang="0">
                <a:pos x="216" y="222"/>
              </a:cxn>
            </a:cxnLst>
            <a:rect l="0" t="0" r="r" b="b"/>
            <a:pathLst>
              <a:path w="320" h="470">
                <a:moveTo>
                  <a:pt x="154" y="302"/>
                </a:moveTo>
                <a:lnTo>
                  <a:pt x="90" y="470"/>
                </a:lnTo>
                <a:lnTo>
                  <a:pt x="62" y="408"/>
                </a:lnTo>
                <a:lnTo>
                  <a:pt x="0" y="436"/>
                </a:lnTo>
                <a:lnTo>
                  <a:pt x="64" y="270"/>
                </a:lnTo>
                <a:lnTo>
                  <a:pt x="64" y="270"/>
                </a:lnTo>
                <a:lnTo>
                  <a:pt x="84" y="282"/>
                </a:lnTo>
                <a:lnTo>
                  <a:pt x="106" y="292"/>
                </a:lnTo>
                <a:lnTo>
                  <a:pt x="128" y="300"/>
                </a:lnTo>
                <a:lnTo>
                  <a:pt x="154" y="302"/>
                </a:lnTo>
                <a:lnTo>
                  <a:pt x="154" y="302"/>
                </a:lnTo>
                <a:close/>
                <a:moveTo>
                  <a:pt x="256" y="270"/>
                </a:moveTo>
                <a:lnTo>
                  <a:pt x="320" y="436"/>
                </a:lnTo>
                <a:lnTo>
                  <a:pt x="258" y="408"/>
                </a:lnTo>
                <a:lnTo>
                  <a:pt x="230" y="470"/>
                </a:lnTo>
                <a:lnTo>
                  <a:pt x="166" y="302"/>
                </a:lnTo>
                <a:lnTo>
                  <a:pt x="166" y="302"/>
                </a:lnTo>
                <a:lnTo>
                  <a:pt x="192" y="300"/>
                </a:lnTo>
                <a:lnTo>
                  <a:pt x="214" y="292"/>
                </a:lnTo>
                <a:lnTo>
                  <a:pt x="236" y="282"/>
                </a:lnTo>
                <a:lnTo>
                  <a:pt x="256" y="270"/>
                </a:lnTo>
                <a:lnTo>
                  <a:pt x="256" y="270"/>
                </a:lnTo>
                <a:close/>
                <a:moveTo>
                  <a:pt x="160" y="286"/>
                </a:moveTo>
                <a:lnTo>
                  <a:pt x="160" y="286"/>
                </a:lnTo>
                <a:lnTo>
                  <a:pt x="174" y="286"/>
                </a:lnTo>
                <a:lnTo>
                  <a:pt x="188" y="284"/>
                </a:lnTo>
                <a:lnTo>
                  <a:pt x="202" y="280"/>
                </a:lnTo>
                <a:lnTo>
                  <a:pt x="216" y="274"/>
                </a:lnTo>
                <a:lnTo>
                  <a:pt x="228" y="268"/>
                </a:lnTo>
                <a:lnTo>
                  <a:pt x="240" y="262"/>
                </a:lnTo>
                <a:lnTo>
                  <a:pt x="252" y="254"/>
                </a:lnTo>
                <a:lnTo>
                  <a:pt x="262" y="244"/>
                </a:lnTo>
                <a:lnTo>
                  <a:pt x="270" y="234"/>
                </a:lnTo>
                <a:lnTo>
                  <a:pt x="278" y="222"/>
                </a:lnTo>
                <a:lnTo>
                  <a:pt x="286" y="212"/>
                </a:lnTo>
                <a:lnTo>
                  <a:pt x="292" y="198"/>
                </a:lnTo>
                <a:lnTo>
                  <a:pt x="296" y="186"/>
                </a:lnTo>
                <a:lnTo>
                  <a:pt x="300" y="172"/>
                </a:lnTo>
                <a:lnTo>
                  <a:pt x="302" y="158"/>
                </a:lnTo>
                <a:lnTo>
                  <a:pt x="304" y="142"/>
                </a:lnTo>
                <a:lnTo>
                  <a:pt x="304" y="142"/>
                </a:lnTo>
                <a:lnTo>
                  <a:pt x="302" y="128"/>
                </a:lnTo>
                <a:lnTo>
                  <a:pt x="300" y="114"/>
                </a:lnTo>
                <a:lnTo>
                  <a:pt x="296" y="100"/>
                </a:lnTo>
                <a:lnTo>
                  <a:pt x="292" y="86"/>
                </a:lnTo>
                <a:lnTo>
                  <a:pt x="286" y="74"/>
                </a:lnTo>
                <a:lnTo>
                  <a:pt x="278" y="62"/>
                </a:lnTo>
                <a:lnTo>
                  <a:pt x="270" y="52"/>
                </a:lnTo>
                <a:lnTo>
                  <a:pt x="262" y="42"/>
                </a:lnTo>
                <a:lnTo>
                  <a:pt x="252" y="32"/>
                </a:lnTo>
                <a:lnTo>
                  <a:pt x="240" y="24"/>
                </a:lnTo>
                <a:lnTo>
                  <a:pt x="228" y="16"/>
                </a:lnTo>
                <a:lnTo>
                  <a:pt x="216" y="10"/>
                </a:lnTo>
                <a:lnTo>
                  <a:pt x="202" y="6"/>
                </a:lnTo>
                <a:lnTo>
                  <a:pt x="188" y="2"/>
                </a:lnTo>
                <a:lnTo>
                  <a:pt x="174" y="0"/>
                </a:lnTo>
                <a:lnTo>
                  <a:pt x="160" y="0"/>
                </a:lnTo>
                <a:lnTo>
                  <a:pt x="160" y="0"/>
                </a:lnTo>
                <a:lnTo>
                  <a:pt x="146" y="0"/>
                </a:lnTo>
                <a:lnTo>
                  <a:pt x="130" y="2"/>
                </a:lnTo>
                <a:lnTo>
                  <a:pt x="118" y="6"/>
                </a:lnTo>
                <a:lnTo>
                  <a:pt x="104" y="10"/>
                </a:lnTo>
                <a:lnTo>
                  <a:pt x="92" y="16"/>
                </a:lnTo>
                <a:lnTo>
                  <a:pt x="80" y="24"/>
                </a:lnTo>
                <a:lnTo>
                  <a:pt x="68" y="32"/>
                </a:lnTo>
                <a:lnTo>
                  <a:pt x="58" y="42"/>
                </a:lnTo>
                <a:lnTo>
                  <a:pt x="50" y="52"/>
                </a:lnTo>
                <a:lnTo>
                  <a:pt x="40" y="62"/>
                </a:lnTo>
                <a:lnTo>
                  <a:pt x="34" y="74"/>
                </a:lnTo>
                <a:lnTo>
                  <a:pt x="28" y="86"/>
                </a:lnTo>
                <a:lnTo>
                  <a:pt x="22" y="100"/>
                </a:lnTo>
                <a:lnTo>
                  <a:pt x="20" y="114"/>
                </a:lnTo>
                <a:lnTo>
                  <a:pt x="18" y="128"/>
                </a:lnTo>
                <a:lnTo>
                  <a:pt x="16" y="142"/>
                </a:lnTo>
                <a:lnTo>
                  <a:pt x="16" y="142"/>
                </a:lnTo>
                <a:lnTo>
                  <a:pt x="18" y="158"/>
                </a:lnTo>
                <a:lnTo>
                  <a:pt x="20" y="172"/>
                </a:lnTo>
                <a:lnTo>
                  <a:pt x="22" y="186"/>
                </a:lnTo>
                <a:lnTo>
                  <a:pt x="28" y="198"/>
                </a:lnTo>
                <a:lnTo>
                  <a:pt x="34" y="212"/>
                </a:lnTo>
                <a:lnTo>
                  <a:pt x="40" y="222"/>
                </a:lnTo>
                <a:lnTo>
                  <a:pt x="50" y="234"/>
                </a:lnTo>
                <a:lnTo>
                  <a:pt x="58" y="244"/>
                </a:lnTo>
                <a:lnTo>
                  <a:pt x="68" y="254"/>
                </a:lnTo>
                <a:lnTo>
                  <a:pt x="80" y="262"/>
                </a:lnTo>
                <a:lnTo>
                  <a:pt x="92" y="268"/>
                </a:lnTo>
                <a:lnTo>
                  <a:pt x="104" y="274"/>
                </a:lnTo>
                <a:lnTo>
                  <a:pt x="118" y="280"/>
                </a:lnTo>
                <a:lnTo>
                  <a:pt x="130" y="284"/>
                </a:lnTo>
                <a:lnTo>
                  <a:pt x="146" y="286"/>
                </a:lnTo>
                <a:lnTo>
                  <a:pt x="160" y="286"/>
                </a:lnTo>
                <a:lnTo>
                  <a:pt x="160" y="286"/>
                </a:lnTo>
                <a:close/>
                <a:moveTo>
                  <a:pt x="160" y="186"/>
                </a:moveTo>
                <a:lnTo>
                  <a:pt x="104" y="222"/>
                </a:lnTo>
                <a:lnTo>
                  <a:pt x="128" y="158"/>
                </a:lnTo>
                <a:lnTo>
                  <a:pt x="80" y="126"/>
                </a:lnTo>
                <a:lnTo>
                  <a:pt x="136" y="126"/>
                </a:lnTo>
                <a:lnTo>
                  <a:pt x="160" y="64"/>
                </a:lnTo>
                <a:lnTo>
                  <a:pt x="184" y="126"/>
                </a:lnTo>
                <a:lnTo>
                  <a:pt x="240" y="126"/>
                </a:lnTo>
                <a:lnTo>
                  <a:pt x="192" y="158"/>
                </a:lnTo>
                <a:lnTo>
                  <a:pt x="216" y="222"/>
                </a:lnTo>
                <a:lnTo>
                  <a:pt x="160" y="186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4" name="文本框 43"/>
          <p:cNvSpPr txBox="1"/>
          <p:nvPr/>
        </p:nvSpPr>
        <p:spPr>
          <a:xfrm>
            <a:off x="855551" y="1563503"/>
            <a:ext cx="2332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400" b="1" dirty="0" smtClean="0">
                <a:solidFill>
                  <a:schemeClr val="bg1"/>
                </a:solidFill>
              </a:rPr>
              <a:t>ADD TEXT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45" name="Rectangle 11"/>
          <p:cNvSpPr/>
          <p:nvPr/>
        </p:nvSpPr>
        <p:spPr>
          <a:xfrm>
            <a:off x="630170" y="1972431"/>
            <a:ext cx="2558331" cy="1292658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</a:rPr>
              <a:t>点击此处添加文本内容，如关键词、部分简单介绍等。点击此处添加文本内容，如关键词、部分简单介绍等。点击此处添加文本内容，如关键词、部分简单介绍等。</a:t>
            </a:r>
            <a:endParaRPr kumimoji="1"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742950" y="4910903"/>
            <a:ext cx="20708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accent1"/>
                </a:solidFill>
              </a:rPr>
              <a:t>ADD TEXT</a:t>
            </a:r>
            <a:endParaRPr lang="zh-CN" altLang="en-US" sz="2400" b="1" dirty="0">
              <a:solidFill>
                <a:schemeClr val="accent1"/>
              </a:solidFill>
            </a:endParaRPr>
          </a:p>
        </p:txBody>
      </p:sp>
      <p:sp>
        <p:nvSpPr>
          <p:cNvPr id="47" name="Rectangle 11"/>
          <p:cNvSpPr/>
          <p:nvPr/>
        </p:nvSpPr>
        <p:spPr>
          <a:xfrm>
            <a:off x="742950" y="5319831"/>
            <a:ext cx="2302986" cy="812526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点击此处添加文本内容，如关键词、部分简单介绍等。点击此处添加文本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内容</a:t>
            </a:r>
            <a:r>
              <a:rPr lang="en-US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.</a:t>
            </a:r>
            <a:endParaRPr kumimoji="1" lang="zh-CN" altLang="en-US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8393907" y="3747690"/>
            <a:ext cx="2418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accent1"/>
                </a:solidFill>
              </a:rPr>
              <a:t>ADD TEXT</a:t>
            </a:r>
            <a:endParaRPr lang="zh-CN" altLang="en-US" sz="2400" b="1" dirty="0">
              <a:solidFill>
                <a:schemeClr val="accent1"/>
              </a:solidFill>
            </a:endParaRPr>
          </a:p>
        </p:txBody>
      </p:sp>
      <p:sp>
        <p:nvSpPr>
          <p:cNvPr id="49" name="Rectangle 11"/>
          <p:cNvSpPr/>
          <p:nvPr/>
        </p:nvSpPr>
        <p:spPr>
          <a:xfrm>
            <a:off x="8393907" y="4156618"/>
            <a:ext cx="3363296" cy="572460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点击此处添加文本内容，如关键词、部分简单介绍等。点击此处添加文本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内容。</a:t>
            </a:r>
            <a:endParaRPr kumimoji="1" lang="zh-CN" altLang="en-US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zh-CN" dirty="0" smtClean="0"/>
              <a:t>PART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FOUR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zh-CN" altLang="en-US" dirty="0" smtClean="0"/>
              <a:t>学期计划</a:t>
            </a:r>
            <a:endParaRPr kumimoji="1" lang="zh-CN" altLang="en-US" dirty="0"/>
          </a:p>
        </p:txBody>
      </p:sp>
      <p:pic>
        <p:nvPicPr>
          <p:cNvPr id="4" name="图片 3">
            <a:hlinkClick r:id="rId1"/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4925" y="6205086"/>
            <a:ext cx="1828800" cy="2438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zh-CN" altLang="en-US" dirty="0"/>
              <a:t>学期</a:t>
            </a:r>
            <a:r>
              <a:rPr kumimoji="1" lang="zh-CN" altLang="en-US" dirty="0" smtClean="0"/>
              <a:t>计划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zh-CN" dirty="0" smtClean="0"/>
              <a:t>04</a:t>
            </a:r>
            <a:endParaRPr kumimoji="1"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1909011" y="1941101"/>
            <a:ext cx="24592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400" b="1" dirty="0" smtClean="0">
                <a:solidFill>
                  <a:schemeClr val="accent1"/>
                </a:solidFill>
              </a:rPr>
              <a:t>ADD TEXT</a:t>
            </a:r>
            <a:endParaRPr lang="zh-CN" altLang="en-US" sz="2400" b="1" dirty="0">
              <a:solidFill>
                <a:schemeClr val="accent1"/>
              </a:solidFill>
            </a:endParaRPr>
          </a:p>
        </p:txBody>
      </p:sp>
      <p:sp>
        <p:nvSpPr>
          <p:cNvPr id="5" name="Rectangle 11"/>
          <p:cNvSpPr/>
          <p:nvPr/>
        </p:nvSpPr>
        <p:spPr>
          <a:xfrm>
            <a:off x="408226" y="2350029"/>
            <a:ext cx="3988583" cy="1052592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/>
                </a:solidFill>
              </a:rPr>
              <a:t>8-14</a:t>
            </a:r>
            <a:r>
              <a:rPr lang="zh-CN" altLang="en-US" sz="1200" dirty="0">
                <a:solidFill>
                  <a:schemeClr val="bg1"/>
                </a:solidFill>
              </a:rPr>
              <a:t>号字，</a:t>
            </a:r>
            <a:r>
              <a:rPr lang="en-US" altLang="zh-CN" sz="1200" dirty="0">
                <a:solidFill>
                  <a:schemeClr val="bg1"/>
                </a:solidFill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</a:rPr>
              <a:t>倍字间距。标题数字等都可以通过点击和重新输入进行</a:t>
            </a:r>
            <a:r>
              <a:rPr lang="zh-CN" altLang="en-US" sz="1200" dirty="0" smtClean="0">
                <a:solidFill>
                  <a:schemeClr val="bg1"/>
                </a:solidFill>
              </a:rPr>
              <a:t>更改。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652843" y="2019836"/>
            <a:ext cx="2423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accent1"/>
                </a:solidFill>
              </a:rPr>
              <a:t>ADD TEXT</a:t>
            </a:r>
            <a:endParaRPr lang="zh-CN" altLang="en-US" sz="2400" b="1" dirty="0">
              <a:solidFill>
                <a:schemeClr val="accent1"/>
              </a:solidFill>
            </a:endParaRPr>
          </a:p>
        </p:txBody>
      </p:sp>
      <p:sp>
        <p:nvSpPr>
          <p:cNvPr id="7" name="Rectangle 11"/>
          <p:cNvSpPr/>
          <p:nvPr/>
        </p:nvSpPr>
        <p:spPr>
          <a:xfrm>
            <a:off x="7504728" y="2428764"/>
            <a:ext cx="3988583" cy="1052592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/>
                </a:solidFill>
              </a:rPr>
              <a:t>8-14</a:t>
            </a:r>
            <a:r>
              <a:rPr lang="zh-CN" altLang="en-US" sz="1200" dirty="0">
                <a:solidFill>
                  <a:schemeClr val="bg1"/>
                </a:solidFill>
              </a:rPr>
              <a:t>号字，</a:t>
            </a:r>
            <a:r>
              <a:rPr lang="en-US" altLang="zh-CN" sz="1200" dirty="0">
                <a:solidFill>
                  <a:schemeClr val="bg1"/>
                </a:solidFill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</a:rPr>
              <a:t>倍字间距。标题数字等都可以通过点击和重新输入进行更改。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634764" y="4857863"/>
            <a:ext cx="2423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accent1"/>
                </a:solidFill>
              </a:rPr>
              <a:t>ADD TEXT</a:t>
            </a:r>
            <a:endParaRPr lang="zh-CN" altLang="en-US" sz="2400" b="1" dirty="0">
              <a:solidFill>
                <a:schemeClr val="accent1"/>
              </a:solidFill>
            </a:endParaRPr>
          </a:p>
        </p:txBody>
      </p:sp>
      <p:sp>
        <p:nvSpPr>
          <p:cNvPr id="9" name="Rectangle 11"/>
          <p:cNvSpPr/>
          <p:nvPr/>
        </p:nvSpPr>
        <p:spPr>
          <a:xfrm>
            <a:off x="7486649" y="5266791"/>
            <a:ext cx="3988583" cy="1052592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/>
                </a:solidFill>
              </a:rPr>
              <a:t>8-14</a:t>
            </a:r>
            <a:r>
              <a:rPr lang="zh-CN" altLang="en-US" sz="1200" dirty="0">
                <a:solidFill>
                  <a:schemeClr val="bg1"/>
                </a:solidFill>
              </a:rPr>
              <a:t>号字，</a:t>
            </a:r>
            <a:r>
              <a:rPr lang="en-US" altLang="zh-CN" sz="1200" dirty="0">
                <a:solidFill>
                  <a:schemeClr val="bg1"/>
                </a:solidFill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</a:rPr>
              <a:t>倍字间距。标题数字等都可以通过点击和重新输入进行更改。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10" name="Rectangle 11"/>
          <p:cNvSpPr/>
          <p:nvPr/>
        </p:nvSpPr>
        <p:spPr>
          <a:xfrm>
            <a:off x="2575778" y="4678111"/>
            <a:ext cx="3988583" cy="1052592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/>
                </a:solidFill>
              </a:rPr>
              <a:t>8-14</a:t>
            </a:r>
            <a:r>
              <a:rPr lang="zh-CN" altLang="en-US" sz="1200" dirty="0">
                <a:solidFill>
                  <a:schemeClr val="bg1"/>
                </a:solidFill>
              </a:rPr>
              <a:t>号字，</a:t>
            </a:r>
            <a:r>
              <a:rPr lang="en-US" altLang="zh-CN" sz="1200" dirty="0">
                <a:solidFill>
                  <a:schemeClr val="bg1"/>
                </a:solidFill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</a:rPr>
              <a:t>倍字间距。标题数字等都可以通过点击和重新输入进行更改。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907926" y="4286825"/>
            <a:ext cx="24592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400" b="1" dirty="0" smtClean="0">
                <a:solidFill>
                  <a:schemeClr val="accent1"/>
                </a:solidFill>
              </a:rPr>
              <a:t>ADD TEXT</a:t>
            </a:r>
            <a:endParaRPr lang="zh-CN" altLang="en-US" sz="2400" b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zh-CN" altLang="en-US" dirty="0" smtClean="0"/>
              <a:t>学期计划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zh-CN" dirty="0" smtClean="0"/>
              <a:t>04</a:t>
            </a:r>
            <a:endParaRPr kumimoji="1" lang="zh-CN" altLang="en-US" dirty="0"/>
          </a:p>
        </p:txBody>
      </p:sp>
      <p:sp>
        <p:nvSpPr>
          <p:cNvPr id="5" name="平行四边形 4"/>
          <p:cNvSpPr/>
          <p:nvPr/>
        </p:nvSpPr>
        <p:spPr>
          <a:xfrm rot="1356043">
            <a:off x="4781550" y="2444416"/>
            <a:ext cx="2514600" cy="1009650"/>
          </a:xfrm>
          <a:prstGeom prst="parallelogram">
            <a:avLst>
              <a:gd name="adj" fmla="val 101343"/>
            </a:avLst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3" name="组 12"/>
          <p:cNvGrpSpPr/>
          <p:nvPr/>
        </p:nvGrpSpPr>
        <p:grpSpPr>
          <a:xfrm>
            <a:off x="4684096" y="2384013"/>
            <a:ext cx="2707304" cy="2936953"/>
            <a:chOff x="4684096" y="2111297"/>
            <a:chExt cx="2707304" cy="2936953"/>
          </a:xfrm>
        </p:grpSpPr>
        <p:sp>
          <p:nvSpPr>
            <p:cNvPr id="6" name="平行四边形 5"/>
            <p:cNvSpPr/>
            <p:nvPr/>
          </p:nvSpPr>
          <p:spPr>
            <a:xfrm rot="1356043">
              <a:off x="4781550" y="2781300"/>
              <a:ext cx="2514600" cy="1009650"/>
            </a:xfrm>
            <a:prstGeom prst="parallelogram">
              <a:avLst>
                <a:gd name="adj" fmla="val 101343"/>
              </a:avLst>
            </a:prstGeom>
            <a:solidFill>
              <a:schemeClr val="bg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平行四边形 6"/>
            <p:cNvSpPr/>
            <p:nvPr/>
          </p:nvSpPr>
          <p:spPr>
            <a:xfrm rot="1356043">
              <a:off x="4781551" y="3425747"/>
              <a:ext cx="2514600" cy="1009650"/>
            </a:xfrm>
            <a:prstGeom prst="parallelogram">
              <a:avLst>
                <a:gd name="adj" fmla="val 101343"/>
              </a:avLst>
            </a:prstGeom>
            <a:solidFill>
              <a:schemeClr val="bg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平行四边形 7"/>
            <p:cNvSpPr/>
            <p:nvPr/>
          </p:nvSpPr>
          <p:spPr>
            <a:xfrm rot="1356043">
              <a:off x="4781552" y="4003520"/>
              <a:ext cx="2514600" cy="1009650"/>
            </a:xfrm>
            <a:prstGeom prst="parallelogram">
              <a:avLst>
                <a:gd name="adj" fmla="val 101343"/>
              </a:avLst>
            </a:prstGeom>
            <a:solidFill>
              <a:schemeClr val="bg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9" name="直接连接符 8"/>
            <p:cNvCxnSpPr/>
            <p:nvPr/>
          </p:nvCxnSpPr>
          <p:spPr>
            <a:xfrm>
              <a:off x="6057900" y="3228975"/>
              <a:ext cx="0" cy="1819275"/>
            </a:xfrm>
            <a:prstGeom prst="line">
              <a:avLst/>
            </a:prstGeom>
            <a:solidFill>
              <a:schemeClr val="bg1"/>
            </a:solidFill>
            <a:ln>
              <a:noFill/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>
              <a:off x="4684096" y="2689070"/>
              <a:ext cx="0" cy="1819275"/>
            </a:xfrm>
            <a:prstGeom prst="line">
              <a:avLst/>
            </a:prstGeom>
            <a:solidFill>
              <a:schemeClr val="bg1"/>
            </a:solidFill>
            <a:ln>
              <a:noFill/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>
              <a:off x="7391400" y="2689070"/>
              <a:ext cx="0" cy="1819275"/>
            </a:xfrm>
            <a:prstGeom prst="line">
              <a:avLst/>
            </a:prstGeom>
            <a:solidFill>
              <a:schemeClr val="bg1"/>
            </a:solidFill>
            <a:ln>
              <a:noFill/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6019800" y="2111297"/>
              <a:ext cx="0" cy="1819275"/>
            </a:xfrm>
            <a:prstGeom prst="line">
              <a:avLst/>
            </a:prstGeom>
            <a:solidFill>
              <a:schemeClr val="bg1"/>
            </a:solidFill>
            <a:ln>
              <a:noFill/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文本框 13"/>
          <p:cNvSpPr txBox="1"/>
          <p:nvPr/>
        </p:nvSpPr>
        <p:spPr>
          <a:xfrm>
            <a:off x="7600980" y="1591066"/>
            <a:ext cx="2423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accent1"/>
                </a:solidFill>
              </a:rPr>
              <a:t>ADD TEXT</a:t>
            </a:r>
            <a:endParaRPr lang="zh-CN" altLang="en-US" sz="2400" b="1" dirty="0">
              <a:solidFill>
                <a:schemeClr val="accent1"/>
              </a:solidFill>
            </a:endParaRPr>
          </a:p>
        </p:txBody>
      </p:sp>
      <p:sp>
        <p:nvSpPr>
          <p:cNvPr id="15" name="Rectangle 11"/>
          <p:cNvSpPr/>
          <p:nvPr/>
        </p:nvSpPr>
        <p:spPr>
          <a:xfrm>
            <a:off x="7600981" y="1999994"/>
            <a:ext cx="3660578" cy="1052592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/>
                </a:solidFill>
              </a:rPr>
              <a:t>8-14</a:t>
            </a:r>
            <a:r>
              <a:rPr lang="zh-CN" altLang="en-US" sz="1200" dirty="0">
                <a:solidFill>
                  <a:schemeClr val="bg1"/>
                </a:solidFill>
              </a:rPr>
              <a:t>号字，</a:t>
            </a:r>
            <a:r>
              <a:rPr lang="en-US" altLang="zh-CN" sz="1200" dirty="0">
                <a:solidFill>
                  <a:schemeClr val="bg1"/>
                </a:solidFill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</a:rPr>
              <a:t>倍字间距。标题数字等都可以通过点击和重新输入进行更改。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631059" y="4099160"/>
            <a:ext cx="2423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accent1"/>
                </a:solidFill>
              </a:rPr>
              <a:t>ADD TEXT</a:t>
            </a:r>
            <a:endParaRPr lang="zh-CN" altLang="en-US" sz="2400" b="1" dirty="0">
              <a:solidFill>
                <a:schemeClr val="accent1"/>
              </a:solidFill>
            </a:endParaRPr>
          </a:p>
        </p:txBody>
      </p:sp>
      <p:sp>
        <p:nvSpPr>
          <p:cNvPr id="17" name="Rectangle 11"/>
          <p:cNvSpPr/>
          <p:nvPr/>
        </p:nvSpPr>
        <p:spPr>
          <a:xfrm>
            <a:off x="7631060" y="4508088"/>
            <a:ext cx="3660578" cy="1052592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/>
                </a:solidFill>
              </a:rPr>
              <a:t>8-14</a:t>
            </a:r>
            <a:r>
              <a:rPr lang="zh-CN" altLang="en-US" sz="1200" dirty="0">
                <a:solidFill>
                  <a:schemeClr val="bg1"/>
                </a:solidFill>
              </a:rPr>
              <a:t>号字，</a:t>
            </a:r>
            <a:r>
              <a:rPr lang="en-US" altLang="zh-CN" sz="1200" dirty="0">
                <a:solidFill>
                  <a:schemeClr val="bg1"/>
                </a:solidFill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</a:rPr>
              <a:t>倍字间距。标题数字等都可以通过点击和重新输入进行更改。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008066" y="1591066"/>
            <a:ext cx="2423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400" b="1" dirty="0" smtClean="0">
                <a:solidFill>
                  <a:schemeClr val="accent1"/>
                </a:solidFill>
              </a:rPr>
              <a:t>ADD TEXT</a:t>
            </a:r>
            <a:endParaRPr lang="zh-CN" altLang="en-US" sz="2400" b="1" dirty="0">
              <a:solidFill>
                <a:schemeClr val="accent1"/>
              </a:solidFill>
            </a:endParaRPr>
          </a:p>
        </p:txBody>
      </p:sp>
      <p:sp>
        <p:nvSpPr>
          <p:cNvPr id="19" name="Rectangle 11"/>
          <p:cNvSpPr/>
          <p:nvPr/>
        </p:nvSpPr>
        <p:spPr>
          <a:xfrm>
            <a:off x="771124" y="1999994"/>
            <a:ext cx="3660578" cy="1052592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/>
                </a:solidFill>
              </a:rPr>
              <a:t>8-14</a:t>
            </a:r>
            <a:r>
              <a:rPr lang="zh-CN" altLang="en-US" sz="1200" dirty="0">
                <a:solidFill>
                  <a:schemeClr val="bg1"/>
                </a:solidFill>
              </a:rPr>
              <a:t>号字，</a:t>
            </a:r>
            <a:r>
              <a:rPr lang="en-US" altLang="zh-CN" sz="1200" dirty="0">
                <a:solidFill>
                  <a:schemeClr val="bg1"/>
                </a:solidFill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</a:rPr>
              <a:t>倍字间距。标题数字等都可以通过点击和重新输入进行更改。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2008066" y="4099160"/>
            <a:ext cx="2423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400" b="1" dirty="0" smtClean="0">
                <a:solidFill>
                  <a:schemeClr val="accent1"/>
                </a:solidFill>
              </a:rPr>
              <a:t>ADD TEXT</a:t>
            </a:r>
            <a:endParaRPr lang="zh-CN" altLang="en-US" sz="2400" b="1" dirty="0">
              <a:solidFill>
                <a:schemeClr val="accent1"/>
              </a:solidFill>
            </a:endParaRPr>
          </a:p>
        </p:txBody>
      </p:sp>
      <p:sp>
        <p:nvSpPr>
          <p:cNvPr id="21" name="Rectangle 11"/>
          <p:cNvSpPr/>
          <p:nvPr/>
        </p:nvSpPr>
        <p:spPr>
          <a:xfrm>
            <a:off x="771124" y="4508088"/>
            <a:ext cx="3660578" cy="1052592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/>
                </a:solidFill>
              </a:rPr>
              <a:t>8-14</a:t>
            </a:r>
            <a:r>
              <a:rPr lang="zh-CN" altLang="en-US" sz="1200" dirty="0">
                <a:solidFill>
                  <a:schemeClr val="bg1"/>
                </a:solidFill>
              </a:rPr>
              <a:t>号字，</a:t>
            </a:r>
            <a:r>
              <a:rPr lang="en-US" altLang="zh-CN" sz="1200" dirty="0">
                <a:solidFill>
                  <a:schemeClr val="bg1"/>
                </a:solidFill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</a:rPr>
              <a:t>倍字间距。标题数字等都可以通过点击和重新输入进行更改。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zh-CN" altLang="en-US" dirty="0" smtClean="0"/>
              <a:t>学期计划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zh-CN" dirty="0" smtClean="0"/>
              <a:t>04</a:t>
            </a:r>
            <a:endParaRPr kumimoji="1" lang="zh-CN" altLang="en-US" dirty="0"/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89" r="21889"/>
          <a:stretch>
            <a:fillRect/>
          </a:stretch>
        </p:blipFill>
        <p:spPr>
          <a:xfrm>
            <a:off x="588795" y="1980883"/>
            <a:ext cx="3822784" cy="3822784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89" r="21889"/>
          <a:stretch>
            <a:fillRect/>
          </a:stretch>
        </p:blipFill>
        <p:spPr>
          <a:xfrm>
            <a:off x="2842887" y="1630827"/>
            <a:ext cx="1239073" cy="1239073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5" name="图片 24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89" r="21889"/>
          <a:stretch>
            <a:fillRect/>
          </a:stretch>
        </p:blipFill>
        <p:spPr>
          <a:xfrm>
            <a:off x="3462423" y="3590046"/>
            <a:ext cx="2374232" cy="2374232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6" name="文本框 25"/>
          <p:cNvSpPr txBox="1"/>
          <p:nvPr/>
        </p:nvSpPr>
        <p:spPr>
          <a:xfrm>
            <a:off x="6318094" y="1519218"/>
            <a:ext cx="2423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accent1"/>
                </a:solidFill>
              </a:rPr>
              <a:t>ADD TEXT</a:t>
            </a:r>
            <a:endParaRPr lang="zh-CN" altLang="en-US" sz="2400" b="1" dirty="0">
              <a:solidFill>
                <a:schemeClr val="accent1"/>
              </a:solidFill>
            </a:endParaRPr>
          </a:p>
        </p:txBody>
      </p:sp>
      <p:sp>
        <p:nvSpPr>
          <p:cNvPr id="27" name="Rectangle 11"/>
          <p:cNvSpPr/>
          <p:nvPr/>
        </p:nvSpPr>
        <p:spPr>
          <a:xfrm>
            <a:off x="6318095" y="1928146"/>
            <a:ext cx="4671230" cy="812526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/>
                </a:solidFill>
              </a:rPr>
              <a:t>8-14</a:t>
            </a:r>
            <a:r>
              <a:rPr lang="zh-CN" altLang="en-US" sz="1200" dirty="0">
                <a:solidFill>
                  <a:schemeClr val="bg1"/>
                </a:solidFill>
              </a:rPr>
              <a:t>号字，</a:t>
            </a:r>
            <a:r>
              <a:rPr lang="en-US" altLang="zh-CN" sz="1200" dirty="0">
                <a:solidFill>
                  <a:schemeClr val="bg1"/>
                </a:solidFill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</a:rPr>
              <a:t>倍字间距。标题数字等都可以通过点击和重新输入进行更改。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6318093" y="2943726"/>
            <a:ext cx="2423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accent1"/>
                </a:solidFill>
              </a:rPr>
              <a:t>ADD TEXT</a:t>
            </a:r>
            <a:endParaRPr lang="zh-CN" altLang="en-US" sz="2400" b="1" dirty="0">
              <a:solidFill>
                <a:schemeClr val="accent1"/>
              </a:solidFill>
            </a:endParaRPr>
          </a:p>
        </p:txBody>
      </p:sp>
      <p:sp>
        <p:nvSpPr>
          <p:cNvPr id="29" name="Rectangle 11"/>
          <p:cNvSpPr/>
          <p:nvPr/>
        </p:nvSpPr>
        <p:spPr>
          <a:xfrm>
            <a:off x="6318094" y="3352654"/>
            <a:ext cx="4671230" cy="812526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/>
                </a:solidFill>
              </a:rPr>
              <a:t>8-14</a:t>
            </a:r>
            <a:r>
              <a:rPr lang="zh-CN" altLang="en-US" sz="1200" dirty="0">
                <a:solidFill>
                  <a:schemeClr val="bg1"/>
                </a:solidFill>
              </a:rPr>
              <a:t>号字，</a:t>
            </a:r>
            <a:r>
              <a:rPr lang="en-US" altLang="zh-CN" sz="1200" dirty="0">
                <a:solidFill>
                  <a:schemeClr val="bg1"/>
                </a:solidFill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</a:rPr>
              <a:t>倍字间距。标题数字等都可以通过点击和重新输入进行更改。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6318093" y="4368234"/>
            <a:ext cx="2423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accent1"/>
                </a:solidFill>
              </a:rPr>
              <a:t>ADD TEXT</a:t>
            </a:r>
            <a:endParaRPr lang="zh-CN" altLang="en-US" sz="2400" b="1" dirty="0">
              <a:solidFill>
                <a:schemeClr val="accent1"/>
              </a:solidFill>
            </a:endParaRPr>
          </a:p>
        </p:txBody>
      </p:sp>
      <p:sp>
        <p:nvSpPr>
          <p:cNvPr id="31" name="Rectangle 11"/>
          <p:cNvSpPr/>
          <p:nvPr/>
        </p:nvSpPr>
        <p:spPr>
          <a:xfrm>
            <a:off x="6318094" y="4777162"/>
            <a:ext cx="4671230" cy="812526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/>
                </a:solidFill>
              </a:rPr>
              <a:t>8-14</a:t>
            </a:r>
            <a:r>
              <a:rPr lang="zh-CN" altLang="en-US" sz="1200" dirty="0">
                <a:solidFill>
                  <a:schemeClr val="bg1"/>
                </a:solidFill>
              </a:rPr>
              <a:t>号字，</a:t>
            </a:r>
            <a:r>
              <a:rPr lang="en-US" altLang="zh-CN" sz="1200" dirty="0">
                <a:solidFill>
                  <a:schemeClr val="bg1"/>
                </a:solidFill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</a:rPr>
              <a:t>倍字间距。标题数字等都可以通过点击和重新输入进行更改。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 smtClean="0"/>
              <a:t>THANK</a:t>
            </a:r>
            <a:r>
              <a:rPr lang="zh-CN" altLang="en-US" dirty="0" smtClean="0"/>
              <a:t> </a:t>
            </a:r>
            <a:r>
              <a:rPr lang="en-US" altLang="zh-CN" dirty="0" smtClean="0"/>
              <a:t>YOU!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zh-CN" altLang="en-US" dirty="0" smtClean="0"/>
              <a:t>姓名 </a:t>
            </a:r>
            <a:r>
              <a:rPr kumimoji="1" lang="en-US" altLang="zh-CN" dirty="0" smtClean="0"/>
              <a:t>|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JANE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DOE</a:t>
            </a:r>
            <a:endParaRPr kumimoji="1" lang="zh-CN" altLang="en-US" dirty="0" smtClean="0"/>
          </a:p>
          <a:p>
            <a:r>
              <a:rPr kumimoji="1" lang="zh-CN" altLang="en-US" dirty="0" smtClean="0"/>
              <a:t>年级 </a:t>
            </a:r>
            <a:r>
              <a:rPr kumimoji="1" lang="en-US" altLang="zh-CN" dirty="0" smtClean="0"/>
              <a:t>|</a:t>
            </a:r>
            <a:r>
              <a:rPr kumimoji="1" lang="zh-CN" altLang="en-US" dirty="0" smtClean="0"/>
              <a:t> </a:t>
            </a:r>
            <a:r>
              <a:rPr kumimoji="1" lang="en-US" dirty="0" smtClean="0"/>
              <a:t>TIME</a:t>
            </a:r>
            <a:endParaRPr kumimoji="1" lang="en-US" dirty="0"/>
          </a:p>
        </p:txBody>
      </p:sp>
      <p:pic>
        <p:nvPicPr>
          <p:cNvPr id="4" name="图片 3">
            <a:hlinkClick r:id="rId1"/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4424412"/>
            <a:ext cx="1828800" cy="2438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4498307" y="3025816"/>
            <a:ext cx="3195386" cy="1177215"/>
          </a:xfrm>
        </p:spPr>
        <p:txBody>
          <a:bodyPr/>
          <a:lstStyle/>
          <a:p>
            <a:r>
              <a:rPr kumimoji="1" lang="en-US" altLang="zh-CN" dirty="0" smtClean="0"/>
              <a:t>CONTENTS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zh-CN" dirty="0" smtClean="0"/>
              <a:t>01</a:t>
            </a:r>
            <a:endParaRPr kumimoji="1"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zh-CN" altLang="en-US" dirty="0" smtClean="0"/>
              <a:t>学习回顾</a:t>
            </a:r>
            <a:endParaRPr kumimoji="1"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en-US" altLang="zh-CN" dirty="0" smtClean="0"/>
              <a:t>02</a:t>
            </a:r>
            <a:endParaRPr kumimoji="1"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kumimoji="1" lang="zh-CN" altLang="en-US" dirty="0" smtClean="0"/>
              <a:t>心得体会</a:t>
            </a:r>
            <a:endParaRPr kumimoji="1"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kumimoji="1" lang="en-US" altLang="zh-CN" dirty="0" smtClean="0"/>
              <a:t>03</a:t>
            </a:r>
            <a:endParaRPr kumimoji="1" lang="zh-CN" altLang="en-US" dirty="0"/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kumimoji="1" lang="zh-CN" altLang="en-US" dirty="0" smtClean="0"/>
              <a:t>经验教训</a:t>
            </a:r>
            <a:endParaRPr kumimoji="1"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kumimoji="1" lang="en-US" altLang="zh-CN" dirty="0" smtClean="0"/>
              <a:t>04</a:t>
            </a:r>
            <a:endParaRPr kumimoji="1" lang="zh-CN" altLang="en-US" dirty="0"/>
          </a:p>
        </p:txBody>
      </p:sp>
      <p:sp>
        <p:nvSpPr>
          <p:cNvPr id="10" name="文本占位符 9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zh-CN" altLang="en-US" dirty="0" smtClean="0"/>
              <a:t>学期计划</a:t>
            </a:r>
            <a:endParaRPr kumimoji="1" lang="zh-CN" altLang="en-US" dirty="0"/>
          </a:p>
        </p:txBody>
      </p:sp>
      <p:pic>
        <p:nvPicPr>
          <p:cNvPr id="11" name="图片 10">
            <a:hlinkClick r:id="rId1"/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4442" y="285549"/>
            <a:ext cx="1828800" cy="2438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zh-CN" dirty="0" smtClean="0"/>
              <a:t>PART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ONE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zh-CN" altLang="en-US" dirty="0" smtClean="0"/>
              <a:t>学习回顾</a:t>
            </a:r>
            <a:endParaRPr kumimoji="1" lang="zh-CN" altLang="en-US" dirty="0"/>
          </a:p>
        </p:txBody>
      </p:sp>
      <p:pic>
        <p:nvPicPr>
          <p:cNvPr id="4" name="图片 3">
            <a:hlinkClick r:id="rId1"/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4925" y="6205086"/>
            <a:ext cx="1828800" cy="2438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zh-CN" altLang="en-US" dirty="0" smtClean="0"/>
              <a:t>学习回顾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zh-CN" dirty="0" smtClean="0"/>
              <a:t>01</a:t>
            </a:r>
            <a:endParaRPr kumimoji="1" lang="zh-CN" altLang="en-US" dirty="0"/>
          </a:p>
        </p:txBody>
      </p:sp>
      <p:grpSp>
        <p:nvGrpSpPr>
          <p:cNvPr id="4" name="组合 3"/>
          <p:cNvGrpSpPr/>
          <p:nvPr/>
        </p:nvGrpSpPr>
        <p:grpSpPr>
          <a:xfrm rot="5400000">
            <a:off x="4881031" y="1857202"/>
            <a:ext cx="3300826" cy="3300826"/>
            <a:chOff x="3543550" y="3807210"/>
            <a:chExt cx="2700000" cy="2700000"/>
          </a:xfrm>
        </p:grpSpPr>
        <p:sp>
          <p:nvSpPr>
            <p:cNvPr id="5" name="弧形 4"/>
            <p:cNvSpPr/>
            <p:nvPr/>
          </p:nvSpPr>
          <p:spPr>
            <a:xfrm>
              <a:off x="4083550" y="4347210"/>
              <a:ext cx="1620000" cy="1620000"/>
            </a:xfrm>
            <a:prstGeom prst="arc">
              <a:avLst>
                <a:gd name="adj1" fmla="val 21305814"/>
                <a:gd name="adj2" fmla="val 19486591"/>
              </a:avLst>
            </a:prstGeom>
            <a:ln w="1587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685165"/>
              <a:endParaRPr lang="zh-CN" altLang="en-US" sz="1400">
                <a:solidFill>
                  <a:schemeClr val="bg1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6" name="弧形 5"/>
            <p:cNvSpPr/>
            <p:nvPr/>
          </p:nvSpPr>
          <p:spPr>
            <a:xfrm>
              <a:off x="3903550" y="4167210"/>
              <a:ext cx="1980000" cy="1980000"/>
            </a:xfrm>
            <a:prstGeom prst="arc">
              <a:avLst>
                <a:gd name="adj1" fmla="val 21305814"/>
                <a:gd name="adj2" fmla="val 16253894"/>
              </a:avLst>
            </a:prstGeom>
            <a:ln w="1587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685165"/>
              <a:endParaRPr lang="zh-CN" altLang="en-US" sz="1400">
                <a:solidFill>
                  <a:schemeClr val="bg1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7" name="弧形 6"/>
            <p:cNvSpPr/>
            <p:nvPr/>
          </p:nvSpPr>
          <p:spPr>
            <a:xfrm>
              <a:off x="3723550" y="3987210"/>
              <a:ext cx="2340000" cy="2340000"/>
            </a:xfrm>
            <a:prstGeom prst="arc">
              <a:avLst>
                <a:gd name="adj1" fmla="val 21305814"/>
                <a:gd name="adj2" fmla="val 12240847"/>
              </a:avLst>
            </a:prstGeom>
            <a:ln w="1587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685165"/>
              <a:endParaRPr lang="zh-CN" altLang="en-US" sz="1400">
                <a:solidFill>
                  <a:schemeClr val="bg1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8" name="弧形 7"/>
            <p:cNvSpPr/>
            <p:nvPr/>
          </p:nvSpPr>
          <p:spPr>
            <a:xfrm>
              <a:off x="3543550" y="3807210"/>
              <a:ext cx="2700000" cy="2700000"/>
            </a:xfrm>
            <a:prstGeom prst="arc">
              <a:avLst>
                <a:gd name="adj1" fmla="val 21305814"/>
                <a:gd name="adj2" fmla="val 9855339"/>
              </a:avLst>
            </a:prstGeom>
            <a:ln w="1587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685165"/>
              <a:endParaRPr lang="zh-CN" altLang="en-US" sz="1400">
                <a:solidFill>
                  <a:schemeClr val="bg1"/>
                </a:solidFill>
                <a:latin typeface="Calibri"/>
                <a:ea typeface="宋体" panose="02010600030101010101" pitchFamily="2" charset="-122"/>
              </a:endParaRPr>
            </a:p>
          </p:txBody>
        </p:sp>
      </p:grpSp>
      <p:sp>
        <p:nvSpPr>
          <p:cNvPr id="9" name="任意多边形 8"/>
          <p:cNvSpPr/>
          <p:nvPr/>
        </p:nvSpPr>
        <p:spPr>
          <a:xfrm>
            <a:off x="3207019" y="2046879"/>
            <a:ext cx="1995419" cy="430666"/>
          </a:xfrm>
          <a:custGeom>
            <a:avLst/>
            <a:gdLst>
              <a:gd name="connsiteX0" fmla="*/ 2154264 w 2154264"/>
              <a:gd name="connsiteY0" fmla="*/ 464949 h 464949"/>
              <a:gd name="connsiteX1" fmla="*/ 1704813 w 2154264"/>
              <a:gd name="connsiteY1" fmla="*/ 0 h 464949"/>
              <a:gd name="connsiteX2" fmla="*/ 0 w 2154264"/>
              <a:gd name="connsiteY2" fmla="*/ 0 h 464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54264" h="464949">
                <a:moveTo>
                  <a:pt x="2154264" y="464949"/>
                </a:moveTo>
                <a:lnTo>
                  <a:pt x="1704813" y="0"/>
                </a:lnTo>
                <a:lnTo>
                  <a:pt x="0" y="0"/>
                </a:lnTo>
              </a:path>
            </a:pathLst>
          </a:custGeom>
          <a:noFill/>
          <a:ln w="22225">
            <a:solidFill>
              <a:schemeClr val="tx1">
                <a:lumMod val="50000"/>
                <a:lumOff val="50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165"/>
            <a:endParaRPr lang="zh-CN" altLang="en-US" sz="1400">
              <a:solidFill>
                <a:schemeClr val="bg1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228884" y="1557642"/>
            <a:ext cx="8066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165"/>
            <a:r>
              <a:rPr lang="en-US" altLang="zh-CN" sz="2800" b="1" dirty="0">
                <a:solidFill>
                  <a:schemeClr val="bg1"/>
                </a:solidFill>
                <a:latin typeface="Calibri"/>
                <a:ea typeface="宋体" panose="02010600030101010101" pitchFamily="2" charset="-122"/>
              </a:rPr>
              <a:t>34%</a:t>
            </a:r>
            <a:endParaRPr lang="zh-CN" altLang="en-US" sz="2800" b="1" dirty="0">
              <a:solidFill>
                <a:schemeClr val="bg1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1" name="任意多边形 10"/>
          <p:cNvSpPr/>
          <p:nvPr/>
        </p:nvSpPr>
        <p:spPr>
          <a:xfrm>
            <a:off x="6910745" y="1845900"/>
            <a:ext cx="1593465" cy="258400"/>
          </a:xfrm>
          <a:custGeom>
            <a:avLst/>
            <a:gdLst>
              <a:gd name="connsiteX0" fmla="*/ 0 w 1720312"/>
              <a:gd name="connsiteY0" fmla="*/ 278970 h 278970"/>
              <a:gd name="connsiteX1" fmla="*/ 278970 w 1720312"/>
              <a:gd name="connsiteY1" fmla="*/ 0 h 278970"/>
              <a:gd name="connsiteX2" fmla="*/ 1720312 w 1720312"/>
              <a:gd name="connsiteY2" fmla="*/ 0 h 278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20312" h="278970">
                <a:moveTo>
                  <a:pt x="0" y="278970"/>
                </a:moveTo>
                <a:lnTo>
                  <a:pt x="278970" y="0"/>
                </a:lnTo>
                <a:lnTo>
                  <a:pt x="1720312" y="0"/>
                </a:lnTo>
              </a:path>
            </a:pathLst>
          </a:custGeom>
          <a:noFill/>
          <a:ln w="22225">
            <a:solidFill>
              <a:schemeClr val="tx1">
                <a:lumMod val="50000"/>
                <a:lumOff val="50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165"/>
            <a:endParaRPr lang="zh-CN" altLang="en-US" sz="1400">
              <a:solidFill>
                <a:schemeClr val="bg1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637033" y="1307233"/>
            <a:ext cx="8066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165"/>
            <a:r>
              <a:rPr lang="en-US" altLang="zh-CN" sz="2800" b="1" dirty="0">
                <a:solidFill>
                  <a:schemeClr val="bg1"/>
                </a:solidFill>
                <a:latin typeface="Calibri"/>
                <a:ea typeface="宋体" panose="02010600030101010101" pitchFamily="2" charset="-122"/>
              </a:rPr>
              <a:t>55%</a:t>
            </a:r>
            <a:endParaRPr lang="zh-CN" altLang="en-US" sz="2800" b="1" dirty="0">
              <a:solidFill>
                <a:schemeClr val="bg1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3" name="任意多边形 12"/>
          <p:cNvSpPr/>
          <p:nvPr/>
        </p:nvSpPr>
        <p:spPr>
          <a:xfrm flipH="1">
            <a:off x="4068101" y="4315824"/>
            <a:ext cx="1519833" cy="358887"/>
          </a:xfrm>
          <a:custGeom>
            <a:avLst/>
            <a:gdLst>
              <a:gd name="connsiteX0" fmla="*/ 0 w 1844299"/>
              <a:gd name="connsiteY0" fmla="*/ 0 h 387457"/>
              <a:gd name="connsiteX1" fmla="*/ 402956 w 1844299"/>
              <a:gd name="connsiteY1" fmla="*/ 387457 h 387457"/>
              <a:gd name="connsiteX2" fmla="*/ 1844299 w 1844299"/>
              <a:gd name="connsiteY2" fmla="*/ 387457 h 387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44299" h="387457">
                <a:moveTo>
                  <a:pt x="0" y="0"/>
                </a:moveTo>
                <a:lnTo>
                  <a:pt x="402956" y="387457"/>
                </a:lnTo>
                <a:lnTo>
                  <a:pt x="1844299" y="387457"/>
                </a:lnTo>
              </a:path>
            </a:pathLst>
          </a:custGeom>
          <a:noFill/>
          <a:ln w="22225">
            <a:solidFill>
              <a:schemeClr val="tx1">
                <a:lumMod val="50000"/>
                <a:lumOff val="50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165"/>
            <a:endParaRPr lang="zh-CN" altLang="en-US" sz="1400">
              <a:solidFill>
                <a:schemeClr val="bg1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063512" y="4183844"/>
            <a:ext cx="8066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165"/>
            <a:r>
              <a:rPr lang="en-US" altLang="zh-CN" sz="2800" b="1" dirty="0">
                <a:solidFill>
                  <a:schemeClr val="bg1"/>
                </a:solidFill>
                <a:latin typeface="Calibri"/>
                <a:ea typeface="宋体" panose="02010600030101010101" pitchFamily="2" charset="-122"/>
              </a:rPr>
              <a:t>67%</a:t>
            </a:r>
            <a:endParaRPr lang="zh-CN" altLang="en-US" sz="2800" b="1" dirty="0">
              <a:solidFill>
                <a:schemeClr val="bg1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7440251" y="3903149"/>
            <a:ext cx="1665242" cy="488087"/>
          </a:xfrm>
          <a:custGeom>
            <a:avLst/>
            <a:gdLst>
              <a:gd name="connsiteX0" fmla="*/ 0 w 1797803"/>
              <a:gd name="connsiteY0" fmla="*/ 0 h 526942"/>
              <a:gd name="connsiteX1" fmla="*/ 526942 w 1797803"/>
              <a:gd name="connsiteY1" fmla="*/ 526942 h 526942"/>
              <a:gd name="connsiteX2" fmla="*/ 1797803 w 1797803"/>
              <a:gd name="connsiteY2" fmla="*/ 526942 h 526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97803" h="526942">
                <a:moveTo>
                  <a:pt x="0" y="0"/>
                </a:moveTo>
                <a:lnTo>
                  <a:pt x="526942" y="526942"/>
                </a:lnTo>
                <a:lnTo>
                  <a:pt x="1797803" y="526942"/>
                </a:lnTo>
              </a:path>
            </a:pathLst>
          </a:custGeom>
          <a:noFill/>
          <a:ln w="22225">
            <a:solidFill>
              <a:schemeClr val="tx1">
                <a:lumMod val="50000"/>
                <a:lumOff val="50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165"/>
            <a:endParaRPr lang="zh-CN" altLang="en-US" sz="1400">
              <a:solidFill>
                <a:schemeClr val="bg1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8311105" y="3913012"/>
            <a:ext cx="8066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165"/>
            <a:r>
              <a:rPr lang="en-US" altLang="zh-CN" sz="2800" b="1" dirty="0">
                <a:solidFill>
                  <a:schemeClr val="bg1"/>
                </a:solidFill>
                <a:latin typeface="Calibri"/>
                <a:ea typeface="宋体" panose="02010600030101010101" pitchFamily="2" charset="-122"/>
              </a:rPr>
              <a:t>87%</a:t>
            </a:r>
            <a:endParaRPr lang="zh-CN" altLang="en-US" sz="2800" b="1" dirty="0">
              <a:solidFill>
                <a:schemeClr val="bg1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753835" y="2486494"/>
            <a:ext cx="2584119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165">
              <a:lnSpc>
                <a:spcPct val="130000"/>
              </a:lnSpc>
            </a:pPr>
            <a:r>
              <a:rPr lang="zh-CN" altLang="en-US" sz="1400" dirty="0">
                <a:solidFill>
                  <a:schemeClr val="bg1"/>
                </a:solidFill>
              </a:rPr>
              <a:t>点击图表，在顶端会有一个小黄点，拖拉小黄点可以改变圆环的</a:t>
            </a:r>
            <a:r>
              <a:rPr lang="zh-CN" altLang="en-US" sz="1400" dirty="0" smtClean="0">
                <a:solidFill>
                  <a:schemeClr val="bg1"/>
                </a:solidFill>
              </a:rPr>
              <a:t>大小。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753834" y="2095570"/>
            <a:ext cx="1978427" cy="523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165"/>
            <a:r>
              <a:rPr lang="en-US" altLang="zh-CN" sz="2800" b="1" dirty="0" smtClean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TEXT ONE</a:t>
            </a:r>
            <a:endParaRPr lang="en-US" altLang="zh-CN" sz="2800" b="1" dirty="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733551" y="5034589"/>
            <a:ext cx="2638062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685165">
              <a:lnSpc>
                <a:spcPct val="130000"/>
              </a:lnSpc>
            </a:pPr>
            <a:r>
              <a:rPr lang="zh-CN" altLang="en-US" sz="1400" dirty="0">
                <a:solidFill>
                  <a:schemeClr val="bg1"/>
                </a:solidFill>
              </a:rPr>
              <a:t>顶部“开始”面板中可以对字体、字号、颜色、行距等进行修改</a:t>
            </a:r>
            <a:r>
              <a:rPr lang="zh-CN" altLang="en-US" sz="1400" dirty="0" smtClean="0">
                <a:solidFill>
                  <a:schemeClr val="bg1"/>
                </a:solidFill>
              </a:rPr>
              <a:t>。</a:t>
            </a:r>
            <a:endParaRPr lang="zh-CN" altLang="en-US" sz="1400" dirty="0">
              <a:solidFill>
                <a:schemeClr val="bg1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733550" y="4634808"/>
            <a:ext cx="20377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165"/>
            <a:r>
              <a:rPr lang="en-US" altLang="zh-CN" sz="2800" b="1" dirty="0" smtClean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TEXT TWO</a:t>
            </a:r>
            <a:endParaRPr lang="en-US" altLang="zh-CN" sz="2800" b="1" dirty="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8105148" y="2357177"/>
            <a:ext cx="2546102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685165">
              <a:lnSpc>
                <a:spcPct val="130000"/>
              </a:lnSpc>
            </a:pPr>
            <a:r>
              <a:rPr lang="zh-CN" altLang="en-US" sz="1400" dirty="0">
                <a:solidFill>
                  <a:schemeClr val="bg1"/>
                </a:solidFill>
              </a:rPr>
              <a:t>顶部“开始”面板中可以对字体、字号、颜色、行距等进行修改。</a:t>
            </a:r>
            <a:endParaRPr lang="zh-CN" altLang="en-US" sz="1400" dirty="0">
              <a:solidFill>
                <a:schemeClr val="bg1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8105147" y="1926901"/>
            <a:ext cx="24176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165"/>
            <a:r>
              <a:rPr lang="en-US" altLang="zh-CN" sz="2800" b="1" dirty="0" smtClean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TEXT THREE</a:t>
            </a:r>
            <a:endParaRPr lang="en-US" altLang="zh-CN" sz="2800" b="1" dirty="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8272873" y="5056802"/>
            <a:ext cx="2537185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685165">
              <a:lnSpc>
                <a:spcPct val="130000"/>
              </a:lnSpc>
            </a:pPr>
            <a:r>
              <a:rPr lang="zh-CN" altLang="en-US" sz="1400" dirty="0">
                <a:solidFill>
                  <a:schemeClr val="bg1"/>
                </a:solidFill>
              </a:rPr>
              <a:t>顶部“开始”面板中可以对字体、字号、颜色、行距等进行修改。</a:t>
            </a:r>
            <a:endParaRPr lang="zh-CN" altLang="en-US" sz="1400" dirty="0">
              <a:solidFill>
                <a:schemeClr val="bg1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8272872" y="4634809"/>
            <a:ext cx="22188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165"/>
            <a:r>
              <a:rPr lang="en-US" altLang="zh-CN" sz="2800" b="1" dirty="0" smtClean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TEXT FOUR</a:t>
            </a:r>
            <a:endParaRPr lang="en-US" altLang="zh-CN" sz="2800" b="1" dirty="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pic>
        <p:nvPicPr>
          <p:cNvPr id="29" name="图片 28">
            <a:hlinkClick r:id="rId1"/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4442" y="285549"/>
            <a:ext cx="1828800" cy="2438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zh-CN" altLang="en-US" dirty="0" smtClean="0"/>
              <a:t>学习回顾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zh-CN" dirty="0" smtClean="0"/>
              <a:t>01</a:t>
            </a:r>
            <a:endParaRPr kumimoji="1" lang="zh-CN" altLang="en-US" dirty="0"/>
          </a:p>
        </p:txBody>
      </p:sp>
      <p:sp>
        <p:nvSpPr>
          <p:cNvPr id="4" name="梯形 3"/>
          <p:cNvSpPr/>
          <p:nvPr/>
        </p:nvSpPr>
        <p:spPr>
          <a:xfrm>
            <a:off x="1038225" y="4019550"/>
            <a:ext cx="2990850" cy="2838450"/>
          </a:xfrm>
          <a:prstGeom prst="trapezoi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" name="梯形 4"/>
          <p:cNvSpPr/>
          <p:nvPr/>
        </p:nvSpPr>
        <p:spPr>
          <a:xfrm>
            <a:off x="4581525" y="4019550"/>
            <a:ext cx="2990850" cy="2838450"/>
          </a:xfrm>
          <a:prstGeom prst="trapezoi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6" name="梯形 5"/>
          <p:cNvSpPr/>
          <p:nvPr/>
        </p:nvSpPr>
        <p:spPr>
          <a:xfrm>
            <a:off x="8124825" y="4019550"/>
            <a:ext cx="2990850" cy="2838450"/>
          </a:xfrm>
          <a:prstGeom prst="trapezoi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534451" y="1209671"/>
            <a:ext cx="19983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chemeClr val="bg1"/>
                </a:solidFill>
              </a:rPr>
              <a:t>keyword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077751" y="1209671"/>
            <a:ext cx="19983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chemeClr val="bg1"/>
                </a:solidFill>
              </a:rPr>
              <a:t>keyword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8621051" y="1209671"/>
            <a:ext cx="19983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chemeClr val="bg1"/>
                </a:solidFill>
              </a:rPr>
              <a:t>keyword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13" name="Rectangle 11"/>
          <p:cNvSpPr/>
          <p:nvPr/>
        </p:nvSpPr>
        <p:spPr>
          <a:xfrm>
            <a:off x="1530051" y="4840280"/>
            <a:ext cx="2007193" cy="1772789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点击此处添加文本内容，如关键词、部分简单介绍等。点击此处添加文本内容，如关键词、部分简单介绍等。点击此处添加文本内容，如关键词、部分简单介绍等。</a:t>
            </a:r>
            <a:endParaRPr kumimoji="1" lang="zh-CN" altLang="en-US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1886854" y="4717142"/>
            <a:ext cx="1233716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reeform 110"/>
          <p:cNvSpPr>
            <a:spLocks noEditPoints="1"/>
          </p:cNvSpPr>
          <p:nvPr/>
        </p:nvSpPr>
        <p:spPr bwMode="auto">
          <a:xfrm>
            <a:off x="2243588" y="4180114"/>
            <a:ext cx="433373" cy="435878"/>
          </a:xfrm>
          <a:custGeom>
            <a:avLst/>
            <a:gdLst/>
            <a:ahLst/>
            <a:cxnLst>
              <a:cxn ang="0">
                <a:pos x="0" y="348"/>
              </a:cxn>
              <a:cxn ang="0">
                <a:pos x="42" y="64"/>
              </a:cxn>
              <a:cxn ang="0">
                <a:pos x="42" y="130"/>
              </a:cxn>
              <a:cxn ang="0">
                <a:pos x="42" y="196"/>
              </a:cxn>
              <a:cxn ang="0">
                <a:pos x="42" y="260"/>
              </a:cxn>
              <a:cxn ang="0">
                <a:pos x="64" y="228"/>
              </a:cxn>
              <a:cxn ang="0">
                <a:pos x="70" y="210"/>
              </a:cxn>
              <a:cxn ang="0">
                <a:pos x="90" y="196"/>
              </a:cxn>
              <a:cxn ang="0">
                <a:pos x="136" y="160"/>
              </a:cxn>
              <a:cxn ang="0">
                <a:pos x="130" y="142"/>
              </a:cxn>
              <a:cxn ang="0">
                <a:pos x="140" y="118"/>
              </a:cxn>
              <a:cxn ang="0">
                <a:pos x="162" y="108"/>
              </a:cxn>
              <a:cxn ang="0">
                <a:pos x="180" y="114"/>
              </a:cxn>
              <a:cxn ang="0">
                <a:pos x="194" y="134"/>
              </a:cxn>
              <a:cxn ang="0">
                <a:pos x="232" y="180"/>
              </a:cxn>
              <a:cxn ang="0">
                <a:pos x="250" y="174"/>
              </a:cxn>
              <a:cxn ang="0">
                <a:pos x="284" y="88"/>
              </a:cxn>
              <a:cxn ang="0">
                <a:pos x="282" y="70"/>
              </a:cxn>
              <a:cxn ang="0">
                <a:pos x="296" y="48"/>
              </a:cxn>
              <a:cxn ang="0">
                <a:pos x="314" y="44"/>
              </a:cxn>
              <a:cxn ang="0">
                <a:pos x="338" y="52"/>
              </a:cxn>
              <a:cxn ang="0">
                <a:pos x="346" y="76"/>
              </a:cxn>
              <a:cxn ang="0">
                <a:pos x="342" y="94"/>
              </a:cxn>
              <a:cxn ang="0">
                <a:pos x="320" y="108"/>
              </a:cxn>
              <a:cxn ang="0">
                <a:pos x="272" y="184"/>
              </a:cxn>
              <a:cxn ang="0">
                <a:pos x="282" y="206"/>
              </a:cxn>
              <a:cxn ang="0">
                <a:pos x="276" y="224"/>
              </a:cxn>
              <a:cxn ang="0">
                <a:pos x="256" y="238"/>
              </a:cxn>
              <a:cxn ang="0">
                <a:pos x="236" y="236"/>
              </a:cxn>
              <a:cxn ang="0">
                <a:pos x="220" y="218"/>
              </a:cxn>
              <a:cxn ang="0">
                <a:pos x="218" y="196"/>
              </a:cxn>
              <a:cxn ang="0">
                <a:pos x="162" y="174"/>
              </a:cxn>
              <a:cxn ang="0">
                <a:pos x="124" y="210"/>
              </a:cxn>
              <a:cxn ang="0">
                <a:pos x="130" y="234"/>
              </a:cxn>
              <a:cxn ang="0">
                <a:pos x="116" y="254"/>
              </a:cxn>
              <a:cxn ang="0">
                <a:pos x="98" y="260"/>
              </a:cxn>
              <a:cxn ang="0">
                <a:pos x="74" y="250"/>
              </a:cxn>
              <a:cxn ang="0">
                <a:pos x="64" y="228"/>
              </a:cxn>
              <a:cxn ang="0">
                <a:pos x="304" y="80"/>
              </a:cxn>
              <a:cxn ang="0">
                <a:pos x="314" y="86"/>
              </a:cxn>
              <a:cxn ang="0">
                <a:pos x="326" y="76"/>
              </a:cxn>
              <a:cxn ang="0">
                <a:pos x="318" y="66"/>
              </a:cxn>
              <a:cxn ang="0">
                <a:pos x="306" y="68"/>
              </a:cxn>
              <a:cxn ang="0">
                <a:pos x="238" y="206"/>
              </a:cxn>
              <a:cxn ang="0">
                <a:pos x="244" y="216"/>
              </a:cxn>
              <a:cxn ang="0">
                <a:pos x="256" y="214"/>
              </a:cxn>
              <a:cxn ang="0">
                <a:pos x="260" y="202"/>
              </a:cxn>
              <a:cxn ang="0">
                <a:pos x="250" y="196"/>
              </a:cxn>
              <a:cxn ang="0">
                <a:pos x="238" y="206"/>
              </a:cxn>
              <a:cxn ang="0">
                <a:pos x="152" y="146"/>
              </a:cxn>
              <a:cxn ang="0">
                <a:pos x="162" y="152"/>
              </a:cxn>
              <a:cxn ang="0">
                <a:pos x="174" y="142"/>
              </a:cxn>
              <a:cxn ang="0">
                <a:pos x="166" y="130"/>
              </a:cxn>
              <a:cxn ang="0">
                <a:pos x="154" y="134"/>
              </a:cxn>
              <a:cxn ang="0">
                <a:pos x="86" y="228"/>
              </a:cxn>
              <a:cxn ang="0">
                <a:pos x="92" y="238"/>
              </a:cxn>
              <a:cxn ang="0">
                <a:pos x="104" y="236"/>
              </a:cxn>
              <a:cxn ang="0">
                <a:pos x="108" y="224"/>
              </a:cxn>
              <a:cxn ang="0">
                <a:pos x="98" y="218"/>
              </a:cxn>
              <a:cxn ang="0">
                <a:pos x="86" y="228"/>
              </a:cxn>
            </a:cxnLst>
            <a:rect l="0" t="0" r="r" b="b"/>
            <a:pathLst>
              <a:path w="346" h="348">
                <a:moveTo>
                  <a:pt x="22" y="326"/>
                </a:moveTo>
                <a:lnTo>
                  <a:pt x="346" y="326"/>
                </a:lnTo>
                <a:lnTo>
                  <a:pt x="346" y="348"/>
                </a:lnTo>
                <a:lnTo>
                  <a:pt x="0" y="348"/>
                </a:lnTo>
                <a:lnTo>
                  <a:pt x="0" y="0"/>
                </a:lnTo>
                <a:lnTo>
                  <a:pt x="22" y="0"/>
                </a:lnTo>
                <a:lnTo>
                  <a:pt x="22" y="64"/>
                </a:lnTo>
                <a:lnTo>
                  <a:pt x="42" y="64"/>
                </a:lnTo>
                <a:lnTo>
                  <a:pt x="42" y="86"/>
                </a:lnTo>
                <a:lnTo>
                  <a:pt x="22" y="86"/>
                </a:lnTo>
                <a:lnTo>
                  <a:pt x="22" y="130"/>
                </a:lnTo>
                <a:lnTo>
                  <a:pt x="42" y="130"/>
                </a:lnTo>
                <a:lnTo>
                  <a:pt x="42" y="152"/>
                </a:lnTo>
                <a:lnTo>
                  <a:pt x="22" y="152"/>
                </a:lnTo>
                <a:lnTo>
                  <a:pt x="22" y="196"/>
                </a:lnTo>
                <a:lnTo>
                  <a:pt x="42" y="196"/>
                </a:lnTo>
                <a:lnTo>
                  <a:pt x="42" y="218"/>
                </a:lnTo>
                <a:lnTo>
                  <a:pt x="22" y="218"/>
                </a:lnTo>
                <a:lnTo>
                  <a:pt x="22" y="260"/>
                </a:lnTo>
                <a:lnTo>
                  <a:pt x="42" y="260"/>
                </a:lnTo>
                <a:lnTo>
                  <a:pt x="42" y="282"/>
                </a:lnTo>
                <a:lnTo>
                  <a:pt x="22" y="282"/>
                </a:lnTo>
                <a:lnTo>
                  <a:pt x="22" y="326"/>
                </a:lnTo>
                <a:close/>
                <a:moveTo>
                  <a:pt x="64" y="228"/>
                </a:moveTo>
                <a:lnTo>
                  <a:pt x="64" y="228"/>
                </a:lnTo>
                <a:lnTo>
                  <a:pt x="66" y="222"/>
                </a:lnTo>
                <a:lnTo>
                  <a:pt x="68" y="216"/>
                </a:lnTo>
                <a:lnTo>
                  <a:pt x="70" y="210"/>
                </a:lnTo>
                <a:lnTo>
                  <a:pt x="74" y="204"/>
                </a:lnTo>
                <a:lnTo>
                  <a:pt x="78" y="200"/>
                </a:lnTo>
                <a:lnTo>
                  <a:pt x="84" y="198"/>
                </a:lnTo>
                <a:lnTo>
                  <a:pt x="90" y="196"/>
                </a:lnTo>
                <a:lnTo>
                  <a:pt x="98" y="196"/>
                </a:lnTo>
                <a:lnTo>
                  <a:pt x="98" y="196"/>
                </a:lnTo>
                <a:lnTo>
                  <a:pt x="106" y="196"/>
                </a:lnTo>
                <a:lnTo>
                  <a:pt x="136" y="160"/>
                </a:lnTo>
                <a:lnTo>
                  <a:pt x="136" y="160"/>
                </a:lnTo>
                <a:lnTo>
                  <a:pt x="132" y="150"/>
                </a:lnTo>
                <a:lnTo>
                  <a:pt x="130" y="142"/>
                </a:lnTo>
                <a:lnTo>
                  <a:pt x="130" y="142"/>
                </a:lnTo>
                <a:lnTo>
                  <a:pt x="130" y="134"/>
                </a:lnTo>
                <a:lnTo>
                  <a:pt x="132" y="128"/>
                </a:lnTo>
                <a:lnTo>
                  <a:pt x="136" y="122"/>
                </a:lnTo>
                <a:lnTo>
                  <a:pt x="140" y="118"/>
                </a:lnTo>
                <a:lnTo>
                  <a:pt x="144" y="114"/>
                </a:lnTo>
                <a:lnTo>
                  <a:pt x="150" y="110"/>
                </a:lnTo>
                <a:lnTo>
                  <a:pt x="156" y="110"/>
                </a:lnTo>
                <a:lnTo>
                  <a:pt x="162" y="108"/>
                </a:lnTo>
                <a:lnTo>
                  <a:pt x="162" y="108"/>
                </a:lnTo>
                <a:lnTo>
                  <a:pt x="168" y="110"/>
                </a:lnTo>
                <a:lnTo>
                  <a:pt x="174" y="110"/>
                </a:lnTo>
                <a:lnTo>
                  <a:pt x="180" y="114"/>
                </a:lnTo>
                <a:lnTo>
                  <a:pt x="186" y="118"/>
                </a:lnTo>
                <a:lnTo>
                  <a:pt x="190" y="122"/>
                </a:lnTo>
                <a:lnTo>
                  <a:pt x="192" y="128"/>
                </a:lnTo>
                <a:lnTo>
                  <a:pt x="194" y="134"/>
                </a:lnTo>
                <a:lnTo>
                  <a:pt x="194" y="142"/>
                </a:lnTo>
                <a:lnTo>
                  <a:pt x="194" y="142"/>
                </a:lnTo>
                <a:lnTo>
                  <a:pt x="194" y="150"/>
                </a:lnTo>
                <a:lnTo>
                  <a:pt x="232" y="180"/>
                </a:lnTo>
                <a:lnTo>
                  <a:pt x="232" y="180"/>
                </a:lnTo>
                <a:lnTo>
                  <a:pt x="240" y="176"/>
                </a:lnTo>
                <a:lnTo>
                  <a:pt x="250" y="174"/>
                </a:lnTo>
                <a:lnTo>
                  <a:pt x="250" y="174"/>
                </a:lnTo>
                <a:lnTo>
                  <a:pt x="254" y="174"/>
                </a:lnTo>
                <a:lnTo>
                  <a:pt x="290" y="98"/>
                </a:lnTo>
                <a:lnTo>
                  <a:pt x="290" y="98"/>
                </a:lnTo>
                <a:lnTo>
                  <a:pt x="284" y="88"/>
                </a:lnTo>
                <a:lnTo>
                  <a:pt x="282" y="82"/>
                </a:lnTo>
                <a:lnTo>
                  <a:pt x="282" y="76"/>
                </a:lnTo>
                <a:lnTo>
                  <a:pt x="282" y="76"/>
                </a:lnTo>
                <a:lnTo>
                  <a:pt x="282" y="70"/>
                </a:lnTo>
                <a:lnTo>
                  <a:pt x="284" y="64"/>
                </a:lnTo>
                <a:lnTo>
                  <a:pt x="288" y="58"/>
                </a:lnTo>
                <a:lnTo>
                  <a:pt x="292" y="52"/>
                </a:lnTo>
                <a:lnTo>
                  <a:pt x="296" y="48"/>
                </a:lnTo>
                <a:lnTo>
                  <a:pt x="302" y="46"/>
                </a:lnTo>
                <a:lnTo>
                  <a:pt x="308" y="44"/>
                </a:lnTo>
                <a:lnTo>
                  <a:pt x="314" y="44"/>
                </a:lnTo>
                <a:lnTo>
                  <a:pt x="314" y="44"/>
                </a:lnTo>
                <a:lnTo>
                  <a:pt x="320" y="44"/>
                </a:lnTo>
                <a:lnTo>
                  <a:pt x="328" y="46"/>
                </a:lnTo>
                <a:lnTo>
                  <a:pt x="332" y="48"/>
                </a:lnTo>
                <a:lnTo>
                  <a:pt x="338" y="52"/>
                </a:lnTo>
                <a:lnTo>
                  <a:pt x="342" y="58"/>
                </a:lnTo>
                <a:lnTo>
                  <a:pt x="344" y="64"/>
                </a:lnTo>
                <a:lnTo>
                  <a:pt x="346" y="70"/>
                </a:lnTo>
                <a:lnTo>
                  <a:pt x="346" y="76"/>
                </a:lnTo>
                <a:lnTo>
                  <a:pt x="346" y="76"/>
                </a:lnTo>
                <a:lnTo>
                  <a:pt x="346" y="82"/>
                </a:lnTo>
                <a:lnTo>
                  <a:pt x="344" y="88"/>
                </a:lnTo>
                <a:lnTo>
                  <a:pt x="342" y="94"/>
                </a:lnTo>
                <a:lnTo>
                  <a:pt x="338" y="98"/>
                </a:lnTo>
                <a:lnTo>
                  <a:pt x="332" y="102"/>
                </a:lnTo>
                <a:lnTo>
                  <a:pt x="328" y="106"/>
                </a:lnTo>
                <a:lnTo>
                  <a:pt x="320" y="108"/>
                </a:lnTo>
                <a:lnTo>
                  <a:pt x="314" y="108"/>
                </a:lnTo>
                <a:lnTo>
                  <a:pt x="314" y="108"/>
                </a:lnTo>
                <a:lnTo>
                  <a:pt x="310" y="108"/>
                </a:lnTo>
                <a:lnTo>
                  <a:pt x="272" y="184"/>
                </a:lnTo>
                <a:lnTo>
                  <a:pt x="272" y="184"/>
                </a:lnTo>
                <a:lnTo>
                  <a:pt x="280" y="194"/>
                </a:lnTo>
                <a:lnTo>
                  <a:pt x="282" y="200"/>
                </a:lnTo>
                <a:lnTo>
                  <a:pt x="282" y="206"/>
                </a:lnTo>
                <a:lnTo>
                  <a:pt x="282" y="206"/>
                </a:lnTo>
                <a:lnTo>
                  <a:pt x="282" y="212"/>
                </a:lnTo>
                <a:lnTo>
                  <a:pt x="280" y="218"/>
                </a:lnTo>
                <a:lnTo>
                  <a:pt x="276" y="224"/>
                </a:lnTo>
                <a:lnTo>
                  <a:pt x="272" y="230"/>
                </a:lnTo>
                <a:lnTo>
                  <a:pt x="268" y="234"/>
                </a:lnTo>
                <a:lnTo>
                  <a:pt x="262" y="236"/>
                </a:lnTo>
                <a:lnTo>
                  <a:pt x="256" y="238"/>
                </a:lnTo>
                <a:lnTo>
                  <a:pt x="250" y="238"/>
                </a:lnTo>
                <a:lnTo>
                  <a:pt x="250" y="238"/>
                </a:lnTo>
                <a:lnTo>
                  <a:pt x="242" y="238"/>
                </a:lnTo>
                <a:lnTo>
                  <a:pt x="236" y="236"/>
                </a:lnTo>
                <a:lnTo>
                  <a:pt x="230" y="234"/>
                </a:lnTo>
                <a:lnTo>
                  <a:pt x="226" y="230"/>
                </a:lnTo>
                <a:lnTo>
                  <a:pt x="222" y="224"/>
                </a:lnTo>
                <a:lnTo>
                  <a:pt x="220" y="218"/>
                </a:lnTo>
                <a:lnTo>
                  <a:pt x="218" y="212"/>
                </a:lnTo>
                <a:lnTo>
                  <a:pt x="216" y="206"/>
                </a:lnTo>
                <a:lnTo>
                  <a:pt x="216" y="206"/>
                </a:lnTo>
                <a:lnTo>
                  <a:pt x="218" y="196"/>
                </a:lnTo>
                <a:lnTo>
                  <a:pt x="180" y="168"/>
                </a:lnTo>
                <a:lnTo>
                  <a:pt x="180" y="168"/>
                </a:lnTo>
                <a:lnTo>
                  <a:pt x="172" y="172"/>
                </a:lnTo>
                <a:lnTo>
                  <a:pt x="162" y="174"/>
                </a:lnTo>
                <a:lnTo>
                  <a:pt x="162" y="174"/>
                </a:lnTo>
                <a:lnTo>
                  <a:pt x="152" y="172"/>
                </a:lnTo>
                <a:lnTo>
                  <a:pt x="124" y="210"/>
                </a:lnTo>
                <a:lnTo>
                  <a:pt x="124" y="210"/>
                </a:lnTo>
                <a:lnTo>
                  <a:pt x="128" y="218"/>
                </a:lnTo>
                <a:lnTo>
                  <a:pt x="130" y="228"/>
                </a:lnTo>
                <a:lnTo>
                  <a:pt x="130" y="228"/>
                </a:lnTo>
                <a:lnTo>
                  <a:pt x="130" y="234"/>
                </a:lnTo>
                <a:lnTo>
                  <a:pt x="128" y="240"/>
                </a:lnTo>
                <a:lnTo>
                  <a:pt x="124" y="246"/>
                </a:lnTo>
                <a:lnTo>
                  <a:pt x="120" y="250"/>
                </a:lnTo>
                <a:lnTo>
                  <a:pt x="116" y="254"/>
                </a:lnTo>
                <a:lnTo>
                  <a:pt x="110" y="258"/>
                </a:lnTo>
                <a:lnTo>
                  <a:pt x="104" y="260"/>
                </a:lnTo>
                <a:lnTo>
                  <a:pt x="98" y="260"/>
                </a:lnTo>
                <a:lnTo>
                  <a:pt x="98" y="260"/>
                </a:lnTo>
                <a:lnTo>
                  <a:pt x="90" y="260"/>
                </a:lnTo>
                <a:lnTo>
                  <a:pt x="84" y="258"/>
                </a:lnTo>
                <a:lnTo>
                  <a:pt x="78" y="254"/>
                </a:lnTo>
                <a:lnTo>
                  <a:pt x="74" y="250"/>
                </a:lnTo>
                <a:lnTo>
                  <a:pt x="70" y="246"/>
                </a:lnTo>
                <a:lnTo>
                  <a:pt x="68" y="240"/>
                </a:lnTo>
                <a:lnTo>
                  <a:pt x="66" y="234"/>
                </a:lnTo>
                <a:lnTo>
                  <a:pt x="64" y="228"/>
                </a:lnTo>
                <a:lnTo>
                  <a:pt x="64" y="228"/>
                </a:lnTo>
                <a:close/>
                <a:moveTo>
                  <a:pt x="304" y="76"/>
                </a:moveTo>
                <a:lnTo>
                  <a:pt x="304" y="76"/>
                </a:lnTo>
                <a:lnTo>
                  <a:pt x="304" y="80"/>
                </a:lnTo>
                <a:lnTo>
                  <a:pt x="306" y="84"/>
                </a:lnTo>
                <a:lnTo>
                  <a:pt x="310" y="86"/>
                </a:lnTo>
                <a:lnTo>
                  <a:pt x="314" y="86"/>
                </a:lnTo>
                <a:lnTo>
                  <a:pt x="314" y="86"/>
                </a:lnTo>
                <a:lnTo>
                  <a:pt x="318" y="86"/>
                </a:lnTo>
                <a:lnTo>
                  <a:pt x="322" y="84"/>
                </a:lnTo>
                <a:lnTo>
                  <a:pt x="324" y="80"/>
                </a:lnTo>
                <a:lnTo>
                  <a:pt x="326" y="76"/>
                </a:lnTo>
                <a:lnTo>
                  <a:pt x="326" y="76"/>
                </a:lnTo>
                <a:lnTo>
                  <a:pt x="324" y="72"/>
                </a:lnTo>
                <a:lnTo>
                  <a:pt x="322" y="68"/>
                </a:lnTo>
                <a:lnTo>
                  <a:pt x="318" y="66"/>
                </a:lnTo>
                <a:lnTo>
                  <a:pt x="314" y="64"/>
                </a:lnTo>
                <a:lnTo>
                  <a:pt x="314" y="64"/>
                </a:lnTo>
                <a:lnTo>
                  <a:pt x="310" y="66"/>
                </a:lnTo>
                <a:lnTo>
                  <a:pt x="306" y="68"/>
                </a:lnTo>
                <a:lnTo>
                  <a:pt x="304" y="72"/>
                </a:lnTo>
                <a:lnTo>
                  <a:pt x="304" y="76"/>
                </a:lnTo>
                <a:lnTo>
                  <a:pt x="304" y="76"/>
                </a:lnTo>
                <a:close/>
                <a:moveTo>
                  <a:pt x="238" y="206"/>
                </a:moveTo>
                <a:lnTo>
                  <a:pt x="238" y="206"/>
                </a:lnTo>
                <a:lnTo>
                  <a:pt x="240" y="210"/>
                </a:lnTo>
                <a:lnTo>
                  <a:pt x="242" y="214"/>
                </a:lnTo>
                <a:lnTo>
                  <a:pt x="244" y="216"/>
                </a:lnTo>
                <a:lnTo>
                  <a:pt x="250" y="218"/>
                </a:lnTo>
                <a:lnTo>
                  <a:pt x="250" y="218"/>
                </a:lnTo>
                <a:lnTo>
                  <a:pt x="254" y="216"/>
                </a:lnTo>
                <a:lnTo>
                  <a:pt x="256" y="214"/>
                </a:lnTo>
                <a:lnTo>
                  <a:pt x="260" y="210"/>
                </a:lnTo>
                <a:lnTo>
                  <a:pt x="260" y="206"/>
                </a:lnTo>
                <a:lnTo>
                  <a:pt x="260" y="206"/>
                </a:lnTo>
                <a:lnTo>
                  <a:pt x="260" y="202"/>
                </a:lnTo>
                <a:lnTo>
                  <a:pt x="256" y="198"/>
                </a:lnTo>
                <a:lnTo>
                  <a:pt x="254" y="196"/>
                </a:lnTo>
                <a:lnTo>
                  <a:pt x="250" y="196"/>
                </a:lnTo>
                <a:lnTo>
                  <a:pt x="250" y="196"/>
                </a:lnTo>
                <a:lnTo>
                  <a:pt x="244" y="196"/>
                </a:lnTo>
                <a:lnTo>
                  <a:pt x="242" y="198"/>
                </a:lnTo>
                <a:lnTo>
                  <a:pt x="240" y="202"/>
                </a:lnTo>
                <a:lnTo>
                  <a:pt x="238" y="206"/>
                </a:lnTo>
                <a:lnTo>
                  <a:pt x="238" y="206"/>
                </a:lnTo>
                <a:close/>
                <a:moveTo>
                  <a:pt x="152" y="142"/>
                </a:moveTo>
                <a:lnTo>
                  <a:pt x="152" y="142"/>
                </a:lnTo>
                <a:lnTo>
                  <a:pt x="152" y="146"/>
                </a:lnTo>
                <a:lnTo>
                  <a:pt x="154" y="148"/>
                </a:lnTo>
                <a:lnTo>
                  <a:pt x="158" y="152"/>
                </a:lnTo>
                <a:lnTo>
                  <a:pt x="162" y="152"/>
                </a:lnTo>
                <a:lnTo>
                  <a:pt x="162" y="152"/>
                </a:lnTo>
                <a:lnTo>
                  <a:pt x="166" y="152"/>
                </a:lnTo>
                <a:lnTo>
                  <a:pt x="170" y="148"/>
                </a:lnTo>
                <a:lnTo>
                  <a:pt x="172" y="146"/>
                </a:lnTo>
                <a:lnTo>
                  <a:pt x="174" y="142"/>
                </a:lnTo>
                <a:lnTo>
                  <a:pt x="174" y="142"/>
                </a:lnTo>
                <a:lnTo>
                  <a:pt x="172" y="136"/>
                </a:lnTo>
                <a:lnTo>
                  <a:pt x="170" y="134"/>
                </a:lnTo>
                <a:lnTo>
                  <a:pt x="166" y="130"/>
                </a:lnTo>
                <a:lnTo>
                  <a:pt x="162" y="130"/>
                </a:lnTo>
                <a:lnTo>
                  <a:pt x="162" y="130"/>
                </a:lnTo>
                <a:lnTo>
                  <a:pt x="158" y="130"/>
                </a:lnTo>
                <a:lnTo>
                  <a:pt x="154" y="134"/>
                </a:lnTo>
                <a:lnTo>
                  <a:pt x="152" y="136"/>
                </a:lnTo>
                <a:lnTo>
                  <a:pt x="152" y="142"/>
                </a:lnTo>
                <a:lnTo>
                  <a:pt x="152" y="142"/>
                </a:lnTo>
                <a:close/>
                <a:moveTo>
                  <a:pt x="86" y="228"/>
                </a:moveTo>
                <a:lnTo>
                  <a:pt x="86" y="228"/>
                </a:lnTo>
                <a:lnTo>
                  <a:pt x="88" y="232"/>
                </a:lnTo>
                <a:lnTo>
                  <a:pt x="90" y="236"/>
                </a:lnTo>
                <a:lnTo>
                  <a:pt x="92" y="238"/>
                </a:lnTo>
                <a:lnTo>
                  <a:pt x="98" y="238"/>
                </a:lnTo>
                <a:lnTo>
                  <a:pt x="98" y="238"/>
                </a:lnTo>
                <a:lnTo>
                  <a:pt x="102" y="238"/>
                </a:lnTo>
                <a:lnTo>
                  <a:pt x="104" y="236"/>
                </a:lnTo>
                <a:lnTo>
                  <a:pt x="108" y="232"/>
                </a:lnTo>
                <a:lnTo>
                  <a:pt x="108" y="228"/>
                </a:lnTo>
                <a:lnTo>
                  <a:pt x="108" y="228"/>
                </a:lnTo>
                <a:lnTo>
                  <a:pt x="108" y="224"/>
                </a:lnTo>
                <a:lnTo>
                  <a:pt x="104" y="220"/>
                </a:lnTo>
                <a:lnTo>
                  <a:pt x="102" y="218"/>
                </a:lnTo>
                <a:lnTo>
                  <a:pt x="98" y="218"/>
                </a:lnTo>
                <a:lnTo>
                  <a:pt x="98" y="218"/>
                </a:lnTo>
                <a:lnTo>
                  <a:pt x="92" y="218"/>
                </a:lnTo>
                <a:lnTo>
                  <a:pt x="90" y="220"/>
                </a:lnTo>
                <a:lnTo>
                  <a:pt x="88" y="224"/>
                </a:lnTo>
                <a:lnTo>
                  <a:pt x="86" y="228"/>
                </a:lnTo>
                <a:lnTo>
                  <a:pt x="86" y="228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6" name="Rectangle 11"/>
          <p:cNvSpPr/>
          <p:nvPr/>
        </p:nvSpPr>
        <p:spPr>
          <a:xfrm>
            <a:off x="5127032" y="4840280"/>
            <a:ext cx="2007193" cy="1772789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点击此处添加文本内容，如关键词、部分简单介绍等。点击此处添加文本内容，如关键词、部分简单介绍等。点击此处添加文本内容，如关键词、部分简单介绍等。</a:t>
            </a:r>
            <a:endParaRPr kumimoji="1" lang="zh-CN" altLang="en-US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5483835" y="4717142"/>
            <a:ext cx="1233716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1"/>
          <p:cNvSpPr/>
          <p:nvPr/>
        </p:nvSpPr>
        <p:spPr>
          <a:xfrm>
            <a:off x="8621050" y="4840280"/>
            <a:ext cx="2007193" cy="1772789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点击此处添加文本内容，如关键词、部分简单介绍等。点击此处添加文本内容，如关键词、部分简单介绍等。点击此处添加文本内容，如关键词、部分简单介绍等。</a:t>
            </a:r>
            <a:endParaRPr kumimoji="1" lang="zh-CN" altLang="en-US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19" name="直接连接符 18"/>
          <p:cNvCxnSpPr/>
          <p:nvPr/>
        </p:nvCxnSpPr>
        <p:spPr>
          <a:xfrm>
            <a:off x="8977853" y="4717142"/>
            <a:ext cx="1233716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reeform 183"/>
          <p:cNvSpPr>
            <a:spLocks noEditPoints="1"/>
          </p:cNvSpPr>
          <p:nvPr/>
        </p:nvSpPr>
        <p:spPr bwMode="auto">
          <a:xfrm>
            <a:off x="5927884" y="4180114"/>
            <a:ext cx="437741" cy="43587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0" y="468"/>
              </a:cxn>
              <a:cxn ang="0">
                <a:pos x="192" y="374"/>
              </a:cxn>
              <a:cxn ang="0">
                <a:pos x="232" y="442"/>
              </a:cxn>
              <a:cxn ang="0">
                <a:pos x="294" y="330"/>
              </a:cxn>
              <a:cxn ang="0">
                <a:pos x="470" y="284"/>
              </a:cxn>
              <a:cxn ang="0">
                <a:pos x="0" y="0"/>
              </a:cxn>
              <a:cxn ang="0">
                <a:pos x="232" y="396"/>
              </a:cxn>
              <a:cxn ang="0">
                <a:pos x="54" y="80"/>
              </a:cxn>
              <a:cxn ang="0">
                <a:pos x="272" y="324"/>
              </a:cxn>
              <a:cxn ang="0">
                <a:pos x="232" y="396"/>
              </a:cxn>
            </a:cxnLst>
            <a:rect l="0" t="0" r="r" b="b"/>
            <a:pathLst>
              <a:path w="470" h="468">
                <a:moveTo>
                  <a:pt x="0" y="0"/>
                </a:moveTo>
                <a:lnTo>
                  <a:pt x="20" y="468"/>
                </a:lnTo>
                <a:lnTo>
                  <a:pt x="192" y="374"/>
                </a:lnTo>
                <a:lnTo>
                  <a:pt x="232" y="442"/>
                </a:lnTo>
                <a:lnTo>
                  <a:pt x="294" y="330"/>
                </a:lnTo>
                <a:lnTo>
                  <a:pt x="470" y="284"/>
                </a:lnTo>
                <a:lnTo>
                  <a:pt x="0" y="0"/>
                </a:lnTo>
                <a:close/>
                <a:moveTo>
                  <a:pt x="232" y="396"/>
                </a:moveTo>
                <a:lnTo>
                  <a:pt x="54" y="80"/>
                </a:lnTo>
                <a:lnTo>
                  <a:pt x="272" y="324"/>
                </a:lnTo>
                <a:lnTo>
                  <a:pt x="232" y="396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1" name="Freeform 94"/>
          <p:cNvSpPr>
            <a:spLocks noEditPoints="1"/>
          </p:cNvSpPr>
          <p:nvPr/>
        </p:nvSpPr>
        <p:spPr bwMode="auto">
          <a:xfrm>
            <a:off x="9397647" y="4180114"/>
            <a:ext cx="445202" cy="445202"/>
          </a:xfrm>
          <a:custGeom>
            <a:avLst/>
            <a:gdLst/>
            <a:ahLst/>
            <a:cxnLst>
              <a:cxn ang="0">
                <a:pos x="224" y="0"/>
              </a:cxn>
              <a:cxn ang="0">
                <a:pos x="180" y="4"/>
              </a:cxn>
              <a:cxn ang="0">
                <a:pos x="138" y="18"/>
              </a:cxn>
              <a:cxn ang="0">
                <a:pos x="100" y="38"/>
              </a:cxn>
              <a:cxn ang="0">
                <a:pos x="66" y="66"/>
              </a:cxn>
              <a:cxn ang="0">
                <a:pos x="38" y="98"/>
              </a:cxn>
              <a:cxn ang="0">
                <a:pos x="18" y="136"/>
              </a:cxn>
              <a:cxn ang="0">
                <a:pos x="6" y="178"/>
              </a:cxn>
              <a:cxn ang="0">
                <a:pos x="0" y="224"/>
              </a:cxn>
              <a:cxn ang="0">
                <a:pos x="2" y="246"/>
              </a:cxn>
              <a:cxn ang="0">
                <a:pos x="10" y="290"/>
              </a:cxn>
              <a:cxn ang="0">
                <a:pos x="28" y="330"/>
              </a:cxn>
              <a:cxn ang="0">
                <a:pos x="52" y="366"/>
              </a:cxn>
              <a:cxn ang="0">
                <a:pos x="82" y="396"/>
              </a:cxn>
              <a:cxn ang="0">
                <a:pos x="118" y="420"/>
              </a:cxn>
              <a:cxn ang="0">
                <a:pos x="158" y="438"/>
              </a:cxn>
              <a:cxn ang="0">
                <a:pos x="202" y="446"/>
              </a:cxn>
              <a:cxn ang="0">
                <a:pos x="224" y="448"/>
              </a:cxn>
              <a:cxn ang="0">
                <a:pos x="270" y="444"/>
              </a:cxn>
              <a:cxn ang="0">
                <a:pos x="312" y="430"/>
              </a:cxn>
              <a:cxn ang="0">
                <a:pos x="350" y="410"/>
              </a:cxn>
              <a:cxn ang="0">
                <a:pos x="382" y="382"/>
              </a:cxn>
              <a:cxn ang="0">
                <a:pos x="410" y="350"/>
              </a:cxn>
              <a:cxn ang="0">
                <a:pos x="430" y="312"/>
              </a:cxn>
              <a:cxn ang="0">
                <a:pos x="444" y="270"/>
              </a:cxn>
              <a:cxn ang="0">
                <a:pos x="448" y="224"/>
              </a:cxn>
              <a:cxn ang="0">
                <a:pos x="448" y="202"/>
              </a:cxn>
              <a:cxn ang="0">
                <a:pos x="438" y="158"/>
              </a:cxn>
              <a:cxn ang="0">
                <a:pos x="422" y="118"/>
              </a:cxn>
              <a:cxn ang="0">
                <a:pos x="398" y="82"/>
              </a:cxn>
              <a:cxn ang="0">
                <a:pos x="366" y="52"/>
              </a:cxn>
              <a:cxn ang="0">
                <a:pos x="332" y="28"/>
              </a:cxn>
              <a:cxn ang="0">
                <a:pos x="292" y="10"/>
              </a:cxn>
              <a:cxn ang="0">
                <a:pos x="248" y="2"/>
              </a:cxn>
              <a:cxn ang="0">
                <a:pos x="224" y="0"/>
              </a:cxn>
              <a:cxn ang="0">
                <a:pos x="86" y="224"/>
              </a:cxn>
              <a:cxn ang="0">
                <a:pos x="190" y="248"/>
              </a:cxn>
              <a:cxn ang="0">
                <a:pos x="364" y="154"/>
              </a:cxn>
            </a:cxnLst>
            <a:rect l="0" t="0" r="r" b="b"/>
            <a:pathLst>
              <a:path w="448" h="448">
                <a:moveTo>
                  <a:pt x="224" y="0"/>
                </a:moveTo>
                <a:lnTo>
                  <a:pt x="224" y="0"/>
                </a:lnTo>
                <a:lnTo>
                  <a:pt x="202" y="2"/>
                </a:lnTo>
                <a:lnTo>
                  <a:pt x="180" y="4"/>
                </a:lnTo>
                <a:lnTo>
                  <a:pt x="158" y="10"/>
                </a:lnTo>
                <a:lnTo>
                  <a:pt x="138" y="18"/>
                </a:lnTo>
                <a:lnTo>
                  <a:pt x="118" y="28"/>
                </a:lnTo>
                <a:lnTo>
                  <a:pt x="100" y="38"/>
                </a:lnTo>
                <a:lnTo>
                  <a:pt x="82" y="52"/>
                </a:lnTo>
                <a:lnTo>
                  <a:pt x="66" y="66"/>
                </a:lnTo>
                <a:lnTo>
                  <a:pt x="52" y="82"/>
                </a:lnTo>
                <a:lnTo>
                  <a:pt x="38" y="98"/>
                </a:lnTo>
                <a:lnTo>
                  <a:pt x="28" y="118"/>
                </a:lnTo>
                <a:lnTo>
                  <a:pt x="18" y="136"/>
                </a:lnTo>
                <a:lnTo>
                  <a:pt x="10" y="158"/>
                </a:lnTo>
                <a:lnTo>
                  <a:pt x="6" y="178"/>
                </a:lnTo>
                <a:lnTo>
                  <a:pt x="2" y="202"/>
                </a:lnTo>
                <a:lnTo>
                  <a:pt x="0" y="224"/>
                </a:lnTo>
                <a:lnTo>
                  <a:pt x="0" y="224"/>
                </a:lnTo>
                <a:lnTo>
                  <a:pt x="2" y="246"/>
                </a:lnTo>
                <a:lnTo>
                  <a:pt x="6" y="270"/>
                </a:lnTo>
                <a:lnTo>
                  <a:pt x="10" y="290"/>
                </a:lnTo>
                <a:lnTo>
                  <a:pt x="18" y="312"/>
                </a:lnTo>
                <a:lnTo>
                  <a:pt x="28" y="330"/>
                </a:lnTo>
                <a:lnTo>
                  <a:pt x="38" y="350"/>
                </a:lnTo>
                <a:lnTo>
                  <a:pt x="52" y="366"/>
                </a:lnTo>
                <a:lnTo>
                  <a:pt x="66" y="382"/>
                </a:lnTo>
                <a:lnTo>
                  <a:pt x="82" y="396"/>
                </a:lnTo>
                <a:lnTo>
                  <a:pt x="100" y="410"/>
                </a:lnTo>
                <a:lnTo>
                  <a:pt x="118" y="420"/>
                </a:lnTo>
                <a:lnTo>
                  <a:pt x="138" y="430"/>
                </a:lnTo>
                <a:lnTo>
                  <a:pt x="158" y="438"/>
                </a:lnTo>
                <a:lnTo>
                  <a:pt x="180" y="444"/>
                </a:lnTo>
                <a:lnTo>
                  <a:pt x="202" y="446"/>
                </a:lnTo>
                <a:lnTo>
                  <a:pt x="224" y="448"/>
                </a:lnTo>
                <a:lnTo>
                  <a:pt x="224" y="448"/>
                </a:lnTo>
                <a:lnTo>
                  <a:pt x="248" y="446"/>
                </a:lnTo>
                <a:lnTo>
                  <a:pt x="270" y="444"/>
                </a:lnTo>
                <a:lnTo>
                  <a:pt x="292" y="438"/>
                </a:lnTo>
                <a:lnTo>
                  <a:pt x="312" y="430"/>
                </a:lnTo>
                <a:lnTo>
                  <a:pt x="332" y="420"/>
                </a:lnTo>
                <a:lnTo>
                  <a:pt x="350" y="410"/>
                </a:lnTo>
                <a:lnTo>
                  <a:pt x="366" y="396"/>
                </a:lnTo>
                <a:lnTo>
                  <a:pt x="382" y="382"/>
                </a:lnTo>
                <a:lnTo>
                  <a:pt x="398" y="366"/>
                </a:lnTo>
                <a:lnTo>
                  <a:pt x="410" y="350"/>
                </a:lnTo>
                <a:lnTo>
                  <a:pt x="422" y="330"/>
                </a:lnTo>
                <a:lnTo>
                  <a:pt x="430" y="312"/>
                </a:lnTo>
                <a:lnTo>
                  <a:pt x="438" y="290"/>
                </a:lnTo>
                <a:lnTo>
                  <a:pt x="444" y="270"/>
                </a:lnTo>
                <a:lnTo>
                  <a:pt x="448" y="246"/>
                </a:lnTo>
                <a:lnTo>
                  <a:pt x="448" y="224"/>
                </a:lnTo>
                <a:lnTo>
                  <a:pt x="448" y="224"/>
                </a:lnTo>
                <a:lnTo>
                  <a:pt x="448" y="202"/>
                </a:lnTo>
                <a:lnTo>
                  <a:pt x="444" y="178"/>
                </a:lnTo>
                <a:lnTo>
                  <a:pt x="438" y="158"/>
                </a:lnTo>
                <a:lnTo>
                  <a:pt x="430" y="136"/>
                </a:lnTo>
                <a:lnTo>
                  <a:pt x="422" y="118"/>
                </a:lnTo>
                <a:lnTo>
                  <a:pt x="410" y="98"/>
                </a:lnTo>
                <a:lnTo>
                  <a:pt x="398" y="82"/>
                </a:lnTo>
                <a:lnTo>
                  <a:pt x="382" y="66"/>
                </a:lnTo>
                <a:lnTo>
                  <a:pt x="366" y="52"/>
                </a:lnTo>
                <a:lnTo>
                  <a:pt x="350" y="38"/>
                </a:lnTo>
                <a:lnTo>
                  <a:pt x="332" y="28"/>
                </a:lnTo>
                <a:lnTo>
                  <a:pt x="312" y="18"/>
                </a:lnTo>
                <a:lnTo>
                  <a:pt x="292" y="10"/>
                </a:lnTo>
                <a:lnTo>
                  <a:pt x="270" y="4"/>
                </a:lnTo>
                <a:lnTo>
                  <a:pt x="248" y="2"/>
                </a:lnTo>
                <a:lnTo>
                  <a:pt x="224" y="0"/>
                </a:lnTo>
                <a:lnTo>
                  <a:pt x="224" y="0"/>
                </a:lnTo>
                <a:close/>
                <a:moveTo>
                  <a:pt x="190" y="328"/>
                </a:moveTo>
                <a:lnTo>
                  <a:pt x="86" y="224"/>
                </a:lnTo>
                <a:lnTo>
                  <a:pt x="126" y="184"/>
                </a:lnTo>
                <a:lnTo>
                  <a:pt x="190" y="248"/>
                </a:lnTo>
                <a:lnTo>
                  <a:pt x="324" y="114"/>
                </a:lnTo>
                <a:lnTo>
                  <a:pt x="364" y="154"/>
                </a:lnTo>
                <a:lnTo>
                  <a:pt x="190" y="328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u="sng">
              <a:solidFill>
                <a:schemeClr val="bg1"/>
              </a:solidFill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89" r="21889"/>
          <a:stretch>
            <a:fillRect/>
          </a:stretch>
        </p:blipFill>
        <p:spPr>
          <a:xfrm>
            <a:off x="1416562" y="1831900"/>
            <a:ext cx="2087423" cy="2087423"/>
          </a:xfrm>
          <a:prstGeom prst="ellipse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89" r="21889"/>
          <a:stretch>
            <a:fillRect/>
          </a:stretch>
        </p:blipFill>
        <p:spPr>
          <a:xfrm>
            <a:off x="5033237" y="1808990"/>
            <a:ext cx="2087423" cy="2087423"/>
          </a:xfrm>
          <a:prstGeom prst="ellipse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89" r="21889"/>
          <a:stretch>
            <a:fillRect/>
          </a:stretch>
        </p:blipFill>
        <p:spPr>
          <a:xfrm>
            <a:off x="8532024" y="1808990"/>
            <a:ext cx="2087423" cy="2087423"/>
          </a:xfrm>
          <a:prstGeom prst="ellipse">
            <a:avLst/>
          </a:prstGeom>
        </p:spPr>
      </p:pic>
      <p:pic>
        <p:nvPicPr>
          <p:cNvPr id="25" name="图片 24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4442" y="285549"/>
            <a:ext cx="1828800" cy="2438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974"/>
          <a:stretch>
            <a:fillRect/>
          </a:stretch>
        </p:blipFill>
        <p:spPr>
          <a:xfrm>
            <a:off x="0" y="0"/>
            <a:ext cx="5855368" cy="6854653"/>
          </a:xfrm>
          <a:prstGeom prst="rect">
            <a:avLst/>
          </a:prstGeom>
        </p:spPr>
      </p:pic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zh-CN" altLang="en-US" dirty="0" smtClean="0"/>
              <a:t>学习回顾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zh-CN" dirty="0" smtClean="0">
                <a:solidFill>
                  <a:schemeClr val="bg1"/>
                </a:solidFill>
              </a:rPr>
              <a:t>01</a:t>
            </a:r>
            <a:endParaRPr kumimoji="1" lang="zh-CN" altLang="en-US" dirty="0">
              <a:solidFill>
                <a:schemeClr val="bg1"/>
              </a:solidFill>
            </a:endParaRPr>
          </a:p>
        </p:txBody>
      </p:sp>
      <p:pic>
        <p:nvPicPr>
          <p:cNvPr id="26" name="图片 25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4442" y="285549"/>
            <a:ext cx="1828800" cy="243840"/>
          </a:xfrm>
          <a:prstGeom prst="rect">
            <a:avLst/>
          </a:prstGeom>
        </p:spPr>
      </p:pic>
      <p:cxnSp>
        <p:nvCxnSpPr>
          <p:cNvPr id="29" name="直接连接符 3"/>
          <p:cNvCxnSpPr/>
          <p:nvPr/>
        </p:nvCxnSpPr>
        <p:spPr>
          <a:xfrm>
            <a:off x="6858000" y="1200153"/>
            <a:ext cx="5334000" cy="0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4"/>
          <p:cNvCxnSpPr/>
          <p:nvPr/>
        </p:nvCxnSpPr>
        <p:spPr>
          <a:xfrm>
            <a:off x="6858000" y="5695953"/>
            <a:ext cx="5334000" cy="0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11"/>
          <p:cNvSpPr/>
          <p:nvPr/>
        </p:nvSpPr>
        <p:spPr>
          <a:xfrm>
            <a:off x="7465285" y="1841462"/>
            <a:ext cx="4119429" cy="3213183"/>
          </a:xfrm>
          <a:prstGeom prst="rect">
            <a:avLst/>
          </a:prstGeom>
          <a:ln>
            <a:noFill/>
          </a:ln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/>
                </a:solidFill>
              </a:rPr>
              <a:t>8-14</a:t>
            </a:r>
            <a:r>
              <a:rPr lang="zh-CN" altLang="en-US" sz="1200" dirty="0">
                <a:solidFill>
                  <a:schemeClr val="bg1"/>
                </a:solidFill>
              </a:rPr>
              <a:t>号字，</a:t>
            </a:r>
            <a:r>
              <a:rPr lang="en-US" altLang="zh-CN" sz="1200" dirty="0">
                <a:solidFill>
                  <a:schemeClr val="bg1"/>
                </a:solidFill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/>
                </a:solidFill>
              </a:rPr>
              <a:t>8-14</a:t>
            </a:r>
            <a:r>
              <a:rPr lang="zh-CN" altLang="en-US" sz="1200" dirty="0">
                <a:solidFill>
                  <a:schemeClr val="bg1"/>
                </a:solidFill>
              </a:rPr>
              <a:t>号字，</a:t>
            </a:r>
            <a:r>
              <a:rPr lang="en-US" altLang="zh-CN" sz="1200" dirty="0">
                <a:solidFill>
                  <a:schemeClr val="bg1"/>
                </a:solidFill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</a:rPr>
              <a:t>倍字间距</a:t>
            </a:r>
            <a:r>
              <a:rPr lang="zh-CN" altLang="en-US" sz="1200" dirty="0" smtClean="0">
                <a:solidFill>
                  <a:schemeClr val="bg1"/>
                </a:solidFill>
              </a:rPr>
              <a:t>。</a:t>
            </a:r>
            <a:endParaRPr lang="zh-CN" altLang="en-US" sz="1200" dirty="0" smtClean="0">
              <a:solidFill>
                <a:schemeClr val="bg1"/>
              </a:solidFill>
            </a:endParaRPr>
          </a:p>
          <a:p>
            <a:pPr>
              <a:lnSpc>
                <a:spcPct val="130000"/>
              </a:lnSpc>
            </a:pPr>
            <a:endParaRPr lang="zh-CN" altLang="en-US" sz="1200" dirty="0" smtClean="0">
              <a:solidFill>
                <a:schemeClr val="bg1"/>
              </a:solidFill>
            </a:endParaRPr>
          </a:p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/>
                </a:solidFill>
              </a:rPr>
              <a:t>8-14</a:t>
            </a:r>
            <a:r>
              <a:rPr lang="zh-CN" altLang="en-US" sz="1200" dirty="0">
                <a:solidFill>
                  <a:schemeClr val="bg1"/>
                </a:solidFill>
              </a:rPr>
              <a:t>号字，</a:t>
            </a:r>
            <a:r>
              <a:rPr lang="en-US" altLang="zh-CN" sz="1200" dirty="0">
                <a:solidFill>
                  <a:schemeClr val="bg1"/>
                </a:solidFill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/>
                </a:solidFill>
              </a:rPr>
              <a:t>8-14</a:t>
            </a:r>
            <a:r>
              <a:rPr lang="zh-CN" altLang="en-US" sz="1200" dirty="0">
                <a:solidFill>
                  <a:schemeClr val="bg1"/>
                </a:solidFill>
              </a:rPr>
              <a:t>号字，</a:t>
            </a:r>
            <a:r>
              <a:rPr lang="en-US" altLang="zh-CN" sz="1200" dirty="0">
                <a:solidFill>
                  <a:schemeClr val="bg1"/>
                </a:solidFill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</a:rPr>
              <a:t>倍字间距</a:t>
            </a:r>
            <a:r>
              <a:rPr lang="zh-CN" altLang="en-US" sz="1200" dirty="0" smtClean="0">
                <a:solidFill>
                  <a:schemeClr val="bg1"/>
                </a:solidFill>
              </a:rPr>
              <a:t>。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zh-CN" dirty="0" smtClean="0"/>
              <a:t>PART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TWO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zh-CN" altLang="en-US" dirty="0" smtClean="0"/>
              <a:t>心得体会</a:t>
            </a:r>
            <a:endParaRPr kumimoji="1" lang="zh-CN" altLang="en-US" dirty="0"/>
          </a:p>
        </p:txBody>
      </p:sp>
      <p:pic>
        <p:nvPicPr>
          <p:cNvPr id="4" name="图片 3">
            <a:hlinkClick r:id="rId1"/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4925" y="6205086"/>
            <a:ext cx="1828800" cy="2438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zh-CN" altLang="en-US" dirty="0" smtClean="0"/>
              <a:t>心得体会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zh-CN" dirty="0" smtClean="0"/>
              <a:t>02</a:t>
            </a:r>
            <a:endParaRPr kumimoji="1" lang="zh-CN" altLang="en-US" dirty="0"/>
          </a:p>
        </p:txBody>
      </p:sp>
      <p:pic>
        <p:nvPicPr>
          <p:cNvPr id="29" name="图片 28">
            <a:hlinkClick r:id="rId1"/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4442" y="285549"/>
            <a:ext cx="1828800" cy="243840"/>
          </a:xfrm>
          <a:prstGeom prst="rect">
            <a:avLst/>
          </a:prstGeom>
        </p:spPr>
      </p:pic>
      <p:sp>
        <p:nvSpPr>
          <p:cNvPr id="26" name="椭圆 25"/>
          <p:cNvSpPr/>
          <p:nvPr/>
        </p:nvSpPr>
        <p:spPr>
          <a:xfrm>
            <a:off x="1014412" y="1752600"/>
            <a:ext cx="1009650" cy="10096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</a:t>
            </a:r>
            <a:endParaRPr lang="zh-CN" altLang="en-US" sz="32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1014412" y="3314697"/>
            <a:ext cx="1009650" cy="10096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2</a:t>
            </a:r>
            <a:endParaRPr lang="zh-CN" altLang="en-US" sz="32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1014412" y="4876794"/>
            <a:ext cx="1009650" cy="10096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3</a:t>
            </a:r>
            <a:endParaRPr lang="zh-CN" altLang="en-US" sz="32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2" name="Rectangle 11"/>
          <p:cNvSpPr/>
          <p:nvPr/>
        </p:nvSpPr>
        <p:spPr>
          <a:xfrm>
            <a:off x="2221166" y="1667194"/>
            <a:ext cx="4119429" cy="1212636"/>
          </a:xfrm>
          <a:prstGeom prst="rect">
            <a:avLst/>
          </a:prstGeom>
          <a:solidFill>
            <a:schemeClr val="bg1"/>
          </a:solidFill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点击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此处添加文本内容，如关键词、部分简单介绍等。点击此处添加文本内容，如关键词、部分简单介绍等。点击此处添加文本内容，如关键词、部分简单介绍等。</a:t>
            </a:r>
            <a:endParaRPr kumimoji="1" lang="zh-CN" alt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3" name="Rectangle 11"/>
          <p:cNvSpPr/>
          <p:nvPr/>
        </p:nvSpPr>
        <p:spPr>
          <a:xfrm>
            <a:off x="2221166" y="3229291"/>
            <a:ext cx="4119429" cy="1212636"/>
          </a:xfrm>
          <a:prstGeom prst="rect">
            <a:avLst/>
          </a:prstGeom>
          <a:solidFill>
            <a:schemeClr val="bg1"/>
          </a:solidFill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点击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此处添加文本内容，如关键词、部分简单介绍等。点击此处添加文本内容，如关键词、部分简单介绍等。点击此处添加文本内容，如关键词、部分简单介绍等。</a:t>
            </a:r>
            <a:endParaRPr kumimoji="1" lang="zh-CN" alt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4" name="Rectangle 11"/>
          <p:cNvSpPr/>
          <p:nvPr/>
        </p:nvSpPr>
        <p:spPr>
          <a:xfrm>
            <a:off x="2221166" y="4791388"/>
            <a:ext cx="4119429" cy="1212636"/>
          </a:xfrm>
          <a:prstGeom prst="rect">
            <a:avLst/>
          </a:prstGeom>
          <a:solidFill>
            <a:schemeClr val="bg1"/>
          </a:solidFill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点击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此处添加文本内容，如关键词、部分简单介绍等。点击此处添加文本内容，如关键词、部分简单介绍等。点击此处添加文本内容，如关键词、部分简单介绍等。</a:t>
            </a:r>
            <a:endParaRPr kumimoji="1" lang="zh-CN" alt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35" name="组合 9"/>
          <p:cNvGrpSpPr/>
          <p:nvPr/>
        </p:nvGrpSpPr>
        <p:grpSpPr>
          <a:xfrm>
            <a:off x="7181850" y="3066424"/>
            <a:ext cx="3670300" cy="2928579"/>
            <a:chOff x="6667500" y="2933081"/>
            <a:chExt cx="3670300" cy="2928579"/>
          </a:xfrm>
          <a:solidFill>
            <a:schemeClr val="bg1"/>
          </a:solidFill>
        </p:grpSpPr>
        <p:cxnSp>
          <p:nvCxnSpPr>
            <p:cNvPr id="36" name="直接连接符 10"/>
            <p:cNvCxnSpPr/>
            <p:nvPr/>
          </p:nvCxnSpPr>
          <p:spPr>
            <a:xfrm>
              <a:off x="6667500" y="5695950"/>
              <a:ext cx="1333500" cy="0"/>
            </a:xfrm>
            <a:prstGeom prst="line">
              <a:avLst/>
            </a:prstGeom>
            <a:grpFill/>
            <a:ln w="3175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11"/>
            <p:cNvCxnSpPr/>
            <p:nvPr/>
          </p:nvCxnSpPr>
          <p:spPr>
            <a:xfrm flipV="1">
              <a:off x="8001000" y="4876794"/>
              <a:ext cx="0" cy="984866"/>
            </a:xfrm>
            <a:prstGeom prst="line">
              <a:avLst/>
            </a:prstGeom>
            <a:grpFill/>
            <a:ln w="3175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12"/>
            <p:cNvCxnSpPr/>
            <p:nvPr/>
          </p:nvCxnSpPr>
          <p:spPr>
            <a:xfrm>
              <a:off x="7843839" y="4721580"/>
              <a:ext cx="1333500" cy="0"/>
            </a:xfrm>
            <a:prstGeom prst="line">
              <a:avLst/>
            </a:prstGeom>
            <a:grpFill/>
            <a:ln w="3175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13"/>
            <p:cNvCxnSpPr/>
            <p:nvPr/>
          </p:nvCxnSpPr>
          <p:spPr>
            <a:xfrm flipV="1">
              <a:off x="9163050" y="3896691"/>
              <a:ext cx="0" cy="984866"/>
            </a:xfrm>
            <a:prstGeom prst="line">
              <a:avLst/>
            </a:prstGeom>
            <a:grpFill/>
            <a:ln w="3175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14"/>
            <p:cNvCxnSpPr/>
            <p:nvPr/>
          </p:nvCxnSpPr>
          <p:spPr>
            <a:xfrm>
              <a:off x="9004300" y="3752237"/>
              <a:ext cx="1333500" cy="0"/>
            </a:xfrm>
            <a:prstGeom prst="line">
              <a:avLst/>
            </a:prstGeom>
            <a:grpFill/>
            <a:ln w="3175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15"/>
            <p:cNvCxnSpPr/>
            <p:nvPr/>
          </p:nvCxnSpPr>
          <p:spPr>
            <a:xfrm flipV="1">
              <a:off x="10337800" y="2933081"/>
              <a:ext cx="0" cy="984866"/>
            </a:xfrm>
            <a:prstGeom prst="line">
              <a:avLst/>
            </a:prstGeom>
            <a:grpFill/>
            <a:ln w="3175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" name="Freeform 124"/>
          <p:cNvSpPr>
            <a:spLocks noEditPoints="1"/>
          </p:cNvSpPr>
          <p:nvPr/>
        </p:nvSpPr>
        <p:spPr bwMode="auto">
          <a:xfrm>
            <a:off x="7480360" y="4865360"/>
            <a:ext cx="523875" cy="644525"/>
          </a:xfrm>
          <a:custGeom>
            <a:avLst/>
            <a:gdLst/>
            <a:ahLst/>
            <a:cxnLst>
              <a:cxn ang="0">
                <a:pos x="318" y="292"/>
              </a:cxn>
              <a:cxn ang="0">
                <a:pos x="288" y="262"/>
              </a:cxn>
              <a:cxn ang="0">
                <a:pos x="248" y="244"/>
              </a:cxn>
              <a:cxn ang="0">
                <a:pos x="220" y="346"/>
              </a:cxn>
              <a:cxn ang="0">
                <a:pos x="214" y="358"/>
              </a:cxn>
              <a:cxn ang="0">
                <a:pos x="202" y="362"/>
              </a:cxn>
              <a:cxn ang="0">
                <a:pos x="196" y="362"/>
              </a:cxn>
              <a:cxn ang="0">
                <a:pos x="186" y="352"/>
              </a:cxn>
              <a:cxn ang="0">
                <a:pos x="186" y="266"/>
              </a:cxn>
              <a:cxn ang="0">
                <a:pos x="184" y="258"/>
              </a:cxn>
              <a:cxn ang="0">
                <a:pos x="172" y="246"/>
              </a:cxn>
              <a:cxn ang="0">
                <a:pos x="164" y="244"/>
              </a:cxn>
              <a:cxn ang="0">
                <a:pos x="150" y="250"/>
              </a:cxn>
              <a:cxn ang="0">
                <a:pos x="144" y="266"/>
              </a:cxn>
              <a:cxn ang="0">
                <a:pos x="144" y="346"/>
              </a:cxn>
              <a:cxn ang="0">
                <a:pos x="138" y="358"/>
              </a:cxn>
              <a:cxn ang="0">
                <a:pos x="126" y="362"/>
              </a:cxn>
              <a:cxn ang="0">
                <a:pos x="120" y="362"/>
              </a:cxn>
              <a:cxn ang="0">
                <a:pos x="110" y="352"/>
              </a:cxn>
              <a:cxn ang="0">
                <a:pos x="80" y="244"/>
              </a:cxn>
              <a:cxn ang="0">
                <a:pos x="60" y="252"/>
              </a:cxn>
              <a:cxn ang="0">
                <a:pos x="24" y="276"/>
              </a:cxn>
              <a:cxn ang="0">
                <a:pos x="10" y="292"/>
              </a:cxn>
              <a:cxn ang="0">
                <a:pos x="2" y="310"/>
              </a:cxn>
              <a:cxn ang="0">
                <a:pos x="0" y="330"/>
              </a:cxn>
              <a:cxn ang="0">
                <a:pos x="0" y="354"/>
              </a:cxn>
              <a:cxn ang="0">
                <a:pos x="0" y="372"/>
              </a:cxn>
              <a:cxn ang="0">
                <a:pos x="2" y="384"/>
              </a:cxn>
              <a:cxn ang="0">
                <a:pos x="10" y="396"/>
              </a:cxn>
              <a:cxn ang="0">
                <a:pos x="20" y="402"/>
              </a:cxn>
              <a:cxn ang="0">
                <a:pos x="34" y="406"/>
              </a:cxn>
              <a:cxn ang="0">
                <a:pos x="296" y="406"/>
              </a:cxn>
              <a:cxn ang="0">
                <a:pos x="308" y="402"/>
              </a:cxn>
              <a:cxn ang="0">
                <a:pos x="320" y="396"/>
              </a:cxn>
              <a:cxn ang="0">
                <a:pos x="326" y="384"/>
              </a:cxn>
              <a:cxn ang="0">
                <a:pos x="330" y="372"/>
              </a:cxn>
              <a:cxn ang="0">
                <a:pos x="330" y="338"/>
              </a:cxn>
              <a:cxn ang="0">
                <a:pos x="330" y="330"/>
              </a:cxn>
              <a:cxn ang="0">
                <a:pos x="326" y="310"/>
              </a:cxn>
              <a:cxn ang="0">
                <a:pos x="318" y="292"/>
              </a:cxn>
              <a:cxn ang="0">
                <a:pos x="76" y="88"/>
              </a:cxn>
              <a:cxn ang="0">
                <a:pos x="78" y="108"/>
              </a:cxn>
              <a:cxn ang="0">
                <a:pos x="88" y="148"/>
              </a:cxn>
              <a:cxn ang="0">
                <a:pos x="110" y="186"/>
              </a:cxn>
              <a:cxn ang="0">
                <a:pos x="126" y="198"/>
              </a:cxn>
              <a:cxn ang="0">
                <a:pos x="144" y="208"/>
              </a:cxn>
              <a:cxn ang="0">
                <a:pos x="164" y="210"/>
              </a:cxn>
              <a:cxn ang="0">
                <a:pos x="174" y="210"/>
              </a:cxn>
              <a:cxn ang="0">
                <a:pos x="194" y="204"/>
              </a:cxn>
              <a:cxn ang="0">
                <a:pos x="210" y="192"/>
              </a:cxn>
              <a:cxn ang="0">
                <a:pos x="230" y="168"/>
              </a:cxn>
              <a:cxn ang="0">
                <a:pos x="248" y="128"/>
              </a:cxn>
              <a:cxn ang="0">
                <a:pos x="254" y="88"/>
              </a:cxn>
              <a:cxn ang="0">
                <a:pos x="252" y="70"/>
              </a:cxn>
              <a:cxn ang="0">
                <a:pos x="238" y="38"/>
              </a:cxn>
              <a:cxn ang="0">
                <a:pos x="214" y="14"/>
              </a:cxn>
              <a:cxn ang="0">
                <a:pos x="182" y="0"/>
              </a:cxn>
              <a:cxn ang="0">
                <a:pos x="164" y="0"/>
              </a:cxn>
              <a:cxn ang="0">
                <a:pos x="130" y="6"/>
              </a:cxn>
              <a:cxn ang="0">
                <a:pos x="102" y="26"/>
              </a:cxn>
              <a:cxn ang="0">
                <a:pos x="82" y="54"/>
              </a:cxn>
              <a:cxn ang="0">
                <a:pos x="76" y="88"/>
              </a:cxn>
            </a:cxnLst>
            <a:rect l="0" t="0" r="r" b="b"/>
            <a:pathLst>
              <a:path w="330" h="406">
                <a:moveTo>
                  <a:pt x="318" y="292"/>
                </a:moveTo>
                <a:lnTo>
                  <a:pt x="318" y="292"/>
                </a:lnTo>
                <a:lnTo>
                  <a:pt x="304" y="276"/>
                </a:lnTo>
                <a:lnTo>
                  <a:pt x="288" y="262"/>
                </a:lnTo>
                <a:lnTo>
                  <a:pt x="270" y="252"/>
                </a:lnTo>
                <a:lnTo>
                  <a:pt x="248" y="244"/>
                </a:lnTo>
                <a:lnTo>
                  <a:pt x="220" y="346"/>
                </a:lnTo>
                <a:lnTo>
                  <a:pt x="220" y="346"/>
                </a:lnTo>
                <a:lnTo>
                  <a:pt x="218" y="352"/>
                </a:lnTo>
                <a:lnTo>
                  <a:pt x="214" y="358"/>
                </a:lnTo>
                <a:lnTo>
                  <a:pt x="210" y="362"/>
                </a:lnTo>
                <a:lnTo>
                  <a:pt x="202" y="362"/>
                </a:lnTo>
                <a:lnTo>
                  <a:pt x="202" y="362"/>
                </a:lnTo>
                <a:lnTo>
                  <a:pt x="196" y="362"/>
                </a:lnTo>
                <a:lnTo>
                  <a:pt x="190" y="358"/>
                </a:lnTo>
                <a:lnTo>
                  <a:pt x="186" y="352"/>
                </a:lnTo>
                <a:lnTo>
                  <a:pt x="186" y="346"/>
                </a:lnTo>
                <a:lnTo>
                  <a:pt x="186" y="266"/>
                </a:lnTo>
                <a:lnTo>
                  <a:pt x="186" y="266"/>
                </a:lnTo>
                <a:lnTo>
                  <a:pt x="184" y="258"/>
                </a:lnTo>
                <a:lnTo>
                  <a:pt x="180" y="250"/>
                </a:lnTo>
                <a:lnTo>
                  <a:pt x="172" y="246"/>
                </a:lnTo>
                <a:lnTo>
                  <a:pt x="164" y="244"/>
                </a:lnTo>
                <a:lnTo>
                  <a:pt x="164" y="244"/>
                </a:lnTo>
                <a:lnTo>
                  <a:pt x="156" y="246"/>
                </a:lnTo>
                <a:lnTo>
                  <a:pt x="150" y="250"/>
                </a:lnTo>
                <a:lnTo>
                  <a:pt x="144" y="258"/>
                </a:lnTo>
                <a:lnTo>
                  <a:pt x="144" y="266"/>
                </a:lnTo>
                <a:lnTo>
                  <a:pt x="144" y="346"/>
                </a:lnTo>
                <a:lnTo>
                  <a:pt x="144" y="346"/>
                </a:lnTo>
                <a:lnTo>
                  <a:pt x="142" y="352"/>
                </a:lnTo>
                <a:lnTo>
                  <a:pt x="138" y="358"/>
                </a:lnTo>
                <a:lnTo>
                  <a:pt x="132" y="362"/>
                </a:lnTo>
                <a:lnTo>
                  <a:pt x="126" y="362"/>
                </a:lnTo>
                <a:lnTo>
                  <a:pt x="126" y="362"/>
                </a:lnTo>
                <a:lnTo>
                  <a:pt x="120" y="362"/>
                </a:lnTo>
                <a:lnTo>
                  <a:pt x="114" y="358"/>
                </a:lnTo>
                <a:lnTo>
                  <a:pt x="110" y="352"/>
                </a:lnTo>
                <a:lnTo>
                  <a:pt x="110" y="346"/>
                </a:lnTo>
                <a:lnTo>
                  <a:pt x="80" y="244"/>
                </a:lnTo>
                <a:lnTo>
                  <a:pt x="80" y="244"/>
                </a:lnTo>
                <a:lnTo>
                  <a:pt x="60" y="252"/>
                </a:lnTo>
                <a:lnTo>
                  <a:pt x="40" y="262"/>
                </a:lnTo>
                <a:lnTo>
                  <a:pt x="24" y="276"/>
                </a:lnTo>
                <a:lnTo>
                  <a:pt x="10" y="292"/>
                </a:lnTo>
                <a:lnTo>
                  <a:pt x="10" y="292"/>
                </a:lnTo>
                <a:lnTo>
                  <a:pt x="6" y="300"/>
                </a:lnTo>
                <a:lnTo>
                  <a:pt x="2" y="310"/>
                </a:lnTo>
                <a:lnTo>
                  <a:pt x="0" y="330"/>
                </a:lnTo>
                <a:lnTo>
                  <a:pt x="0" y="330"/>
                </a:lnTo>
                <a:lnTo>
                  <a:pt x="0" y="338"/>
                </a:lnTo>
                <a:lnTo>
                  <a:pt x="0" y="354"/>
                </a:lnTo>
                <a:lnTo>
                  <a:pt x="0" y="372"/>
                </a:lnTo>
                <a:lnTo>
                  <a:pt x="0" y="372"/>
                </a:lnTo>
                <a:lnTo>
                  <a:pt x="0" y="378"/>
                </a:lnTo>
                <a:lnTo>
                  <a:pt x="2" y="384"/>
                </a:lnTo>
                <a:lnTo>
                  <a:pt x="6" y="390"/>
                </a:lnTo>
                <a:lnTo>
                  <a:pt x="10" y="396"/>
                </a:lnTo>
                <a:lnTo>
                  <a:pt x="14" y="400"/>
                </a:lnTo>
                <a:lnTo>
                  <a:pt x="20" y="402"/>
                </a:lnTo>
                <a:lnTo>
                  <a:pt x="26" y="404"/>
                </a:lnTo>
                <a:lnTo>
                  <a:pt x="34" y="406"/>
                </a:lnTo>
                <a:lnTo>
                  <a:pt x="296" y="406"/>
                </a:lnTo>
                <a:lnTo>
                  <a:pt x="296" y="406"/>
                </a:lnTo>
                <a:lnTo>
                  <a:pt x="302" y="404"/>
                </a:lnTo>
                <a:lnTo>
                  <a:pt x="308" y="402"/>
                </a:lnTo>
                <a:lnTo>
                  <a:pt x="314" y="400"/>
                </a:lnTo>
                <a:lnTo>
                  <a:pt x="320" y="396"/>
                </a:lnTo>
                <a:lnTo>
                  <a:pt x="324" y="390"/>
                </a:lnTo>
                <a:lnTo>
                  <a:pt x="326" y="384"/>
                </a:lnTo>
                <a:lnTo>
                  <a:pt x="328" y="378"/>
                </a:lnTo>
                <a:lnTo>
                  <a:pt x="330" y="372"/>
                </a:lnTo>
                <a:lnTo>
                  <a:pt x="330" y="354"/>
                </a:lnTo>
                <a:lnTo>
                  <a:pt x="330" y="338"/>
                </a:lnTo>
                <a:lnTo>
                  <a:pt x="330" y="338"/>
                </a:lnTo>
                <a:lnTo>
                  <a:pt x="330" y="330"/>
                </a:lnTo>
                <a:lnTo>
                  <a:pt x="330" y="330"/>
                </a:lnTo>
                <a:lnTo>
                  <a:pt x="326" y="310"/>
                </a:lnTo>
                <a:lnTo>
                  <a:pt x="324" y="300"/>
                </a:lnTo>
                <a:lnTo>
                  <a:pt x="318" y="292"/>
                </a:lnTo>
                <a:lnTo>
                  <a:pt x="318" y="292"/>
                </a:lnTo>
                <a:close/>
                <a:moveTo>
                  <a:pt x="76" y="88"/>
                </a:moveTo>
                <a:lnTo>
                  <a:pt x="76" y="88"/>
                </a:lnTo>
                <a:lnTo>
                  <a:pt x="78" y="108"/>
                </a:lnTo>
                <a:lnTo>
                  <a:pt x="82" y="128"/>
                </a:lnTo>
                <a:lnTo>
                  <a:pt x="88" y="148"/>
                </a:lnTo>
                <a:lnTo>
                  <a:pt x="98" y="168"/>
                </a:lnTo>
                <a:lnTo>
                  <a:pt x="110" y="186"/>
                </a:lnTo>
                <a:lnTo>
                  <a:pt x="118" y="192"/>
                </a:lnTo>
                <a:lnTo>
                  <a:pt x="126" y="198"/>
                </a:lnTo>
                <a:lnTo>
                  <a:pt x="134" y="204"/>
                </a:lnTo>
                <a:lnTo>
                  <a:pt x="144" y="208"/>
                </a:lnTo>
                <a:lnTo>
                  <a:pt x="154" y="210"/>
                </a:lnTo>
                <a:lnTo>
                  <a:pt x="164" y="210"/>
                </a:lnTo>
                <a:lnTo>
                  <a:pt x="164" y="210"/>
                </a:lnTo>
                <a:lnTo>
                  <a:pt x="174" y="210"/>
                </a:lnTo>
                <a:lnTo>
                  <a:pt x="184" y="208"/>
                </a:lnTo>
                <a:lnTo>
                  <a:pt x="194" y="204"/>
                </a:lnTo>
                <a:lnTo>
                  <a:pt x="202" y="198"/>
                </a:lnTo>
                <a:lnTo>
                  <a:pt x="210" y="192"/>
                </a:lnTo>
                <a:lnTo>
                  <a:pt x="218" y="186"/>
                </a:lnTo>
                <a:lnTo>
                  <a:pt x="230" y="168"/>
                </a:lnTo>
                <a:lnTo>
                  <a:pt x="240" y="148"/>
                </a:lnTo>
                <a:lnTo>
                  <a:pt x="248" y="128"/>
                </a:lnTo>
                <a:lnTo>
                  <a:pt x="252" y="108"/>
                </a:lnTo>
                <a:lnTo>
                  <a:pt x="254" y="88"/>
                </a:lnTo>
                <a:lnTo>
                  <a:pt x="254" y="88"/>
                </a:lnTo>
                <a:lnTo>
                  <a:pt x="252" y="70"/>
                </a:lnTo>
                <a:lnTo>
                  <a:pt x="246" y="54"/>
                </a:lnTo>
                <a:lnTo>
                  <a:pt x="238" y="38"/>
                </a:lnTo>
                <a:lnTo>
                  <a:pt x="228" y="26"/>
                </a:lnTo>
                <a:lnTo>
                  <a:pt x="214" y="14"/>
                </a:lnTo>
                <a:lnTo>
                  <a:pt x="200" y="6"/>
                </a:lnTo>
                <a:lnTo>
                  <a:pt x="182" y="0"/>
                </a:lnTo>
                <a:lnTo>
                  <a:pt x="164" y="0"/>
                </a:lnTo>
                <a:lnTo>
                  <a:pt x="164" y="0"/>
                </a:lnTo>
                <a:lnTo>
                  <a:pt x="146" y="0"/>
                </a:lnTo>
                <a:lnTo>
                  <a:pt x="130" y="6"/>
                </a:lnTo>
                <a:lnTo>
                  <a:pt x="114" y="14"/>
                </a:lnTo>
                <a:lnTo>
                  <a:pt x="102" y="26"/>
                </a:lnTo>
                <a:lnTo>
                  <a:pt x="90" y="38"/>
                </a:lnTo>
                <a:lnTo>
                  <a:pt x="82" y="54"/>
                </a:lnTo>
                <a:lnTo>
                  <a:pt x="78" y="70"/>
                </a:lnTo>
                <a:lnTo>
                  <a:pt x="76" y="88"/>
                </a:lnTo>
                <a:lnTo>
                  <a:pt x="76" y="88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u="sng">
              <a:solidFill>
                <a:schemeClr val="bg1"/>
              </a:solidFill>
            </a:endParaRPr>
          </a:p>
        </p:txBody>
      </p:sp>
      <p:sp>
        <p:nvSpPr>
          <p:cNvPr id="43" name="Freeform 186"/>
          <p:cNvSpPr>
            <a:spLocks noEditPoints="1"/>
          </p:cNvSpPr>
          <p:nvPr/>
        </p:nvSpPr>
        <p:spPr bwMode="auto">
          <a:xfrm>
            <a:off x="8524935" y="4007806"/>
            <a:ext cx="657225" cy="479425"/>
          </a:xfrm>
          <a:custGeom>
            <a:avLst/>
            <a:gdLst/>
            <a:ahLst/>
            <a:cxnLst>
              <a:cxn ang="0">
                <a:pos x="0" y="38"/>
              </a:cxn>
              <a:cxn ang="0">
                <a:pos x="206" y="206"/>
              </a:cxn>
              <a:cxn ang="0">
                <a:pos x="414" y="38"/>
              </a:cxn>
              <a:cxn ang="0">
                <a:pos x="414" y="0"/>
              </a:cxn>
              <a:cxn ang="0">
                <a:pos x="0" y="0"/>
              </a:cxn>
              <a:cxn ang="0">
                <a:pos x="0" y="38"/>
              </a:cxn>
              <a:cxn ang="0">
                <a:pos x="0" y="268"/>
              </a:cxn>
              <a:cxn ang="0">
                <a:pos x="102" y="156"/>
              </a:cxn>
              <a:cxn ang="0">
                <a:pos x="0" y="64"/>
              </a:cxn>
              <a:cxn ang="0">
                <a:pos x="0" y="268"/>
              </a:cxn>
              <a:cxn ang="0">
                <a:pos x="414" y="270"/>
              </a:cxn>
              <a:cxn ang="0">
                <a:pos x="310" y="156"/>
              </a:cxn>
              <a:cxn ang="0">
                <a:pos x="414" y="64"/>
              </a:cxn>
              <a:cxn ang="0">
                <a:pos x="414" y="270"/>
              </a:cxn>
              <a:cxn ang="0">
                <a:pos x="206" y="240"/>
              </a:cxn>
              <a:cxn ang="0">
                <a:pos x="122" y="170"/>
              </a:cxn>
              <a:cxn ang="0">
                <a:pos x="0" y="302"/>
              </a:cxn>
              <a:cxn ang="0">
                <a:pos x="414" y="302"/>
              </a:cxn>
              <a:cxn ang="0">
                <a:pos x="292" y="170"/>
              </a:cxn>
              <a:cxn ang="0">
                <a:pos x="206" y="240"/>
              </a:cxn>
            </a:cxnLst>
            <a:rect l="0" t="0" r="r" b="b"/>
            <a:pathLst>
              <a:path w="414" h="302">
                <a:moveTo>
                  <a:pt x="0" y="38"/>
                </a:moveTo>
                <a:lnTo>
                  <a:pt x="206" y="206"/>
                </a:lnTo>
                <a:lnTo>
                  <a:pt x="414" y="38"/>
                </a:lnTo>
                <a:lnTo>
                  <a:pt x="414" y="0"/>
                </a:lnTo>
                <a:lnTo>
                  <a:pt x="0" y="0"/>
                </a:lnTo>
                <a:lnTo>
                  <a:pt x="0" y="38"/>
                </a:lnTo>
                <a:close/>
                <a:moveTo>
                  <a:pt x="0" y="268"/>
                </a:moveTo>
                <a:lnTo>
                  <a:pt x="102" y="156"/>
                </a:lnTo>
                <a:lnTo>
                  <a:pt x="0" y="64"/>
                </a:lnTo>
                <a:lnTo>
                  <a:pt x="0" y="268"/>
                </a:lnTo>
                <a:close/>
                <a:moveTo>
                  <a:pt x="414" y="270"/>
                </a:moveTo>
                <a:lnTo>
                  <a:pt x="310" y="156"/>
                </a:lnTo>
                <a:lnTo>
                  <a:pt x="414" y="64"/>
                </a:lnTo>
                <a:lnTo>
                  <a:pt x="414" y="270"/>
                </a:lnTo>
                <a:close/>
                <a:moveTo>
                  <a:pt x="206" y="240"/>
                </a:moveTo>
                <a:lnTo>
                  <a:pt x="122" y="170"/>
                </a:lnTo>
                <a:lnTo>
                  <a:pt x="0" y="302"/>
                </a:lnTo>
                <a:lnTo>
                  <a:pt x="414" y="302"/>
                </a:lnTo>
                <a:lnTo>
                  <a:pt x="292" y="170"/>
                </a:lnTo>
                <a:lnTo>
                  <a:pt x="206" y="24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u="sng">
              <a:solidFill>
                <a:schemeClr val="bg1"/>
              </a:solidFill>
            </a:endParaRPr>
          </a:p>
        </p:txBody>
      </p:sp>
      <p:grpSp>
        <p:nvGrpSpPr>
          <p:cNvPr id="44" name="组 4"/>
          <p:cNvGrpSpPr/>
          <p:nvPr/>
        </p:nvGrpSpPr>
        <p:grpSpPr>
          <a:xfrm>
            <a:off x="9677400" y="2567949"/>
            <a:ext cx="831850" cy="996950"/>
            <a:chOff x="1536700" y="911225"/>
            <a:chExt cx="831850" cy="996950"/>
          </a:xfrm>
          <a:solidFill>
            <a:schemeClr val="bg1"/>
          </a:solidFill>
        </p:grpSpPr>
        <p:sp>
          <p:nvSpPr>
            <p:cNvPr id="45" name="Freeform 47"/>
            <p:cNvSpPr/>
            <p:nvPr/>
          </p:nvSpPr>
          <p:spPr bwMode="auto">
            <a:xfrm>
              <a:off x="1838325" y="1765300"/>
              <a:ext cx="234950" cy="50800"/>
            </a:xfrm>
            <a:custGeom>
              <a:avLst/>
              <a:gdLst/>
              <a:ahLst/>
              <a:cxnLst>
                <a:cxn ang="0">
                  <a:pos x="132" y="0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8" y="2"/>
                </a:cxn>
                <a:cxn ang="0">
                  <a:pos x="4" y="6"/>
                </a:cxn>
                <a:cxn ang="0">
                  <a:pos x="0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22"/>
                </a:cxn>
                <a:cxn ang="0">
                  <a:pos x="4" y="28"/>
                </a:cxn>
                <a:cxn ang="0">
                  <a:pos x="8" y="32"/>
                </a:cxn>
                <a:cxn ang="0">
                  <a:pos x="16" y="32"/>
                </a:cxn>
                <a:cxn ang="0">
                  <a:pos x="132" y="32"/>
                </a:cxn>
                <a:cxn ang="0">
                  <a:pos x="132" y="32"/>
                </a:cxn>
                <a:cxn ang="0">
                  <a:pos x="138" y="32"/>
                </a:cxn>
                <a:cxn ang="0">
                  <a:pos x="142" y="28"/>
                </a:cxn>
                <a:cxn ang="0">
                  <a:pos x="146" y="22"/>
                </a:cxn>
                <a:cxn ang="0">
                  <a:pos x="148" y="16"/>
                </a:cxn>
                <a:cxn ang="0">
                  <a:pos x="148" y="16"/>
                </a:cxn>
                <a:cxn ang="0">
                  <a:pos x="146" y="10"/>
                </a:cxn>
                <a:cxn ang="0">
                  <a:pos x="142" y="6"/>
                </a:cxn>
                <a:cxn ang="0">
                  <a:pos x="138" y="2"/>
                </a:cxn>
                <a:cxn ang="0">
                  <a:pos x="132" y="0"/>
                </a:cxn>
                <a:cxn ang="0">
                  <a:pos x="132" y="0"/>
                </a:cxn>
              </a:cxnLst>
              <a:rect l="0" t="0" r="r" b="b"/>
              <a:pathLst>
                <a:path w="148" h="32">
                  <a:moveTo>
                    <a:pt x="132" y="0"/>
                  </a:moveTo>
                  <a:lnTo>
                    <a:pt x="16" y="0"/>
                  </a:lnTo>
                  <a:lnTo>
                    <a:pt x="16" y="0"/>
                  </a:lnTo>
                  <a:lnTo>
                    <a:pt x="8" y="2"/>
                  </a:lnTo>
                  <a:lnTo>
                    <a:pt x="4" y="6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4" y="28"/>
                  </a:lnTo>
                  <a:lnTo>
                    <a:pt x="8" y="32"/>
                  </a:lnTo>
                  <a:lnTo>
                    <a:pt x="16" y="32"/>
                  </a:lnTo>
                  <a:lnTo>
                    <a:pt x="132" y="32"/>
                  </a:lnTo>
                  <a:lnTo>
                    <a:pt x="132" y="32"/>
                  </a:lnTo>
                  <a:lnTo>
                    <a:pt x="138" y="32"/>
                  </a:lnTo>
                  <a:lnTo>
                    <a:pt x="142" y="28"/>
                  </a:lnTo>
                  <a:lnTo>
                    <a:pt x="146" y="22"/>
                  </a:lnTo>
                  <a:lnTo>
                    <a:pt x="148" y="16"/>
                  </a:lnTo>
                  <a:lnTo>
                    <a:pt x="148" y="16"/>
                  </a:lnTo>
                  <a:lnTo>
                    <a:pt x="146" y="10"/>
                  </a:lnTo>
                  <a:lnTo>
                    <a:pt x="142" y="6"/>
                  </a:lnTo>
                  <a:lnTo>
                    <a:pt x="138" y="2"/>
                  </a:lnTo>
                  <a:lnTo>
                    <a:pt x="132" y="0"/>
                  </a:lnTo>
                  <a:lnTo>
                    <a:pt x="132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u="sng">
                <a:solidFill>
                  <a:schemeClr val="bg1"/>
                </a:solidFill>
              </a:endParaRPr>
            </a:p>
          </p:txBody>
        </p:sp>
        <p:sp>
          <p:nvSpPr>
            <p:cNvPr id="46" name="Freeform 48"/>
            <p:cNvSpPr/>
            <p:nvPr/>
          </p:nvSpPr>
          <p:spPr bwMode="auto">
            <a:xfrm>
              <a:off x="1838325" y="1857375"/>
              <a:ext cx="234950" cy="50800"/>
            </a:xfrm>
            <a:custGeom>
              <a:avLst/>
              <a:gdLst/>
              <a:ahLst/>
              <a:cxnLst>
                <a:cxn ang="0">
                  <a:pos x="132" y="0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0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22"/>
                </a:cxn>
                <a:cxn ang="0">
                  <a:pos x="4" y="28"/>
                </a:cxn>
                <a:cxn ang="0">
                  <a:pos x="8" y="30"/>
                </a:cxn>
                <a:cxn ang="0">
                  <a:pos x="16" y="32"/>
                </a:cxn>
                <a:cxn ang="0">
                  <a:pos x="132" y="32"/>
                </a:cxn>
                <a:cxn ang="0">
                  <a:pos x="132" y="32"/>
                </a:cxn>
                <a:cxn ang="0">
                  <a:pos x="138" y="30"/>
                </a:cxn>
                <a:cxn ang="0">
                  <a:pos x="142" y="28"/>
                </a:cxn>
                <a:cxn ang="0">
                  <a:pos x="146" y="22"/>
                </a:cxn>
                <a:cxn ang="0">
                  <a:pos x="148" y="16"/>
                </a:cxn>
                <a:cxn ang="0">
                  <a:pos x="148" y="16"/>
                </a:cxn>
                <a:cxn ang="0">
                  <a:pos x="146" y="10"/>
                </a:cxn>
                <a:cxn ang="0">
                  <a:pos x="142" y="4"/>
                </a:cxn>
                <a:cxn ang="0">
                  <a:pos x="138" y="2"/>
                </a:cxn>
                <a:cxn ang="0">
                  <a:pos x="132" y="0"/>
                </a:cxn>
                <a:cxn ang="0">
                  <a:pos x="132" y="0"/>
                </a:cxn>
              </a:cxnLst>
              <a:rect l="0" t="0" r="r" b="b"/>
              <a:pathLst>
                <a:path w="148" h="32">
                  <a:moveTo>
                    <a:pt x="132" y="0"/>
                  </a:moveTo>
                  <a:lnTo>
                    <a:pt x="16" y="0"/>
                  </a:lnTo>
                  <a:lnTo>
                    <a:pt x="16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4" y="28"/>
                  </a:lnTo>
                  <a:lnTo>
                    <a:pt x="8" y="30"/>
                  </a:lnTo>
                  <a:lnTo>
                    <a:pt x="16" y="32"/>
                  </a:lnTo>
                  <a:lnTo>
                    <a:pt x="132" y="32"/>
                  </a:lnTo>
                  <a:lnTo>
                    <a:pt x="132" y="32"/>
                  </a:lnTo>
                  <a:lnTo>
                    <a:pt x="138" y="30"/>
                  </a:lnTo>
                  <a:lnTo>
                    <a:pt x="142" y="28"/>
                  </a:lnTo>
                  <a:lnTo>
                    <a:pt x="146" y="22"/>
                  </a:lnTo>
                  <a:lnTo>
                    <a:pt x="148" y="16"/>
                  </a:lnTo>
                  <a:lnTo>
                    <a:pt x="148" y="16"/>
                  </a:lnTo>
                  <a:lnTo>
                    <a:pt x="146" y="10"/>
                  </a:lnTo>
                  <a:lnTo>
                    <a:pt x="142" y="4"/>
                  </a:lnTo>
                  <a:lnTo>
                    <a:pt x="138" y="2"/>
                  </a:lnTo>
                  <a:lnTo>
                    <a:pt x="132" y="0"/>
                  </a:lnTo>
                  <a:lnTo>
                    <a:pt x="132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u="sng">
                <a:solidFill>
                  <a:schemeClr val="bg1"/>
                </a:solidFill>
              </a:endParaRPr>
            </a:p>
          </p:txBody>
        </p:sp>
        <p:sp>
          <p:nvSpPr>
            <p:cNvPr id="47" name="Freeform 49"/>
            <p:cNvSpPr>
              <a:spLocks noEditPoints="1"/>
            </p:cNvSpPr>
            <p:nvPr/>
          </p:nvSpPr>
          <p:spPr bwMode="auto">
            <a:xfrm>
              <a:off x="1714500" y="1143000"/>
              <a:ext cx="476250" cy="581025"/>
            </a:xfrm>
            <a:custGeom>
              <a:avLst/>
              <a:gdLst/>
              <a:ahLst/>
              <a:cxnLst>
                <a:cxn ang="0">
                  <a:pos x="150" y="0"/>
                </a:cxn>
                <a:cxn ang="0">
                  <a:pos x="142" y="0"/>
                </a:cxn>
                <a:cxn ang="0">
                  <a:pos x="100" y="10"/>
                </a:cxn>
                <a:cxn ang="0">
                  <a:pos x="62" y="28"/>
                </a:cxn>
                <a:cxn ang="0">
                  <a:pos x="32" y="58"/>
                </a:cxn>
                <a:cxn ang="0">
                  <a:pos x="12" y="94"/>
                </a:cxn>
                <a:cxn ang="0">
                  <a:pos x="2" y="136"/>
                </a:cxn>
                <a:cxn ang="0">
                  <a:pos x="2" y="166"/>
                </a:cxn>
                <a:cxn ang="0">
                  <a:pos x="16" y="214"/>
                </a:cxn>
                <a:cxn ang="0">
                  <a:pos x="56" y="266"/>
                </a:cxn>
                <a:cxn ang="0">
                  <a:pos x="72" y="290"/>
                </a:cxn>
                <a:cxn ang="0">
                  <a:pos x="78" y="322"/>
                </a:cxn>
                <a:cxn ang="0">
                  <a:pos x="78" y="340"/>
                </a:cxn>
                <a:cxn ang="0">
                  <a:pos x="96" y="364"/>
                </a:cxn>
                <a:cxn ang="0">
                  <a:pos x="150" y="366"/>
                </a:cxn>
                <a:cxn ang="0">
                  <a:pos x="192" y="366"/>
                </a:cxn>
                <a:cxn ang="0">
                  <a:pos x="214" y="356"/>
                </a:cxn>
                <a:cxn ang="0">
                  <a:pos x="224" y="334"/>
                </a:cxn>
                <a:cxn ang="0">
                  <a:pos x="224" y="304"/>
                </a:cxn>
                <a:cxn ang="0">
                  <a:pos x="236" y="276"/>
                </a:cxn>
                <a:cxn ang="0">
                  <a:pos x="266" y="242"/>
                </a:cxn>
                <a:cxn ang="0">
                  <a:pos x="290" y="198"/>
                </a:cxn>
                <a:cxn ang="0">
                  <a:pos x="300" y="150"/>
                </a:cxn>
                <a:cxn ang="0">
                  <a:pos x="298" y="122"/>
                </a:cxn>
                <a:cxn ang="0">
                  <a:pos x="284" y="82"/>
                </a:cxn>
                <a:cxn ang="0">
                  <a:pos x="260" y="48"/>
                </a:cxn>
                <a:cxn ang="0">
                  <a:pos x="226" y="22"/>
                </a:cxn>
                <a:cxn ang="0">
                  <a:pos x="188" y="6"/>
                </a:cxn>
                <a:cxn ang="0">
                  <a:pos x="158" y="0"/>
                </a:cxn>
                <a:cxn ang="0">
                  <a:pos x="244" y="156"/>
                </a:cxn>
                <a:cxn ang="0">
                  <a:pos x="234" y="146"/>
                </a:cxn>
                <a:cxn ang="0">
                  <a:pos x="232" y="126"/>
                </a:cxn>
                <a:cxn ang="0">
                  <a:pos x="214" y="92"/>
                </a:cxn>
                <a:cxn ang="0">
                  <a:pos x="182" y="72"/>
                </a:cxn>
                <a:cxn ang="0">
                  <a:pos x="160" y="68"/>
                </a:cxn>
                <a:cxn ang="0">
                  <a:pos x="150" y="50"/>
                </a:cxn>
                <a:cxn ang="0">
                  <a:pos x="156" y="38"/>
                </a:cxn>
                <a:cxn ang="0">
                  <a:pos x="170" y="32"/>
                </a:cxn>
                <a:cxn ang="0">
                  <a:pos x="226" y="52"/>
                </a:cxn>
                <a:cxn ang="0">
                  <a:pos x="262" y="98"/>
                </a:cxn>
                <a:cxn ang="0">
                  <a:pos x="270" y="138"/>
                </a:cxn>
                <a:cxn ang="0">
                  <a:pos x="266" y="152"/>
                </a:cxn>
                <a:cxn ang="0">
                  <a:pos x="252" y="158"/>
                </a:cxn>
              </a:cxnLst>
              <a:rect l="0" t="0" r="r" b="b"/>
              <a:pathLst>
                <a:path w="300" h="366">
                  <a:moveTo>
                    <a:pt x="158" y="0"/>
                  </a:moveTo>
                  <a:lnTo>
                    <a:pt x="158" y="0"/>
                  </a:lnTo>
                  <a:lnTo>
                    <a:pt x="150" y="0"/>
                  </a:lnTo>
                  <a:lnTo>
                    <a:pt x="150" y="0"/>
                  </a:lnTo>
                  <a:lnTo>
                    <a:pt x="142" y="0"/>
                  </a:lnTo>
                  <a:lnTo>
                    <a:pt x="142" y="0"/>
                  </a:lnTo>
                  <a:lnTo>
                    <a:pt x="128" y="2"/>
                  </a:lnTo>
                  <a:lnTo>
                    <a:pt x="114" y="6"/>
                  </a:lnTo>
                  <a:lnTo>
                    <a:pt x="100" y="10"/>
                  </a:lnTo>
                  <a:lnTo>
                    <a:pt x="88" y="14"/>
                  </a:lnTo>
                  <a:lnTo>
                    <a:pt x="74" y="22"/>
                  </a:lnTo>
                  <a:lnTo>
                    <a:pt x="62" y="28"/>
                  </a:lnTo>
                  <a:lnTo>
                    <a:pt x="52" y="38"/>
                  </a:lnTo>
                  <a:lnTo>
                    <a:pt x="42" y="48"/>
                  </a:lnTo>
                  <a:lnTo>
                    <a:pt x="32" y="58"/>
                  </a:lnTo>
                  <a:lnTo>
                    <a:pt x="24" y="68"/>
                  </a:lnTo>
                  <a:lnTo>
                    <a:pt x="18" y="82"/>
                  </a:lnTo>
                  <a:lnTo>
                    <a:pt x="12" y="94"/>
                  </a:lnTo>
                  <a:lnTo>
                    <a:pt x="6" y="108"/>
                  </a:lnTo>
                  <a:lnTo>
                    <a:pt x="4" y="122"/>
                  </a:lnTo>
                  <a:lnTo>
                    <a:pt x="2" y="136"/>
                  </a:lnTo>
                  <a:lnTo>
                    <a:pt x="0" y="150"/>
                  </a:lnTo>
                  <a:lnTo>
                    <a:pt x="0" y="150"/>
                  </a:lnTo>
                  <a:lnTo>
                    <a:pt x="2" y="166"/>
                  </a:lnTo>
                  <a:lnTo>
                    <a:pt x="4" y="182"/>
                  </a:lnTo>
                  <a:lnTo>
                    <a:pt x="10" y="198"/>
                  </a:lnTo>
                  <a:lnTo>
                    <a:pt x="16" y="214"/>
                  </a:lnTo>
                  <a:lnTo>
                    <a:pt x="26" y="228"/>
                  </a:lnTo>
                  <a:lnTo>
                    <a:pt x="34" y="242"/>
                  </a:lnTo>
                  <a:lnTo>
                    <a:pt x="56" y="266"/>
                  </a:lnTo>
                  <a:lnTo>
                    <a:pt x="56" y="266"/>
                  </a:lnTo>
                  <a:lnTo>
                    <a:pt x="66" y="276"/>
                  </a:lnTo>
                  <a:lnTo>
                    <a:pt x="72" y="290"/>
                  </a:lnTo>
                  <a:lnTo>
                    <a:pt x="72" y="290"/>
                  </a:lnTo>
                  <a:lnTo>
                    <a:pt x="76" y="304"/>
                  </a:lnTo>
                  <a:lnTo>
                    <a:pt x="78" y="322"/>
                  </a:lnTo>
                  <a:lnTo>
                    <a:pt x="78" y="334"/>
                  </a:lnTo>
                  <a:lnTo>
                    <a:pt x="78" y="334"/>
                  </a:lnTo>
                  <a:lnTo>
                    <a:pt x="78" y="340"/>
                  </a:lnTo>
                  <a:lnTo>
                    <a:pt x="80" y="346"/>
                  </a:lnTo>
                  <a:lnTo>
                    <a:pt x="86" y="356"/>
                  </a:lnTo>
                  <a:lnTo>
                    <a:pt x="96" y="364"/>
                  </a:lnTo>
                  <a:lnTo>
                    <a:pt x="102" y="366"/>
                  </a:lnTo>
                  <a:lnTo>
                    <a:pt x="110" y="366"/>
                  </a:lnTo>
                  <a:lnTo>
                    <a:pt x="150" y="366"/>
                  </a:lnTo>
                  <a:lnTo>
                    <a:pt x="150" y="366"/>
                  </a:lnTo>
                  <a:lnTo>
                    <a:pt x="192" y="366"/>
                  </a:lnTo>
                  <a:lnTo>
                    <a:pt x="192" y="366"/>
                  </a:lnTo>
                  <a:lnTo>
                    <a:pt x="198" y="366"/>
                  </a:lnTo>
                  <a:lnTo>
                    <a:pt x="204" y="364"/>
                  </a:lnTo>
                  <a:lnTo>
                    <a:pt x="214" y="356"/>
                  </a:lnTo>
                  <a:lnTo>
                    <a:pt x="220" y="346"/>
                  </a:lnTo>
                  <a:lnTo>
                    <a:pt x="222" y="340"/>
                  </a:lnTo>
                  <a:lnTo>
                    <a:pt x="224" y="334"/>
                  </a:lnTo>
                  <a:lnTo>
                    <a:pt x="224" y="322"/>
                  </a:lnTo>
                  <a:lnTo>
                    <a:pt x="224" y="322"/>
                  </a:lnTo>
                  <a:lnTo>
                    <a:pt x="224" y="304"/>
                  </a:lnTo>
                  <a:lnTo>
                    <a:pt x="228" y="290"/>
                  </a:lnTo>
                  <a:lnTo>
                    <a:pt x="228" y="290"/>
                  </a:lnTo>
                  <a:lnTo>
                    <a:pt x="236" y="276"/>
                  </a:lnTo>
                  <a:lnTo>
                    <a:pt x="244" y="266"/>
                  </a:lnTo>
                  <a:lnTo>
                    <a:pt x="244" y="266"/>
                  </a:lnTo>
                  <a:lnTo>
                    <a:pt x="266" y="242"/>
                  </a:lnTo>
                  <a:lnTo>
                    <a:pt x="276" y="228"/>
                  </a:lnTo>
                  <a:lnTo>
                    <a:pt x="284" y="214"/>
                  </a:lnTo>
                  <a:lnTo>
                    <a:pt x="290" y="198"/>
                  </a:lnTo>
                  <a:lnTo>
                    <a:pt x="296" y="182"/>
                  </a:lnTo>
                  <a:lnTo>
                    <a:pt x="298" y="166"/>
                  </a:lnTo>
                  <a:lnTo>
                    <a:pt x="300" y="150"/>
                  </a:lnTo>
                  <a:lnTo>
                    <a:pt x="300" y="150"/>
                  </a:lnTo>
                  <a:lnTo>
                    <a:pt x="300" y="136"/>
                  </a:lnTo>
                  <a:lnTo>
                    <a:pt x="298" y="122"/>
                  </a:lnTo>
                  <a:lnTo>
                    <a:pt x="294" y="108"/>
                  </a:lnTo>
                  <a:lnTo>
                    <a:pt x="290" y="94"/>
                  </a:lnTo>
                  <a:lnTo>
                    <a:pt x="284" y="82"/>
                  </a:lnTo>
                  <a:lnTo>
                    <a:pt x="276" y="70"/>
                  </a:lnTo>
                  <a:lnTo>
                    <a:pt x="268" y="58"/>
                  </a:lnTo>
                  <a:lnTo>
                    <a:pt x="260" y="48"/>
                  </a:lnTo>
                  <a:lnTo>
                    <a:pt x="250" y="38"/>
                  </a:lnTo>
                  <a:lnTo>
                    <a:pt x="238" y="30"/>
                  </a:lnTo>
                  <a:lnTo>
                    <a:pt x="226" y="22"/>
                  </a:lnTo>
                  <a:lnTo>
                    <a:pt x="214" y="14"/>
                  </a:lnTo>
                  <a:lnTo>
                    <a:pt x="202" y="10"/>
                  </a:lnTo>
                  <a:lnTo>
                    <a:pt x="188" y="6"/>
                  </a:lnTo>
                  <a:lnTo>
                    <a:pt x="174" y="2"/>
                  </a:lnTo>
                  <a:lnTo>
                    <a:pt x="158" y="0"/>
                  </a:lnTo>
                  <a:lnTo>
                    <a:pt x="158" y="0"/>
                  </a:lnTo>
                  <a:close/>
                  <a:moveTo>
                    <a:pt x="252" y="158"/>
                  </a:moveTo>
                  <a:lnTo>
                    <a:pt x="252" y="158"/>
                  </a:lnTo>
                  <a:lnTo>
                    <a:pt x="244" y="156"/>
                  </a:lnTo>
                  <a:lnTo>
                    <a:pt x="238" y="152"/>
                  </a:lnTo>
                  <a:lnTo>
                    <a:pt x="238" y="152"/>
                  </a:lnTo>
                  <a:lnTo>
                    <a:pt x="234" y="146"/>
                  </a:lnTo>
                  <a:lnTo>
                    <a:pt x="232" y="138"/>
                  </a:lnTo>
                  <a:lnTo>
                    <a:pt x="232" y="138"/>
                  </a:lnTo>
                  <a:lnTo>
                    <a:pt x="232" y="126"/>
                  </a:lnTo>
                  <a:lnTo>
                    <a:pt x="228" y="112"/>
                  </a:lnTo>
                  <a:lnTo>
                    <a:pt x="222" y="102"/>
                  </a:lnTo>
                  <a:lnTo>
                    <a:pt x="214" y="92"/>
                  </a:lnTo>
                  <a:lnTo>
                    <a:pt x="204" y="84"/>
                  </a:lnTo>
                  <a:lnTo>
                    <a:pt x="194" y="76"/>
                  </a:lnTo>
                  <a:lnTo>
                    <a:pt x="182" y="72"/>
                  </a:lnTo>
                  <a:lnTo>
                    <a:pt x="168" y="70"/>
                  </a:lnTo>
                  <a:lnTo>
                    <a:pt x="168" y="70"/>
                  </a:lnTo>
                  <a:lnTo>
                    <a:pt x="160" y="68"/>
                  </a:lnTo>
                  <a:lnTo>
                    <a:pt x="154" y="64"/>
                  </a:lnTo>
                  <a:lnTo>
                    <a:pt x="150" y="58"/>
                  </a:lnTo>
                  <a:lnTo>
                    <a:pt x="150" y="50"/>
                  </a:lnTo>
                  <a:lnTo>
                    <a:pt x="150" y="50"/>
                  </a:lnTo>
                  <a:lnTo>
                    <a:pt x="152" y="42"/>
                  </a:lnTo>
                  <a:lnTo>
                    <a:pt x="156" y="38"/>
                  </a:lnTo>
                  <a:lnTo>
                    <a:pt x="162" y="34"/>
                  </a:lnTo>
                  <a:lnTo>
                    <a:pt x="170" y="32"/>
                  </a:lnTo>
                  <a:lnTo>
                    <a:pt x="170" y="32"/>
                  </a:lnTo>
                  <a:lnTo>
                    <a:pt x="190" y="36"/>
                  </a:lnTo>
                  <a:lnTo>
                    <a:pt x="210" y="42"/>
                  </a:lnTo>
                  <a:lnTo>
                    <a:pt x="226" y="52"/>
                  </a:lnTo>
                  <a:lnTo>
                    <a:pt x="242" y="66"/>
                  </a:lnTo>
                  <a:lnTo>
                    <a:pt x="254" y="80"/>
                  </a:lnTo>
                  <a:lnTo>
                    <a:pt x="262" y="98"/>
                  </a:lnTo>
                  <a:lnTo>
                    <a:pt x="268" y="118"/>
                  </a:lnTo>
                  <a:lnTo>
                    <a:pt x="270" y="138"/>
                  </a:lnTo>
                  <a:lnTo>
                    <a:pt x="270" y="138"/>
                  </a:lnTo>
                  <a:lnTo>
                    <a:pt x="270" y="146"/>
                  </a:lnTo>
                  <a:lnTo>
                    <a:pt x="266" y="152"/>
                  </a:lnTo>
                  <a:lnTo>
                    <a:pt x="266" y="152"/>
                  </a:lnTo>
                  <a:lnTo>
                    <a:pt x="260" y="156"/>
                  </a:lnTo>
                  <a:lnTo>
                    <a:pt x="252" y="158"/>
                  </a:lnTo>
                  <a:lnTo>
                    <a:pt x="252" y="158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u="sng">
                <a:solidFill>
                  <a:schemeClr val="bg1"/>
                </a:solidFill>
              </a:endParaRPr>
            </a:p>
          </p:txBody>
        </p:sp>
        <p:sp>
          <p:nvSpPr>
            <p:cNvPr id="48" name="Rectangle 50"/>
            <p:cNvSpPr>
              <a:spLocks noChangeArrowheads="1"/>
            </p:cNvSpPr>
            <p:nvPr/>
          </p:nvSpPr>
          <p:spPr bwMode="auto">
            <a:xfrm>
              <a:off x="1838325" y="1609725"/>
              <a:ext cx="234950" cy="114300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u="sng">
                <a:solidFill>
                  <a:schemeClr val="bg1"/>
                </a:solidFill>
              </a:endParaRPr>
            </a:p>
          </p:txBody>
        </p:sp>
        <p:sp>
          <p:nvSpPr>
            <p:cNvPr id="49" name="Rectangle 51"/>
            <p:cNvSpPr>
              <a:spLocks noChangeArrowheads="1"/>
            </p:cNvSpPr>
            <p:nvPr/>
          </p:nvSpPr>
          <p:spPr bwMode="auto">
            <a:xfrm>
              <a:off x="1838325" y="1765300"/>
              <a:ext cx="234950" cy="50800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u="sng">
                <a:solidFill>
                  <a:schemeClr val="bg1"/>
                </a:solidFill>
              </a:endParaRPr>
            </a:p>
          </p:txBody>
        </p:sp>
        <p:sp>
          <p:nvSpPr>
            <p:cNvPr id="50" name="Freeform 52"/>
            <p:cNvSpPr/>
            <p:nvPr/>
          </p:nvSpPr>
          <p:spPr bwMode="auto">
            <a:xfrm>
              <a:off x="1927225" y="911225"/>
              <a:ext cx="53975" cy="180975"/>
            </a:xfrm>
            <a:custGeom>
              <a:avLst/>
              <a:gdLst/>
              <a:ahLst/>
              <a:cxnLst>
                <a:cxn ang="0">
                  <a:pos x="34" y="112"/>
                </a:cxn>
                <a:cxn ang="0">
                  <a:pos x="4" y="114"/>
                </a:cxn>
                <a:cxn ang="0">
                  <a:pos x="0" y="0"/>
                </a:cxn>
                <a:cxn ang="0">
                  <a:pos x="28" y="0"/>
                </a:cxn>
                <a:cxn ang="0">
                  <a:pos x="34" y="112"/>
                </a:cxn>
              </a:cxnLst>
              <a:rect l="0" t="0" r="r" b="b"/>
              <a:pathLst>
                <a:path w="34" h="114">
                  <a:moveTo>
                    <a:pt x="34" y="112"/>
                  </a:moveTo>
                  <a:lnTo>
                    <a:pt x="4" y="114"/>
                  </a:lnTo>
                  <a:lnTo>
                    <a:pt x="0" y="0"/>
                  </a:lnTo>
                  <a:lnTo>
                    <a:pt x="28" y="0"/>
                  </a:lnTo>
                  <a:lnTo>
                    <a:pt x="34" y="11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u="sng">
                <a:solidFill>
                  <a:schemeClr val="bg1"/>
                </a:solidFill>
              </a:endParaRPr>
            </a:p>
          </p:txBody>
        </p:sp>
        <p:sp>
          <p:nvSpPr>
            <p:cNvPr id="51" name="Freeform 53"/>
            <p:cNvSpPr/>
            <p:nvPr/>
          </p:nvSpPr>
          <p:spPr bwMode="auto">
            <a:xfrm>
              <a:off x="1698625" y="962025"/>
              <a:ext cx="130175" cy="177800"/>
            </a:xfrm>
            <a:custGeom>
              <a:avLst/>
              <a:gdLst/>
              <a:ahLst/>
              <a:cxnLst>
                <a:cxn ang="0">
                  <a:pos x="58" y="112"/>
                </a:cxn>
                <a:cxn ang="0">
                  <a:pos x="0" y="14"/>
                </a:cxn>
                <a:cxn ang="0">
                  <a:pos x="26" y="0"/>
                </a:cxn>
                <a:cxn ang="0">
                  <a:pos x="82" y="98"/>
                </a:cxn>
                <a:cxn ang="0">
                  <a:pos x="58" y="112"/>
                </a:cxn>
              </a:cxnLst>
              <a:rect l="0" t="0" r="r" b="b"/>
              <a:pathLst>
                <a:path w="82" h="112">
                  <a:moveTo>
                    <a:pt x="58" y="112"/>
                  </a:moveTo>
                  <a:lnTo>
                    <a:pt x="0" y="14"/>
                  </a:lnTo>
                  <a:lnTo>
                    <a:pt x="26" y="0"/>
                  </a:lnTo>
                  <a:lnTo>
                    <a:pt x="82" y="98"/>
                  </a:lnTo>
                  <a:lnTo>
                    <a:pt x="58" y="11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u="sng">
                <a:solidFill>
                  <a:schemeClr val="bg1"/>
                </a:solidFill>
              </a:endParaRPr>
            </a:p>
          </p:txBody>
        </p:sp>
        <p:sp>
          <p:nvSpPr>
            <p:cNvPr id="52" name="Freeform 54"/>
            <p:cNvSpPr/>
            <p:nvPr/>
          </p:nvSpPr>
          <p:spPr bwMode="auto">
            <a:xfrm>
              <a:off x="1536700" y="1123950"/>
              <a:ext cx="180975" cy="130175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114" y="58"/>
                </a:cxn>
                <a:cxn ang="0">
                  <a:pos x="98" y="82"/>
                </a:cxn>
                <a:cxn ang="0">
                  <a:pos x="0" y="26"/>
                </a:cxn>
                <a:cxn ang="0">
                  <a:pos x="14" y="0"/>
                </a:cxn>
              </a:cxnLst>
              <a:rect l="0" t="0" r="r" b="b"/>
              <a:pathLst>
                <a:path w="114" h="82">
                  <a:moveTo>
                    <a:pt x="14" y="0"/>
                  </a:moveTo>
                  <a:lnTo>
                    <a:pt x="114" y="58"/>
                  </a:lnTo>
                  <a:lnTo>
                    <a:pt x="98" y="82"/>
                  </a:lnTo>
                  <a:lnTo>
                    <a:pt x="0" y="26"/>
                  </a:lnTo>
                  <a:lnTo>
                    <a:pt x="14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u="sng">
                <a:solidFill>
                  <a:schemeClr val="bg1"/>
                </a:solidFill>
              </a:endParaRPr>
            </a:p>
          </p:txBody>
        </p:sp>
        <p:sp>
          <p:nvSpPr>
            <p:cNvPr id="53" name="Freeform 55"/>
            <p:cNvSpPr/>
            <p:nvPr/>
          </p:nvSpPr>
          <p:spPr bwMode="auto">
            <a:xfrm>
              <a:off x="2190750" y="1123950"/>
              <a:ext cx="177800" cy="130175"/>
            </a:xfrm>
            <a:custGeom>
              <a:avLst/>
              <a:gdLst/>
              <a:ahLst/>
              <a:cxnLst>
                <a:cxn ang="0">
                  <a:pos x="98" y="0"/>
                </a:cxn>
                <a:cxn ang="0">
                  <a:pos x="0" y="58"/>
                </a:cxn>
                <a:cxn ang="0">
                  <a:pos x="14" y="82"/>
                </a:cxn>
                <a:cxn ang="0">
                  <a:pos x="112" y="26"/>
                </a:cxn>
                <a:cxn ang="0">
                  <a:pos x="98" y="0"/>
                </a:cxn>
              </a:cxnLst>
              <a:rect l="0" t="0" r="r" b="b"/>
              <a:pathLst>
                <a:path w="112" h="82">
                  <a:moveTo>
                    <a:pt x="98" y="0"/>
                  </a:moveTo>
                  <a:lnTo>
                    <a:pt x="0" y="58"/>
                  </a:lnTo>
                  <a:lnTo>
                    <a:pt x="14" y="82"/>
                  </a:lnTo>
                  <a:lnTo>
                    <a:pt x="112" y="26"/>
                  </a:lnTo>
                  <a:lnTo>
                    <a:pt x="98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u="sng">
                <a:solidFill>
                  <a:schemeClr val="bg1"/>
                </a:solidFill>
              </a:endParaRPr>
            </a:p>
          </p:txBody>
        </p:sp>
        <p:sp>
          <p:nvSpPr>
            <p:cNvPr id="54" name="Freeform 56"/>
            <p:cNvSpPr/>
            <p:nvPr/>
          </p:nvSpPr>
          <p:spPr bwMode="auto">
            <a:xfrm>
              <a:off x="2076450" y="962025"/>
              <a:ext cx="130175" cy="177800"/>
            </a:xfrm>
            <a:custGeom>
              <a:avLst/>
              <a:gdLst/>
              <a:ahLst/>
              <a:cxnLst>
                <a:cxn ang="0">
                  <a:pos x="26" y="112"/>
                </a:cxn>
                <a:cxn ang="0">
                  <a:pos x="0" y="98"/>
                </a:cxn>
                <a:cxn ang="0">
                  <a:pos x="58" y="0"/>
                </a:cxn>
                <a:cxn ang="0">
                  <a:pos x="82" y="14"/>
                </a:cxn>
                <a:cxn ang="0">
                  <a:pos x="26" y="112"/>
                </a:cxn>
              </a:cxnLst>
              <a:rect l="0" t="0" r="r" b="b"/>
              <a:pathLst>
                <a:path w="82" h="112">
                  <a:moveTo>
                    <a:pt x="26" y="112"/>
                  </a:moveTo>
                  <a:lnTo>
                    <a:pt x="0" y="98"/>
                  </a:lnTo>
                  <a:lnTo>
                    <a:pt x="58" y="0"/>
                  </a:lnTo>
                  <a:lnTo>
                    <a:pt x="82" y="14"/>
                  </a:lnTo>
                  <a:lnTo>
                    <a:pt x="26" y="11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u="sng">
                <a:solidFill>
                  <a:schemeClr val="bg1"/>
                </a:solidFill>
              </a:endParaRPr>
            </a:p>
          </p:txBody>
        </p:sp>
      </p:grpSp>
      <p:sp>
        <p:nvSpPr>
          <p:cNvPr id="55" name="矩形 54"/>
          <p:cNvSpPr/>
          <p:nvPr/>
        </p:nvSpPr>
        <p:spPr>
          <a:xfrm>
            <a:off x="7181850" y="1720233"/>
            <a:ext cx="3822730" cy="5791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ADD YOUR TEXT HERE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zh-CN" altLang="en-US" dirty="0" smtClean="0"/>
              <a:t>心得体会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zh-CN" dirty="0" smtClean="0"/>
              <a:t>02</a:t>
            </a:r>
            <a:endParaRPr kumimoji="1" lang="zh-CN" altLang="en-US" dirty="0"/>
          </a:p>
        </p:txBody>
      </p:sp>
      <p:pic>
        <p:nvPicPr>
          <p:cNvPr id="29" name="图片 28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4442" y="285549"/>
            <a:ext cx="1828800" cy="243840"/>
          </a:xfrm>
          <a:prstGeom prst="rect">
            <a:avLst/>
          </a:prstGeom>
        </p:spPr>
      </p:pic>
      <p:sp>
        <p:nvSpPr>
          <p:cNvPr id="56" name="椭圆 55"/>
          <p:cNvSpPr/>
          <p:nvPr/>
        </p:nvSpPr>
        <p:spPr>
          <a:xfrm>
            <a:off x="7743822" y="1201791"/>
            <a:ext cx="2140892" cy="214089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矩形 56"/>
          <p:cNvSpPr/>
          <p:nvPr/>
        </p:nvSpPr>
        <p:spPr>
          <a:xfrm>
            <a:off x="7905749" y="3866558"/>
            <a:ext cx="171450" cy="1238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Rectangle 11"/>
          <p:cNvSpPr/>
          <p:nvPr/>
        </p:nvSpPr>
        <p:spPr>
          <a:xfrm>
            <a:off x="8172449" y="3968834"/>
            <a:ext cx="3088415" cy="1052592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 smtClean="0">
                <a:solidFill>
                  <a:schemeClr val="bg1"/>
                </a:solidFill>
              </a:rPr>
              <a:t>点击</a:t>
            </a:r>
            <a:r>
              <a:rPr lang="zh-CN" altLang="en-US" sz="1600" dirty="0">
                <a:solidFill>
                  <a:schemeClr val="bg1"/>
                </a:solidFill>
              </a:rPr>
              <a:t>此处添加文本内容，如关键词、部分简单介绍等。点击此处添加文本</a:t>
            </a:r>
            <a:r>
              <a:rPr lang="zh-CN" altLang="en-US" sz="1600" dirty="0" smtClean="0">
                <a:solidFill>
                  <a:schemeClr val="bg1"/>
                </a:solidFill>
              </a:rPr>
              <a:t>内容。</a:t>
            </a:r>
            <a:endParaRPr kumimoji="1"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8110833" y="1383567"/>
            <a:ext cx="162487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b="1" dirty="0" smtClean="0">
                <a:solidFill>
                  <a:schemeClr val="bg1"/>
                </a:solidFill>
              </a:rPr>
              <a:t>80</a:t>
            </a:r>
            <a:r>
              <a:rPr lang="en-US" altLang="zh-CN" sz="2800" b="1" dirty="0" smtClean="0">
                <a:solidFill>
                  <a:schemeClr val="bg1"/>
                </a:solidFill>
              </a:rPr>
              <a:t>%</a:t>
            </a:r>
            <a:endParaRPr lang="zh-CN" altLang="en-US" sz="2800" b="1" dirty="0">
              <a:solidFill>
                <a:schemeClr val="bg1"/>
              </a:solidFill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8336687" y="2545442"/>
            <a:ext cx="10930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</a:rPr>
              <a:t>TEXT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cxnSp>
        <p:nvCxnSpPr>
          <p:cNvPr id="61" name="直接连接符 15"/>
          <p:cNvCxnSpPr/>
          <p:nvPr/>
        </p:nvCxnSpPr>
        <p:spPr>
          <a:xfrm>
            <a:off x="7924799" y="2399230"/>
            <a:ext cx="181090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图表 3"/>
          <p:cNvGraphicFramePr/>
          <p:nvPr/>
        </p:nvGraphicFramePr>
        <p:xfrm>
          <a:off x="1087217" y="1891398"/>
          <a:ext cx="6016653" cy="38603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模板页面">
  <a:themeElements>
    <a:clrScheme name="自定义 101">
      <a:dk1>
        <a:srgbClr val="000000"/>
      </a:dk1>
      <a:lt1>
        <a:srgbClr val="FFFFFF"/>
      </a:lt1>
      <a:dk2>
        <a:srgbClr val="000000"/>
      </a:dk2>
      <a:lt2>
        <a:srgbClr val="FFFDFD"/>
      </a:lt2>
      <a:accent1>
        <a:srgbClr val="FEC001"/>
      </a:accent1>
      <a:accent2>
        <a:srgbClr val="4371C3"/>
      </a:accent2>
      <a:accent3>
        <a:srgbClr val="6FAD46"/>
      </a:accent3>
      <a:accent4>
        <a:srgbClr val="515151"/>
      </a:accent4>
      <a:accent5>
        <a:srgbClr val="919191"/>
      </a:accent5>
      <a:accent6>
        <a:srgbClr val="CACACA"/>
      </a:accent6>
      <a:hlink>
        <a:srgbClr val="0563C1"/>
      </a:hlink>
      <a:folHlink>
        <a:srgbClr val="954F72"/>
      </a:folHlink>
    </a:clrScheme>
    <a:fontScheme name="自定义 46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PLUS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3052</Words>
  <Application>WPS 演示</Application>
  <PresentationFormat>宽屏</PresentationFormat>
  <Paragraphs>246</Paragraphs>
  <Slides>20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33" baseType="lpstr">
      <vt:lpstr>Arial</vt:lpstr>
      <vt:lpstr>宋体</vt:lpstr>
      <vt:lpstr>Wingdings</vt:lpstr>
      <vt:lpstr>Segoe UI Light</vt:lpstr>
      <vt:lpstr>微软雅黑</vt:lpstr>
      <vt:lpstr>Century Gothic</vt:lpstr>
      <vt:lpstr>Segoe UI Light</vt:lpstr>
      <vt:lpstr>Calibri</vt:lpstr>
      <vt:lpstr>Arial Unicode MS</vt:lpstr>
      <vt:lpstr>Segoe UI</vt:lpstr>
      <vt:lpstr>Alex Brush</vt:lpstr>
      <vt:lpstr>模板页面</vt:lpstr>
      <vt:lpstr>OfficePLUS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OfficePLUS</dc:creator>
  <cp:lastModifiedBy>tl</cp:lastModifiedBy>
  <cp:revision>64</cp:revision>
  <dcterms:created xsi:type="dcterms:W3CDTF">2015-08-18T02:51:00Z</dcterms:created>
  <dcterms:modified xsi:type="dcterms:W3CDTF">2017-10-12T07:40:13Z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2052-10.1.0.6750</vt:lpwstr>
  </property>
</Properties>
</file>