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61" r:id="rId3"/>
    <p:sldId id="259" r:id="rId4"/>
    <p:sldId id="268" r:id="rId5"/>
    <p:sldId id="258" r:id="rId6"/>
    <p:sldId id="265" r:id="rId7"/>
    <p:sldId id="263" r:id="rId8"/>
    <p:sldId id="269" r:id="rId9"/>
    <p:sldId id="277" r:id="rId10"/>
    <p:sldId id="264" r:id="rId11"/>
    <p:sldId id="260" r:id="rId12"/>
    <p:sldId id="273" r:id="rId13"/>
    <p:sldId id="262" r:id="rId14"/>
    <p:sldId id="278" r:id="rId15"/>
    <p:sldId id="266" r:id="rId16"/>
    <p:sldId id="274" r:id="rId17"/>
    <p:sldId id="270" r:id="rId18"/>
    <p:sldId id="272" r:id="rId19"/>
    <p:sldId id="279" r:id="rId20"/>
    <p:sldId id="267" r:id="rId21"/>
    <p:sldId id="271" r:id="rId22"/>
    <p:sldId id="275" r:id="rId23"/>
    <p:sldId id="276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E3C"/>
    <a:srgbClr val="D0D0A8"/>
    <a:srgbClr val="B4002B"/>
    <a:srgbClr val="E72001"/>
    <a:srgbClr val="99977E"/>
    <a:srgbClr val="C4C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6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0" y="33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2DB28-1224-4A56-8BE9-B3891CBF39EB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AC156-CD66-4F7C-A86C-4073D7A190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AC156-CD66-4F7C-A86C-4073D7A1905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B550B-13F8-428B-B0AF-8E9B400B8F0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F8029-0524-46A7-945F-6B0391D28B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23.jpeg"/><Relationship Id="rId4" Type="http://schemas.microsoft.com/office/2007/relationships/hdphoto" Target="../media/hdphoto6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271" y="-31069"/>
            <a:ext cx="10163242" cy="6351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2" y="163436"/>
            <a:ext cx="1097352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3" y="911210"/>
            <a:ext cx="6697243" cy="4185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73790" y="706347"/>
            <a:ext cx="14443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>
                <a:solidFill>
                  <a:srgbClr val="D0D0A8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国潮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6992933" y="537463"/>
            <a:ext cx="1606071" cy="3384755"/>
          </a:xfrm>
          <a:prstGeom prst="roundRect">
            <a:avLst/>
          </a:prstGeom>
          <a:noFill/>
          <a:ln>
            <a:solidFill>
              <a:srgbClr val="D0D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古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31188" y="2385914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500" y="0"/>
            <a:ext cx="10795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3250" y="2076450"/>
            <a:ext cx="8445500" cy="3924300"/>
          </a:xfrm>
          <a:prstGeom prst="rect">
            <a:avLst/>
          </a:prstGeom>
          <a:solidFill>
            <a:schemeClr val="bg1"/>
          </a:solidFill>
          <a:ln>
            <a:solidFill>
              <a:srgbClr val="D0D0A8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922" y="2424478"/>
            <a:ext cx="2397942" cy="1498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78560" y="718043"/>
            <a:ext cx="4434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pc="6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06675" y="3602410"/>
            <a:ext cx="6978650" cy="167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庭院深深几许，杨柳堆烟，帘幕无重数。玉勒雕鞍游处，楼高不见章路。雨横风狂三暮，掩黄昏，无计留春住。泪眼问花花语，乱红飞过秋去</a:t>
            </a:r>
            <a:endParaRPr lang="zh-CN" altLang="en-US" sz="1400" spc="30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17600"/>
            <a:ext cx="1257300" cy="4622800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0" y="1117600"/>
            <a:ext cx="1257300" cy="4622800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3604" y="1812378"/>
            <a:ext cx="3251200" cy="2133600"/>
          </a:xfrm>
          <a:prstGeom prst="rect">
            <a:avLst/>
          </a:prstGeom>
          <a:solidFill>
            <a:srgbClr val="D0D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97745" y="2592337"/>
            <a:ext cx="1762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重   楼</a:t>
            </a:r>
          </a:p>
        </p:txBody>
      </p:sp>
      <p:sp>
        <p:nvSpPr>
          <p:cNvPr id="7" name="矩形 6"/>
          <p:cNvSpPr/>
          <p:nvPr/>
        </p:nvSpPr>
        <p:spPr>
          <a:xfrm>
            <a:off x="7113168" y="1812378"/>
            <a:ext cx="3251200" cy="2133600"/>
          </a:xfrm>
          <a:prstGeom prst="rect">
            <a:avLst/>
          </a:prstGeom>
          <a:solidFill>
            <a:srgbClr val="D0D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5157" y="2592337"/>
            <a:ext cx="1762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烟   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67160" y="3263900"/>
            <a:ext cx="222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solidFill>
                  <a:srgbClr val="99977E"/>
                </a:solidFill>
                <a:latin typeface="Baskerville Old Face" panose="02020602080505020303" pitchFamily="18" charset="0"/>
                <a:ea typeface="仓耳玄三M W05" panose="02020400000000000000" pitchFamily="18" charset="-122"/>
              </a:rPr>
              <a:t>chonglou</a:t>
            </a:r>
            <a:endParaRPr lang="zh-CN" altLang="en-US" sz="3200" b="1">
              <a:solidFill>
                <a:srgbClr val="99977E"/>
              </a:solidFill>
              <a:latin typeface="Baskerville Old Face" panose="02020602080505020303" pitchFamily="18" charset="0"/>
              <a:ea typeface="仓耳玄三M W05" panose="02020400000000000000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4572" y="3263899"/>
            <a:ext cx="222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solidFill>
                  <a:srgbClr val="99977E"/>
                </a:solidFill>
                <a:latin typeface="Baskerville Old Face" panose="02020602080505020303" pitchFamily="18" charset="0"/>
                <a:ea typeface="仓耳玄三M W05" panose="02020400000000000000" pitchFamily="18" charset="-122"/>
              </a:rPr>
              <a:t>yanyu</a:t>
            </a:r>
            <a:endParaRPr lang="zh-CN" altLang="en-US" sz="3200" b="1">
              <a:solidFill>
                <a:srgbClr val="99977E"/>
              </a:solidFill>
              <a:latin typeface="Baskerville Old Face" panose="02020602080505020303" pitchFamily="18" charset="0"/>
              <a:ea typeface="仓耳玄三M W05" panose="02020400000000000000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2400" y="4264272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9620" y="4725937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51800" y="4264272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79020" y="4725937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145" y="2679184"/>
            <a:ext cx="1891627" cy="1182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5068" y="1718068"/>
            <a:ext cx="3421864" cy="3421864"/>
            <a:chOff x="4385068" y="1718068"/>
            <a:chExt cx="3421864" cy="3421864"/>
          </a:xfrm>
        </p:grpSpPr>
        <p:sp>
          <p:nvSpPr>
            <p:cNvPr id="3" name="椭圆 2"/>
            <p:cNvSpPr/>
            <p:nvPr/>
          </p:nvSpPr>
          <p:spPr>
            <a:xfrm>
              <a:off x="4385068" y="1718068"/>
              <a:ext cx="3421864" cy="3421864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394" y="1742973"/>
              <a:ext cx="3341213" cy="337205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86784" y="1742973"/>
            <a:ext cx="357959" cy="357959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6784" y="4604669"/>
            <a:ext cx="357959" cy="357959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3088" y="1746881"/>
            <a:ext cx="357959" cy="357959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3088" y="4608577"/>
            <a:ext cx="357959" cy="357959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12165" y="4561923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7315" y="5023588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27989" y="1718068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3139" y="2179733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165282" y="4561923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30432" y="5023588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281106" y="1718068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46256" y="2179733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96209" y="1954820"/>
            <a:ext cx="3431292" cy="3770784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824" y="2184028"/>
            <a:ext cx="864096" cy="6480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55813" y="3028528"/>
            <a:ext cx="5539978" cy="1623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庭院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深深几许</a:t>
            </a:r>
            <a:r>
              <a:rPr lang="zh-CN" altLang="en-US" sz="1600" spc="300">
                <a:solidFill>
                  <a:prstClr val="black">
                    <a:lumMod val="75000"/>
                    <a:lumOff val="25000"/>
                  </a:prst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横风狂三暮门掩黄昏无计留春住</a:t>
            </a:r>
            <a:endParaRPr lang="en-US" altLang="zh-CN" sz="1600" spc="300">
              <a:solidFill>
                <a:prstClr val="black">
                  <a:lumMod val="75000"/>
                  <a:lumOff val="25000"/>
                </a:prst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玉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勒雕鞍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游处楼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高不见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章路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雨横风狂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三暮门掩黄昏无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计留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春住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泪眼问花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花语乱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红飞过秋去。</a:t>
            </a:r>
          </a:p>
        </p:txBody>
      </p:sp>
      <p:sp>
        <p:nvSpPr>
          <p:cNvPr id="5" name="矩形 4"/>
          <p:cNvSpPr/>
          <p:nvPr/>
        </p:nvSpPr>
        <p:spPr>
          <a:xfrm>
            <a:off x="4712925" y="2832100"/>
            <a:ext cx="69762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蝶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恋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花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450" y="4771092"/>
            <a:ext cx="864096" cy="64807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8389" y="2220962"/>
            <a:ext cx="2946931" cy="32385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78560" y="718043"/>
            <a:ext cx="443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6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46" y="-78599"/>
            <a:ext cx="3871761" cy="2419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2107" y="-24970"/>
            <a:ext cx="3871762" cy="241969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叁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9560" y="4399292"/>
            <a:ext cx="2092881" cy="1694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</a:b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21894" y="4235896"/>
            <a:ext cx="1762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重   楼</a:t>
            </a:r>
          </a:p>
        </p:txBody>
      </p:sp>
      <p:sp>
        <p:nvSpPr>
          <p:cNvPr id="5" name="矩形 4"/>
          <p:cNvSpPr/>
          <p:nvPr/>
        </p:nvSpPr>
        <p:spPr>
          <a:xfrm>
            <a:off x="1755873" y="5005337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667000" y="4820671"/>
            <a:ext cx="622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072" y="2644715"/>
            <a:ext cx="5550928" cy="98744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793107" y="1301326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484783" y="3852032"/>
            <a:ext cx="2585323" cy="2306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滟空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1048512"/>
            <a:ext cx="12192000" cy="5023104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897" y="1740932"/>
            <a:ext cx="2371550" cy="3670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1553" y="1740932"/>
            <a:ext cx="2371550" cy="36701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38897" y="2323907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81553" y="2323907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337" y="1766003"/>
            <a:ext cx="6345280" cy="39655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49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6298" y="1522552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9694" y="2263092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7184" y="838997"/>
            <a:ext cx="832226" cy="744956"/>
            <a:chOff x="3719736" y="1196752"/>
            <a:chExt cx="5008040" cy="44828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210619" y="1522552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94015" y="2263092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71505" y="838997"/>
            <a:ext cx="832226" cy="744956"/>
            <a:chOff x="3719736" y="1196752"/>
            <a:chExt cx="5008040" cy="44828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贰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493" y="3392488"/>
            <a:ext cx="6345280" cy="3965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1931" y="5112823"/>
            <a:ext cx="8602202" cy="153022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431761" y="1582904"/>
            <a:ext cx="861774" cy="25483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4400" spc="600">
                <a:solidFill>
                  <a:srgbClr val="042E3C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花月夜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9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grayscl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八边形 1"/>
          <p:cNvSpPr/>
          <p:nvPr/>
        </p:nvSpPr>
        <p:spPr>
          <a:xfrm>
            <a:off x="1878939" y="2132856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八边形 2"/>
          <p:cNvSpPr/>
          <p:nvPr/>
        </p:nvSpPr>
        <p:spPr>
          <a:xfrm rot="1430341">
            <a:off x="1887192" y="2132856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八边形 4"/>
          <p:cNvSpPr/>
          <p:nvPr/>
        </p:nvSpPr>
        <p:spPr>
          <a:xfrm>
            <a:off x="4494947" y="2087863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八边形 5"/>
          <p:cNvSpPr/>
          <p:nvPr/>
        </p:nvSpPr>
        <p:spPr>
          <a:xfrm rot="1430341">
            <a:off x="4503200" y="2087863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八边形 7"/>
          <p:cNvSpPr/>
          <p:nvPr/>
        </p:nvSpPr>
        <p:spPr>
          <a:xfrm>
            <a:off x="6973042" y="2098860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八边形 8"/>
          <p:cNvSpPr/>
          <p:nvPr/>
        </p:nvSpPr>
        <p:spPr>
          <a:xfrm rot="1430341">
            <a:off x="6981295" y="2098860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八边形 9"/>
          <p:cNvSpPr/>
          <p:nvPr/>
        </p:nvSpPr>
        <p:spPr>
          <a:xfrm>
            <a:off x="9339987" y="2098860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八边形 10"/>
          <p:cNvSpPr/>
          <p:nvPr/>
        </p:nvSpPr>
        <p:spPr>
          <a:xfrm rot="1430341">
            <a:off x="9348240" y="2098860"/>
            <a:ext cx="1152128" cy="1152128"/>
          </a:xfrm>
          <a:prstGeom prst="octagon">
            <a:avLst/>
          </a:prstGeom>
          <a:noFill/>
          <a:ln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98510" y="3872951"/>
            <a:ext cx="1345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千山鸟飞绝，万径人踪灭。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孤舟蓑笠翁，独钓寒江雪。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320935" y="3887981"/>
            <a:ext cx="1345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千山鸟飞绝，万径人踪灭。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孤舟蓑笠翁，独钓寒江雪。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904360" y="3925549"/>
            <a:ext cx="1345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千山鸟飞绝，万径人踪灭。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孤舟蓑笠翁，独钓寒江雪。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264846" y="3925549"/>
            <a:ext cx="1345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千山鸟飞绝，万径人踪灭。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孤舟蓑笠翁，独钓寒江雪。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200597" y="5431773"/>
            <a:ext cx="1656183" cy="438072"/>
            <a:chOff x="9200597" y="5431773"/>
            <a:chExt cx="1656183" cy="43807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0597" y="5431773"/>
              <a:ext cx="1656183" cy="438072"/>
            </a:xfrm>
            <a:prstGeom prst="rect">
              <a:avLst/>
            </a:prstGeom>
            <a:solidFill>
              <a:srgbClr val="042E3C"/>
            </a:solidFill>
          </p:spPr>
        </p:pic>
        <p:sp>
          <p:nvSpPr>
            <p:cNvPr id="25" name="矩形 24"/>
            <p:cNvSpPr/>
            <p:nvPr/>
          </p:nvSpPr>
          <p:spPr>
            <a:xfrm>
              <a:off x="9633594" y="5466143"/>
              <a:ext cx="10459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江 雪</a:t>
              </a:r>
              <a:endParaRPr lang="zh-CN" altLang="en-US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024116" y="2207827"/>
            <a:ext cx="861774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4400" spc="600">
                <a:solidFill>
                  <a:srgbClr val="042E3C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48377" y="2155176"/>
            <a:ext cx="861774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4400" spc="600">
                <a:solidFill>
                  <a:srgbClr val="042E3C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26472" y="2132856"/>
            <a:ext cx="861774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4400" spc="600">
                <a:solidFill>
                  <a:srgbClr val="042E3C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506488" y="2132856"/>
            <a:ext cx="861774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4400" spc="600">
                <a:solidFill>
                  <a:srgbClr val="042E3C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肆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797615" y="5431773"/>
            <a:ext cx="1656183" cy="438072"/>
            <a:chOff x="9200597" y="5431773"/>
            <a:chExt cx="1656183" cy="43807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0597" y="5431773"/>
              <a:ext cx="1656183" cy="438072"/>
            </a:xfrm>
            <a:prstGeom prst="rect">
              <a:avLst/>
            </a:prstGeom>
            <a:solidFill>
              <a:srgbClr val="042E3C"/>
            </a:solidFill>
          </p:spPr>
        </p:pic>
        <p:sp>
          <p:nvSpPr>
            <p:cNvPr id="36" name="矩形 35"/>
            <p:cNvSpPr/>
            <p:nvPr/>
          </p:nvSpPr>
          <p:spPr>
            <a:xfrm>
              <a:off x="9633594" y="5466143"/>
              <a:ext cx="10459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江 雪</a:t>
              </a:r>
              <a:endParaRPr lang="zh-CN" altLang="en-US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65372" y="5431773"/>
            <a:ext cx="1656183" cy="438072"/>
            <a:chOff x="9200597" y="5431773"/>
            <a:chExt cx="1656183" cy="43807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0597" y="5431773"/>
              <a:ext cx="1656183" cy="438072"/>
            </a:xfrm>
            <a:prstGeom prst="rect">
              <a:avLst/>
            </a:prstGeom>
            <a:solidFill>
              <a:srgbClr val="042E3C"/>
            </a:solidFill>
          </p:spPr>
        </p:pic>
        <p:sp>
          <p:nvSpPr>
            <p:cNvPr id="39" name="矩形 38"/>
            <p:cNvSpPr/>
            <p:nvPr/>
          </p:nvSpPr>
          <p:spPr>
            <a:xfrm>
              <a:off x="9633594" y="5466143"/>
              <a:ext cx="10459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江 雪</a:t>
              </a:r>
              <a:endParaRPr lang="zh-CN" altLang="en-US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33129" y="5431773"/>
            <a:ext cx="1656183" cy="438072"/>
            <a:chOff x="9200597" y="5431773"/>
            <a:chExt cx="1656183" cy="43807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0597" y="5431773"/>
              <a:ext cx="1656183" cy="438072"/>
            </a:xfrm>
            <a:prstGeom prst="rect">
              <a:avLst/>
            </a:prstGeom>
            <a:solidFill>
              <a:srgbClr val="042E3C"/>
            </a:solidFill>
          </p:spPr>
        </p:pic>
        <p:sp>
          <p:nvSpPr>
            <p:cNvPr id="42" name="矩形 41"/>
            <p:cNvSpPr/>
            <p:nvPr/>
          </p:nvSpPr>
          <p:spPr>
            <a:xfrm>
              <a:off x="9633594" y="5466143"/>
              <a:ext cx="10459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江 雪</a:t>
              </a:r>
              <a:endParaRPr lang="zh-CN" altLang="en-US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237335" y="250271"/>
            <a:ext cx="3717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6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240285" y="1156311"/>
            <a:ext cx="1637731" cy="0"/>
          </a:xfrm>
          <a:prstGeom prst="line">
            <a:avLst/>
          </a:prstGeom>
          <a:ln>
            <a:solidFill>
              <a:srgbClr val="D0D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5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46" y="-78599"/>
            <a:ext cx="3871761" cy="2419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2107" y="-24970"/>
            <a:ext cx="3871762" cy="241969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肆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9560" y="4399292"/>
            <a:ext cx="2092881" cy="1694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</a:b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812" y="3822098"/>
            <a:ext cx="4857763" cy="30359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8056" y="774700"/>
            <a:ext cx="2217733" cy="138599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8643" y="2349909"/>
            <a:ext cx="923330" cy="2477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仓耳玄三M W05" panose="02020400000000000000" pitchFamily="18" charset="-122"/>
                <a:ea typeface="仓耳玄三M W05" panose="02020400000000000000" pitchFamily="18" charset="-122"/>
              </a:rPr>
              <a:t>目      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83424" y="2643636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601" y="1908294"/>
            <a:ext cx="1891627" cy="118218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359618" y="3481165"/>
            <a:ext cx="923330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459945" y="2643636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22" y="1908294"/>
            <a:ext cx="1891627" cy="118218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636139" y="3481165"/>
            <a:ext cx="923330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736466" y="2643636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43" y="1908294"/>
            <a:ext cx="1891627" cy="118218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912660" y="3481165"/>
            <a:ext cx="923330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012987" y="2643636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64" y="1908294"/>
            <a:ext cx="1891627" cy="118218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9189181" y="3481165"/>
            <a:ext cx="923330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0" grpId="0"/>
      <p:bldP spid="23" grpId="0"/>
      <p:bldP spid="25" grpId="0"/>
      <p:bldP spid="26" grpId="0"/>
      <p:bldP spid="28" grpId="0"/>
      <p:bldP spid="2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606" y="1214651"/>
            <a:ext cx="3603009" cy="5063319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7606" y="1214651"/>
            <a:ext cx="3603009" cy="3521122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596" y="1505476"/>
            <a:ext cx="1891627" cy="11821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0183" y="2346353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30411" y="2541153"/>
            <a:ext cx="2031325" cy="21773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海平海上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明月共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</a:t>
            </a: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滟空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不觉飞汀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上白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沙看不见</a:t>
            </a: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1385" y="1214651"/>
            <a:ext cx="3603009" cy="5063319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1385" y="1214651"/>
            <a:ext cx="3603009" cy="3521122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75" y="1505476"/>
            <a:ext cx="1891627" cy="118218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923962" y="2346353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44190" y="2541153"/>
            <a:ext cx="2031325" cy="21773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海平海上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明月共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</a:t>
            </a: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滟空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不觉飞汀</a:t>
            </a:r>
            <a:r>
              <a:rPr lang="zh-CN" altLang="en-US" sz="16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上白</a:t>
            </a:r>
            <a:r>
              <a:rPr lang="zh-CN" altLang="en-US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沙看不见</a:t>
            </a: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99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4057" y="1464906"/>
            <a:ext cx="2703887" cy="3928188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 w="50800">
            <a:solidFill>
              <a:srgbClr val="042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979632" y="1617387"/>
            <a:ext cx="832226" cy="744956"/>
            <a:chOff x="3719736" y="1196752"/>
            <a:chExt cx="5008040" cy="448288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壹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48582" y="2543363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50537" y="1620435"/>
            <a:ext cx="832226" cy="744956"/>
            <a:chOff x="3719736" y="1196752"/>
            <a:chExt cx="5008040" cy="44828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贰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119487" y="2546411"/>
            <a:ext cx="2092881" cy="2849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</a:t>
            </a:r>
            <a:r>
              <a:rPr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潮生滟空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9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0" y="2934274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984366" y="2406680"/>
            <a:ext cx="904923" cy="904923"/>
          </a:xfrm>
          <a:prstGeom prst="ellipse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238"/>
          <p:cNvSpPr>
            <a:spLocks noEditPoints="1"/>
          </p:cNvSpPr>
          <p:nvPr/>
        </p:nvSpPr>
        <p:spPr bwMode="auto">
          <a:xfrm rot="10800000">
            <a:off x="1984367" y="3389426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  <p:sp>
        <p:nvSpPr>
          <p:cNvPr id="3" name="Freeform 238"/>
          <p:cNvSpPr>
            <a:spLocks noEditPoints="1"/>
          </p:cNvSpPr>
          <p:nvPr/>
        </p:nvSpPr>
        <p:spPr bwMode="auto">
          <a:xfrm rot="10800000">
            <a:off x="5643539" y="3389426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  <p:sp>
        <p:nvSpPr>
          <p:cNvPr id="4" name="Freeform 238"/>
          <p:cNvSpPr>
            <a:spLocks noEditPoints="1"/>
          </p:cNvSpPr>
          <p:nvPr/>
        </p:nvSpPr>
        <p:spPr bwMode="auto">
          <a:xfrm rot="10800000">
            <a:off x="9302712" y="3389426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7237" y="4316807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2387" y="4851624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38723" y="4316807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3873" y="4851624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70209" y="4316807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35359" y="4851624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sp>
        <p:nvSpPr>
          <p:cNvPr id="14" name="椭圆 13"/>
          <p:cNvSpPr/>
          <p:nvPr/>
        </p:nvSpPr>
        <p:spPr>
          <a:xfrm>
            <a:off x="5643538" y="2406679"/>
            <a:ext cx="904923" cy="904923"/>
          </a:xfrm>
          <a:prstGeom prst="ellipse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302710" y="2406678"/>
            <a:ext cx="904923" cy="904923"/>
          </a:xfrm>
          <a:prstGeom prst="ellipse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238"/>
          <p:cNvSpPr>
            <a:spLocks noEditPoints="1"/>
          </p:cNvSpPr>
          <p:nvPr/>
        </p:nvSpPr>
        <p:spPr bwMode="auto">
          <a:xfrm>
            <a:off x="1984366" y="1670975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  <p:sp>
        <p:nvSpPr>
          <p:cNvPr id="19" name="Freeform 238"/>
          <p:cNvSpPr>
            <a:spLocks noEditPoints="1"/>
          </p:cNvSpPr>
          <p:nvPr/>
        </p:nvSpPr>
        <p:spPr bwMode="auto">
          <a:xfrm>
            <a:off x="5643539" y="1681901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  <p:sp>
        <p:nvSpPr>
          <p:cNvPr id="20" name="Freeform 238"/>
          <p:cNvSpPr>
            <a:spLocks noEditPoints="1"/>
          </p:cNvSpPr>
          <p:nvPr/>
        </p:nvSpPr>
        <p:spPr bwMode="auto">
          <a:xfrm>
            <a:off x="9302712" y="1692827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042E3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43872" y="1484784"/>
            <a:ext cx="5904656" cy="403244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65" y="2129187"/>
            <a:ext cx="3758619" cy="278110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563" y="2110457"/>
            <a:ext cx="3758619" cy="278110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839" y="2520678"/>
            <a:ext cx="2370881" cy="2370881"/>
          </a:xfrm>
          <a:custGeom>
            <a:avLst/>
            <a:gdLst>
              <a:gd name="connsiteX0" fmla="*/ 1167809 w 2370881"/>
              <a:gd name="connsiteY0" fmla="*/ 35 h 2370881"/>
              <a:gd name="connsiteX1" fmla="*/ 1388107 w 2370881"/>
              <a:gd name="connsiteY1" fmla="*/ 87469 h 2370881"/>
              <a:gd name="connsiteX2" fmla="*/ 2276899 w 2370881"/>
              <a:gd name="connsiteY2" fmla="*/ 950210 h 2370881"/>
              <a:gd name="connsiteX3" fmla="*/ 2283413 w 2370881"/>
              <a:gd name="connsiteY3" fmla="*/ 1388107 h 2370881"/>
              <a:gd name="connsiteX4" fmla="*/ 1420672 w 2370881"/>
              <a:gd name="connsiteY4" fmla="*/ 2276899 h 2370881"/>
              <a:gd name="connsiteX5" fmla="*/ 982776 w 2370881"/>
              <a:gd name="connsiteY5" fmla="*/ 2283413 h 2370881"/>
              <a:gd name="connsiteX6" fmla="*/ 93983 w 2370881"/>
              <a:gd name="connsiteY6" fmla="*/ 1420672 h 2370881"/>
              <a:gd name="connsiteX7" fmla="*/ 87470 w 2370881"/>
              <a:gd name="connsiteY7" fmla="*/ 982775 h 2370881"/>
              <a:gd name="connsiteX8" fmla="*/ 950210 w 2370881"/>
              <a:gd name="connsiteY8" fmla="*/ 93983 h 2370881"/>
              <a:gd name="connsiteX9" fmla="*/ 1167809 w 2370881"/>
              <a:gd name="connsiteY9" fmla="*/ 35 h 2370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0881" h="2370881">
                <a:moveTo>
                  <a:pt x="1167809" y="35"/>
                </a:moveTo>
                <a:cubicBezTo>
                  <a:pt x="1247053" y="-1144"/>
                  <a:pt x="1326746" y="27908"/>
                  <a:pt x="1388107" y="87469"/>
                </a:cubicBezTo>
                <a:lnTo>
                  <a:pt x="2276899" y="950210"/>
                </a:lnTo>
                <a:cubicBezTo>
                  <a:pt x="2399620" y="1069333"/>
                  <a:pt x="2402536" y="1265387"/>
                  <a:pt x="2283413" y="1388107"/>
                </a:cubicBezTo>
                <a:lnTo>
                  <a:pt x="1420672" y="2276899"/>
                </a:lnTo>
                <a:cubicBezTo>
                  <a:pt x="1301549" y="2399620"/>
                  <a:pt x="1105496" y="2402536"/>
                  <a:pt x="982776" y="2283413"/>
                </a:cubicBezTo>
                <a:lnTo>
                  <a:pt x="93983" y="1420672"/>
                </a:lnTo>
                <a:cubicBezTo>
                  <a:pt x="-28737" y="1301549"/>
                  <a:pt x="-31653" y="1105496"/>
                  <a:pt x="87470" y="982775"/>
                </a:cubicBezTo>
                <a:lnTo>
                  <a:pt x="950210" y="93983"/>
                </a:lnTo>
                <a:cubicBezTo>
                  <a:pt x="1009772" y="32623"/>
                  <a:pt x="1088566" y="1214"/>
                  <a:pt x="1167809" y="35"/>
                </a:cubicBezTo>
                <a:close/>
              </a:path>
            </a:pathLst>
          </a:custGeom>
          <a:blipFill>
            <a:blip r:embed="rId6">
              <a:grayscl/>
            </a:blip>
            <a:stretch>
              <a:fillRect/>
            </a:stretch>
          </a:blip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3743" y="2129187"/>
            <a:ext cx="1042457" cy="7829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4965" y="3706119"/>
            <a:ext cx="1042457" cy="78298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139640" y="2322288"/>
            <a:ext cx="34938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诗祖</a:t>
            </a:r>
            <a:r>
              <a:rPr lang="en-US" altLang="zh-CN" sz="20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——</a:t>
            </a:r>
            <a:r>
              <a:rPr lang="zh-CN" altLang="en-US" sz="20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陈子昂。</a:t>
            </a:r>
            <a:endParaRPr lang="en-US" altLang="zh-CN" sz="2000" b="1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09040" y="2947961"/>
            <a:ext cx="334418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伏剑诚已矣，感我涕沾衣。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192256" y="393305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诗佛</a:t>
            </a:r>
            <a:r>
              <a:rPr lang="en-US" altLang="zh-CN" sz="24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王维</a:t>
            </a:r>
            <a:endParaRPr lang="en-US" altLang="zh-CN" sz="2400" b="1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03874" y="4531593"/>
            <a:ext cx="334418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空山新雨后，天气晚来秋。</a:t>
            </a:r>
          </a:p>
        </p:txBody>
      </p:sp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80727" y="2520677"/>
            <a:ext cx="2370881" cy="2370881"/>
          </a:xfrm>
          <a:custGeom>
            <a:avLst/>
            <a:gdLst>
              <a:gd name="connsiteX0" fmla="*/ 1167809 w 2370881"/>
              <a:gd name="connsiteY0" fmla="*/ 35 h 2370881"/>
              <a:gd name="connsiteX1" fmla="*/ 1388107 w 2370881"/>
              <a:gd name="connsiteY1" fmla="*/ 87469 h 2370881"/>
              <a:gd name="connsiteX2" fmla="*/ 2276899 w 2370881"/>
              <a:gd name="connsiteY2" fmla="*/ 950210 h 2370881"/>
              <a:gd name="connsiteX3" fmla="*/ 2283413 w 2370881"/>
              <a:gd name="connsiteY3" fmla="*/ 1388107 h 2370881"/>
              <a:gd name="connsiteX4" fmla="*/ 1420672 w 2370881"/>
              <a:gd name="connsiteY4" fmla="*/ 2276899 h 2370881"/>
              <a:gd name="connsiteX5" fmla="*/ 982776 w 2370881"/>
              <a:gd name="connsiteY5" fmla="*/ 2283413 h 2370881"/>
              <a:gd name="connsiteX6" fmla="*/ 93983 w 2370881"/>
              <a:gd name="connsiteY6" fmla="*/ 1420672 h 2370881"/>
              <a:gd name="connsiteX7" fmla="*/ 87470 w 2370881"/>
              <a:gd name="connsiteY7" fmla="*/ 982775 h 2370881"/>
              <a:gd name="connsiteX8" fmla="*/ 950210 w 2370881"/>
              <a:gd name="connsiteY8" fmla="*/ 93983 h 2370881"/>
              <a:gd name="connsiteX9" fmla="*/ 1167809 w 2370881"/>
              <a:gd name="connsiteY9" fmla="*/ 35 h 2370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70881" h="2370881">
                <a:moveTo>
                  <a:pt x="1167809" y="35"/>
                </a:moveTo>
                <a:cubicBezTo>
                  <a:pt x="1247053" y="-1144"/>
                  <a:pt x="1326746" y="27908"/>
                  <a:pt x="1388107" y="87469"/>
                </a:cubicBezTo>
                <a:lnTo>
                  <a:pt x="2276899" y="950210"/>
                </a:lnTo>
                <a:cubicBezTo>
                  <a:pt x="2399620" y="1069333"/>
                  <a:pt x="2402536" y="1265387"/>
                  <a:pt x="2283413" y="1388107"/>
                </a:cubicBezTo>
                <a:lnTo>
                  <a:pt x="1420672" y="2276899"/>
                </a:lnTo>
                <a:cubicBezTo>
                  <a:pt x="1301549" y="2399620"/>
                  <a:pt x="1105496" y="2402536"/>
                  <a:pt x="982776" y="2283413"/>
                </a:cubicBezTo>
                <a:lnTo>
                  <a:pt x="93983" y="1420672"/>
                </a:lnTo>
                <a:cubicBezTo>
                  <a:pt x="-28737" y="1301549"/>
                  <a:pt x="-31653" y="1105496"/>
                  <a:pt x="87470" y="982775"/>
                </a:cubicBezTo>
                <a:lnTo>
                  <a:pt x="950210" y="93983"/>
                </a:lnTo>
                <a:cubicBezTo>
                  <a:pt x="1009772" y="32623"/>
                  <a:pt x="1088566" y="1214"/>
                  <a:pt x="1167809" y="35"/>
                </a:cubicBezTo>
                <a:close/>
              </a:path>
            </a:pathLst>
          </a:custGeom>
          <a:blipFill>
            <a:blip r:embed="rId6">
              <a:grayscl/>
            </a:blip>
            <a:stretch>
              <a:fillRect/>
            </a:stretch>
          </a:blipFill>
        </p:spPr>
      </p:pic>
      <p:sp>
        <p:nvSpPr>
          <p:cNvPr id="26" name="文本框 25"/>
          <p:cNvSpPr txBox="1"/>
          <p:nvPr/>
        </p:nvSpPr>
        <p:spPr>
          <a:xfrm>
            <a:off x="1071839" y="1393206"/>
            <a:ext cx="3290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spc="60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271" y="-31069"/>
            <a:ext cx="10163242" cy="6351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2" y="163436"/>
            <a:ext cx="1097352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3" y="911210"/>
            <a:ext cx="6697243" cy="4185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73790" y="706347"/>
            <a:ext cx="14443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600" normalizeH="0" baseline="0" noProof="0">
                <a:ln>
                  <a:noFill/>
                </a:ln>
                <a:solidFill>
                  <a:srgbClr val="D0D0A8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cs"/>
              </a:rPr>
              <a:t>国潮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6992933" y="537463"/>
            <a:ext cx="1606071" cy="3384755"/>
          </a:xfrm>
          <a:prstGeom prst="roundRect">
            <a:avLst/>
          </a:prstGeom>
          <a:noFill/>
          <a:ln>
            <a:solidFill>
              <a:srgbClr val="D0D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57297" y="1510792"/>
            <a:ext cx="2092881" cy="1694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46" y="-78599"/>
            <a:ext cx="3871761" cy="2419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2107" y="-24970"/>
            <a:ext cx="3871762" cy="241969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>
                <a:latin typeface="仓耳明楷 W03" panose="00000500000000000000" pitchFamily="2" charset="-122"/>
                <a:ea typeface="仓耳明楷 W03" panose="00000500000000000000" pitchFamily="2" charset="-122"/>
              </a:rPr>
              <a:t>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49560" y="4399292"/>
            <a:ext cx="2092881" cy="1694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</a:t>
            </a:r>
            <a:b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</a:b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8560" y="1072884"/>
            <a:ext cx="4434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pc="6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77135" y="1978924"/>
            <a:ext cx="1637731" cy="0"/>
          </a:xfrm>
          <a:prstGeom prst="line">
            <a:avLst/>
          </a:prstGeom>
          <a:ln>
            <a:solidFill>
              <a:srgbClr val="D0D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658924" y="2538421"/>
            <a:ext cx="1908237" cy="1708133"/>
            <a:chOff x="3719736" y="1196752"/>
            <a:chExt cx="5008040" cy="44828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壹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829157" y="4246554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4307" y="4708219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168490" y="2538421"/>
            <a:ext cx="1908237" cy="1708133"/>
            <a:chOff x="3719736" y="1196752"/>
            <a:chExt cx="5008040" cy="44828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15" name="椭圆 14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贰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338723" y="4246554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03873" y="4708219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678056" y="2538421"/>
            <a:ext cx="1908237" cy="1708133"/>
            <a:chOff x="3719736" y="1196752"/>
            <a:chExt cx="5008040" cy="448288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736" y="1196752"/>
              <a:ext cx="5008040" cy="4482880"/>
            </a:xfrm>
            <a:prstGeom prst="rect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5015880" y="2286064"/>
              <a:ext cx="2304256" cy="2304256"/>
            </a:xfrm>
            <a:prstGeom prst="ellipse">
              <a:avLst/>
            </a:prstGeom>
            <a:solidFill>
              <a:srgbClr val="04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叁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848289" y="4246554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13439" y="4708219"/>
            <a:ext cx="2584253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9868" y="1885188"/>
            <a:ext cx="4330700" cy="4038600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9618" y="2837688"/>
            <a:ext cx="3251200" cy="2133600"/>
          </a:xfrm>
          <a:prstGeom prst="rect">
            <a:avLst/>
          </a:prstGeom>
          <a:solidFill>
            <a:srgbClr val="D0D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13758" y="3332988"/>
            <a:ext cx="1762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拾   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83174" y="4102429"/>
            <a:ext cx="222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solidFill>
                  <a:srgbClr val="99977E"/>
                </a:solidFill>
                <a:latin typeface="Baskerville Old Face" panose="02020602080505020303" pitchFamily="18" charset="0"/>
                <a:ea typeface="仓耳玄三M W05" panose="02020400000000000000" pitchFamily="18" charset="-122"/>
              </a:rPr>
              <a:t>SHIYI</a:t>
            </a:r>
            <a:endParaRPr lang="zh-CN" altLang="en-US" sz="3200" b="1">
              <a:solidFill>
                <a:srgbClr val="99977E"/>
              </a:solidFill>
              <a:latin typeface="Baskerville Old Face" panose="02020602080505020303" pitchFamily="18" charset="0"/>
              <a:ea typeface="仓耳玄三M W05" panose="02020400000000000000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17408" y="2258172"/>
            <a:ext cx="622300" cy="622300"/>
            <a:chOff x="6197600" y="1498600"/>
            <a:chExt cx="622300" cy="622300"/>
          </a:xfrm>
        </p:grpSpPr>
        <p:sp>
          <p:nvSpPr>
            <p:cNvPr id="6" name="椭圆 5"/>
            <p:cNvSpPr/>
            <p:nvPr/>
          </p:nvSpPr>
          <p:spPr>
            <a:xfrm>
              <a:off x="6197600" y="1498600"/>
              <a:ext cx="622300" cy="622300"/>
            </a:xfrm>
            <a:prstGeom prst="ellipse">
              <a:avLst/>
            </a:prstGeom>
            <a:noFill/>
            <a:ln>
              <a:solidFill>
                <a:srgbClr val="999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00800" y="1701800"/>
              <a:ext cx="215900" cy="215900"/>
            </a:xfrm>
            <a:prstGeom prst="ellipse">
              <a:avLst/>
            </a:prstGeom>
            <a:solidFill>
              <a:srgbClr val="99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282608" y="2338489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82608" y="2787206"/>
            <a:ext cx="3860800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一尺深红胜曲尘天生旧物不如新合欢桃核终堪恨里许元来别有人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304708" y="4380839"/>
            <a:ext cx="622300" cy="622300"/>
            <a:chOff x="6197600" y="1498600"/>
            <a:chExt cx="622300" cy="622300"/>
          </a:xfrm>
        </p:grpSpPr>
        <p:sp>
          <p:nvSpPr>
            <p:cNvPr id="16" name="椭圆 15"/>
            <p:cNvSpPr/>
            <p:nvPr/>
          </p:nvSpPr>
          <p:spPr>
            <a:xfrm>
              <a:off x="6197600" y="1498600"/>
              <a:ext cx="622300" cy="622300"/>
            </a:xfrm>
            <a:prstGeom prst="ellipse">
              <a:avLst/>
            </a:prstGeom>
            <a:noFill/>
            <a:ln>
              <a:solidFill>
                <a:srgbClr val="999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400800" y="1701800"/>
              <a:ext cx="215900" cy="215900"/>
            </a:xfrm>
            <a:prstGeom prst="ellipse">
              <a:avLst/>
            </a:prstGeom>
            <a:solidFill>
              <a:srgbClr val="99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269908" y="4461156"/>
            <a:ext cx="176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prstClr val="black">
                    <a:lumMod val="75000"/>
                    <a:lumOff val="2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  <a:endParaRPr lang="zh-CN" altLang="en-US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69908" y="4971288"/>
            <a:ext cx="3860800" cy="70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一尺深红胜曲尘天生旧物不如新合欢桃核终堪恨里许元来别有人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2488"/>
            <a:ext cx="12192000" cy="3465512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3000" y="3392488"/>
            <a:ext cx="7366000" cy="3465512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02681" y="1631528"/>
            <a:ext cx="7386638" cy="1623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庭院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深深几许</a:t>
            </a:r>
            <a:r>
              <a:rPr lang="zh-CN" altLang="en-US" spc="300">
                <a:solidFill>
                  <a:prstClr val="black">
                    <a:lumMod val="75000"/>
                    <a:lumOff val="25000"/>
                  </a:prst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横风狂三暮门掩黄昏无计留春住</a:t>
            </a:r>
            <a:endParaRPr lang="en-US" altLang="zh-CN" spc="300">
              <a:solidFill>
                <a:prstClr val="black">
                  <a:lumMod val="75000"/>
                  <a:lumOff val="25000"/>
                </a:prst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玉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勒雕鞍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游处楼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高不见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章路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雨横风狂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三暮门掩黄昏无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计留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春住</a:t>
            </a:r>
            <a:endParaRPr lang="en-US" altLang="zh-CN" spc="3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泪眼问花</a:t>
            </a: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花语乱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红飞过秋去。</a:t>
            </a:r>
          </a:p>
        </p:txBody>
      </p:sp>
      <p:grpSp>
        <p:nvGrpSpPr>
          <p:cNvPr id="6" name="组合 5"/>
          <p:cNvGrpSpPr/>
          <p:nvPr/>
        </p:nvGrpSpPr>
        <p:grpSpPr>
          <a:xfrm flipH="1">
            <a:off x="0" y="1052838"/>
            <a:ext cx="1279789" cy="781889"/>
            <a:chOff x="4639841" y="3861275"/>
            <a:chExt cx="550862" cy="336550"/>
          </a:xfrm>
          <a:solidFill>
            <a:srgbClr val="042E3C">
              <a:alpha val="80000"/>
            </a:srgbClr>
          </a:solidFill>
        </p:grpSpPr>
        <p:sp>
          <p:nvSpPr>
            <p:cNvPr id="7" name="Freeform 882"/>
            <p:cNvSpPr/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Freeform 884"/>
            <p:cNvSpPr/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Freeform 885"/>
            <p:cNvSpPr/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 886"/>
            <p:cNvSpPr/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888"/>
            <p:cNvSpPr/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889"/>
            <p:cNvSpPr/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891"/>
            <p:cNvSpPr/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892"/>
            <p:cNvSpPr/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893"/>
            <p:cNvSpPr/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896"/>
            <p:cNvSpPr/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899"/>
            <p:cNvSpPr/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900"/>
            <p:cNvSpPr/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901"/>
            <p:cNvSpPr/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902"/>
            <p:cNvSpPr/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903"/>
            <p:cNvSpPr/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904"/>
            <p:cNvSpPr/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907"/>
            <p:cNvSpPr/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908"/>
            <p:cNvSpPr/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909"/>
            <p:cNvSpPr/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913"/>
            <p:cNvSpPr/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914"/>
            <p:cNvSpPr/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915"/>
            <p:cNvSpPr/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Freeform 917"/>
            <p:cNvSpPr/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Freeform 918"/>
            <p:cNvSpPr/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919"/>
            <p:cNvSpPr/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920"/>
            <p:cNvSpPr/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921"/>
            <p:cNvSpPr/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Freeform 923"/>
            <p:cNvSpPr/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924"/>
            <p:cNvSpPr/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Freeform 925"/>
            <p:cNvSpPr/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Freeform 926"/>
            <p:cNvSpPr/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Freeform 927"/>
            <p:cNvSpPr/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Freeform 928"/>
            <p:cNvSpPr/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Freeform 929"/>
            <p:cNvSpPr/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Freeform 930"/>
            <p:cNvSpPr/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Freeform 931"/>
            <p:cNvSpPr/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Freeform 932"/>
            <p:cNvSpPr/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Freeform 934"/>
            <p:cNvSpPr/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Freeform 935"/>
            <p:cNvSpPr/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Freeform 937"/>
            <p:cNvSpPr/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Freeform 938"/>
            <p:cNvSpPr/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Freeform 940"/>
            <p:cNvSpPr/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941"/>
            <p:cNvSpPr/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837059" y="1052838"/>
            <a:ext cx="1387211" cy="847519"/>
            <a:chOff x="4639841" y="3861275"/>
            <a:chExt cx="550862" cy="336550"/>
          </a:xfrm>
          <a:solidFill>
            <a:srgbClr val="042E3C">
              <a:alpha val="80000"/>
            </a:srgbClr>
          </a:solidFill>
        </p:grpSpPr>
        <p:sp>
          <p:nvSpPr>
            <p:cNvPr id="68" name="Freeform 882"/>
            <p:cNvSpPr/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Freeform 884"/>
            <p:cNvSpPr/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Freeform 885"/>
            <p:cNvSpPr/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Freeform 886"/>
            <p:cNvSpPr/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Freeform 888"/>
            <p:cNvSpPr/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Freeform 889"/>
            <p:cNvSpPr/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Freeform 891"/>
            <p:cNvSpPr/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Freeform 892"/>
            <p:cNvSpPr/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Freeform 893"/>
            <p:cNvSpPr/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Freeform 896"/>
            <p:cNvSpPr/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Freeform 899"/>
            <p:cNvSpPr/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Freeform 900"/>
            <p:cNvSpPr/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Freeform 901"/>
            <p:cNvSpPr/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Freeform 902"/>
            <p:cNvSpPr/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Freeform 903"/>
            <p:cNvSpPr/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Freeform 904"/>
            <p:cNvSpPr/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Freeform 907"/>
            <p:cNvSpPr/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Freeform 908"/>
            <p:cNvSpPr/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" name="Freeform 909"/>
            <p:cNvSpPr/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6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Freeform 913"/>
            <p:cNvSpPr/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Freeform 914"/>
            <p:cNvSpPr/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Freeform 915"/>
            <p:cNvSpPr/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Freeform 917"/>
            <p:cNvSpPr/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Freeform 918"/>
            <p:cNvSpPr/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Freeform 919"/>
            <p:cNvSpPr/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Freeform 920"/>
            <p:cNvSpPr/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7" name="Freeform 921"/>
            <p:cNvSpPr/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8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Freeform 923"/>
            <p:cNvSpPr/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Freeform 924"/>
            <p:cNvSpPr/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Freeform 925"/>
            <p:cNvSpPr/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Freeform 926"/>
            <p:cNvSpPr/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Freeform 927"/>
            <p:cNvSpPr/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4" name="Freeform 928"/>
            <p:cNvSpPr/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Freeform 929"/>
            <p:cNvSpPr/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Freeform 930"/>
            <p:cNvSpPr/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7" name="Freeform 931"/>
            <p:cNvSpPr/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8" name="Freeform 932"/>
            <p:cNvSpPr/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9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Freeform 934"/>
            <p:cNvSpPr/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Freeform 935"/>
            <p:cNvSpPr/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Freeform 937"/>
            <p:cNvSpPr/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4" name="Freeform 938"/>
            <p:cNvSpPr/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5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Freeform 940"/>
            <p:cNvSpPr/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Freeform 941"/>
            <p:cNvSpPr/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3878560" y="718043"/>
            <a:ext cx="443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6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春江花月夜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44300" y="4673004"/>
            <a:ext cx="2523611" cy="1541804"/>
            <a:chOff x="4639841" y="3861275"/>
            <a:chExt cx="550862" cy="336550"/>
          </a:xfrm>
          <a:solidFill>
            <a:srgbClr val="042E3C">
              <a:alpha val="80000"/>
            </a:srgbClr>
          </a:solidFill>
        </p:grpSpPr>
        <p:sp>
          <p:nvSpPr>
            <p:cNvPr id="3" name="Freeform 882"/>
            <p:cNvSpPr/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Freeform 884"/>
            <p:cNvSpPr/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Freeform 885"/>
            <p:cNvSpPr/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Freeform 886"/>
            <p:cNvSpPr/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Freeform 888"/>
            <p:cNvSpPr/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Freeform 889"/>
            <p:cNvSpPr/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891"/>
            <p:cNvSpPr/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892"/>
            <p:cNvSpPr/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893"/>
            <p:cNvSpPr/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896"/>
            <p:cNvSpPr/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899"/>
            <p:cNvSpPr/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900"/>
            <p:cNvSpPr/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Freeform 901"/>
            <p:cNvSpPr/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902"/>
            <p:cNvSpPr/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903"/>
            <p:cNvSpPr/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904"/>
            <p:cNvSpPr/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907"/>
            <p:cNvSpPr/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908"/>
            <p:cNvSpPr/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909"/>
            <p:cNvSpPr/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913"/>
            <p:cNvSpPr/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914"/>
            <p:cNvSpPr/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915"/>
            <p:cNvSpPr/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917"/>
            <p:cNvSpPr/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918"/>
            <p:cNvSpPr/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919"/>
            <p:cNvSpPr/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920"/>
            <p:cNvSpPr/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Freeform 921"/>
            <p:cNvSpPr/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923"/>
            <p:cNvSpPr/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924"/>
            <p:cNvSpPr/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925"/>
            <p:cNvSpPr/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926"/>
            <p:cNvSpPr/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Freeform 927"/>
            <p:cNvSpPr/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928"/>
            <p:cNvSpPr/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Freeform 929"/>
            <p:cNvSpPr/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Freeform 930"/>
            <p:cNvSpPr/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Freeform 931"/>
            <p:cNvSpPr/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Freeform 932"/>
            <p:cNvSpPr/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Freeform 934"/>
            <p:cNvSpPr/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Freeform 935"/>
            <p:cNvSpPr/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Freeform 937"/>
            <p:cNvSpPr/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Freeform 938"/>
            <p:cNvSpPr/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Freeform 940"/>
            <p:cNvSpPr/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Freeform 941"/>
            <p:cNvSpPr/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3" name="图片占位符 9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99" y="1716758"/>
            <a:ext cx="4938604" cy="3843509"/>
          </a:xfrm>
          <a:custGeom>
            <a:avLst/>
            <a:gdLst>
              <a:gd name="connsiteX0" fmla="*/ 3435002 w 4938604"/>
              <a:gd name="connsiteY0" fmla="*/ 10160 h 5033590"/>
              <a:gd name="connsiteX1" fmla="*/ 4938604 w 4938604"/>
              <a:gd name="connsiteY1" fmla="*/ 10160 h 5033590"/>
              <a:gd name="connsiteX2" fmla="*/ 4938604 w 4938604"/>
              <a:gd name="connsiteY2" fmla="*/ 5033590 h 5033590"/>
              <a:gd name="connsiteX3" fmla="*/ 3435002 w 4938604"/>
              <a:gd name="connsiteY3" fmla="*/ 5033590 h 5033590"/>
              <a:gd name="connsiteX4" fmla="*/ 0 w 4938604"/>
              <a:gd name="connsiteY4" fmla="*/ 0 h 5033590"/>
              <a:gd name="connsiteX5" fmla="*/ 1503602 w 4938604"/>
              <a:gd name="connsiteY5" fmla="*/ 0 h 5033590"/>
              <a:gd name="connsiteX6" fmla="*/ 1503602 w 4938604"/>
              <a:gd name="connsiteY6" fmla="*/ 5023430 h 5033590"/>
              <a:gd name="connsiteX7" fmla="*/ 0 w 4938604"/>
              <a:gd name="connsiteY7" fmla="*/ 5023430 h 5033590"/>
              <a:gd name="connsiteX8" fmla="*/ 1725963 w 4938604"/>
              <a:gd name="connsiteY8" fmla="*/ 0 h 5033590"/>
              <a:gd name="connsiteX9" fmla="*/ 3229565 w 4938604"/>
              <a:gd name="connsiteY9" fmla="*/ 0 h 5033590"/>
              <a:gd name="connsiteX10" fmla="*/ 3229565 w 4938604"/>
              <a:gd name="connsiteY10" fmla="*/ 5023430 h 5033590"/>
              <a:gd name="connsiteX11" fmla="*/ 1725963 w 4938604"/>
              <a:gd name="connsiteY11" fmla="*/ 5023430 h 503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38604" h="5033590">
                <a:moveTo>
                  <a:pt x="3435002" y="10160"/>
                </a:moveTo>
                <a:lnTo>
                  <a:pt x="4938604" y="10160"/>
                </a:lnTo>
                <a:lnTo>
                  <a:pt x="4938604" y="5033590"/>
                </a:lnTo>
                <a:lnTo>
                  <a:pt x="3435002" y="5033590"/>
                </a:lnTo>
                <a:close/>
                <a:moveTo>
                  <a:pt x="0" y="0"/>
                </a:moveTo>
                <a:lnTo>
                  <a:pt x="1503602" y="0"/>
                </a:lnTo>
                <a:lnTo>
                  <a:pt x="1503602" y="5023430"/>
                </a:lnTo>
                <a:lnTo>
                  <a:pt x="0" y="5023430"/>
                </a:lnTo>
                <a:close/>
                <a:moveTo>
                  <a:pt x="1725963" y="0"/>
                </a:moveTo>
                <a:lnTo>
                  <a:pt x="3229565" y="0"/>
                </a:lnTo>
                <a:lnTo>
                  <a:pt x="3229565" y="5023430"/>
                </a:lnTo>
                <a:lnTo>
                  <a:pt x="1725963" y="5023430"/>
                </a:lnTo>
                <a:close/>
              </a:path>
            </a:pathLst>
          </a:custGeom>
        </p:spPr>
      </p:pic>
      <p:sp>
        <p:nvSpPr>
          <p:cNvPr id="64" name="文本框 63"/>
          <p:cNvSpPr txBox="1"/>
          <p:nvPr/>
        </p:nvSpPr>
        <p:spPr>
          <a:xfrm>
            <a:off x="6232606" y="1929286"/>
            <a:ext cx="3570208" cy="3220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春江潮水连海平，海上明月共潮生。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滟滟随波千万里，何处春江无月明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江流宛转绕芳甸，月照花林皆似霰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空里流霜不觉飞，汀上白沙看不见。江流宛转绕芳甸，月照花林皆似霰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空里流霜不觉飞，汀上白沙看不见。</a:t>
            </a:r>
          </a:p>
          <a:p>
            <a:pPr>
              <a:lnSpc>
                <a:spcPct val="20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315199" y="1513840"/>
            <a:ext cx="553998" cy="1627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 </a:t>
            </a: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456" y="1701582"/>
            <a:ext cx="1296144" cy="2088232"/>
          </a:xfrm>
          <a:prstGeom prst="rect">
            <a:avLst/>
          </a:prstGeom>
          <a:solidFill>
            <a:srgbClr val="042E3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6584" y="2310512"/>
            <a:ext cx="2108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spc="6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渔</a:t>
            </a:r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家傲</a:t>
            </a:r>
            <a:endParaRPr lang="zh-CN" altLang="en-US" sz="4000" spc="600" dirty="0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5840" y="2161314"/>
            <a:ext cx="6120680" cy="1991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天接云涛连晓雾。星河欲转千帆舞。仿佛梦魂归帝所。闻天语。殷勤问我归何处。</a:t>
            </a:r>
          </a:p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我报路长嗟日暮。学诗谩有惊人句。九万里风鹏正举。风休住。蓬舟吹取三山去。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642" y="5224791"/>
            <a:ext cx="8602202" cy="1530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5281509"/>
            <a:ext cx="6425337" cy="153022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657241" y="5003984"/>
            <a:ext cx="528560" cy="851569"/>
          </a:xfrm>
          <a:prstGeom prst="rect">
            <a:avLst/>
          </a:prstGeom>
          <a:solidFill>
            <a:srgbClr val="042E3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0718" y="3789814"/>
            <a:ext cx="375869" cy="375869"/>
          </a:xfrm>
          <a:prstGeom prst="rect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E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830"/>
            <a:ext cx="12192000" cy="5669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46" y="-78599"/>
            <a:ext cx="3871761" cy="2419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2107" y="-24970"/>
            <a:ext cx="3871762" cy="241969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04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noProof="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贰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9560" y="4399292"/>
            <a:ext cx="2092881" cy="1694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</a:b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合欢桃核终堪恨里许元来别有人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1111</Words>
  <Application>Microsoft Office PowerPoint</Application>
  <PresentationFormat>宽屏</PresentationFormat>
  <Paragraphs>152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仓耳明楷 W01</vt:lpstr>
      <vt:lpstr>仓耳明楷 W03</vt:lpstr>
      <vt:lpstr>仓耳玄三M W05</vt:lpstr>
      <vt:lpstr>华文细黑</vt:lpstr>
      <vt:lpstr>宋体</vt:lpstr>
      <vt:lpstr>幼圆</vt:lpstr>
      <vt:lpstr>Arial</vt:lpstr>
      <vt:lpstr>Baskerville Old Face</vt:lpstr>
      <vt:lpstr>Calibri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2019-04-23T07:57:11Z</dcterms:created>
  <dcterms:modified xsi:type="dcterms:W3CDTF">2019-05-28T10:13:32Z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